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1.jpe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chemeClr val="accent4"/>
        </a:solidFill>
        <a:effectLst/>
        <a:uFillTx/>
        <a:latin typeface="+mn-lt"/>
        <a:ea typeface="+mn-ea"/>
        <a:cs typeface="+mn-cs"/>
        <a:sym typeface="Helvetica"/>
      </a:defRPr>
    </a:lvl1pPr>
    <a:lvl2pPr marL="0" marR="0" indent="2286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chemeClr val="accent4"/>
        </a:solidFill>
        <a:effectLst/>
        <a:uFillTx/>
        <a:latin typeface="+mn-lt"/>
        <a:ea typeface="+mn-ea"/>
        <a:cs typeface="+mn-cs"/>
        <a:sym typeface="Helvetica"/>
      </a:defRPr>
    </a:lvl2pPr>
    <a:lvl3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chemeClr val="accent4"/>
        </a:solidFill>
        <a:effectLst/>
        <a:uFillTx/>
        <a:latin typeface="+mn-lt"/>
        <a:ea typeface="+mn-ea"/>
        <a:cs typeface="+mn-cs"/>
        <a:sym typeface="Helvetica"/>
      </a:defRPr>
    </a:lvl3pPr>
    <a:lvl4pPr marL="0" marR="0" indent="6858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chemeClr val="accent4"/>
        </a:solidFill>
        <a:effectLst/>
        <a:uFillTx/>
        <a:latin typeface="+mn-lt"/>
        <a:ea typeface="+mn-ea"/>
        <a:cs typeface="+mn-cs"/>
        <a:sym typeface="Helvetica"/>
      </a:defRPr>
    </a:lvl4pPr>
    <a:lvl5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chemeClr val="accent4"/>
        </a:solidFill>
        <a:effectLst/>
        <a:uFillTx/>
        <a:latin typeface="+mn-lt"/>
        <a:ea typeface="+mn-ea"/>
        <a:cs typeface="+mn-cs"/>
        <a:sym typeface="Helvetica"/>
      </a:defRPr>
    </a:lvl5pPr>
    <a:lvl6pPr marL="0" marR="0" indent="11430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chemeClr val="accent4"/>
        </a:solidFill>
        <a:effectLst/>
        <a:uFillTx/>
        <a:latin typeface="+mn-lt"/>
        <a:ea typeface="+mn-ea"/>
        <a:cs typeface="+mn-cs"/>
        <a:sym typeface="Helvetica"/>
      </a:defRPr>
    </a:lvl6pPr>
    <a:lvl7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chemeClr val="accent4"/>
        </a:solidFill>
        <a:effectLst/>
        <a:uFillTx/>
        <a:latin typeface="+mn-lt"/>
        <a:ea typeface="+mn-ea"/>
        <a:cs typeface="+mn-cs"/>
        <a:sym typeface="Helvetica"/>
      </a:defRPr>
    </a:lvl7pPr>
    <a:lvl8pPr marL="0" marR="0" indent="16002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chemeClr val="accent4"/>
        </a:solidFill>
        <a:effectLst/>
        <a:uFillTx/>
        <a:latin typeface="+mn-lt"/>
        <a:ea typeface="+mn-ea"/>
        <a:cs typeface="+mn-cs"/>
        <a:sym typeface="Helvetica"/>
      </a:defRPr>
    </a:lvl8pPr>
    <a:lvl9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chemeClr val="accent4"/>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Ref idx="major">
          <a:schemeClr val="accent4"/>
        </a:fontRef>
        <a:schemeClr val="accent4"/>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solidFill>
            <a:srgbClr val="CFD7E7"/>
          </a:solidFill>
        </a:fill>
      </a:tcStyle>
    </a:wholeTbl>
    <a:band2H>
      <a:tcTxStyle b="def" i="def"/>
      <a:tcStyle>
        <a:tcBdr/>
        <a:fill>
          <a:solidFill>
            <a:srgbClr val="E8ECF4"/>
          </a:solidFill>
        </a:fill>
      </a:tcStyle>
    </a:band2H>
    <a:firstCol>
      <a:tcTxStyle b="on" i="on">
        <a:fontRef idx="major">
          <a:schemeClr val="accent3"/>
        </a:fontRef>
        <a:schemeClr val="accent3"/>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solidFill>
            <a:schemeClr val="accent1"/>
          </a:solidFill>
        </a:fill>
      </a:tcStyle>
    </a:firstCol>
    <a:lastRow>
      <a:tcTxStyle b="on" i="on">
        <a:fontRef idx="major">
          <a:schemeClr val="accent3"/>
        </a:fontRef>
        <a:schemeClr val="accent3"/>
      </a:tcTxStyle>
      <a:tcStyle>
        <a:tcBdr>
          <a:left>
            <a:ln w="12700" cap="flat">
              <a:solidFill>
                <a:schemeClr val="accent3"/>
              </a:solidFill>
              <a:prstDash val="solid"/>
              <a:round/>
            </a:ln>
          </a:left>
          <a:right>
            <a:ln w="12700" cap="flat">
              <a:solidFill>
                <a:schemeClr val="accent3"/>
              </a:solidFill>
              <a:prstDash val="solid"/>
              <a:round/>
            </a:ln>
          </a:right>
          <a:top>
            <a:ln w="381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solidFill>
            <a:schemeClr val="accent1"/>
          </a:solidFill>
        </a:fill>
      </a:tcStyle>
    </a:lastRow>
    <a:firstRow>
      <a:tcTxStyle b="on" i="on">
        <a:fontRef idx="major">
          <a:schemeClr val="accent3"/>
        </a:fontRef>
        <a:schemeClr val="accent3"/>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381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solidFill>
            <a:schemeClr val="accent1"/>
          </a:solidFill>
        </a:fill>
      </a:tcStyle>
    </a:firstRow>
  </a:tblStyle>
  <a:tblStyle styleId="{C7B018BB-80A7-4F77-B60F-C8B233D01FF8}" styleName="">
    <a:tblBg/>
    <a:wholeTbl>
      <a:tcTxStyle b="on" i="on">
        <a:fontRef idx="major">
          <a:schemeClr val="accent4"/>
        </a:fontRef>
        <a:schemeClr val="accent4"/>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solidFill>
            <a:schemeClr val="accent3"/>
          </a:solidFill>
        </a:fill>
      </a:tcStyle>
    </a:wholeTbl>
    <a:band2H>
      <a:tcTxStyle b="def" i="def"/>
      <a:tcStyle>
        <a:tcBdr/>
        <a:fill>
          <a:solidFill>
            <a:schemeClr val="accent3"/>
          </a:solidFill>
        </a:fill>
      </a:tcStyle>
    </a:band2H>
    <a:firstCol>
      <a:tcTxStyle b="on" i="on">
        <a:fontRef idx="major">
          <a:schemeClr val="accent3"/>
        </a:fontRef>
        <a:schemeClr val="accent3"/>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solidFill>
            <a:schemeClr val="accent3"/>
          </a:solidFill>
        </a:fill>
      </a:tcStyle>
    </a:firstCol>
    <a:lastRow>
      <a:tcTxStyle b="on" i="on">
        <a:fontRef idx="major">
          <a:schemeClr val="accent3"/>
        </a:fontRef>
        <a:schemeClr val="accent3"/>
      </a:tcTxStyle>
      <a:tcStyle>
        <a:tcBdr>
          <a:left>
            <a:ln w="12700" cap="flat">
              <a:solidFill>
                <a:schemeClr val="accent3"/>
              </a:solidFill>
              <a:prstDash val="solid"/>
              <a:round/>
            </a:ln>
          </a:left>
          <a:right>
            <a:ln w="12700" cap="flat">
              <a:solidFill>
                <a:schemeClr val="accent3"/>
              </a:solidFill>
              <a:prstDash val="solid"/>
              <a:round/>
            </a:ln>
          </a:right>
          <a:top>
            <a:ln w="381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solidFill>
            <a:schemeClr val="accent3"/>
          </a:solidFill>
        </a:fill>
      </a:tcStyle>
    </a:lastRow>
    <a:firstRow>
      <a:tcTxStyle b="on" i="on">
        <a:fontRef idx="major">
          <a:schemeClr val="accent3"/>
        </a:fontRef>
        <a:schemeClr val="accent3"/>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381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solidFill>
            <a:schemeClr val="accent3"/>
          </a:solidFill>
        </a:fill>
      </a:tcStyle>
    </a:firstRow>
  </a:tblStyle>
  <a:tblStyle styleId="{EEE7283C-3CF3-47DC-8721-378D4A62B228}" styleName="">
    <a:tblBg/>
    <a:wholeTbl>
      <a:tcTxStyle b="on" i="on">
        <a:fontRef idx="major">
          <a:schemeClr val="accent4"/>
        </a:fontRef>
        <a:schemeClr val="accent4"/>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solidFill>
            <a:srgbClr val="E3CECE"/>
          </a:solidFill>
        </a:fill>
      </a:tcStyle>
    </a:wholeTbl>
    <a:band2H>
      <a:tcTxStyle b="def" i="def"/>
      <a:tcStyle>
        <a:tcBdr/>
        <a:fill>
          <a:solidFill>
            <a:srgbClr val="F1E8E8"/>
          </a:solidFill>
        </a:fill>
      </a:tcStyle>
    </a:band2H>
    <a:firstCol>
      <a:tcTxStyle b="on" i="on">
        <a:fontRef idx="major">
          <a:schemeClr val="accent3"/>
        </a:fontRef>
        <a:schemeClr val="accent3"/>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solidFill>
            <a:srgbClr val="AE4846"/>
          </a:solidFill>
        </a:fill>
      </a:tcStyle>
    </a:firstCol>
    <a:lastRow>
      <a:tcTxStyle b="on" i="on">
        <a:fontRef idx="major">
          <a:schemeClr val="accent3"/>
        </a:fontRef>
        <a:schemeClr val="accent3"/>
      </a:tcTxStyle>
      <a:tcStyle>
        <a:tcBdr>
          <a:left>
            <a:ln w="12700" cap="flat">
              <a:solidFill>
                <a:schemeClr val="accent3"/>
              </a:solidFill>
              <a:prstDash val="solid"/>
              <a:round/>
            </a:ln>
          </a:left>
          <a:right>
            <a:ln w="12700" cap="flat">
              <a:solidFill>
                <a:schemeClr val="accent3"/>
              </a:solidFill>
              <a:prstDash val="solid"/>
              <a:round/>
            </a:ln>
          </a:right>
          <a:top>
            <a:ln w="381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solidFill>
            <a:srgbClr val="AE4846"/>
          </a:solidFill>
        </a:fill>
      </a:tcStyle>
    </a:lastRow>
    <a:firstRow>
      <a:tcTxStyle b="on" i="on">
        <a:fontRef idx="major">
          <a:schemeClr val="accent3"/>
        </a:fontRef>
        <a:schemeClr val="accent3"/>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381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solidFill>
            <a:srgbClr val="AE4846"/>
          </a:solidFill>
        </a:fill>
      </a:tcStyle>
    </a:firstRow>
  </a:tblStyle>
  <a:tblStyle styleId="{CF821DB8-F4EB-4A41-A1BA-3FCAFE7338EE}" styleName="">
    <a:tblBg/>
    <a:wholeTbl>
      <a:tcTxStyle b="on" i="on">
        <a:fontRef idx="major">
          <a:schemeClr val="accent4"/>
        </a:fontRef>
        <a:schemeClr val="accent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chemeClr val="accent3"/>
          </a:solidFill>
        </a:fill>
      </a:tcStyle>
    </a:band2H>
    <a:firstCol>
      <a:tcTxStyle b="on" i="on">
        <a:fontRef idx="major">
          <a:schemeClr val="accent3"/>
        </a:fontRef>
        <a:schemeClr val="accent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Ref idx="major">
          <a:schemeClr val="accent4"/>
        </a:fontRef>
        <a:schemeClr val="accent4"/>
      </a:tcTxStyle>
      <a:tcStyle>
        <a:tcBdr>
          <a:left>
            <a:ln w="12700" cap="flat">
              <a:noFill/>
              <a:miter lim="400000"/>
            </a:ln>
          </a:left>
          <a:right>
            <a:ln w="12700" cap="flat">
              <a:noFill/>
              <a:miter lim="400000"/>
            </a:ln>
          </a:right>
          <a:top>
            <a:ln w="50800" cap="flat">
              <a:solidFill>
                <a:schemeClr val="accent4"/>
              </a:solidFill>
              <a:prstDash val="solid"/>
              <a:round/>
            </a:ln>
          </a:top>
          <a:bottom>
            <a:ln w="25400" cap="flat">
              <a:solidFill>
                <a:schemeClr val="accent4"/>
              </a:solidFill>
              <a:prstDash val="solid"/>
              <a:round/>
            </a:ln>
          </a:bottom>
          <a:insideH>
            <a:ln w="12700" cap="flat">
              <a:noFill/>
              <a:miter lim="400000"/>
            </a:ln>
          </a:insideH>
          <a:insideV>
            <a:ln w="12700" cap="flat">
              <a:noFill/>
              <a:miter lim="400000"/>
            </a:ln>
          </a:insideV>
        </a:tcBdr>
        <a:fill>
          <a:solidFill>
            <a:schemeClr val="accent3"/>
          </a:solidFill>
        </a:fill>
      </a:tcStyle>
    </a:lastRow>
    <a:firstRow>
      <a:tcTxStyle b="on" i="on">
        <a:fontRef idx="major">
          <a:schemeClr val="accent3"/>
        </a:fontRef>
        <a:schemeClr val="accent3"/>
      </a:tcTxStyle>
      <a:tcStyle>
        <a:tcBdr>
          <a:left>
            <a:ln w="12700" cap="flat">
              <a:noFill/>
              <a:miter lim="400000"/>
            </a:ln>
          </a:left>
          <a:right>
            <a:ln w="12700" cap="flat">
              <a:noFill/>
              <a:miter lim="400000"/>
            </a:ln>
          </a:right>
          <a:top>
            <a:ln w="25400" cap="flat">
              <a:solidFill>
                <a:schemeClr val="accent4"/>
              </a:solidFill>
              <a:prstDash val="solid"/>
              <a:round/>
            </a:ln>
          </a:top>
          <a:bottom>
            <a:ln w="25400" cap="flat">
              <a:solidFill>
                <a:schemeClr val="accent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Ref idx="major">
          <a:schemeClr val="accent4"/>
        </a:fontRef>
        <a:schemeClr val="accent4"/>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solidFill>
            <a:srgbClr val="CACACA"/>
          </a:solidFill>
        </a:fill>
      </a:tcStyle>
    </a:wholeTbl>
    <a:band2H>
      <a:tcTxStyle b="def" i="def"/>
      <a:tcStyle>
        <a:tcBdr/>
        <a:fill>
          <a:solidFill>
            <a:srgbClr val="E6E6E6"/>
          </a:solidFill>
        </a:fill>
      </a:tcStyle>
    </a:band2H>
    <a:firstCol>
      <a:tcTxStyle b="on" i="on">
        <a:fontRef idx="major">
          <a:schemeClr val="accent3"/>
        </a:fontRef>
        <a:schemeClr val="accent3"/>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solidFill>
            <a:schemeClr val="accent4"/>
          </a:solidFill>
        </a:fill>
      </a:tcStyle>
    </a:firstCol>
    <a:lastRow>
      <a:tcTxStyle b="on" i="on">
        <a:fontRef idx="major">
          <a:schemeClr val="accent3"/>
        </a:fontRef>
        <a:schemeClr val="accent3"/>
      </a:tcTxStyle>
      <a:tcStyle>
        <a:tcBdr>
          <a:left>
            <a:ln w="12700" cap="flat">
              <a:solidFill>
                <a:schemeClr val="accent3"/>
              </a:solidFill>
              <a:prstDash val="solid"/>
              <a:round/>
            </a:ln>
          </a:left>
          <a:right>
            <a:ln w="12700" cap="flat">
              <a:solidFill>
                <a:schemeClr val="accent3"/>
              </a:solidFill>
              <a:prstDash val="solid"/>
              <a:round/>
            </a:ln>
          </a:right>
          <a:top>
            <a:ln w="381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solidFill>
            <a:schemeClr val="accent4"/>
          </a:solidFill>
        </a:fill>
      </a:tcStyle>
    </a:lastRow>
    <a:firstRow>
      <a:tcTxStyle b="on" i="on">
        <a:fontRef idx="major">
          <a:schemeClr val="accent3"/>
        </a:fontRef>
        <a:schemeClr val="accent3"/>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381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solidFill>
            <a:schemeClr val="accent4"/>
          </a:solidFill>
        </a:fill>
      </a:tcStyle>
    </a:firstRow>
  </a:tblStyle>
  <a:tblStyle styleId="{2708684C-4D16-4618-839F-0558EEFCDFE6}" styleName="">
    <a:tblBg/>
    <a:wholeTbl>
      <a:tcTxStyle b="on" i="on">
        <a:fontRef idx="maj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4">
              <a:alpha val="20000"/>
            </a:schemeClr>
          </a:solidFill>
        </a:fill>
      </a:tcStyle>
    </a:wholeTbl>
    <a:band2H>
      <a:tcTxStyle b="def" i="def"/>
      <a:tcStyle>
        <a:tcBdr/>
        <a:fill>
          <a:solidFill>
            <a:schemeClr val="accent3"/>
          </a:solidFill>
        </a:fill>
      </a:tcStyle>
    </a:band2H>
    <a:firstCol>
      <a:tcTxStyle b="on" i="on">
        <a:fontRef idx="maj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4">
              <a:alpha val="20000"/>
            </a:schemeClr>
          </a:solidFill>
        </a:fill>
      </a:tcStyle>
    </a:firstCol>
    <a:lastRow>
      <a:tcTxStyle b="on" i="on">
        <a:fontRef idx="maj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508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noFill/>
        </a:fill>
      </a:tcStyle>
    </a:lastRow>
    <a:firstRow>
      <a:tcTxStyle b="on" i="on">
        <a:fontRef idx="maj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254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solidFill>
          <a:schemeClr val="accent4"/>
        </a:solidFill>
        <a:latin typeface="Avenir Roman"/>
        <a:ea typeface="Avenir Roman"/>
        <a:cs typeface="Avenir Roman"/>
        <a:sym typeface="Avenir Roman"/>
      </a:defRPr>
    </a:lvl1pPr>
    <a:lvl2pPr indent="228600" defTabSz="457200" latinLnBrk="0">
      <a:lnSpc>
        <a:spcPct val="125000"/>
      </a:lnSpc>
      <a:defRPr sz="2400">
        <a:solidFill>
          <a:schemeClr val="accent4"/>
        </a:solidFill>
        <a:latin typeface="Avenir Roman"/>
        <a:ea typeface="Avenir Roman"/>
        <a:cs typeface="Avenir Roman"/>
        <a:sym typeface="Avenir Roman"/>
      </a:defRPr>
    </a:lvl2pPr>
    <a:lvl3pPr indent="457200" defTabSz="457200" latinLnBrk="0">
      <a:lnSpc>
        <a:spcPct val="125000"/>
      </a:lnSpc>
      <a:defRPr sz="2400">
        <a:solidFill>
          <a:schemeClr val="accent4"/>
        </a:solidFill>
        <a:latin typeface="Avenir Roman"/>
        <a:ea typeface="Avenir Roman"/>
        <a:cs typeface="Avenir Roman"/>
        <a:sym typeface="Avenir Roman"/>
      </a:defRPr>
    </a:lvl3pPr>
    <a:lvl4pPr indent="685800" defTabSz="457200" latinLnBrk="0">
      <a:lnSpc>
        <a:spcPct val="125000"/>
      </a:lnSpc>
      <a:defRPr sz="2400">
        <a:solidFill>
          <a:schemeClr val="accent4"/>
        </a:solidFill>
        <a:latin typeface="Avenir Roman"/>
        <a:ea typeface="Avenir Roman"/>
        <a:cs typeface="Avenir Roman"/>
        <a:sym typeface="Avenir Roman"/>
      </a:defRPr>
    </a:lvl4pPr>
    <a:lvl5pPr indent="914400" defTabSz="457200" latinLnBrk="0">
      <a:lnSpc>
        <a:spcPct val="125000"/>
      </a:lnSpc>
      <a:defRPr sz="2400">
        <a:solidFill>
          <a:schemeClr val="accent4"/>
        </a:solidFill>
        <a:latin typeface="Avenir Roman"/>
        <a:ea typeface="Avenir Roman"/>
        <a:cs typeface="Avenir Roman"/>
        <a:sym typeface="Avenir Roman"/>
      </a:defRPr>
    </a:lvl5pPr>
    <a:lvl6pPr indent="1143000" defTabSz="457200" latinLnBrk="0">
      <a:lnSpc>
        <a:spcPct val="125000"/>
      </a:lnSpc>
      <a:defRPr sz="2400">
        <a:solidFill>
          <a:schemeClr val="accent4"/>
        </a:solidFill>
        <a:latin typeface="Avenir Roman"/>
        <a:ea typeface="Avenir Roman"/>
        <a:cs typeface="Avenir Roman"/>
        <a:sym typeface="Avenir Roman"/>
      </a:defRPr>
    </a:lvl6pPr>
    <a:lvl7pPr indent="1371600" defTabSz="457200" latinLnBrk="0">
      <a:lnSpc>
        <a:spcPct val="125000"/>
      </a:lnSpc>
      <a:defRPr sz="2400">
        <a:solidFill>
          <a:schemeClr val="accent4"/>
        </a:solidFill>
        <a:latin typeface="Avenir Roman"/>
        <a:ea typeface="Avenir Roman"/>
        <a:cs typeface="Avenir Roman"/>
        <a:sym typeface="Avenir Roman"/>
      </a:defRPr>
    </a:lvl7pPr>
    <a:lvl8pPr indent="1600200" defTabSz="457200" latinLnBrk="0">
      <a:lnSpc>
        <a:spcPct val="125000"/>
      </a:lnSpc>
      <a:defRPr sz="2400">
        <a:solidFill>
          <a:schemeClr val="accent4"/>
        </a:solidFill>
        <a:latin typeface="Avenir Roman"/>
        <a:ea typeface="Avenir Roman"/>
        <a:cs typeface="Avenir Roman"/>
        <a:sym typeface="Avenir Roman"/>
      </a:defRPr>
    </a:lvl8pPr>
    <a:lvl9pPr indent="1828800" defTabSz="457200" latinLnBrk="0">
      <a:lnSpc>
        <a:spcPct val="125000"/>
      </a:lnSpc>
      <a:defRPr sz="2400">
        <a:solidFill>
          <a:schemeClr val="accent4"/>
        </a:solidFill>
        <a:latin typeface="Avenir Roman"/>
        <a:ea typeface="Avenir Roman"/>
        <a:cs typeface="Avenir Roman"/>
        <a:sym typeface="Avenir Roman"/>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 name="Shape 25"/>
          <p:cNvSpPr/>
          <p:nvPr>
            <p:ph type="sldImg"/>
          </p:nvPr>
        </p:nvSpPr>
        <p:spPr>
          <a:prstGeom prst="rect">
            <a:avLst/>
          </a:prstGeom>
        </p:spPr>
        <p:txBody>
          <a:bodyPr/>
          <a:lstStyle/>
          <a:p>
            <a:pPr/>
          </a:p>
        </p:txBody>
      </p:sp>
      <p:sp>
        <p:nvSpPr>
          <p:cNvPr id="26" name="Shape 26"/>
          <p:cNvSpPr/>
          <p:nvPr>
            <p:ph type="body" sz="quarter" idx="1"/>
          </p:nvPr>
        </p:nvSpPr>
        <p:spPr>
          <a:prstGeom prst="rect">
            <a:avLst/>
          </a:prstGeom>
        </p:spPr>
        <p:txBody>
          <a:bodyPr/>
          <a:lstStyle/>
          <a:p>
            <a:pPr/>
            <a:r>
              <a:t>El-Capítulo 11 de Hebreos habla de una serie de personas que mostraron tener una fe muy grande y a través de ella, taparon apagaron fuegos impetuosos, evitaron filo de espada, sacaron fuerzas de debilidad, se hicieron fuertes en batallas, pusieron en fuga ejércitos extranjeros. </a:t>
            </a:r>
          </a:p>
          <a:p>
            <a:pPr/>
          </a:p>
          <a:p>
            <a:pPr/>
            <a:r>
              <a:t>En 605 B.C., Judá fue llevada a cautiverio por los Babilónicos. Jeremías los  (Jere.29:20). </a:t>
            </a:r>
          </a:p>
          <a:p>
            <a:pPr marL="228600" indent="-228600">
              <a:buSzPct val="80000"/>
              <a:buChar char="•"/>
            </a:pPr>
            <a:r>
              <a:t>4 jóvenes Judíos estaban determinados a mantenerse fieles al Señor –aun ante situaciones difíciles. (Dan.1:6,7) </a:t>
            </a:r>
          </a:p>
          <a:p>
            <a:pPr marL="228600" indent="-228600">
              <a:buSzPct val="80000"/>
              <a:buChar char="•"/>
            </a:pPr>
            <a:r>
              <a:t>Que fue lo que motivo a estos 3 jóvenes a confrontar al Rey? –Ellos tenían un temor reverente a Dios: EL Rey no lo Tenia. (Dan.3)</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Shape 131"/>
          <p:cNvSpPr/>
          <p:nvPr>
            <p:ph type="sldImg"/>
          </p:nvPr>
        </p:nvSpPr>
        <p:spPr>
          <a:prstGeom prst="rect">
            <a:avLst/>
          </a:prstGeom>
        </p:spPr>
        <p:txBody>
          <a:bodyPr/>
          <a:lstStyle/>
          <a:p>
            <a:pPr/>
          </a:p>
        </p:txBody>
      </p:sp>
      <p:sp>
        <p:nvSpPr>
          <p:cNvPr id="132" name="Shape 132"/>
          <p:cNvSpPr/>
          <p:nvPr>
            <p:ph type="body" sz="quarter" idx="1"/>
          </p:nvPr>
        </p:nvSpPr>
        <p:spPr>
          <a:prstGeom prst="rect">
            <a:avLst/>
          </a:prstGeom>
        </p:spPr>
        <p:txBody>
          <a:bodyPr/>
          <a:lstStyle/>
          <a:p>
            <a:pPr marL="228600" indent="-228600">
              <a:buSzPct val="80000"/>
              <a:buChar char="•"/>
            </a:pPr>
            <a:r>
              <a:t>Jer 32:40  Y haré con ellos pacto eterno, que no tornaré atrás de hacerles bien, y pondré mi temor en el corazón de ellos, para que no se aparten de mí. </a:t>
            </a:r>
          </a:p>
          <a:p>
            <a:pPr marL="228600" indent="-228600">
              <a:buSzPct val="80000"/>
              <a:buChar char="•"/>
            </a:pPr>
            <a:r>
              <a:t>Job 28:28  Y dijo al hombre: He aquí que el temor del Señor es la sabiduría, y el apartarse del mal la inteligencia.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Shape 157"/>
          <p:cNvSpPr/>
          <p:nvPr>
            <p:ph type="sldImg"/>
          </p:nvPr>
        </p:nvSpPr>
        <p:spPr>
          <a:prstGeom prst="rect">
            <a:avLst/>
          </a:prstGeom>
        </p:spPr>
        <p:txBody>
          <a:bodyPr/>
          <a:lstStyle/>
          <a:p>
            <a:pPr/>
          </a:p>
        </p:txBody>
      </p:sp>
      <p:sp>
        <p:nvSpPr>
          <p:cNvPr id="158" name="Shape 158"/>
          <p:cNvSpPr/>
          <p:nvPr>
            <p:ph type="body" sz="quarter" idx="1"/>
          </p:nvPr>
        </p:nvSpPr>
        <p:spPr>
          <a:prstGeom prst="rect">
            <a:avLst/>
          </a:prstGeom>
        </p:spPr>
        <p:txBody>
          <a:bodyPr/>
          <a:lstStyle/>
          <a:p>
            <a:pPr/>
            <a:r>
              <a:t>Luc 16:10    El que es fiel en lo muy poco, es fiel también en lo mucho</a:t>
            </a:r>
          </a:p>
          <a:p>
            <a:pPr/>
            <a:r>
              <a:t>Mat 25:21    Su señor le dijo: "Bien, siervo bueno y fiel; en lo poco fuiste fiel, sobre mucho te pondré; entra en el gozo de tu señor."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Shape 164"/>
          <p:cNvSpPr/>
          <p:nvPr>
            <p:ph type="sldImg"/>
          </p:nvPr>
        </p:nvSpPr>
        <p:spPr>
          <a:prstGeom prst="rect">
            <a:avLst/>
          </a:prstGeom>
        </p:spPr>
        <p:txBody>
          <a:bodyPr/>
          <a:lstStyle/>
          <a:p>
            <a:pPr/>
          </a:p>
        </p:txBody>
      </p:sp>
      <p:sp>
        <p:nvSpPr>
          <p:cNvPr id="165" name="Shape 165"/>
          <p:cNvSpPr/>
          <p:nvPr>
            <p:ph type="body" sz="quarter" idx="1"/>
          </p:nvPr>
        </p:nvSpPr>
        <p:spPr>
          <a:prstGeom prst="rect">
            <a:avLst/>
          </a:prstGeom>
        </p:spPr>
        <p:txBody>
          <a:bodyPr/>
          <a:lstStyle/>
          <a:p>
            <a:pPr/>
            <a:r>
              <a:t>Recordemos, que antes de la prueba, los jóvenes no sabían lo que Dios haría!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Shape 176"/>
          <p:cNvSpPr/>
          <p:nvPr>
            <p:ph type="sldImg"/>
          </p:nvPr>
        </p:nvSpPr>
        <p:spPr>
          <a:prstGeom prst="rect">
            <a:avLst/>
          </a:prstGeom>
        </p:spPr>
        <p:txBody>
          <a:bodyPr/>
          <a:lstStyle/>
          <a:p>
            <a:pPr/>
          </a:p>
        </p:txBody>
      </p:sp>
      <p:sp>
        <p:nvSpPr>
          <p:cNvPr id="177" name="Shape 177"/>
          <p:cNvSpPr/>
          <p:nvPr>
            <p:ph type="body" sz="quarter" idx="1"/>
          </p:nvPr>
        </p:nvSpPr>
        <p:spPr>
          <a:prstGeom prst="rect">
            <a:avLst/>
          </a:prstGeom>
        </p:spPr>
        <p:txBody>
          <a:bodyPr/>
          <a:lstStyle/>
          <a:p>
            <a:pPr marL="228600" indent="-228600">
              <a:buSzPct val="80000"/>
              <a:buChar char="•"/>
            </a:pPr>
            <a:r>
              <a:t>Rom 2:7  A los que, perseverando en bien hacer, buscan gloria y honra e inmortalidad, vida eterna.</a:t>
            </a:r>
          </a:p>
          <a:p>
            <a:pPr/>
            <a:r>
              <a:t>Mat 7:13  Entrad por la puerta estrecha; porque ancha es la puerta, y espacioso el camino que lleva a perdición y muchos son los que entran por ella. </a:t>
            </a:r>
          </a:p>
          <a:p>
            <a:pPr/>
            <a:r>
              <a:t>Mat 7:14  Porque estrecha es la puerta, y angosto el camino que lleva a la vida, y pocos son los que la hallan. </a:t>
            </a:r>
          </a:p>
          <a:p>
            <a:pPr marL="228600" indent="-228600">
              <a:buSzPct val="80000"/>
              <a:buChar char="•"/>
            </a:pPr>
            <a: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 name="Shape 36"/>
          <p:cNvSpPr/>
          <p:nvPr>
            <p:ph type="sldImg"/>
          </p:nvPr>
        </p:nvSpPr>
        <p:spPr>
          <a:prstGeom prst="rect">
            <a:avLst/>
          </a:prstGeom>
        </p:spPr>
        <p:txBody>
          <a:bodyPr/>
          <a:lstStyle/>
          <a:p>
            <a:pPr/>
          </a:p>
        </p:txBody>
      </p:sp>
      <p:sp>
        <p:nvSpPr>
          <p:cNvPr id="37" name="Shape 37"/>
          <p:cNvSpPr/>
          <p:nvPr>
            <p:ph type="body" sz="quarter" idx="1"/>
          </p:nvPr>
        </p:nvSpPr>
        <p:spPr>
          <a:prstGeom prst="rect">
            <a:avLst/>
          </a:prstGeom>
        </p:spPr>
        <p:txBody>
          <a:bodyPr/>
          <a:lstStyle/>
          <a:p>
            <a:pPr/>
            <a:r>
              <a:t>HOY DÍA TAMBIÉN SOMOS TENTADOS</a:t>
            </a:r>
          </a:p>
          <a:p>
            <a:pPr/>
          </a:p>
          <a:p>
            <a:pPr/>
            <a:r>
              <a:t>Hch 2:40    Y con otras muchas palabras testificaba y exhortaba, diciendo: Sed salvos de esta perversa generación.</a:t>
            </a:r>
          </a:p>
          <a:p>
            <a:pPr/>
            <a:r>
              <a:t>Filipenses 2:15 para que seáis irreprensibles y sencillos, hijos de Dios sin mancha en medio de una generación maligna y perversa, en medio de la cual resplandecéis como luminares en el mundo;</a:t>
            </a:r>
          </a:p>
          <a:p>
            <a:pPr/>
          </a:p>
          <a:p>
            <a:pPr/>
          </a:p>
          <a:p>
            <a:pPr/>
            <a:r>
              <a:t>ES FÁCIL</a:t>
            </a:r>
          </a:p>
          <a:p>
            <a:pPr/>
            <a:r>
              <a:t>Jas 2:18    Pero alguno dirá: Tú tienes fe, y yo tengo obras; muéstrame tu fe sin tus obras, y yo te mostraré mi fe por mis obras.</a:t>
            </a:r>
          </a:p>
          <a:p>
            <a:pPr/>
          </a:p>
          <a:p>
            <a:pPr/>
            <a:r>
              <a:t>Muchos cristianos optaron por dar su vida en sacrificio antes que negar su fe en Cristo.</a:t>
            </a:r>
          </a:p>
          <a:p>
            <a:pPr/>
            <a:r>
              <a:t>CUANDO MIRÓ EL CASO DE ESTOS JÓVENES,</a:t>
            </a:r>
          </a:p>
          <a:p>
            <a:pPr/>
            <a:r>
              <a:t>ME ACUERDO DE AQUELLOS MÁRTIRES QUE MURIERON POR LA CAUSA.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 name="Shape 54"/>
          <p:cNvSpPr/>
          <p:nvPr>
            <p:ph type="sldImg"/>
          </p:nvPr>
        </p:nvSpPr>
        <p:spPr>
          <a:prstGeom prst="rect">
            <a:avLst/>
          </a:prstGeom>
        </p:spPr>
        <p:txBody>
          <a:bodyPr/>
          <a:lstStyle/>
          <a:p>
            <a:pPr/>
          </a:p>
        </p:txBody>
      </p:sp>
      <p:sp>
        <p:nvSpPr>
          <p:cNvPr id="55" name="Shape 55"/>
          <p:cNvSpPr/>
          <p:nvPr>
            <p:ph type="body" sz="quarter" idx="1"/>
          </p:nvPr>
        </p:nvSpPr>
        <p:spPr>
          <a:prstGeom prst="rect">
            <a:avLst/>
          </a:prstGeom>
        </p:spPr>
        <p:txBody>
          <a:bodyPr/>
          <a:lstStyle/>
          <a:p>
            <a:pPr/>
            <a:r>
              <a:t>. ENTENDIERON</a:t>
            </a:r>
          </a:p>
          <a:p>
            <a:pPr/>
            <a:r>
              <a:t>Ese a sido el grande problema de la humanidad inclusive del pueblo de Dios..  NOÉ PREDICO POR 120 años . Cristo en Mat 24:     Dice que no entendieron hasta que se los llevo el diluvio y Perecieron todos.</a:t>
            </a:r>
          </a:p>
          <a:p>
            <a:pPr/>
          </a:p>
          <a:p>
            <a:pPr/>
          </a:p>
          <a:p>
            <a:pPr/>
            <a:r>
              <a:t>CONFIARON EN DIOS</a:t>
            </a:r>
          </a:p>
          <a:p>
            <a:pPr/>
            <a:r>
              <a:t> Psa 40:2    Y me sacó del pozo de la desesperación, del lodo cenagoso; puso mis pies sobre peña, y enderezó mis pasos.Psa 40:3    Puso luego en mi boca cántico nuevo, alabanza a nuestro Dios. Verán esto muchos, y temerán, y confiarán en Jehová.Psa 40:4    Bienaventurado el hombre que pone en Jehová su confianza, y no mira a los soberbios, ni a los que se desvían a la mentira.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 name="Shape 62"/>
          <p:cNvSpPr/>
          <p:nvPr>
            <p:ph type="sldImg"/>
          </p:nvPr>
        </p:nvSpPr>
        <p:spPr>
          <a:prstGeom prst="rect">
            <a:avLst/>
          </a:prstGeom>
        </p:spPr>
        <p:txBody>
          <a:bodyPr/>
          <a:lstStyle/>
          <a:p>
            <a:pPr/>
          </a:p>
        </p:txBody>
      </p:sp>
      <p:sp>
        <p:nvSpPr>
          <p:cNvPr id="63" name="Shape 63"/>
          <p:cNvSpPr/>
          <p:nvPr>
            <p:ph type="body" sz="quarter" idx="1"/>
          </p:nvPr>
        </p:nvSpPr>
        <p:spPr>
          <a:prstGeom prst="rect">
            <a:avLst/>
          </a:prstGeom>
        </p:spPr>
        <p:txBody>
          <a:bodyPr/>
          <a:lstStyle/>
          <a:p>
            <a:pPr/>
          </a:p>
          <a:p>
            <a:pPr marL="508000" indent="-508000">
              <a:buSzPct val="100000"/>
              <a:buAutoNum type="arabicParenBoth" startAt="1"/>
            </a:pPr>
            <a:r>
              <a:t>Ellos estaban consientes de las consecuencias de no obedecer al Rey  y cualquiera que no se postre y adore, en la misma hora será echado dentro de un horno de fuego ardiendo. (Dan.3:6)</a:t>
            </a:r>
          </a:p>
          <a:p>
            <a:pPr/>
            <a:r>
              <a:t> </a:t>
            </a:r>
          </a:p>
          <a:p>
            <a:pPr/>
          </a:p>
          <a:p>
            <a:pPr/>
          </a:p>
          <a:p>
            <a:pPr/>
            <a:r>
              <a:t>Act_21:13  Entonces Pablo respondió: ¿Qué hacéis llorando y quebrantándome el corazón? Porque yo estoy dispuesto no sólo a ser atado, sino aun a morir en Jerusalén por el nombre del Señor Jesús. </a:t>
            </a:r>
          </a:p>
          <a:p>
            <a:pPr/>
          </a:p>
          <a:p>
            <a:pPr/>
            <a:r>
              <a:t>CRISTONOMO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 name="Shape 67"/>
          <p:cNvSpPr/>
          <p:nvPr>
            <p:ph type="sldImg"/>
          </p:nvPr>
        </p:nvSpPr>
        <p:spPr>
          <a:prstGeom prst="rect">
            <a:avLst/>
          </a:prstGeom>
        </p:spPr>
        <p:txBody>
          <a:bodyPr/>
          <a:lstStyle/>
          <a:p>
            <a:pPr/>
          </a:p>
        </p:txBody>
      </p:sp>
      <p:sp>
        <p:nvSpPr>
          <p:cNvPr id="68" name="Shape 68"/>
          <p:cNvSpPr/>
          <p:nvPr>
            <p:ph type="body" sz="quarter" idx="1"/>
          </p:nvPr>
        </p:nvSpPr>
        <p:spPr>
          <a:prstGeom prst="rect">
            <a:avLst/>
          </a:prstGeom>
        </p:spPr>
        <p:txBody>
          <a:bodyPr/>
          <a:lstStyle/>
          <a:p>
            <a:pPr/>
            <a:r>
              <a:t>Apocalipsis 6:9  por causa de la palabra </a:t>
            </a:r>
          </a:p>
          <a:p>
            <a:pPr/>
            <a:r>
              <a:t>. Rev_20:4  Y vi tronos, y a los que se sentaron sobre ellos les fue dado juicio; y vi las almas de los decapitados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 name="Shape 77"/>
          <p:cNvSpPr/>
          <p:nvPr>
            <p:ph type="sldImg"/>
          </p:nvPr>
        </p:nvSpPr>
        <p:spPr>
          <a:prstGeom prst="rect">
            <a:avLst/>
          </a:prstGeom>
        </p:spPr>
        <p:txBody>
          <a:bodyPr/>
          <a:lstStyle/>
          <a:p>
            <a:pPr/>
          </a:p>
        </p:txBody>
      </p:sp>
      <p:sp>
        <p:nvSpPr>
          <p:cNvPr id="78" name="Shape 78"/>
          <p:cNvSpPr/>
          <p:nvPr>
            <p:ph type="body" sz="quarter" idx="1"/>
          </p:nvPr>
        </p:nvSpPr>
        <p:spPr>
          <a:prstGeom prst="rect">
            <a:avLst/>
          </a:prstGeom>
        </p:spPr>
        <p:txBody>
          <a:bodyPr/>
          <a:lstStyle/>
          <a:p>
            <a:pPr marL="228600" indent="-228600">
              <a:buSzPct val="80000"/>
              <a:buChar char="•"/>
            </a:pPr>
            <a:r>
              <a:t>Mat 10:28  Y no temáis a los que matan el cuerpo, mas el alma no pueden matar; temed más bien a Aquél que puede destruir el alma y el cuerpo en el infierno. </a:t>
            </a:r>
          </a:p>
          <a:p>
            <a:pPr/>
            <a:r>
              <a:t>SE HABÍAN PROPUESTO EN SU CORAZÓN </a:t>
            </a:r>
          </a:p>
          <a:p>
            <a:pPr marL="228600" indent="-228600">
              <a:buSzPct val="80000"/>
              <a:buChar char="•"/>
            </a:pPr>
            <a:r>
              <a:t>Act 4:17  Sin embargo para que no se divulgue más por el pueblo, amenacémosles, para que no hablen de aquí en adelante a hombre alguno en este nombre. </a:t>
            </a:r>
          </a:p>
          <a:p>
            <a:pPr/>
            <a:r>
              <a:t>Act 4:18  Y llamándolos, les intimaron que en ninguna manera hablasen ni enseñasen en el nombre de Jesús. </a:t>
            </a:r>
          </a:p>
          <a:p>
            <a:pPr/>
            <a:r>
              <a:t>Act 4:19  Mas Pedro y Juan, respondiendo, les dijeron: Juzgad si es justo delante de Dios obedecer a vosotros antes que a Dios: </a:t>
            </a:r>
          </a:p>
          <a:p>
            <a:pPr/>
            <a:r>
              <a:t>Act 4:20  Porque no podemos dejar de decir lo que hemos visto y oído.</a:t>
            </a:r>
          </a:p>
          <a:p>
            <a:pPr/>
            <a:r>
              <a:t>ENTENDIDO EXACTAMENTE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 name="Shape 86"/>
          <p:cNvSpPr/>
          <p:nvPr>
            <p:ph type="sldImg"/>
          </p:nvPr>
        </p:nvSpPr>
        <p:spPr>
          <a:prstGeom prst="rect">
            <a:avLst/>
          </a:prstGeom>
        </p:spPr>
        <p:txBody>
          <a:bodyPr/>
          <a:lstStyle/>
          <a:p>
            <a:pPr/>
          </a:p>
        </p:txBody>
      </p:sp>
      <p:sp>
        <p:nvSpPr>
          <p:cNvPr id="87" name="Shape 87"/>
          <p:cNvSpPr/>
          <p:nvPr>
            <p:ph type="body" sz="quarter" idx="1"/>
          </p:nvPr>
        </p:nvSpPr>
        <p:spPr>
          <a:prstGeom prst="rect">
            <a:avLst/>
          </a:prstGeom>
        </p:spPr>
        <p:txBody>
          <a:bodyPr/>
          <a:lstStyle/>
          <a:p>
            <a:pPr/>
            <a:r>
              <a:t>Deut. 10:12…</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 name="Shape 102"/>
          <p:cNvSpPr/>
          <p:nvPr>
            <p:ph type="sldImg"/>
          </p:nvPr>
        </p:nvSpPr>
        <p:spPr>
          <a:prstGeom prst="rect">
            <a:avLst/>
          </a:prstGeom>
        </p:spPr>
        <p:txBody>
          <a:bodyPr/>
          <a:lstStyle/>
          <a:p>
            <a:pPr/>
          </a:p>
        </p:txBody>
      </p:sp>
      <p:sp>
        <p:nvSpPr>
          <p:cNvPr id="103" name="Shape 103"/>
          <p:cNvSpPr/>
          <p:nvPr>
            <p:ph type="body" sz="quarter" idx="1"/>
          </p:nvPr>
        </p:nvSpPr>
        <p:spPr>
          <a:prstGeom prst="rect">
            <a:avLst/>
          </a:prstGeom>
        </p:spPr>
        <p:txBody>
          <a:bodyPr/>
          <a:lstStyle/>
          <a:p>
            <a:pPr/>
            <a:r>
              <a:t> Ecl.12:13,14…Solomon llego a la conclusión de que el todo del hombre es temer a Dios y obedecerle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Shape 109"/>
          <p:cNvSpPr/>
          <p:nvPr>
            <p:ph type="sldImg"/>
          </p:nvPr>
        </p:nvSpPr>
        <p:spPr>
          <a:prstGeom prst="rect">
            <a:avLst/>
          </a:prstGeom>
        </p:spPr>
        <p:txBody>
          <a:bodyPr/>
          <a:lstStyle/>
          <a:p>
            <a:pPr/>
          </a:p>
        </p:txBody>
      </p:sp>
      <p:sp>
        <p:nvSpPr>
          <p:cNvPr id="110" name="Shape 110"/>
          <p:cNvSpPr/>
          <p:nvPr>
            <p:ph type="body" sz="quarter" idx="1"/>
          </p:nvPr>
        </p:nvSpPr>
        <p:spPr>
          <a:prstGeom prst="rect">
            <a:avLst/>
          </a:prstGeom>
        </p:spPr>
        <p:txBody>
          <a:bodyPr/>
          <a:lstStyle/>
          <a:p>
            <a:pPr marL="228600" indent="-228600">
              <a:buSzPct val="80000"/>
              <a:buChar char="•"/>
            </a:pPr>
            <a:r>
              <a:t>Sal 37:5  Encomienda a Jehová tu camino, y confía en Él; y Él hará. </a:t>
            </a:r>
          </a:p>
          <a:p>
            <a:pPr marL="228600" indent="-228600">
              <a:buSzPct val="80000"/>
              <a:buChar char="•"/>
            </a:pPr>
            <a:r>
              <a:t>1Pe 4:19  Por tanto, los que padecen según la voluntad de Dios, encomienden a Él sus almas, como a fiel Creador, haciendo el bien.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948A54"/>
        </a:solidFill>
      </p:bgPr>
    </p:bg>
    <p:spTree>
      <p:nvGrpSpPr>
        <p:cNvPr id="1" name=""/>
        <p:cNvGrpSpPr/>
        <p:nvPr/>
      </p:nvGrpSpPr>
      <p:grpSpPr>
        <a:xfrm>
          <a:off x="0" y="0"/>
          <a:ext cx="0" cy="0"/>
          <a:chOff x="0" y="0"/>
          <a:chExt cx="0" cy="0"/>
        </a:xfrm>
      </p:grpSpPr>
      <p:sp>
        <p:nvSpPr>
          <p:cNvPr id="2" name="Slide Number"/>
          <p:cNvSpPr txBox="1"/>
          <p:nvPr>
            <p:ph type="sldNum" sz="quarter" idx="2"/>
          </p:nvPr>
        </p:nvSpPr>
        <p:spPr>
          <a:xfrm>
            <a:off x="6553200" y="6358501"/>
            <a:ext cx="2133600" cy="360823"/>
          </a:xfrm>
          <a:prstGeom prst="rect">
            <a:avLst/>
          </a:prstGeom>
          <a:ln w="12700">
            <a:miter lim="400000"/>
          </a:ln>
        </p:spPr>
        <p:txBody>
          <a:bodyPr lIns="50800" tIns="50800" rIns="50800" bIns="50800" anchor="ctr">
            <a:spAutoFit/>
          </a:bodyPr>
          <a:lstStyle>
            <a:lvl1pPr defTabSz="914400">
              <a:defRPr sz="1800">
                <a:uFill>
                  <a:solidFill>
                    <a:schemeClr val="accent4"/>
                  </a:solidFill>
                </a:uFill>
                <a:latin typeface="Arial"/>
                <a:ea typeface="Arial"/>
                <a:cs typeface="Arial"/>
                <a:sym typeface="Arial"/>
              </a:defRPr>
            </a:lvl1pPr>
          </a:lstStyle>
          <a:p>
            <a:pPr/>
            <a:fld id="{86CB4B4D-7CA3-9044-876B-883B54F8677D}" type="slidenum"/>
          </a:p>
        </p:txBody>
      </p:sp>
      <p:sp>
        <p:nvSpPr>
          <p:cNvPr id="3" name="Title Text"/>
          <p:cNvSpPr txBox="1"/>
          <p:nvPr>
            <p:ph type="title"/>
          </p:nvPr>
        </p:nvSpPr>
        <p:spPr>
          <a:xfrm>
            <a:off x="457200" y="274637"/>
            <a:ext cx="8229600" cy="132556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r>
              <a:t>Title Text</a:t>
            </a:r>
          </a:p>
        </p:txBody>
      </p:sp>
      <p:sp>
        <p:nvSpPr>
          <p:cNvPr id="4"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chemeClr val="accent4"/>
          </a:solidFill>
          <a:uFill>
            <a:solidFill>
              <a:schemeClr val="accent4"/>
            </a:solidFill>
          </a:uFill>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chemeClr val="accent4"/>
          </a:solidFill>
          <a:uFill>
            <a:solidFill>
              <a:schemeClr val="accent4"/>
            </a:solidFill>
          </a:uFill>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chemeClr val="accent4"/>
          </a:solidFill>
          <a:uFill>
            <a:solidFill>
              <a:schemeClr val="accent4"/>
            </a:solidFill>
          </a:uFill>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chemeClr val="accent4"/>
          </a:solidFill>
          <a:uFill>
            <a:solidFill>
              <a:schemeClr val="accent4"/>
            </a:solidFill>
          </a:uFill>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chemeClr val="accent4"/>
          </a:solidFill>
          <a:uFill>
            <a:solidFill>
              <a:schemeClr val="accent4"/>
            </a:solidFill>
          </a:uFill>
          <a:latin typeface="+mj-lt"/>
          <a:ea typeface="+mj-ea"/>
          <a:cs typeface="+mj-cs"/>
          <a:sym typeface="Calibri"/>
        </a:defRPr>
      </a:lvl5pPr>
      <a:lvl6pPr marL="0" marR="0" indent="457200" algn="ctr" defTabSz="914400" rtl="0" latinLnBrk="0">
        <a:lnSpc>
          <a:spcPct val="100000"/>
        </a:lnSpc>
        <a:spcBef>
          <a:spcPts val="0"/>
        </a:spcBef>
        <a:spcAft>
          <a:spcPts val="0"/>
        </a:spcAft>
        <a:buClrTx/>
        <a:buSzTx/>
        <a:buFontTx/>
        <a:buNone/>
        <a:tabLst/>
        <a:defRPr b="0" baseline="0" cap="none" i="0" spc="0" strike="noStrike" sz="4400" u="none">
          <a:solidFill>
            <a:schemeClr val="accent4"/>
          </a:solidFill>
          <a:uFill>
            <a:solidFill>
              <a:schemeClr val="accent4"/>
            </a:solidFill>
          </a:uFill>
          <a:latin typeface="+mj-lt"/>
          <a:ea typeface="+mj-ea"/>
          <a:cs typeface="+mj-cs"/>
          <a:sym typeface="Calibri"/>
        </a:defRPr>
      </a:lvl6pPr>
      <a:lvl7pPr marL="0" marR="0" indent="914400" algn="ctr" defTabSz="914400" rtl="0" latinLnBrk="0">
        <a:lnSpc>
          <a:spcPct val="100000"/>
        </a:lnSpc>
        <a:spcBef>
          <a:spcPts val="0"/>
        </a:spcBef>
        <a:spcAft>
          <a:spcPts val="0"/>
        </a:spcAft>
        <a:buClrTx/>
        <a:buSzTx/>
        <a:buFontTx/>
        <a:buNone/>
        <a:tabLst/>
        <a:defRPr b="0" baseline="0" cap="none" i="0" spc="0" strike="noStrike" sz="4400" u="none">
          <a:solidFill>
            <a:schemeClr val="accent4"/>
          </a:solidFill>
          <a:uFill>
            <a:solidFill>
              <a:schemeClr val="accent4"/>
            </a:solidFill>
          </a:uFill>
          <a:latin typeface="+mj-lt"/>
          <a:ea typeface="+mj-ea"/>
          <a:cs typeface="+mj-cs"/>
          <a:sym typeface="Calibri"/>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4400" u="none">
          <a:solidFill>
            <a:schemeClr val="accent4"/>
          </a:solidFill>
          <a:uFill>
            <a:solidFill>
              <a:schemeClr val="accent4"/>
            </a:solidFill>
          </a:uFill>
          <a:latin typeface="+mj-lt"/>
          <a:ea typeface="+mj-ea"/>
          <a:cs typeface="+mj-cs"/>
          <a:sym typeface="Calibri"/>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4400" u="none">
          <a:solidFill>
            <a:schemeClr val="accent4"/>
          </a:solidFill>
          <a:uFill>
            <a:solidFill>
              <a:schemeClr val="accent4"/>
            </a:solidFill>
          </a:uFill>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chemeClr val="accent4"/>
          </a:solidFill>
          <a:uFill>
            <a:solidFill>
              <a:schemeClr val="accent4"/>
            </a:solidFill>
          </a:uFill>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chemeClr val="accent4"/>
          </a:solidFill>
          <a:uFill>
            <a:solidFill>
              <a:schemeClr val="accent4"/>
            </a:solidFill>
          </a:uFill>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chemeClr val="accent4"/>
          </a:solidFill>
          <a:uFill>
            <a:solidFill>
              <a:schemeClr val="accent4"/>
            </a:solidFill>
          </a:uFill>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chemeClr val="accent4"/>
          </a:solidFill>
          <a:uFill>
            <a:solidFill>
              <a:schemeClr val="accent4"/>
            </a:solidFill>
          </a:uFill>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chemeClr val="accent4"/>
          </a:solidFill>
          <a:uFill>
            <a:solidFill>
              <a:schemeClr val="accent4"/>
            </a:solidFill>
          </a:uFill>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chemeClr val="accent4"/>
          </a:solidFill>
          <a:uFill>
            <a:solidFill>
              <a:schemeClr val="accent4"/>
            </a:solidFill>
          </a:uFill>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chemeClr val="accent4"/>
          </a:solidFill>
          <a:uFill>
            <a:solidFill>
              <a:schemeClr val="accent4"/>
            </a:solidFill>
          </a:uFill>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chemeClr val="accent4"/>
          </a:solidFill>
          <a:uFill>
            <a:solidFill>
              <a:schemeClr val="accent4"/>
            </a:solidFill>
          </a:uFill>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chemeClr val="accent4"/>
          </a:solidFill>
          <a:uFill>
            <a:solidFill>
              <a:schemeClr val="accent4"/>
            </a:solidFill>
          </a:uFill>
          <a:latin typeface="+mj-lt"/>
          <a:ea typeface="+mj-ea"/>
          <a:cs typeface="+mj-cs"/>
          <a:sym typeface="Calibri"/>
        </a:defRPr>
      </a:lvl9pPr>
    </p:bodyStyle>
    <p:otherStyle>
      <a:lvl1pPr marL="0" marR="0" indent="0" algn="l" defTabSz="914400" rtl="0" latinLnBrk="0">
        <a:lnSpc>
          <a:spcPct val="100000"/>
        </a:lnSpc>
        <a:spcBef>
          <a:spcPts val="0"/>
        </a:spcBef>
        <a:spcAft>
          <a:spcPts val="0"/>
        </a:spcAft>
        <a:buClrTx/>
        <a:buSzTx/>
        <a:buFontTx/>
        <a:buNone/>
        <a:tabLst/>
        <a:defRPr b="0" baseline="0" cap="none" i="0" spc="0" strike="noStrike" sz="1800" u="none">
          <a:solidFill>
            <a:schemeClr val="tx1"/>
          </a:solidFill>
          <a:uFill>
            <a:solidFill>
              <a:schemeClr val="accent4"/>
            </a:solidFill>
          </a:uFill>
          <a:latin typeface="+mn-lt"/>
          <a:ea typeface="+mn-ea"/>
          <a:cs typeface="+mn-cs"/>
          <a:sym typeface="Arial"/>
        </a:defRPr>
      </a:lvl1pPr>
      <a:lvl2pPr marL="0" marR="0" indent="457200" algn="l" defTabSz="914400" rtl="0" latinLnBrk="0">
        <a:lnSpc>
          <a:spcPct val="100000"/>
        </a:lnSpc>
        <a:spcBef>
          <a:spcPts val="0"/>
        </a:spcBef>
        <a:spcAft>
          <a:spcPts val="0"/>
        </a:spcAft>
        <a:buClrTx/>
        <a:buSzTx/>
        <a:buFontTx/>
        <a:buNone/>
        <a:tabLst/>
        <a:defRPr b="0" baseline="0" cap="none" i="0" spc="0" strike="noStrike" sz="1800" u="none">
          <a:solidFill>
            <a:schemeClr val="tx1"/>
          </a:solidFill>
          <a:uFill>
            <a:solidFill>
              <a:schemeClr val="accent4"/>
            </a:solidFill>
          </a:uFill>
          <a:latin typeface="+mn-lt"/>
          <a:ea typeface="+mn-ea"/>
          <a:cs typeface="+mn-cs"/>
          <a:sym typeface="Arial"/>
        </a:defRPr>
      </a:lvl2pPr>
      <a:lvl3pPr marL="0" marR="0" indent="914400" algn="l" defTabSz="914400" rtl="0" latinLnBrk="0">
        <a:lnSpc>
          <a:spcPct val="100000"/>
        </a:lnSpc>
        <a:spcBef>
          <a:spcPts val="0"/>
        </a:spcBef>
        <a:spcAft>
          <a:spcPts val="0"/>
        </a:spcAft>
        <a:buClrTx/>
        <a:buSzTx/>
        <a:buFontTx/>
        <a:buNone/>
        <a:tabLst/>
        <a:defRPr b="0" baseline="0" cap="none" i="0" spc="0" strike="noStrike" sz="1800" u="none">
          <a:solidFill>
            <a:schemeClr val="tx1"/>
          </a:solidFill>
          <a:uFill>
            <a:solidFill>
              <a:schemeClr val="accent4"/>
            </a:solidFill>
          </a:uFill>
          <a:latin typeface="+mn-lt"/>
          <a:ea typeface="+mn-ea"/>
          <a:cs typeface="+mn-cs"/>
          <a:sym typeface="Arial"/>
        </a:defRPr>
      </a:lvl3pPr>
      <a:lvl4pPr marL="0" marR="0" indent="1371600" algn="l" defTabSz="914400" rtl="0" latinLnBrk="0">
        <a:lnSpc>
          <a:spcPct val="100000"/>
        </a:lnSpc>
        <a:spcBef>
          <a:spcPts val="0"/>
        </a:spcBef>
        <a:spcAft>
          <a:spcPts val="0"/>
        </a:spcAft>
        <a:buClrTx/>
        <a:buSzTx/>
        <a:buFontTx/>
        <a:buNone/>
        <a:tabLst/>
        <a:defRPr b="0" baseline="0" cap="none" i="0" spc="0" strike="noStrike" sz="1800" u="none">
          <a:solidFill>
            <a:schemeClr val="tx1"/>
          </a:solidFill>
          <a:uFill>
            <a:solidFill>
              <a:schemeClr val="accent4"/>
            </a:solidFill>
          </a:uFill>
          <a:latin typeface="+mn-lt"/>
          <a:ea typeface="+mn-ea"/>
          <a:cs typeface="+mn-cs"/>
          <a:sym typeface="Arial"/>
        </a:defRPr>
      </a:lvl4pPr>
      <a:lvl5pPr marL="0" marR="0" indent="1828800" algn="l" defTabSz="914400" rtl="0" latinLnBrk="0">
        <a:lnSpc>
          <a:spcPct val="100000"/>
        </a:lnSpc>
        <a:spcBef>
          <a:spcPts val="0"/>
        </a:spcBef>
        <a:spcAft>
          <a:spcPts val="0"/>
        </a:spcAft>
        <a:buClrTx/>
        <a:buSzTx/>
        <a:buFontTx/>
        <a:buNone/>
        <a:tabLst/>
        <a:defRPr b="0" baseline="0" cap="none" i="0" spc="0" strike="noStrike" sz="1800" u="none">
          <a:solidFill>
            <a:schemeClr val="tx1"/>
          </a:solidFill>
          <a:uFill>
            <a:solidFill>
              <a:schemeClr val="accent4"/>
            </a:solidFill>
          </a:uFill>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b="0" baseline="0" cap="none" i="0" spc="0" strike="noStrike" sz="1800" u="none">
          <a:solidFill>
            <a:schemeClr val="tx1"/>
          </a:solidFill>
          <a:uFill>
            <a:solidFill>
              <a:schemeClr val="accent4"/>
            </a:solidFill>
          </a:uFill>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b="0" baseline="0" cap="none" i="0" spc="0" strike="noStrike" sz="1800" u="none">
          <a:solidFill>
            <a:schemeClr val="tx1"/>
          </a:solidFill>
          <a:uFill>
            <a:solidFill>
              <a:schemeClr val="accent4"/>
            </a:solidFill>
          </a:uFill>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b="0" baseline="0" cap="none" i="0" spc="0" strike="noStrike" sz="1800" u="none">
          <a:solidFill>
            <a:schemeClr val="tx1"/>
          </a:solidFill>
          <a:uFill>
            <a:solidFill>
              <a:schemeClr val="accent4"/>
            </a:solidFill>
          </a:uFill>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b="0" baseline="0" cap="none" i="0" spc="0" strike="noStrike" sz="1800" u="none">
          <a:solidFill>
            <a:schemeClr val="tx1"/>
          </a:solidFill>
          <a:uFill>
            <a:solidFill>
              <a:schemeClr val="accent4"/>
            </a:solidFill>
          </a:uFill>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5.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5.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 name="image-10.png" descr="image-10.png"/>
          <p:cNvPicPr>
            <a:picLocks noChangeAspect="1"/>
          </p:cNvPicPr>
          <p:nvPr/>
        </p:nvPicPr>
        <p:blipFill>
          <a:blip r:embed="rId3">
            <a:extLst/>
          </a:blip>
          <a:stretch>
            <a:fillRect/>
          </a:stretch>
        </p:blipFill>
        <p:spPr>
          <a:xfrm>
            <a:off x="0" y="846137"/>
            <a:ext cx="4876800" cy="6011863"/>
          </a:xfrm>
          <a:prstGeom prst="rect">
            <a:avLst/>
          </a:prstGeom>
          <a:ln w="12700">
            <a:miter lim="400000"/>
          </a:ln>
        </p:spPr>
      </p:pic>
      <p:grpSp>
        <p:nvGrpSpPr>
          <p:cNvPr id="23" name="Group"/>
          <p:cNvGrpSpPr/>
          <p:nvPr/>
        </p:nvGrpSpPr>
        <p:grpSpPr>
          <a:xfrm>
            <a:off x="-98540" y="-249238"/>
            <a:ext cx="9341081" cy="5464492"/>
            <a:chOff x="0" y="0"/>
            <a:chExt cx="9341080" cy="5464491"/>
          </a:xfrm>
        </p:grpSpPr>
        <p:pic>
          <p:nvPicPr>
            <p:cNvPr id="21" name="image-2.png" descr="image-2.png"/>
            <p:cNvPicPr>
              <a:picLocks noChangeAspect="1"/>
            </p:cNvPicPr>
            <p:nvPr/>
          </p:nvPicPr>
          <p:blipFill>
            <a:blip r:embed="rId4">
              <a:extLst/>
            </a:blip>
            <a:stretch>
              <a:fillRect/>
            </a:stretch>
          </p:blipFill>
          <p:spPr>
            <a:xfrm>
              <a:off x="0" y="0"/>
              <a:ext cx="9341081" cy="2045386"/>
            </a:xfrm>
            <a:prstGeom prst="rect">
              <a:avLst/>
            </a:prstGeom>
            <a:ln w="12700" cap="flat">
              <a:noFill/>
              <a:miter lim="400000"/>
            </a:ln>
            <a:effectLst/>
          </p:spPr>
        </p:pic>
        <p:sp>
          <p:nvSpPr>
            <p:cNvPr id="22" name="¡Dentro     del Horno Ardiente!…"/>
            <p:cNvSpPr txBox="1"/>
            <p:nvPr/>
          </p:nvSpPr>
          <p:spPr>
            <a:xfrm>
              <a:off x="4010798" y="1720286"/>
              <a:ext cx="5208204" cy="37442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p>
              <a:pPr algn="ctr" defTabSz="914400">
                <a:defRPr sz="1800">
                  <a:uFill>
                    <a:solidFill>
                      <a:schemeClr val="accent4"/>
                    </a:solidFill>
                  </a:uFill>
                  <a:latin typeface="+mj-lt"/>
                  <a:ea typeface="+mj-ea"/>
                  <a:cs typeface="+mj-cs"/>
                  <a:sym typeface="Calibri"/>
                </a:defRPr>
              </a:pPr>
              <a:r>
                <a:rPr b="1" sz="7200">
                  <a:solidFill>
                    <a:srgbClr val="FF0000"/>
                  </a:solidFill>
                  <a:effectLst>
                    <a:outerShdw sx="100000" sy="100000" kx="0" ky="0" algn="b" rotWithShape="0" blurRad="12700" dist="38100" dir="2700000">
                      <a:schemeClr val="accent4"/>
                    </a:outerShdw>
                  </a:effectLst>
                  <a:uFill>
                    <a:solidFill>
                      <a:srgbClr val="FF0000"/>
                    </a:solidFill>
                  </a:uFill>
                  <a:latin typeface="+mn-lt"/>
                  <a:ea typeface="+mn-ea"/>
                  <a:cs typeface="+mn-cs"/>
                  <a:sym typeface="Helvetica"/>
                </a:rPr>
                <a:t>¡Dentro     del Horno Ardiente!</a:t>
              </a:r>
              <a:endParaRPr b="1" sz="7200">
                <a:solidFill>
                  <a:srgbClr val="FF0000"/>
                </a:solidFill>
                <a:effectLst>
                  <a:outerShdw sx="100000" sy="100000" kx="0" ky="0" algn="b" rotWithShape="0" blurRad="12700" dist="38100" dir="2700000">
                    <a:schemeClr val="accent4"/>
                  </a:outerShdw>
                </a:effectLst>
                <a:uFill>
                  <a:solidFill>
                    <a:srgbClr val="FF0000"/>
                  </a:solidFill>
                </a:uFill>
                <a:latin typeface="+mn-lt"/>
                <a:ea typeface="+mn-ea"/>
                <a:cs typeface="+mn-cs"/>
                <a:sym typeface="Helvetica"/>
              </a:endParaRPr>
            </a:p>
            <a:p>
              <a:pPr algn="ctr" defTabSz="914400">
                <a:defRPr sz="1900">
                  <a:uFill>
                    <a:solidFill>
                      <a:schemeClr val="accent4"/>
                    </a:solidFill>
                  </a:uFill>
                  <a:latin typeface="+mj-lt"/>
                  <a:ea typeface="+mj-ea"/>
                  <a:cs typeface="+mj-cs"/>
                  <a:sym typeface="Calibri"/>
                </a:defRPr>
              </a:pPr>
              <a:r>
                <a:rPr b="1">
                  <a:solidFill>
                    <a:srgbClr val="FF0000"/>
                  </a:solidFill>
                  <a:effectLst>
                    <a:outerShdw sx="100000" sy="100000" kx="0" ky="0" algn="b" rotWithShape="0" blurRad="12700" dist="38100" dir="2700000">
                      <a:schemeClr val="accent4"/>
                    </a:outerShdw>
                  </a:effectLst>
                  <a:uFill>
                    <a:solidFill>
                      <a:srgbClr val="FF0000"/>
                    </a:solidFill>
                  </a:uFill>
                  <a:latin typeface="+mn-lt"/>
                  <a:ea typeface="+mn-ea"/>
                  <a:cs typeface="+mn-cs"/>
                  <a:sym typeface="Helvetica"/>
                </a:rPr>
                <a:t>Daniel 3</a:t>
              </a:r>
            </a:p>
          </p:txBody>
        </p:sp>
      </p:grpSp>
      <p:sp>
        <p:nvSpPr>
          <p:cNvPr id="24" name="Slide Number"/>
          <p:cNvSpPr txBox="1"/>
          <p:nvPr>
            <p:ph type="sldNum" sz="quarter" idx="2"/>
          </p:nvPr>
        </p:nvSpPr>
        <p:spPr>
          <a:xfrm>
            <a:off x="6553200" y="6358501"/>
            <a:ext cx="2133600" cy="36082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 grpId="1"/>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6" name="image-9.png" descr="image-9.png"/>
          <p:cNvPicPr>
            <a:picLocks noChangeAspect="1"/>
          </p:cNvPicPr>
          <p:nvPr/>
        </p:nvPicPr>
        <p:blipFill>
          <a:blip r:embed="rId3">
            <a:extLst/>
          </a:blip>
          <a:stretch>
            <a:fillRect/>
          </a:stretch>
        </p:blipFill>
        <p:spPr>
          <a:xfrm>
            <a:off x="0" y="1752600"/>
            <a:ext cx="4597400" cy="5105400"/>
          </a:xfrm>
          <a:prstGeom prst="rect">
            <a:avLst/>
          </a:prstGeom>
          <a:ln w="12700">
            <a:miter lim="400000"/>
          </a:ln>
        </p:spPr>
      </p:pic>
      <p:grpSp>
        <p:nvGrpSpPr>
          <p:cNvPr id="99" name="Group"/>
          <p:cNvGrpSpPr/>
          <p:nvPr/>
        </p:nvGrpSpPr>
        <p:grpSpPr>
          <a:xfrm>
            <a:off x="3872991" y="964044"/>
            <a:ext cx="5410201" cy="4757738"/>
            <a:chOff x="0" y="0"/>
            <a:chExt cx="5410200" cy="4757737"/>
          </a:xfrm>
        </p:grpSpPr>
        <p:pic>
          <p:nvPicPr>
            <p:cNvPr id="97" name="image-6.png" descr="image-6.png"/>
            <p:cNvPicPr>
              <a:picLocks noChangeAspect="1"/>
            </p:cNvPicPr>
            <p:nvPr/>
          </p:nvPicPr>
          <p:blipFill>
            <a:blip r:embed="rId4">
              <a:extLst/>
            </a:blip>
            <a:stretch>
              <a:fillRect/>
            </a:stretch>
          </p:blipFill>
          <p:spPr>
            <a:xfrm>
              <a:off x="0" y="0"/>
              <a:ext cx="5410200" cy="4757738"/>
            </a:xfrm>
            <a:prstGeom prst="rect">
              <a:avLst/>
            </a:prstGeom>
            <a:ln w="12700" cap="flat">
              <a:noFill/>
              <a:miter lim="400000"/>
            </a:ln>
            <a:effectLst/>
          </p:spPr>
        </p:pic>
        <p:sp>
          <p:nvSpPr>
            <p:cNvPr id="98" name="Daniel 1:8…"/>
            <p:cNvSpPr txBox="1"/>
            <p:nvPr/>
          </p:nvSpPr>
          <p:spPr>
            <a:xfrm>
              <a:off x="647699" y="271395"/>
              <a:ext cx="4114801" cy="3213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algn="ctr" defTabSz="914400">
                <a:defRPr sz="2900">
                  <a:uFill>
                    <a:solidFill>
                      <a:schemeClr val="accent4"/>
                    </a:solidFill>
                  </a:uFill>
                  <a:latin typeface="+mj-lt"/>
                  <a:ea typeface="+mj-ea"/>
                  <a:cs typeface="+mj-cs"/>
                  <a:sym typeface="Calibri"/>
                </a:defRPr>
              </a:pPr>
              <a:r>
                <a:t>Daniel 1:8</a:t>
              </a:r>
              <a:endParaRPr b="1" u="sng">
                <a:solidFill>
                  <a:srgbClr val="008000"/>
                </a:solidFill>
                <a:uFill>
                  <a:solidFill>
                    <a:srgbClr val="008000"/>
                  </a:solidFill>
                </a:uFill>
                <a:latin typeface="+mn-lt"/>
                <a:ea typeface="+mn-ea"/>
                <a:cs typeface="+mn-cs"/>
                <a:sym typeface="Helvetica"/>
              </a:endParaRPr>
            </a:p>
            <a:p>
              <a:pPr algn="ctr" defTabSz="914400">
                <a:defRPr sz="2900">
                  <a:uFill>
                    <a:solidFill>
                      <a:schemeClr val="accent4"/>
                    </a:solidFill>
                  </a:uFill>
                  <a:latin typeface="+mj-lt"/>
                  <a:ea typeface="+mj-ea"/>
                  <a:cs typeface="+mj-cs"/>
                  <a:sym typeface="Calibri"/>
                </a:defRPr>
              </a:pPr>
              <a:r>
                <a:rPr b="1">
                  <a:solidFill>
                    <a:srgbClr val="321900"/>
                  </a:solidFill>
                  <a:uFill>
                    <a:solidFill>
                      <a:srgbClr val="321900"/>
                    </a:solidFill>
                  </a:uFill>
                  <a:latin typeface="+mn-lt"/>
                  <a:ea typeface="+mn-ea"/>
                  <a:cs typeface="+mn-cs"/>
                  <a:sym typeface="Helvetica"/>
                </a:rPr>
                <a:t>"Ellos estaban comprometidos, decididos a permanecer fieles al servicio de Jehová </a:t>
              </a:r>
              <a:endParaRPr b="1">
                <a:solidFill>
                  <a:srgbClr val="321900"/>
                </a:solidFill>
                <a:uFill>
                  <a:solidFill>
                    <a:srgbClr val="321900"/>
                  </a:solidFill>
                </a:uFill>
                <a:latin typeface="+mn-lt"/>
                <a:ea typeface="+mn-ea"/>
                <a:cs typeface="+mn-cs"/>
                <a:sym typeface="Helvetica"/>
              </a:endParaRPr>
            </a:p>
          </p:txBody>
        </p:sp>
      </p:grpSp>
      <p:sp>
        <p:nvSpPr>
          <p:cNvPr id="100" name="Una Fe Digna de Imitar"/>
          <p:cNvSpPr txBox="1"/>
          <p:nvPr/>
        </p:nvSpPr>
        <p:spPr>
          <a:xfrm>
            <a:off x="-1" y="0"/>
            <a:ext cx="9144002" cy="11811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813816">
              <a:defRPr b="1" sz="4093">
                <a:solidFill>
                  <a:srgbClr val="C00000"/>
                </a:solidFill>
                <a:uFill>
                  <a:solidFill>
                    <a:srgbClr val="C00000"/>
                  </a:solidFill>
                </a:uFill>
                <a:latin typeface="Arial-Black"/>
                <a:ea typeface="Arial-Black"/>
                <a:cs typeface="Arial-Black"/>
                <a:sym typeface="Arial-Black"/>
              </a:defRPr>
            </a:lvl1pPr>
          </a:lstStyle>
          <a:p>
            <a:pPr/>
            <a:r>
              <a:t>Una Fe Digna de Imitar</a:t>
            </a:r>
            <a:endParaRPr sz="2492"/>
          </a:p>
        </p:txBody>
      </p:sp>
      <p:sp>
        <p:nvSpPr>
          <p:cNvPr id="101" name="Slide Number"/>
          <p:cNvSpPr txBox="1"/>
          <p:nvPr>
            <p:ph type="sldNum" sz="quarter" idx="2"/>
          </p:nvPr>
        </p:nvSpPr>
        <p:spPr>
          <a:xfrm>
            <a:off x="6553200" y="6358501"/>
            <a:ext cx="2133600" cy="36082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push dir="r"/>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99"/>
                                        </p:tgtEl>
                                        <p:attrNameLst>
                                          <p:attrName>style.visibility</p:attrName>
                                        </p:attrNameLst>
                                      </p:cBhvr>
                                      <p:to>
                                        <p:strVal val="visible"/>
                                      </p:to>
                                    </p:set>
                                    <p:anim calcmode="lin" valueType="num">
                                      <p:cBhvr>
                                        <p:cTn id="7" dur="1000" fill="hold"/>
                                        <p:tgtEl>
                                          <p:spTgt spid="99"/>
                                        </p:tgtEl>
                                        <p:attrNameLst>
                                          <p:attrName>ppt_x</p:attrName>
                                        </p:attrNameLst>
                                      </p:cBhvr>
                                      <p:tavLst>
                                        <p:tav tm="0">
                                          <p:val>
                                            <p:strVal val="0-#ppt_w/2"/>
                                          </p:val>
                                        </p:tav>
                                        <p:tav tm="100000">
                                          <p:val>
                                            <p:strVal val="#ppt_x"/>
                                          </p:val>
                                        </p:tav>
                                      </p:tavLst>
                                    </p:anim>
                                    <p:anim calcmode="lin" valueType="num">
                                      <p:cBhvr>
                                        <p:cTn id="8" dur="1000" fill="hold"/>
                                        <p:tgtEl>
                                          <p:spTgt spid="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9"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5" name="image-9.png" descr="image-9.png"/>
          <p:cNvPicPr>
            <a:picLocks noChangeAspect="1"/>
          </p:cNvPicPr>
          <p:nvPr/>
        </p:nvPicPr>
        <p:blipFill>
          <a:blip r:embed="rId3">
            <a:extLst/>
          </a:blip>
          <a:stretch>
            <a:fillRect/>
          </a:stretch>
        </p:blipFill>
        <p:spPr>
          <a:xfrm>
            <a:off x="0" y="1752600"/>
            <a:ext cx="4597400" cy="5105400"/>
          </a:xfrm>
          <a:prstGeom prst="rect">
            <a:avLst/>
          </a:prstGeom>
          <a:ln w="12700">
            <a:miter lim="400000"/>
          </a:ln>
        </p:spPr>
      </p:pic>
      <p:sp>
        <p:nvSpPr>
          <p:cNvPr id="106" name="Hoy día necesitamos esa misma clase de temor.…"/>
          <p:cNvSpPr/>
          <p:nvPr/>
        </p:nvSpPr>
        <p:spPr>
          <a:xfrm>
            <a:off x="3475631" y="1219200"/>
            <a:ext cx="5668369" cy="5140325"/>
          </a:xfrm>
          <a:prstGeom prst="rect">
            <a:avLst/>
          </a:prstGeom>
          <a:solidFill>
            <a:srgbClr val="EEECE1">
              <a:alpha val="74900"/>
            </a:srgbClr>
          </a:solidFill>
          <a:ln>
            <a:solidFill>
              <a:srgbClr val="008000"/>
            </a:solidFill>
          </a:ln>
          <a:extLst>
            <a:ext uri="{C572A759-6A51-4108-AA02-DFA0A04FC94B}">
              <ma14:wrappingTextBoxFlag xmlns:ma14="http://schemas.microsoft.com/office/mac/drawingml/2011/main" val="1"/>
            </a:ext>
          </a:extLst>
        </p:spPr>
        <p:txBody>
          <a:bodyPr lIns="50800" tIns="50800" rIns="50800" bIns="50800">
            <a:spAutoFit/>
          </a:bodyPr>
          <a:lstStyle/>
          <a:p>
            <a:pPr marL="838200" indent="-838200" defTabSz="914400">
              <a:spcBef>
                <a:spcPts val="600"/>
              </a:spcBef>
              <a:buClr>
                <a:srgbClr val="321212"/>
              </a:buClr>
              <a:buSzPct val="100000"/>
              <a:buFont typeface="Wingdings2"/>
              <a:buChar char="•"/>
              <a:defRPr sz="1800">
                <a:uFill>
                  <a:solidFill>
                    <a:schemeClr val="accent4"/>
                  </a:solidFill>
                </a:uFill>
                <a:latin typeface="+mj-lt"/>
                <a:ea typeface="+mj-ea"/>
                <a:cs typeface="+mj-cs"/>
                <a:sym typeface="Calibri"/>
              </a:defRPr>
            </a:pPr>
            <a:r>
              <a:rPr b="1" sz="3300">
                <a:solidFill>
                  <a:srgbClr val="FF0000"/>
                </a:solidFill>
                <a:uFill>
                  <a:solidFill>
                    <a:srgbClr val="FF0000"/>
                  </a:solidFill>
                </a:uFill>
                <a:latin typeface="+mn-lt"/>
                <a:ea typeface="+mn-ea"/>
                <a:cs typeface="+mn-cs"/>
                <a:sym typeface="Helvetica"/>
              </a:rPr>
              <a:t>Hoy día necesitamos esa misma clase de temor. </a:t>
            </a:r>
            <a:endParaRPr b="1" sz="3300">
              <a:solidFill>
                <a:srgbClr val="FF0000"/>
              </a:solidFill>
              <a:uFill>
                <a:solidFill>
                  <a:srgbClr val="FF0000"/>
                </a:solidFill>
              </a:uFill>
              <a:latin typeface="+mn-lt"/>
              <a:ea typeface="+mn-ea"/>
              <a:cs typeface="+mn-cs"/>
              <a:sym typeface="Helvetica"/>
            </a:endParaRPr>
          </a:p>
          <a:p>
            <a:pPr marL="838200" indent="-838200" defTabSz="914400">
              <a:spcBef>
                <a:spcPts val="1200"/>
              </a:spcBef>
              <a:buClr>
                <a:srgbClr val="321212"/>
              </a:buClr>
              <a:buSzPct val="100000"/>
              <a:buFont typeface="Wingdings2"/>
              <a:buChar char="•"/>
              <a:defRPr sz="1800">
                <a:uFill>
                  <a:solidFill>
                    <a:schemeClr val="accent4"/>
                  </a:solidFill>
                </a:uFill>
                <a:latin typeface="+mj-lt"/>
                <a:ea typeface="+mj-ea"/>
                <a:cs typeface="+mj-cs"/>
                <a:sym typeface="Calibri"/>
              </a:defRPr>
            </a:pPr>
            <a:r>
              <a:rPr b="1" sz="3300">
                <a:latin typeface="+mn-lt"/>
                <a:ea typeface="+mn-ea"/>
                <a:cs typeface="+mn-cs"/>
                <a:sym typeface="Helvetica"/>
              </a:rPr>
              <a:t>Necesitamos comprometernos así como esos 3 Jóvenes Hebreos</a:t>
            </a:r>
            <a:endParaRPr b="1" sz="3300">
              <a:latin typeface="+mn-lt"/>
              <a:ea typeface="+mn-ea"/>
              <a:cs typeface="+mn-cs"/>
              <a:sym typeface="Helvetica"/>
            </a:endParaRPr>
          </a:p>
          <a:p>
            <a:pPr marL="838200" indent="-838200" defTabSz="914400">
              <a:spcBef>
                <a:spcPts val="1200"/>
              </a:spcBef>
              <a:buClr>
                <a:srgbClr val="321212"/>
              </a:buClr>
              <a:buSzPct val="100000"/>
              <a:buFont typeface="Wingdings2"/>
              <a:buChar char="•"/>
              <a:defRPr sz="1800">
                <a:uFill>
                  <a:solidFill>
                    <a:schemeClr val="accent4"/>
                  </a:solidFill>
                </a:uFill>
                <a:latin typeface="+mj-lt"/>
                <a:ea typeface="+mj-ea"/>
                <a:cs typeface="+mj-cs"/>
                <a:sym typeface="Calibri"/>
              </a:defRPr>
            </a:pPr>
            <a:r>
              <a:rPr b="1" sz="3300">
                <a:latin typeface="+mn-lt"/>
                <a:ea typeface="+mn-ea"/>
                <a:cs typeface="+mn-cs"/>
                <a:sym typeface="Helvetica"/>
              </a:rPr>
              <a:t>Servir al Señor bajo cualquier Circunstancia </a:t>
            </a:r>
            <a:endParaRPr b="1" sz="3300">
              <a:latin typeface="+mn-lt"/>
              <a:ea typeface="+mn-ea"/>
              <a:cs typeface="+mn-cs"/>
              <a:sym typeface="Helvetica"/>
            </a:endParaRPr>
          </a:p>
          <a:p>
            <a:pPr marL="838200" indent="-838200" defTabSz="914400">
              <a:spcBef>
                <a:spcPts val="1200"/>
              </a:spcBef>
              <a:buClr>
                <a:srgbClr val="321212"/>
              </a:buClr>
              <a:buSzPct val="100000"/>
              <a:buFont typeface="Wingdings2"/>
              <a:buChar char="•"/>
              <a:defRPr sz="1800">
                <a:uFill>
                  <a:solidFill>
                    <a:schemeClr val="accent4"/>
                  </a:solidFill>
                </a:uFill>
                <a:latin typeface="+mj-lt"/>
                <a:ea typeface="+mj-ea"/>
                <a:cs typeface="+mj-cs"/>
                <a:sym typeface="Calibri"/>
              </a:defRPr>
            </a:pPr>
            <a:r>
              <a:rPr b="1" sz="3300">
                <a:solidFill>
                  <a:schemeClr val="accent5"/>
                </a:solidFill>
                <a:uFill>
                  <a:solidFill>
                    <a:schemeClr val="accent5"/>
                  </a:solidFill>
                </a:uFill>
                <a:latin typeface="+mn-lt"/>
                <a:ea typeface="+mn-ea"/>
                <a:cs typeface="+mn-cs"/>
                <a:sym typeface="Helvetica"/>
              </a:rPr>
              <a:t>(Sal 37:5)</a:t>
            </a:r>
          </a:p>
        </p:txBody>
      </p:sp>
      <p:sp>
        <p:nvSpPr>
          <p:cNvPr id="107" name="Un ejemplo a Seguir"/>
          <p:cNvSpPr txBox="1"/>
          <p:nvPr/>
        </p:nvSpPr>
        <p:spPr>
          <a:xfrm>
            <a:off x="-1" y="0"/>
            <a:ext cx="9144002" cy="12573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832104">
              <a:defRPr b="1" sz="4459">
                <a:solidFill>
                  <a:srgbClr val="C00000"/>
                </a:solidFill>
                <a:uFill>
                  <a:solidFill>
                    <a:srgbClr val="C00000"/>
                  </a:solidFill>
                </a:uFill>
                <a:latin typeface="Arial-Black"/>
                <a:ea typeface="Arial-Black"/>
                <a:cs typeface="Arial-Black"/>
                <a:sym typeface="Arial-Black"/>
              </a:defRPr>
            </a:lvl1pPr>
          </a:lstStyle>
          <a:p>
            <a:pPr>
              <a:defRPr sz="2548">
                <a:solidFill>
                  <a:srgbClr val="321900"/>
                </a:solidFill>
                <a:uFill>
                  <a:solidFill>
                    <a:srgbClr val="321900"/>
                  </a:solidFill>
                </a:uFill>
              </a:defRPr>
            </a:pPr>
            <a:r>
              <a:rPr sz="4459">
                <a:solidFill>
                  <a:srgbClr val="C00000"/>
                </a:solidFill>
                <a:uFill>
                  <a:solidFill>
                    <a:srgbClr val="C00000"/>
                  </a:solidFill>
                </a:uFill>
              </a:rPr>
              <a:t>Un ejemplo a Seguir</a:t>
            </a:r>
            <a:endParaRPr>
              <a:solidFill>
                <a:srgbClr val="C00000"/>
              </a:solidFill>
              <a:uFill>
                <a:solidFill>
                  <a:srgbClr val="C00000"/>
                </a:solidFill>
              </a:uFill>
            </a:endParaRPr>
          </a:p>
        </p:txBody>
      </p:sp>
      <p:sp>
        <p:nvSpPr>
          <p:cNvPr id="108" name="Slide Number"/>
          <p:cNvSpPr txBox="1"/>
          <p:nvPr>
            <p:ph type="sldNum" sz="quarter" idx="2"/>
          </p:nvPr>
        </p:nvSpPr>
        <p:spPr>
          <a:xfrm>
            <a:off x="7891596" y="6412030"/>
            <a:ext cx="730949" cy="36082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med" advClick="1" p14:dur="1000">
        <p159:morph option="byObject"/>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4" grpId="1" fill="hold">
                                  <p:stCondLst>
                                    <p:cond delay="0"/>
                                  </p:stCondLst>
                                  <p:iterate type="el" backwards="0">
                                    <p:tmAbs val="0"/>
                                  </p:iterate>
                                  <p:childTnLst>
                                    <p:set>
                                      <p:cBhvr>
                                        <p:cTn id="6" fill="hold"/>
                                        <p:tgtEl>
                                          <p:spTgt spid="106">
                                            <p:bg/>
                                          </p:spTgt>
                                        </p:tgtEl>
                                        <p:attrNameLst>
                                          <p:attrName>style.visibility</p:attrName>
                                        </p:attrNameLst>
                                      </p:cBhvr>
                                      <p:to>
                                        <p:strVal val="visible"/>
                                      </p:to>
                                    </p:set>
                                    <p:animEffect filter="box(in)" transition="in">
                                      <p:cBhvr>
                                        <p:cTn id="7" dur="2000"/>
                                        <p:tgtEl>
                                          <p:spTgt spid="106">
                                            <p:bg/>
                                          </p:spTgt>
                                        </p:tgtEl>
                                      </p:cBhvr>
                                    </p:animEffect>
                                  </p:childTnLst>
                                </p:cTn>
                              </p:par>
                              <p:par>
                                <p:cTn id="8" presetClass="entr" nodeType="withEffect" presetSubtype="16" presetID="4" grpId="1" fill="hold">
                                  <p:stCondLst>
                                    <p:cond delay="0"/>
                                  </p:stCondLst>
                                  <p:iterate type="el" backwards="0">
                                    <p:tmAbs val="0"/>
                                  </p:iterate>
                                  <p:childTnLst>
                                    <p:set>
                                      <p:cBhvr>
                                        <p:cTn id="9" fill="hold"/>
                                        <p:tgtEl>
                                          <p:spTgt spid="106">
                                            <p:txEl>
                                              <p:pRg st="0" end="0"/>
                                            </p:txEl>
                                          </p:spTgt>
                                        </p:tgtEl>
                                        <p:attrNameLst>
                                          <p:attrName>style.visibility</p:attrName>
                                        </p:attrNameLst>
                                      </p:cBhvr>
                                      <p:to>
                                        <p:strVal val="visible"/>
                                      </p:to>
                                    </p:set>
                                    <p:animEffect filter="box(in)" transition="in">
                                      <p:cBhvr>
                                        <p:cTn id="10" dur="2000"/>
                                        <p:tgtEl>
                                          <p:spTgt spid="10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16" presetID="4" grpId="1" fill="hold">
                                  <p:stCondLst>
                                    <p:cond delay="0"/>
                                  </p:stCondLst>
                                  <p:iterate type="el" backwards="0">
                                    <p:tmAbs val="0"/>
                                  </p:iterate>
                                  <p:childTnLst>
                                    <p:set>
                                      <p:cBhvr>
                                        <p:cTn id="14" fill="hold"/>
                                        <p:tgtEl>
                                          <p:spTgt spid="106">
                                            <p:txEl>
                                              <p:pRg st="1" end="1"/>
                                            </p:txEl>
                                          </p:spTgt>
                                        </p:tgtEl>
                                        <p:attrNameLst>
                                          <p:attrName>style.visibility</p:attrName>
                                        </p:attrNameLst>
                                      </p:cBhvr>
                                      <p:to>
                                        <p:strVal val="visible"/>
                                      </p:to>
                                    </p:set>
                                    <p:animEffect filter="box(in)" transition="in">
                                      <p:cBhvr>
                                        <p:cTn id="15" dur="2000"/>
                                        <p:tgtEl>
                                          <p:spTgt spid="10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16" presetID="4" grpId="1" fill="hold">
                                  <p:stCondLst>
                                    <p:cond delay="0"/>
                                  </p:stCondLst>
                                  <p:iterate type="el" backwards="0">
                                    <p:tmAbs val="0"/>
                                  </p:iterate>
                                  <p:childTnLst>
                                    <p:set>
                                      <p:cBhvr>
                                        <p:cTn id="19" fill="hold"/>
                                        <p:tgtEl>
                                          <p:spTgt spid="106">
                                            <p:txEl>
                                              <p:pRg st="2" end="2"/>
                                            </p:txEl>
                                          </p:spTgt>
                                        </p:tgtEl>
                                        <p:attrNameLst>
                                          <p:attrName>style.visibility</p:attrName>
                                        </p:attrNameLst>
                                      </p:cBhvr>
                                      <p:to>
                                        <p:strVal val="visible"/>
                                      </p:to>
                                    </p:set>
                                    <p:animEffect filter="box(in)" transition="in">
                                      <p:cBhvr>
                                        <p:cTn id="20" dur="2000"/>
                                        <p:tgtEl>
                                          <p:spTgt spid="10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6" presetID="4" grpId="1" fill="hold">
                                  <p:stCondLst>
                                    <p:cond delay="0"/>
                                  </p:stCondLst>
                                  <p:iterate type="el" backwards="0">
                                    <p:tmAbs val="0"/>
                                  </p:iterate>
                                  <p:childTnLst>
                                    <p:set>
                                      <p:cBhvr>
                                        <p:cTn id="24" fill="hold"/>
                                        <p:tgtEl>
                                          <p:spTgt spid="106">
                                            <p:txEl>
                                              <p:pRg st="3" end="3"/>
                                            </p:txEl>
                                          </p:spTgt>
                                        </p:tgtEl>
                                        <p:attrNameLst>
                                          <p:attrName>style.visibility</p:attrName>
                                        </p:attrNameLst>
                                      </p:cBhvr>
                                      <p:to>
                                        <p:strVal val="visible"/>
                                      </p:to>
                                    </p:set>
                                    <p:animEffect filter="box(in)" transition="in">
                                      <p:cBhvr>
                                        <p:cTn id="25" dur="2000"/>
                                        <p:tgtEl>
                                          <p:spTgt spid="106">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06"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2" name="image-9.png" descr="image-9.png"/>
          <p:cNvPicPr>
            <a:picLocks noChangeAspect="1"/>
          </p:cNvPicPr>
          <p:nvPr/>
        </p:nvPicPr>
        <p:blipFill>
          <a:blip r:embed="rId3">
            <a:extLst/>
          </a:blip>
          <a:stretch>
            <a:fillRect/>
          </a:stretch>
        </p:blipFill>
        <p:spPr>
          <a:xfrm>
            <a:off x="0" y="1752600"/>
            <a:ext cx="4597400" cy="5105400"/>
          </a:xfrm>
          <a:prstGeom prst="rect">
            <a:avLst/>
          </a:prstGeom>
          <a:ln w="12700">
            <a:miter lim="400000"/>
          </a:ln>
        </p:spPr>
      </p:pic>
      <p:sp>
        <p:nvSpPr>
          <p:cNvPr id="113" name="Aunque todo Mundo venga arrodillándose a esta imagen; nosotros no lo vamos a hacer."/>
          <p:cNvSpPr/>
          <p:nvPr/>
        </p:nvSpPr>
        <p:spPr>
          <a:xfrm>
            <a:off x="3886200" y="1524000"/>
            <a:ext cx="5257800" cy="3416300"/>
          </a:xfrm>
          <a:prstGeom prst="rect">
            <a:avLst/>
          </a:prstGeom>
          <a:solidFill>
            <a:srgbClr val="EEECE1">
              <a:alpha val="74900"/>
            </a:srgbClr>
          </a:solidFill>
          <a:ln>
            <a:solidFill>
              <a:srgbClr val="008000"/>
            </a:solidFill>
          </a:ln>
          <a:extLst>
            <a:ext uri="{C572A759-6A51-4108-AA02-DFA0A04FC94B}">
              <ma14:wrappingTextBoxFlag xmlns:ma14="http://schemas.microsoft.com/office/mac/drawingml/2011/main" val="1"/>
            </a:ext>
          </a:extLst>
        </p:spPr>
        <p:txBody>
          <a:bodyPr lIns="50800" tIns="50800" rIns="50800" bIns="50800">
            <a:spAutoFit/>
          </a:bodyPr>
          <a:lstStyle>
            <a:lvl1pPr marL="914400" indent="-914400" defTabSz="914400">
              <a:spcBef>
                <a:spcPts val="600"/>
              </a:spcBef>
              <a:buClr>
                <a:srgbClr val="321212"/>
              </a:buClr>
              <a:buSzPct val="100000"/>
              <a:buFont typeface="Wingdings2"/>
              <a:buChar char="•"/>
              <a:defRPr b="1" sz="3600">
                <a:solidFill>
                  <a:srgbClr val="321900"/>
                </a:solidFill>
                <a:uFill>
                  <a:solidFill>
                    <a:srgbClr val="321900"/>
                  </a:solidFill>
                </a:uFill>
              </a:defRPr>
            </a:lvl1pPr>
          </a:lstStyle>
          <a:p>
            <a:pPr>
              <a:defRPr b="0" sz="1800">
                <a:solidFill>
                  <a:schemeClr val="accent4"/>
                </a:solidFill>
                <a:uFill>
                  <a:solidFill>
                    <a:schemeClr val="accent4"/>
                  </a:solidFill>
                </a:uFill>
                <a:latin typeface="+mj-lt"/>
                <a:ea typeface="+mj-ea"/>
                <a:cs typeface="+mj-cs"/>
                <a:sym typeface="Calibri"/>
              </a:defRPr>
            </a:pPr>
            <a:r>
              <a:rPr b="1" sz="3600">
                <a:solidFill>
                  <a:srgbClr val="321900"/>
                </a:solidFill>
                <a:uFill>
                  <a:solidFill>
                    <a:srgbClr val="321900"/>
                  </a:solidFill>
                </a:uFill>
                <a:latin typeface="+mn-lt"/>
                <a:ea typeface="+mn-ea"/>
                <a:cs typeface="+mn-cs"/>
                <a:sym typeface="Helvetica"/>
              </a:rPr>
              <a:t>Aunque todo Mundo venga arrodillándose a esta imagen; nosotros no lo vamos a hacer.    </a:t>
            </a:r>
          </a:p>
        </p:txBody>
      </p:sp>
      <p:sp>
        <p:nvSpPr>
          <p:cNvPr id="114" name="Estos Jóvenes nos Enseñan…"/>
          <p:cNvSpPr txBox="1"/>
          <p:nvPr/>
        </p:nvSpPr>
        <p:spPr>
          <a:xfrm>
            <a:off x="414370" y="192730"/>
            <a:ext cx="8575447" cy="164374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algn="ctr" defTabSz="438911">
              <a:defRPr b="1" sz="3072">
                <a:solidFill>
                  <a:srgbClr val="321900"/>
                </a:solidFill>
                <a:uFill>
                  <a:solidFill>
                    <a:srgbClr val="321900"/>
                  </a:solidFill>
                </a:uFill>
                <a:latin typeface="Arial-Black"/>
                <a:ea typeface="Arial-Black"/>
                <a:cs typeface="Arial-Black"/>
                <a:sym typeface="Arial-Black"/>
              </a:defRPr>
            </a:pPr>
            <a:r>
              <a:rPr>
                <a:solidFill>
                  <a:srgbClr val="C00000"/>
                </a:solidFill>
                <a:uFill>
                  <a:solidFill>
                    <a:srgbClr val="C00000"/>
                  </a:solidFill>
                </a:uFill>
              </a:rPr>
              <a:t>Estos Jóvenes nos Enseñan</a:t>
            </a:r>
            <a:endParaRPr>
              <a:solidFill>
                <a:srgbClr val="C00000"/>
              </a:solidFill>
              <a:uFill>
                <a:solidFill>
                  <a:srgbClr val="C00000"/>
                </a:solidFill>
              </a:uFill>
            </a:endParaRPr>
          </a:p>
          <a:p>
            <a:pPr algn="ctr" defTabSz="438911">
              <a:defRPr b="1" sz="2784">
                <a:solidFill>
                  <a:srgbClr val="321900"/>
                </a:solidFill>
                <a:uFill>
                  <a:solidFill>
                    <a:srgbClr val="321900"/>
                  </a:solidFill>
                </a:uFill>
                <a:latin typeface="Arial-Black"/>
                <a:ea typeface="Arial-Black"/>
                <a:cs typeface="Arial-Black"/>
                <a:sym typeface="Arial-Black"/>
              </a:defRPr>
            </a:pPr>
            <a:r>
              <a:rPr sz="3072">
                <a:solidFill>
                  <a:srgbClr val="C00000"/>
                </a:solidFill>
                <a:uFill>
                  <a:solidFill>
                    <a:srgbClr val="C00000"/>
                  </a:solidFill>
                </a:uFill>
              </a:rPr>
              <a:t>como es que se le sirve a Dios</a:t>
            </a:r>
            <a:endParaRPr>
              <a:solidFill>
                <a:srgbClr val="C00000"/>
              </a:solidFill>
              <a:uFill>
                <a:solidFill>
                  <a:srgbClr val="C00000"/>
                </a:solidFill>
              </a:uFill>
            </a:endParaRPr>
          </a:p>
        </p:txBody>
      </p:sp>
      <p:grpSp>
        <p:nvGrpSpPr>
          <p:cNvPr id="118" name="Group"/>
          <p:cNvGrpSpPr/>
          <p:nvPr/>
        </p:nvGrpSpPr>
        <p:grpSpPr>
          <a:xfrm>
            <a:off x="2771743" y="3050984"/>
            <a:ext cx="5090062" cy="3043768"/>
            <a:chOff x="0" y="0"/>
            <a:chExt cx="5090061" cy="3043766"/>
          </a:xfrm>
        </p:grpSpPr>
        <p:sp>
          <p:nvSpPr>
            <p:cNvPr id="115" name="Rectangle"/>
            <p:cNvSpPr/>
            <p:nvPr/>
          </p:nvSpPr>
          <p:spPr>
            <a:xfrm>
              <a:off x="2270661" y="2129366"/>
              <a:ext cx="2819401" cy="914401"/>
            </a:xfrm>
            <a:prstGeom prst="rect">
              <a:avLst/>
            </a:prstGeom>
            <a:solidFill>
              <a:srgbClr val="EEECE1"/>
            </a:solidFill>
            <a:ln w="25400" cap="flat">
              <a:solidFill>
                <a:srgbClr val="385D8A"/>
              </a:solidFill>
              <a:prstDash val="solid"/>
              <a:round/>
            </a:ln>
            <a:effectLst/>
          </p:spPr>
          <p:txBody>
            <a:bodyPr wrap="square" lIns="50800" tIns="50800" rIns="50800" bIns="50800" numCol="1" anchor="ctr">
              <a:noAutofit/>
            </a:bodyPr>
            <a:lstStyle/>
            <a:p>
              <a:pPr algn="ctr" defTabSz="914400">
                <a:defRPr b="1" sz="2000">
                  <a:uFill>
                    <a:solidFill>
                      <a:schemeClr val="accent4"/>
                    </a:solidFill>
                  </a:uFill>
                  <a:latin typeface="+mj-lt"/>
                  <a:ea typeface="+mj-ea"/>
                  <a:cs typeface="+mj-cs"/>
                  <a:sym typeface="Calibri"/>
                </a:defRPr>
              </a:pPr>
            </a:p>
          </p:txBody>
        </p:sp>
        <p:sp>
          <p:nvSpPr>
            <p:cNvPr id="116" name="Line"/>
            <p:cNvSpPr/>
            <p:nvPr/>
          </p:nvSpPr>
          <p:spPr>
            <a:xfrm>
              <a:off x="0" y="0"/>
              <a:ext cx="2250691" cy="26346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600"/>
                  </a:lnTo>
                  <a:lnTo>
                    <a:pt x="21189" y="21280"/>
                  </a:lnTo>
                </a:path>
              </a:pathLst>
            </a:custGeom>
            <a:noFill/>
            <a:ln w="25400" cap="flat">
              <a:solidFill>
                <a:srgbClr val="385D8A"/>
              </a:solidFill>
              <a:prstDash val="solid"/>
              <a:round/>
            </a:ln>
            <a:effectLst/>
          </p:spPr>
          <p:txBody>
            <a:bodyPr wrap="square" lIns="50800" tIns="50800" rIns="50800" bIns="50800" numCol="1" anchor="ctr">
              <a:noAutofit/>
            </a:bodyPr>
            <a:lstStyle/>
            <a:p>
              <a:pPr algn="ctr" defTabSz="914400">
                <a:defRPr b="1" sz="2000">
                  <a:uFill>
                    <a:solidFill>
                      <a:schemeClr val="accent4"/>
                    </a:solidFill>
                  </a:uFill>
                  <a:latin typeface="+mj-lt"/>
                  <a:ea typeface="+mj-ea"/>
                  <a:cs typeface="+mj-cs"/>
                  <a:sym typeface="Calibri"/>
                </a:defRPr>
              </a:pPr>
            </a:p>
          </p:txBody>
        </p:sp>
        <p:sp>
          <p:nvSpPr>
            <p:cNvPr id="117" name="¿Y SABE USTED OH REY…"/>
            <p:cNvSpPr/>
            <p:nvPr/>
          </p:nvSpPr>
          <p:spPr>
            <a:xfrm>
              <a:off x="2270661" y="2586566"/>
              <a:ext cx="281940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ctr" defTabSz="914400">
                <a:defRPr sz="1800">
                  <a:uFill>
                    <a:solidFill>
                      <a:schemeClr val="accent4"/>
                    </a:solidFill>
                  </a:uFill>
                  <a:latin typeface="+mj-lt"/>
                  <a:ea typeface="+mj-ea"/>
                  <a:cs typeface="+mj-cs"/>
                  <a:sym typeface="Calibri"/>
                </a:defRPr>
              </a:pPr>
              <a:r>
                <a:rPr b="1" sz="2000"/>
                <a:t>¿Y SABE USTED OH REY</a:t>
              </a:r>
              <a:endParaRPr b="1" sz="2000"/>
            </a:p>
            <a:p>
              <a:pPr algn="ctr" defTabSz="914400">
                <a:defRPr sz="1800">
                  <a:uFill>
                    <a:solidFill>
                      <a:schemeClr val="accent4"/>
                    </a:solidFill>
                  </a:uFill>
                  <a:latin typeface="+mj-lt"/>
                  <a:ea typeface="+mj-ea"/>
                  <a:cs typeface="+mj-cs"/>
                  <a:sym typeface="Calibri"/>
                </a:defRPr>
              </a:pPr>
              <a:r>
                <a:rPr b="1" sz="2000"/>
                <a:t>POR QUE? </a:t>
              </a:r>
            </a:p>
          </p:txBody>
        </p:sp>
      </p:grpSp>
      <p:grpSp>
        <p:nvGrpSpPr>
          <p:cNvPr id="122" name="Group"/>
          <p:cNvGrpSpPr/>
          <p:nvPr/>
        </p:nvGrpSpPr>
        <p:grpSpPr>
          <a:xfrm>
            <a:off x="7010518" y="5791544"/>
            <a:ext cx="1376329" cy="1355891"/>
            <a:chOff x="0" y="0"/>
            <a:chExt cx="1376328" cy="1355890"/>
          </a:xfrm>
        </p:grpSpPr>
        <p:sp>
          <p:nvSpPr>
            <p:cNvPr id="119" name="Shape"/>
            <p:cNvSpPr/>
            <p:nvPr/>
          </p:nvSpPr>
          <p:spPr>
            <a:xfrm rot="18794101">
              <a:off x="322245" y="77420"/>
              <a:ext cx="731838" cy="1201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1" y="0"/>
                    <a:pt x="0" y="3791"/>
                    <a:pt x="0" y="8467"/>
                  </a:cubicBezTo>
                  <a:lnTo>
                    <a:pt x="0" y="11757"/>
                  </a:lnTo>
                  <a:cubicBezTo>
                    <a:pt x="0" y="15618"/>
                    <a:pt x="6663" y="18990"/>
                    <a:pt x="16200" y="19955"/>
                  </a:cubicBezTo>
                  <a:lnTo>
                    <a:pt x="16200" y="21600"/>
                  </a:lnTo>
                  <a:lnTo>
                    <a:pt x="21600" y="18579"/>
                  </a:lnTo>
                  <a:lnTo>
                    <a:pt x="16200" y="15019"/>
                  </a:lnTo>
                  <a:lnTo>
                    <a:pt x="16200" y="16665"/>
                  </a:lnTo>
                  <a:cubicBezTo>
                    <a:pt x="8162" y="15851"/>
                    <a:pt x="2026" y="13304"/>
                    <a:pt x="412" y="10113"/>
                  </a:cubicBezTo>
                  <a:lnTo>
                    <a:pt x="411" y="10112"/>
                  </a:lnTo>
                  <a:cubicBezTo>
                    <a:pt x="2415" y="6148"/>
                    <a:pt x="11288" y="3291"/>
                    <a:pt x="21600" y="3291"/>
                  </a:cubicBezTo>
                  <a:close/>
                </a:path>
              </a:pathLst>
            </a:custGeom>
            <a:solidFill>
              <a:schemeClr val="accent1"/>
            </a:solidFill>
            <a:ln w="25400" cap="flat">
              <a:solidFill>
                <a:srgbClr val="385D8A"/>
              </a:solidFill>
              <a:prstDash val="solid"/>
              <a:round/>
            </a:ln>
            <a:effectLst/>
          </p:spPr>
          <p:txBody>
            <a:bodyPr wrap="square" lIns="50800" tIns="50800" rIns="50800" bIns="50800" numCol="1" anchor="ctr">
              <a:noAutofit/>
            </a:bodyPr>
            <a:lstStyle/>
            <a:p>
              <a:pPr algn="ctr" defTabSz="914400">
                <a:defRPr sz="1800">
                  <a:uFill>
                    <a:solidFill>
                      <a:schemeClr val="accent4"/>
                    </a:solidFill>
                  </a:uFill>
                  <a:latin typeface="+mj-lt"/>
                  <a:ea typeface="+mj-ea"/>
                  <a:cs typeface="+mj-cs"/>
                  <a:sym typeface="Calibri"/>
                </a:defRPr>
              </a:pPr>
            </a:p>
          </p:txBody>
        </p:sp>
        <p:sp>
          <p:nvSpPr>
            <p:cNvPr id="120" name="Shape"/>
            <p:cNvSpPr/>
            <p:nvPr/>
          </p:nvSpPr>
          <p:spPr>
            <a:xfrm rot="18794101">
              <a:off x="89564" y="178025"/>
              <a:ext cx="731839" cy="562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9671" y="0"/>
                    <a:pt x="0" y="8097"/>
                    <a:pt x="0" y="18085"/>
                  </a:cubicBezTo>
                  <a:cubicBezTo>
                    <a:pt x="0" y="19265"/>
                    <a:pt x="138" y="20442"/>
                    <a:pt x="412" y="21600"/>
                  </a:cubicBezTo>
                  <a:lnTo>
                    <a:pt x="411" y="21600"/>
                  </a:lnTo>
                  <a:cubicBezTo>
                    <a:pt x="2415" y="13131"/>
                    <a:pt x="11288" y="7028"/>
                    <a:pt x="21600" y="7028"/>
                  </a:cubicBezTo>
                  <a:close/>
                </a:path>
              </a:pathLst>
            </a:custGeom>
            <a:solidFill>
              <a:schemeClr val="accent1">
                <a:satOff val="-4409"/>
                <a:lumOff val="-10509"/>
              </a:schemeClr>
            </a:solidFill>
            <a:ln w="12700" cap="flat">
              <a:noFill/>
              <a:miter lim="400000"/>
            </a:ln>
            <a:effectLst/>
          </p:spPr>
          <p:txBody>
            <a:bodyPr wrap="square" lIns="50800" tIns="50800" rIns="50800" bIns="50800" numCol="1" anchor="ctr">
              <a:noAutofit/>
            </a:bodyPr>
            <a:lstStyle/>
            <a:p>
              <a:pPr algn="ctr" defTabSz="914400">
                <a:defRPr sz="1800">
                  <a:uFill>
                    <a:solidFill>
                      <a:schemeClr val="accent4"/>
                    </a:solidFill>
                  </a:uFill>
                  <a:latin typeface="+mj-lt"/>
                  <a:ea typeface="+mj-ea"/>
                  <a:cs typeface="+mj-cs"/>
                  <a:sym typeface="Calibri"/>
                </a:defRPr>
              </a:pPr>
            </a:p>
          </p:txBody>
        </p:sp>
        <p:sp>
          <p:nvSpPr>
            <p:cNvPr id="121" name="Line"/>
            <p:cNvSpPr/>
            <p:nvPr/>
          </p:nvSpPr>
          <p:spPr>
            <a:xfrm rot="18794106">
              <a:off x="374129" y="836168"/>
              <a:ext cx="13960" cy="915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7252"/>
                    <a:pt x="7234" y="14486"/>
                    <a:pt x="21600" y="21600"/>
                  </a:cubicBezTo>
                </a:path>
              </a:pathLst>
            </a:custGeom>
            <a:noFill/>
            <a:ln w="25400" cap="flat">
              <a:solidFill>
                <a:srgbClr val="385D8A"/>
              </a:solidFill>
              <a:prstDash val="solid"/>
              <a:round/>
            </a:ln>
            <a:effectLst/>
          </p:spPr>
          <p:txBody>
            <a:bodyPr wrap="square" lIns="50800" tIns="50800" rIns="50800" bIns="50800" numCol="1" anchor="ctr">
              <a:noAutofit/>
            </a:bodyPr>
            <a:lstStyle/>
            <a:p>
              <a:pPr algn="ctr" defTabSz="914400">
                <a:defRPr sz="1800">
                  <a:uFill>
                    <a:solidFill>
                      <a:schemeClr val="accent4"/>
                    </a:solidFill>
                  </a:uFill>
                  <a:latin typeface="+mj-lt"/>
                  <a:ea typeface="+mj-ea"/>
                  <a:cs typeface="+mj-cs"/>
                  <a:sym typeface="Calibri"/>
                </a:defRPr>
              </a:pPr>
            </a:p>
          </p:txBody>
        </p:sp>
      </p:grpSp>
      <p:grpSp>
        <p:nvGrpSpPr>
          <p:cNvPr id="129" name="Group"/>
          <p:cNvGrpSpPr/>
          <p:nvPr/>
        </p:nvGrpSpPr>
        <p:grpSpPr>
          <a:xfrm>
            <a:off x="7871" y="387022"/>
            <a:ext cx="3221367" cy="1571943"/>
            <a:chOff x="0" y="0"/>
            <a:chExt cx="3221366" cy="1571941"/>
          </a:xfrm>
        </p:grpSpPr>
        <p:sp>
          <p:nvSpPr>
            <p:cNvPr id="123" name="Shape"/>
            <p:cNvSpPr/>
            <p:nvPr/>
          </p:nvSpPr>
          <p:spPr>
            <a:xfrm>
              <a:off x="-1" y="-1"/>
              <a:ext cx="3221368" cy="1363459"/>
            </a:xfrm>
            <a:custGeom>
              <a:avLst/>
              <a:gdLst/>
              <a:ahLst/>
              <a:cxnLst>
                <a:cxn ang="0">
                  <a:pos x="wd2" y="hd2"/>
                </a:cxn>
                <a:cxn ang="5400000">
                  <a:pos x="wd2" y="hd2"/>
                </a:cxn>
                <a:cxn ang="10800000">
                  <a:pos x="wd2" y="hd2"/>
                </a:cxn>
                <a:cxn ang="16200000">
                  <a:pos x="wd2" y="hd2"/>
                </a:cxn>
              </a:cxnLst>
              <a:rect l="0" t="0" r="r" b="b"/>
              <a:pathLst>
                <a:path w="21264" h="20623" fill="norm" stroke="1" extrusionOk="0">
                  <a:moveTo>
                    <a:pt x="1919" y="6857"/>
                  </a:moveTo>
                  <a:cubicBezTo>
                    <a:pt x="744" y="7018"/>
                    <a:pt x="-110" y="8412"/>
                    <a:pt x="11" y="9971"/>
                  </a:cubicBezTo>
                  <a:cubicBezTo>
                    <a:pt x="81" y="10871"/>
                    <a:pt x="470" y="11672"/>
                    <a:pt x="1058" y="12130"/>
                  </a:cubicBezTo>
                  <a:lnTo>
                    <a:pt x="1047" y="12097"/>
                  </a:lnTo>
                  <a:cubicBezTo>
                    <a:pt x="237" y="13237"/>
                    <a:pt x="282" y="15025"/>
                    <a:pt x="1147" y="16091"/>
                  </a:cubicBezTo>
                  <a:cubicBezTo>
                    <a:pt x="1608" y="16659"/>
                    <a:pt x="2236" y="16931"/>
                    <a:pt x="2864" y="16834"/>
                  </a:cubicBezTo>
                  <a:lnTo>
                    <a:pt x="2853" y="16853"/>
                  </a:lnTo>
                  <a:cubicBezTo>
                    <a:pt x="3897" y="19265"/>
                    <a:pt x="6219" y="20100"/>
                    <a:pt x="8040" y="18718"/>
                  </a:cubicBezTo>
                  <a:cubicBezTo>
                    <a:pt x="8063" y="18700"/>
                    <a:pt x="8086" y="18683"/>
                    <a:pt x="8108" y="18665"/>
                  </a:cubicBezTo>
                  <a:lnTo>
                    <a:pt x="8102" y="18668"/>
                  </a:lnTo>
                  <a:cubicBezTo>
                    <a:pt x="9122" y="20688"/>
                    <a:pt x="11186" y="21231"/>
                    <a:pt x="12712" y="19881"/>
                  </a:cubicBezTo>
                  <a:cubicBezTo>
                    <a:pt x="13352" y="19315"/>
                    <a:pt x="13823" y="18473"/>
                    <a:pt x="14046" y="17498"/>
                  </a:cubicBezTo>
                  <a:lnTo>
                    <a:pt x="14050" y="17522"/>
                  </a:lnTo>
                  <a:cubicBezTo>
                    <a:pt x="15384" y="18621"/>
                    <a:pt x="17141" y="18085"/>
                    <a:pt x="17974" y="16325"/>
                  </a:cubicBezTo>
                  <a:cubicBezTo>
                    <a:pt x="18256" y="15729"/>
                    <a:pt x="18406" y="15039"/>
                    <a:pt x="18406" y="14336"/>
                  </a:cubicBezTo>
                  <a:lnTo>
                    <a:pt x="18400" y="14357"/>
                  </a:lnTo>
                  <a:cubicBezTo>
                    <a:pt x="20223" y="14013"/>
                    <a:pt x="21490" y="11783"/>
                    <a:pt x="21229" y="9377"/>
                  </a:cubicBezTo>
                  <a:cubicBezTo>
                    <a:pt x="21148" y="8627"/>
                    <a:pt x="20922" y="7918"/>
                    <a:pt x="20573" y="7318"/>
                  </a:cubicBezTo>
                  <a:lnTo>
                    <a:pt x="20566" y="7316"/>
                  </a:lnTo>
                  <a:cubicBezTo>
                    <a:pt x="21137" y="5554"/>
                    <a:pt x="20520" y="3512"/>
                    <a:pt x="19188" y="2756"/>
                  </a:cubicBezTo>
                  <a:cubicBezTo>
                    <a:pt x="19076" y="2693"/>
                    <a:pt x="18961" y="2640"/>
                    <a:pt x="18843" y="2597"/>
                  </a:cubicBezTo>
                  <a:lnTo>
                    <a:pt x="18852" y="2591"/>
                  </a:lnTo>
                  <a:cubicBezTo>
                    <a:pt x="18618" y="879"/>
                    <a:pt x="17375" y="-258"/>
                    <a:pt x="16075" y="50"/>
                  </a:cubicBezTo>
                  <a:cubicBezTo>
                    <a:pt x="15529" y="180"/>
                    <a:pt x="15034" y="555"/>
                    <a:pt x="14675" y="1113"/>
                  </a:cubicBezTo>
                  <a:lnTo>
                    <a:pt x="14679" y="1117"/>
                  </a:lnTo>
                  <a:cubicBezTo>
                    <a:pt x="13960" y="-129"/>
                    <a:pt x="12611" y="-369"/>
                    <a:pt x="11668" y="582"/>
                  </a:cubicBezTo>
                  <a:cubicBezTo>
                    <a:pt x="11406" y="845"/>
                    <a:pt x="11194" y="1183"/>
                    <a:pt x="11048" y="1572"/>
                  </a:cubicBezTo>
                  <a:lnTo>
                    <a:pt x="11055" y="1618"/>
                  </a:lnTo>
                  <a:cubicBezTo>
                    <a:pt x="10022" y="274"/>
                    <a:pt x="8360" y="291"/>
                    <a:pt x="7343" y="1657"/>
                  </a:cubicBezTo>
                  <a:cubicBezTo>
                    <a:pt x="7165" y="1895"/>
                    <a:pt x="7014" y="2167"/>
                    <a:pt x="6895" y="2463"/>
                  </a:cubicBezTo>
                  <a:lnTo>
                    <a:pt x="6887" y="2485"/>
                  </a:lnTo>
                  <a:cubicBezTo>
                    <a:pt x="5303" y="1260"/>
                    <a:pt x="3266" y="1962"/>
                    <a:pt x="2338" y="4053"/>
                  </a:cubicBezTo>
                  <a:cubicBezTo>
                    <a:pt x="1962" y="4900"/>
                    <a:pt x="1812" y="5889"/>
                    <a:pt x="1913" y="6862"/>
                  </a:cubicBezTo>
                  <a:close/>
                </a:path>
              </a:pathLst>
            </a:custGeom>
            <a:solidFill>
              <a:srgbClr val="EEECE1"/>
            </a:solidFill>
            <a:ln w="25400" cap="flat">
              <a:solidFill>
                <a:srgbClr val="385D8A"/>
              </a:solidFill>
              <a:prstDash val="solid"/>
              <a:round/>
            </a:ln>
            <a:effectLst/>
          </p:spPr>
          <p:txBody>
            <a:bodyPr wrap="square" lIns="50800" tIns="50800" rIns="50800" bIns="50800" numCol="1" anchor="ctr">
              <a:noAutofit/>
            </a:bodyPr>
            <a:lstStyle/>
            <a:p>
              <a:pPr algn="ctr" defTabSz="914400">
                <a:defRPr sz="1800">
                  <a:uFill>
                    <a:solidFill>
                      <a:schemeClr val="accent4"/>
                    </a:solidFill>
                  </a:uFill>
                  <a:latin typeface="+mj-lt"/>
                  <a:ea typeface="+mj-ea"/>
                  <a:cs typeface="+mj-cs"/>
                  <a:sym typeface="Calibri"/>
                </a:defRPr>
              </a:pPr>
            </a:p>
          </p:txBody>
        </p:sp>
        <p:sp>
          <p:nvSpPr>
            <p:cNvPr id="124" name="Shape"/>
            <p:cNvSpPr/>
            <p:nvPr/>
          </p:nvSpPr>
          <p:spPr>
            <a:xfrm>
              <a:off x="797999" y="1259517"/>
              <a:ext cx="536955" cy="2272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0800" y="0"/>
                  </a:lnTo>
                  <a:cubicBezTo>
                    <a:pt x="4835" y="0"/>
                    <a:pt x="0" y="4835"/>
                    <a:pt x="0" y="10800"/>
                  </a:cubicBezTo>
                  <a:lnTo>
                    <a:pt x="0" y="10800"/>
                  </a:lnTo>
                  <a:cubicBezTo>
                    <a:pt x="0" y="16765"/>
                    <a:pt x="4835" y="21600"/>
                    <a:pt x="10800" y="21600"/>
                  </a:cubicBezTo>
                  <a:lnTo>
                    <a:pt x="10800" y="21600"/>
                  </a:lnTo>
                  <a:cubicBezTo>
                    <a:pt x="16765" y="21600"/>
                    <a:pt x="21600" y="16765"/>
                    <a:pt x="21600" y="10800"/>
                  </a:cubicBezTo>
                  <a:lnTo>
                    <a:pt x="21600" y="10800"/>
                  </a:lnTo>
                  <a:cubicBezTo>
                    <a:pt x="21600" y="4835"/>
                    <a:pt x="16765" y="0"/>
                    <a:pt x="10800" y="0"/>
                  </a:cubicBezTo>
                  <a:close/>
                </a:path>
              </a:pathLst>
            </a:custGeom>
            <a:solidFill>
              <a:srgbClr val="EEECE1"/>
            </a:solidFill>
            <a:ln w="25400" cap="flat">
              <a:solidFill>
                <a:srgbClr val="385D8A"/>
              </a:solidFill>
              <a:prstDash val="solid"/>
              <a:round/>
            </a:ln>
            <a:effectLst/>
          </p:spPr>
          <p:txBody>
            <a:bodyPr wrap="square" lIns="50800" tIns="50800" rIns="50800" bIns="50800" numCol="1" anchor="ctr">
              <a:noAutofit/>
            </a:bodyPr>
            <a:lstStyle/>
            <a:p>
              <a:pPr algn="ctr" defTabSz="914400">
                <a:defRPr sz="1800">
                  <a:uFill>
                    <a:solidFill>
                      <a:schemeClr val="accent4"/>
                    </a:solidFill>
                  </a:uFill>
                  <a:latin typeface="+mj-lt"/>
                  <a:ea typeface="+mj-ea"/>
                  <a:cs typeface="+mj-cs"/>
                  <a:sym typeface="Calibri"/>
                </a:defRPr>
              </a:pPr>
            </a:p>
          </p:txBody>
        </p:sp>
        <p:sp>
          <p:nvSpPr>
            <p:cNvPr id="125" name="Shape"/>
            <p:cNvSpPr/>
            <p:nvPr/>
          </p:nvSpPr>
          <p:spPr>
            <a:xfrm>
              <a:off x="795761" y="1413803"/>
              <a:ext cx="357970" cy="1515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0800" y="0"/>
                  </a:lnTo>
                  <a:cubicBezTo>
                    <a:pt x="4835" y="0"/>
                    <a:pt x="0" y="4835"/>
                    <a:pt x="0" y="10800"/>
                  </a:cubicBezTo>
                  <a:lnTo>
                    <a:pt x="0" y="10800"/>
                  </a:lnTo>
                  <a:cubicBezTo>
                    <a:pt x="0" y="16765"/>
                    <a:pt x="4835" y="21600"/>
                    <a:pt x="10800" y="21600"/>
                  </a:cubicBezTo>
                  <a:lnTo>
                    <a:pt x="10800" y="21600"/>
                  </a:lnTo>
                  <a:cubicBezTo>
                    <a:pt x="16765" y="21600"/>
                    <a:pt x="21600" y="16765"/>
                    <a:pt x="21600" y="10800"/>
                  </a:cubicBezTo>
                  <a:lnTo>
                    <a:pt x="21600" y="10800"/>
                  </a:lnTo>
                  <a:cubicBezTo>
                    <a:pt x="21600" y="4835"/>
                    <a:pt x="16765" y="0"/>
                    <a:pt x="10800" y="0"/>
                  </a:cubicBezTo>
                  <a:close/>
                </a:path>
              </a:pathLst>
            </a:custGeom>
            <a:solidFill>
              <a:srgbClr val="EEECE1"/>
            </a:solidFill>
            <a:ln w="25400" cap="flat">
              <a:solidFill>
                <a:srgbClr val="385D8A"/>
              </a:solidFill>
              <a:prstDash val="solid"/>
              <a:round/>
            </a:ln>
            <a:effectLst/>
          </p:spPr>
          <p:txBody>
            <a:bodyPr wrap="square" lIns="50800" tIns="50800" rIns="50800" bIns="50800" numCol="1" anchor="ctr">
              <a:noAutofit/>
            </a:bodyPr>
            <a:lstStyle/>
            <a:p>
              <a:pPr algn="ctr" defTabSz="914400">
                <a:defRPr sz="1800">
                  <a:uFill>
                    <a:solidFill>
                      <a:schemeClr val="accent4"/>
                    </a:solidFill>
                  </a:uFill>
                  <a:latin typeface="+mj-lt"/>
                  <a:ea typeface="+mj-ea"/>
                  <a:cs typeface="+mj-cs"/>
                  <a:sym typeface="Calibri"/>
                </a:defRPr>
              </a:pPr>
            </a:p>
          </p:txBody>
        </p:sp>
        <p:sp>
          <p:nvSpPr>
            <p:cNvPr id="126" name="Shape"/>
            <p:cNvSpPr/>
            <p:nvPr/>
          </p:nvSpPr>
          <p:spPr>
            <a:xfrm>
              <a:off x="850203" y="1496187"/>
              <a:ext cx="178985" cy="757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0800" y="0"/>
                  </a:lnTo>
                  <a:cubicBezTo>
                    <a:pt x="4835" y="0"/>
                    <a:pt x="0" y="4835"/>
                    <a:pt x="0" y="10800"/>
                  </a:cubicBezTo>
                  <a:lnTo>
                    <a:pt x="0" y="10800"/>
                  </a:lnTo>
                  <a:cubicBezTo>
                    <a:pt x="0" y="16765"/>
                    <a:pt x="4835" y="21600"/>
                    <a:pt x="10800" y="21600"/>
                  </a:cubicBezTo>
                  <a:lnTo>
                    <a:pt x="10800" y="21600"/>
                  </a:lnTo>
                  <a:cubicBezTo>
                    <a:pt x="16765" y="21600"/>
                    <a:pt x="21600" y="16765"/>
                    <a:pt x="21600" y="10800"/>
                  </a:cubicBezTo>
                  <a:lnTo>
                    <a:pt x="21600" y="10800"/>
                  </a:lnTo>
                  <a:cubicBezTo>
                    <a:pt x="21600" y="4835"/>
                    <a:pt x="16765" y="0"/>
                    <a:pt x="10800" y="0"/>
                  </a:cubicBezTo>
                  <a:close/>
                </a:path>
              </a:pathLst>
            </a:custGeom>
            <a:solidFill>
              <a:srgbClr val="EEECE1"/>
            </a:solidFill>
            <a:ln w="25400" cap="flat">
              <a:solidFill>
                <a:srgbClr val="385D8A"/>
              </a:solidFill>
              <a:prstDash val="solid"/>
              <a:round/>
            </a:ln>
            <a:effectLst/>
          </p:spPr>
          <p:txBody>
            <a:bodyPr wrap="square" lIns="50800" tIns="50800" rIns="50800" bIns="50800" numCol="1" anchor="ctr">
              <a:noAutofit/>
            </a:bodyPr>
            <a:lstStyle/>
            <a:p>
              <a:pPr algn="ctr" defTabSz="914400">
                <a:defRPr sz="1800">
                  <a:uFill>
                    <a:solidFill>
                      <a:schemeClr val="accent4"/>
                    </a:solidFill>
                  </a:uFill>
                  <a:latin typeface="+mj-lt"/>
                  <a:ea typeface="+mj-ea"/>
                  <a:cs typeface="+mj-cs"/>
                  <a:sym typeface="Calibri"/>
                </a:defRPr>
              </a:pPr>
            </a:p>
          </p:txBody>
        </p:sp>
        <p:sp>
          <p:nvSpPr>
            <p:cNvPr id="127" name="Shape"/>
            <p:cNvSpPr/>
            <p:nvPr/>
          </p:nvSpPr>
          <p:spPr>
            <a:xfrm>
              <a:off x="160312" y="73602"/>
              <a:ext cx="2955421" cy="11606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555"/>
                  </a:moveTo>
                  <a:cubicBezTo>
                    <a:pt x="417" y="13915"/>
                    <a:pt x="899" y="14078"/>
                    <a:pt x="1381" y="14023"/>
                  </a:cubicBezTo>
                  <a:moveTo>
                    <a:pt x="2000" y="19344"/>
                  </a:moveTo>
                  <a:cubicBezTo>
                    <a:pt x="2207" y="19308"/>
                    <a:pt x="2410" y="19233"/>
                    <a:pt x="2604" y="19120"/>
                  </a:cubicBezTo>
                  <a:moveTo>
                    <a:pt x="7435" y="20578"/>
                  </a:moveTo>
                  <a:cubicBezTo>
                    <a:pt x="7532" y="20937"/>
                    <a:pt x="7654" y="21279"/>
                    <a:pt x="7799" y="21600"/>
                  </a:cubicBezTo>
                  <a:moveTo>
                    <a:pt x="14381" y="20160"/>
                  </a:moveTo>
                  <a:cubicBezTo>
                    <a:pt x="14456" y="19795"/>
                    <a:pt x="14505" y="19419"/>
                    <a:pt x="14527" y="19039"/>
                  </a:cubicBezTo>
                  <a:moveTo>
                    <a:pt x="19208" y="16270"/>
                  </a:moveTo>
                  <a:cubicBezTo>
                    <a:pt x="19208" y="14502"/>
                    <a:pt x="18520" y="12889"/>
                    <a:pt x="17436" y="12115"/>
                  </a:cubicBezTo>
                  <a:moveTo>
                    <a:pt x="20811" y="9204"/>
                  </a:moveTo>
                  <a:cubicBezTo>
                    <a:pt x="21153" y="8777"/>
                    <a:pt x="21423" y="8239"/>
                    <a:pt x="21600" y="7632"/>
                  </a:cubicBezTo>
                  <a:moveTo>
                    <a:pt x="19744" y="2561"/>
                  </a:moveTo>
                  <a:cubicBezTo>
                    <a:pt x="19747" y="2312"/>
                    <a:pt x="19733" y="2063"/>
                    <a:pt x="19702" y="1818"/>
                  </a:cubicBezTo>
                  <a:moveTo>
                    <a:pt x="15078" y="0"/>
                  </a:moveTo>
                  <a:cubicBezTo>
                    <a:pt x="14912" y="285"/>
                    <a:pt x="14776" y="604"/>
                    <a:pt x="14673" y="947"/>
                  </a:cubicBezTo>
                  <a:moveTo>
                    <a:pt x="11061" y="564"/>
                  </a:moveTo>
                  <a:cubicBezTo>
                    <a:pt x="10973" y="823"/>
                    <a:pt x="10907" y="1098"/>
                    <a:pt x="10865" y="1381"/>
                  </a:cubicBezTo>
                  <a:moveTo>
                    <a:pt x="7163" y="2480"/>
                  </a:moveTo>
                  <a:cubicBezTo>
                    <a:pt x="6949" y="2175"/>
                    <a:pt x="6711" y="1909"/>
                    <a:pt x="6454" y="1688"/>
                  </a:cubicBezTo>
                  <a:moveTo>
                    <a:pt x="946" y="7074"/>
                  </a:moveTo>
                  <a:cubicBezTo>
                    <a:pt x="973" y="7356"/>
                    <a:pt x="1014" y="7635"/>
                    <a:pt x="1070" y="7907"/>
                  </a:cubicBezTo>
                </a:path>
              </a:pathLst>
            </a:custGeom>
            <a:noFill/>
            <a:ln w="25400" cap="flat">
              <a:solidFill>
                <a:srgbClr val="385D8A"/>
              </a:solidFill>
              <a:prstDash val="solid"/>
              <a:round/>
            </a:ln>
            <a:effectLst/>
          </p:spPr>
          <p:txBody>
            <a:bodyPr wrap="square" lIns="50800" tIns="50800" rIns="50800" bIns="50800" numCol="1" anchor="ctr">
              <a:noAutofit/>
            </a:bodyPr>
            <a:lstStyle/>
            <a:p>
              <a:pPr algn="ctr" defTabSz="914400">
                <a:defRPr sz="1800">
                  <a:uFill>
                    <a:solidFill>
                      <a:schemeClr val="accent4"/>
                    </a:solidFill>
                  </a:uFill>
                  <a:latin typeface="+mj-lt"/>
                  <a:ea typeface="+mj-ea"/>
                  <a:cs typeface="+mj-cs"/>
                  <a:sym typeface="Calibri"/>
                </a:defRPr>
              </a:pPr>
            </a:p>
          </p:txBody>
        </p:sp>
        <p:sp>
          <p:nvSpPr>
            <p:cNvPr id="128" name="¡Humm! estos chicos si tienen convicciones"/>
            <p:cNvSpPr txBox="1"/>
            <p:nvPr/>
          </p:nvSpPr>
          <p:spPr>
            <a:xfrm>
              <a:off x="296088" y="229544"/>
              <a:ext cx="2629218" cy="8478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914400">
                <a:defRPr sz="1800">
                  <a:uFill>
                    <a:solidFill>
                      <a:schemeClr val="accent4"/>
                    </a:solidFill>
                  </a:uFill>
                  <a:latin typeface="+mj-lt"/>
                  <a:ea typeface="+mj-ea"/>
                  <a:cs typeface="+mj-cs"/>
                  <a:sym typeface="Calibri"/>
                </a:defRPr>
              </a:lvl1pPr>
            </a:lstStyle>
            <a:p>
              <a:pPr/>
              <a:r>
                <a:t>¡Humm! estos chicos si tienen convicciones</a:t>
              </a:r>
            </a:p>
          </p:txBody>
        </p:sp>
      </p:grpSp>
      <p:sp>
        <p:nvSpPr>
          <p:cNvPr id="130" name="Slide Number"/>
          <p:cNvSpPr txBox="1"/>
          <p:nvPr>
            <p:ph type="sldNum" sz="quarter" idx="2"/>
          </p:nvPr>
        </p:nvSpPr>
        <p:spPr>
          <a:xfrm>
            <a:off x="6553200" y="6358501"/>
            <a:ext cx="2133600" cy="36082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1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2" fill="hold">
                                  <p:stCondLst>
                                    <p:cond delay="0"/>
                                  </p:stCondLst>
                                  <p:iterate type="el" backwards="0">
                                    <p:tmAbs val="0"/>
                                  </p:iterate>
                                  <p:childTnLst>
                                    <p:set>
                                      <p:cBhvr>
                                        <p:cTn id="12" fill="hold"/>
                                        <p:tgtEl>
                                          <p:spTgt spid="1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3" fill="hold">
                                  <p:stCondLst>
                                    <p:cond delay="0"/>
                                  </p:stCondLst>
                                  <p:iterate type="el" backwards="0">
                                    <p:tmAbs val="0"/>
                                  </p:iterate>
                                  <p:childTnLst>
                                    <p:set>
                                      <p:cBhvr>
                                        <p:cTn id="16" fill="hold"/>
                                        <p:tgtEl>
                                          <p:spTgt spid="1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4" fill="hold">
                                  <p:stCondLst>
                                    <p:cond delay="0"/>
                                  </p:stCondLst>
                                  <p:iterate type="el" backwards="0">
                                    <p:tmAbs val="0"/>
                                  </p:iterate>
                                  <p:childTnLst>
                                    <p:set>
                                      <p:cBhvr>
                                        <p:cTn id="20" fill="hold"/>
                                        <p:tgtEl>
                                          <p:spTgt spid="1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9" grpId="4"/>
      <p:bldP build="p" bldLvl="5" animBg="1" rev="0" advAuto="0" spid="113" grpId="1"/>
      <p:bldP build="whole" bldLvl="1" animBg="1" rev="0" advAuto="0" spid="122" grpId="3"/>
      <p:bldP build="whole" bldLvl="1" animBg="1" rev="0" advAuto="0" spid="118" grpId="2"/>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Nosotros Confiamos solo en Dios"/>
          <p:cNvSpPr txBox="1"/>
          <p:nvPr/>
        </p:nvSpPr>
        <p:spPr>
          <a:xfrm>
            <a:off x="-144905" y="-321218"/>
            <a:ext cx="8610601" cy="187082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914400">
              <a:defRPr b="1" sz="3200">
                <a:solidFill>
                  <a:schemeClr val="accent3"/>
                </a:solidFill>
                <a:uFill>
                  <a:solidFill>
                    <a:srgbClr val="FF0066"/>
                  </a:solidFill>
                </a:uFill>
                <a:latin typeface="Arial-Black"/>
                <a:ea typeface="Arial-Black"/>
                <a:cs typeface="Arial-Black"/>
                <a:sym typeface="Arial-Black"/>
              </a:defRPr>
            </a:lvl1pPr>
          </a:lstStyle>
          <a:p>
            <a:pPr>
              <a:defRPr>
                <a:uFill>
                  <a:solidFill>
                    <a:srgbClr val="321900"/>
                  </a:solidFill>
                </a:uFill>
              </a:defRPr>
            </a:pPr>
            <a:r>
              <a:rPr>
                <a:uFill>
                  <a:solidFill>
                    <a:srgbClr val="FF0066"/>
                  </a:solidFill>
                </a:uFill>
              </a:rPr>
              <a:t>Nosotros Confiamos solo en Dios</a:t>
            </a:r>
            <a:endParaRPr>
              <a:uFill>
                <a:solidFill>
                  <a:srgbClr val="FF0066"/>
                </a:solidFill>
              </a:uFill>
            </a:endParaRPr>
          </a:p>
        </p:txBody>
      </p:sp>
      <p:pic>
        <p:nvPicPr>
          <p:cNvPr id="135" name="image-9.png" descr="image-9.png"/>
          <p:cNvPicPr>
            <a:picLocks noChangeAspect="1"/>
          </p:cNvPicPr>
          <p:nvPr/>
        </p:nvPicPr>
        <p:blipFill>
          <a:blip r:embed="rId2">
            <a:extLst/>
          </a:blip>
          <a:stretch>
            <a:fillRect/>
          </a:stretch>
        </p:blipFill>
        <p:spPr>
          <a:xfrm>
            <a:off x="0" y="1752600"/>
            <a:ext cx="4597400" cy="5105400"/>
          </a:xfrm>
          <a:prstGeom prst="rect">
            <a:avLst/>
          </a:prstGeom>
          <a:ln w="12700">
            <a:miter lim="400000"/>
          </a:ln>
        </p:spPr>
      </p:pic>
      <p:sp>
        <p:nvSpPr>
          <p:cNvPr id="136" name="Daniel 3:17-18  He aquí nuestro Dios a quien servimos puede librarnos del horno de fuego ardiendo; y de tu mano, oh rey, nos librara.…"/>
          <p:cNvSpPr/>
          <p:nvPr/>
        </p:nvSpPr>
        <p:spPr>
          <a:xfrm>
            <a:off x="2725584" y="763340"/>
            <a:ext cx="6257529" cy="51057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931" y="0"/>
                </a:moveTo>
                <a:cubicBezTo>
                  <a:pt x="6646" y="0"/>
                  <a:pt x="6415" y="283"/>
                  <a:pt x="6415" y="631"/>
                </a:cubicBezTo>
                <a:lnTo>
                  <a:pt x="6415" y="9565"/>
                </a:lnTo>
                <a:lnTo>
                  <a:pt x="0" y="10371"/>
                </a:lnTo>
                <a:lnTo>
                  <a:pt x="6415" y="11177"/>
                </a:lnTo>
                <a:lnTo>
                  <a:pt x="6415" y="20969"/>
                </a:lnTo>
                <a:cubicBezTo>
                  <a:pt x="6415" y="21317"/>
                  <a:pt x="6646" y="21600"/>
                  <a:pt x="6931" y="21600"/>
                </a:cubicBezTo>
                <a:lnTo>
                  <a:pt x="21085" y="21600"/>
                </a:lnTo>
                <a:cubicBezTo>
                  <a:pt x="21369" y="21600"/>
                  <a:pt x="21600" y="21317"/>
                  <a:pt x="21600" y="20969"/>
                </a:cubicBezTo>
                <a:lnTo>
                  <a:pt x="21600" y="631"/>
                </a:lnTo>
                <a:cubicBezTo>
                  <a:pt x="21600" y="283"/>
                  <a:pt x="21369" y="0"/>
                  <a:pt x="21085" y="0"/>
                </a:cubicBezTo>
                <a:lnTo>
                  <a:pt x="6931" y="0"/>
                </a:lnTo>
                <a:close/>
              </a:path>
            </a:pathLst>
          </a:custGeom>
          <a:gradFill>
            <a:gsLst>
              <a:gs pos="0">
                <a:srgbClr val="BE3936"/>
              </a:gs>
              <a:gs pos="100000">
                <a:srgbClr val="FE9D9C"/>
              </a:gs>
            </a:gsLst>
            <a:lin ang="16200000"/>
          </a:gradFill>
          <a:ln>
            <a:solidFill>
              <a:schemeClr val="accent4"/>
            </a:solidFill>
          </a:ln>
          <a:effectLst>
            <a:outerShdw sx="100000" sy="100000" kx="0" ky="0" algn="b" rotWithShape="0" blurRad="38100" dist="23000" dir="5400000">
              <a:schemeClr val="accent4">
                <a:alpha val="35000"/>
              </a:schemeClr>
            </a:outerShdw>
          </a:effectLst>
          <a:extLst>
            <a:ext uri="{C572A759-6A51-4108-AA02-DFA0A04FC94B}">
              <ma14:wrappingTextBoxFlag xmlns:ma14="http://schemas.microsoft.com/office/mac/drawingml/2011/main" val="1"/>
            </a:ext>
          </a:extLst>
        </p:spPr>
        <p:txBody>
          <a:bodyPr lIns="50800" tIns="50800" rIns="50800" bIns="50800"/>
          <a:lstStyle/>
          <a:p>
            <a:pPr marL="280736" indent="-280736" defTabSz="914400">
              <a:buSzPct val="100000"/>
              <a:buChar char="•"/>
              <a:defRPr sz="2800">
                <a:uFill>
                  <a:solidFill>
                    <a:schemeClr val="accent4"/>
                  </a:solidFill>
                </a:uFill>
                <a:latin typeface="+mj-lt"/>
                <a:ea typeface="+mj-ea"/>
                <a:cs typeface="+mj-cs"/>
                <a:sym typeface="Calibri"/>
              </a:defRPr>
            </a:pPr>
            <a:r>
              <a:t>Daniel 3:17-18 </a:t>
            </a:r>
            <a:br/>
            <a:r>
              <a:t>He aquí nuestro Dios a quien servimos puede librarnos del horno de fuego ardiendo; y de tu mano, oh rey, nos librara.</a:t>
            </a:r>
          </a:p>
          <a:p>
            <a:pPr defTabSz="914400">
              <a:defRPr sz="2800">
                <a:uFill>
                  <a:solidFill>
                    <a:schemeClr val="accent4"/>
                  </a:solidFill>
                </a:uFill>
                <a:latin typeface="+mj-lt"/>
                <a:ea typeface="+mj-ea"/>
                <a:cs typeface="+mj-cs"/>
                <a:sym typeface="Calibri"/>
              </a:defRPr>
            </a:pPr>
          </a:p>
          <a:p>
            <a:pPr marL="280736" indent="-280736" defTabSz="914400">
              <a:buSzPct val="100000"/>
              <a:buChar char="•"/>
              <a:defRPr sz="2800">
                <a:uFill>
                  <a:solidFill>
                    <a:schemeClr val="accent4"/>
                  </a:solidFill>
                </a:uFill>
                <a:latin typeface="+mj-lt"/>
                <a:ea typeface="+mj-ea"/>
                <a:cs typeface="+mj-cs"/>
                <a:sym typeface="Calibri"/>
              </a:defRPr>
            </a:pPr>
            <a:r>
              <a:t>"Y si no"</a:t>
            </a:r>
          </a:p>
          <a:p>
            <a:pPr marL="280736" indent="-280736" defTabSz="914400">
              <a:buSzPct val="100000"/>
              <a:buChar char="•"/>
              <a:defRPr sz="2800">
                <a:uFill>
                  <a:solidFill>
                    <a:schemeClr val="accent4"/>
                  </a:solidFill>
                </a:uFill>
                <a:latin typeface="+mj-lt"/>
                <a:ea typeface="+mj-ea"/>
                <a:cs typeface="+mj-cs"/>
                <a:sym typeface="Calibri"/>
              </a:defRPr>
            </a:pPr>
            <a:r>
              <a:t>sepas, oh rey, que no serviremos a tus dioses, ni tampoco adoraremos la estatua que has levantado. </a:t>
            </a:r>
            <a:br/>
          </a:p>
        </p:txBody>
      </p:sp>
      <p:sp>
        <p:nvSpPr>
          <p:cNvPr id="137" name="Slide Number"/>
          <p:cNvSpPr txBox="1"/>
          <p:nvPr>
            <p:ph type="sldNum" sz="quarter" idx="2"/>
          </p:nvPr>
        </p:nvSpPr>
        <p:spPr>
          <a:xfrm>
            <a:off x="6553200" y="6358501"/>
            <a:ext cx="2133600" cy="36082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44" name="Group"/>
          <p:cNvGrpSpPr/>
          <p:nvPr/>
        </p:nvGrpSpPr>
        <p:grpSpPr>
          <a:xfrm>
            <a:off x="-67080" y="387022"/>
            <a:ext cx="3221368" cy="1571943"/>
            <a:chOff x="0" y="0"/>
            <a:chExt cx="3221366" cy="1571941"/>
          </a:xfrm>
        </p:grpSpPr>
        <p:sp>
          <p:nvSpPr>
            <p:cNvPr id="138" name="Shape"/>
            <p:cNvSpPr/>
            <p:nvPr/>
          </p:nvSpPr>
          <p:spPr>
            <a:xfrm>
              <a:off x="-1" y="-1"/>
              <a:ext cx="3221368" cy="1363459"/>
            </a:xfrm>
            <a:custGeom>
              <a:avLst/>
              <a:gdLst/>
              <a:ahLst/>
              <a:cxnLst>
                <a:cxn ang="0">
                  <a:pos x="wd2" y="hd2"/>
                </a:cxn>
                <a:cxn ang="5400000">
                  <a:pos x="wd2" y="hd2"/>
                </a:cxn>
                <a:cxn ang="10800000">
                  <a:pos x="wd2" y="hd2"/>
                </a:cxn>
                <a:cxn ang="16200000">
                  <a:pos x="wd2" y="hd2"/>
                </a:cxn>
              </a:cxnLst>
              <a:rect l="0" t="0" r="r" b="b"/>
              <a:pathLst>
                <a:path w="21264" h="20623" fill="norm" stroke="1" extrusionOk="0">
                  <a:moveTo>
                    <a:pt x="1919" y="6857"/>
                  </a:moveTo>
                  <a:cubicBezTo>
                    <a:pt x="744" y="7018"/>
                    <a:pt x="-110" y="8412"/>
                    <a:pt x="11" y="9971"/>
                  </a:cubicBezTo>
                  <a:cubicBezTo>
                    <a:pt x="81" y="10871"/>
                    <a:pt x="470" y="11672"/>
                    <a:pt x="1058" y="12130"/>
                  </a:cubicBezTo>
                  <a:lnTo>
                    <a:pt x="1047" y="12097"/>
                  </a:lnTo>
                  <a:cubicBezTo>
                    <a:pt x="237" y="13237"/>
                    <a:pt x="282" y="15025"/>
                    <a:pt x="1147" y="16091"/>
                  </a:cubicBezTo>
                  <a:cubicBezTo>
                    <a:pt x="1608" y="16659"/>
                    <a:pt x="2236" y="16931"/>
                    <a:pt x="2864" y="16834"/>
                  </a:cubicBezTo>
                  <a:lnTo>
                    <a:pt x="2853" y="16853"/>
                  </a:lnTo>
                  <a:cubicBezTo>
                    <a:pt x="3897" y="19265"/>
                    <a:pt x="6219" y="20100"/>
                    <a:pt x="8040" y="18718"/>
                  </a:cubicBezTo>
                  <a:cubicBezTo>
                    <a:pt x="8063" y="18700"/>
                    <a:pt x="8086" y="18683"/>
                    <a:pt x="8108" y="18665"/>
                  </a:cubicBezTo>
                  <a:lnTo>
                    <a:pt x="8102" y="18668"/>
                  </a:lnTo>
                  <a:cubicBezTo>
                    <a:pt x="9122" y="20688"/>
                    <a:pt x="11186" y="21231"/>
                    <a:pt x="12712" y="19881"/>
                  </a:cubicBezTo>
                  <a:cubicBezTo>
                    <a:pt x="13352" y="19315"/>
                    <a:pt x="13823" y="18473"/>
                    <a:pt x="14046" y="17498"/>
                  </a:cubicBezTo>
                  <a:lnTo>
                    <a:pt x="14050" y="17522"/>
                  </a:lnTo>
                  <a:cubicBezTo>
                    <a:pt x="15384" y="18621"/>
                    <a:pt x="17141" y="18085"/>
                    <a:pt x="17974" y="16325"/>
                  </a:cubicBezTo>
                  <a:cubicBezTo>
                    <a:pt x="18256" y="15729"/>
                    <a:pt x="18406" y="15039"/>
                    <a:pt x="18406" y="14336"/>
                  </a:cubicBezTo>
                  <a:lnTo>
                    <a:pt x="18400" y="14357"/>
                  </a:lnTo>
                  <a:cubicBezTo>
                    <a:pt x="20223" y="14013"/>
                    <a:pt x="21490" y="11783"/>
                    <a:pt x="21229" y="9377"/>
                  </a:cubicBezTo>
                  <a:cubicBezTo>
                    <a:pt x="21148" y="8627"/>
                    <a:pt x="20922" y="7918"/>
                    <a:pt x="20573" y="7318"/>
                  </a:cubicBezTo>
                  <a:lnTo>
                    <a:pt x="20566" y="7316"/>
                  </a:lnTo>
                  <a:cubicBezTo>
                    <a:pt x="21137" y="5554"/>
                    <a:pt x="20520" y="3512"/>
                    <a:pt x="19188" y="2756"/>
                  </a:cubicBezTo>
                  <a:cubicBezTo>
                    <a:pt x="19076" y="2693"/>
                    <a:pt x="18961" y="2640"/>
                    <a:pt x="18843" y="2597"/>
                  </a:cubicBezTo>
                  <a:lnTo>
                    <a:pt x="18852" y="2591"/>
                  </a:lnTo>
                  <a:cubicBezTo>
                    <a:pt x="18618" y="879"/>
                    <a:pt x="17375" y="-258"/>
                    <a:pt x="16075" y="50"/>
                  </a:cubicBezTo>
                  <a:cubicBezTo>
                    <a:pt x="15529" y="180"/>
                    <a:pt x="15034" y="555"/>
                    <a:pt x="14675" y="1113"/>
                  </a:cubicBezTo>
                  <a:lnTo>
                    <a:pt x="14679" y="1117"/>
                  </a:lnTo>
                  <a:cubicBezTo>
                    <a:pt x="13960" y="-129"/>
                    <a:pt x="12611" y="-369"/>
                    <a:pt x="11668" y="582"/>
                  </a:cubicBezTo>
                  <a:cubicBezTo>
                    <a:pt x="11406" y="845"/>
                    <a:pt x="11194" y="1183"/>
                    <a:pt x="11048" y="1572"/>
                  </a:cubicBezTo>
                  <a:lnTo>
                    <a:pt x="11055" y="1618"/>
                  </a:lnTo>
                  <a:cubicBezTo>
                    <a:pt x="10022" y="274"/>
                    <a:pt x="8360" y="291"/>
                    <a:pt x="7343" y="1657"/>
                  </a:cubicBezTo>
                  <a:cubicBezTo>
                    <a:pt x="7165" y="1895"/>
                    <a:pt x="7014" y="2167"/>
                    <a:pt x="6895" y="2463"/>
                  </a:cubicBezTo>
                  <a:lnTo>
                    <a:pt x="6887" y="2485"/>
                  </a:lnTo>
                  <a:cubicBezTo>
                    <a:pt x="5303" y="1260"/>
                    <a:pt x="3266" y="1962"/>
                    <a:pt x="2338" y="4053"/>
                  </a:cubicBezTo>
                  <a:cubicBezTo>
                    <a:pt x="1962" y="4900"/>
                    <a:pt x="1812" y="5889"/>
                    <a:pt x="1913" y="6862"/>
                  </a:cubicBezTo>
                  <a:close/>
                </a:path>
              </a:pathLst>
            </a:custGeom>
            <a:solidFill>
              <a:srgbClr val="EEECE1"/>
            </a:solidFill>
            <a:ln w="25400" cap="flat">
              <a:solidFill>
                <a:srgbClr val="385D8A"/>
              </a:solidFill>
              <a:prstDash val="solid"/>
              <a:round/>
            </a:ln>
            <a:effectLst/>
          </p:spPr>
          <p:txBody>
            <a:bodyPr wrap="square" lIns="50800" tIns="50800" rIns="50800" bIns="50800" numCol="1" anchor="ctr">
              <a:noAutofit/>
            </a:bodyPr>
            <a:lstStyle/>
            <a:p>
              <a:pPr algn="ctr" defTabSz="914400">
                <a:defRPr sz="1800">
                  <a:uFill>
                    <a:solidFill>
                      <a:schemeClr val="accent4"/>
                    </a:solidFill>
                  </a:uFill>
                  <a:latin typeface="+mj-lt"/>
                  <a:ea typeface="+mj-ea"/>
                  <a:cs typeface="+mj-cs"/>
                  <a:sym typeface="Calibri"/>
                </a:defRPr>
              </a:pPr>
            </a:p>
          </p:txBody>
        </p:sp>
        <p:sp>
          <p:nvSpPr>
            <p:cNvPr id="139" name="Shape"/>
            <p:cNvSpPr/>
            <p:nvPr/>
          </p:nvSpPr>
          <p:spPr>
            <a:xfrm>
              <a:off x="797999" y="1259517"/>
              <a:ext cx="536955" cy="2272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0800" y="0"/>
                  </a:lnTo>
                  <a:cubicBezTo>
                    <a:pt x="4835" y="0"/>
                    <a:pt x="0" y="4835"/>
                    <a:pt x="0" y="10800"/>
                  </a:cubicBezTo>
                  <a:lnTo>
                    <a:pt x="0" y="10800"/>
                  </a:lnTo>
                  <a:cubicBezTo>
                    <a:pt x="0" y="16765"/>
                    <a:pt x="4835" y="21600"/>
                    <a:pt x="10800" y="21600"/>
                  </a:cubicBezTo>
                  <a:lnTo>
                    <a:pt x="10800" y="21600"/>
                  </a:lnTo>
                  <a:cubicBezTo>
                    <a:pt x="16765" y="21600"/>
                    <a:pt x="21600" y="16765"/>
                    <a:pt x="21600" y="10800"/>
                  </a:cubicBezTo>
                  <a:lnTo>
                    <a:pt x="21600" y="10800"/>
                  </a:lnTo>
                  <a:cubicBezTo>
                    <a:pt x="21600" y="4835"/>
                    <a:pt x="16765" y="0"/>
                    <a:pt x="10800" y="0"/>
                  </a:cubicBezTo>
                  <a:close/>
                </a:path>
              </a:pathLst>
            </a:custGeom>
            <a:solidFill>
              <a:srgbClr val="EEECE1"/>
            </a:solidFill>
            <a:ln w="25400" cap="flat">
              <a:solidFill>
                <a:srgbClr val="385D8A"/>
              </a:solidFill>
              <a:prstDash val="solid"/>
              <a:round/>
            </a:ln>
            <a:effectLst/>
          </p:spPr>
          <p:txBody>
            <a:bodyPr wrap="square" lIns="50800" tIns="50800" rIns="50800" bIns="50800" numCol="1" anchor="ctr">
              <a:noAutofit/>
            </a:bodyPr>
            <a:lstStyle/>
            <a:p>
              <a:pPr algn="ctr" defTabSz="914400">
                <a:defRPr sz="1800">
                  <a:uFill>
                    <a:solidFill>
                      <a:schemeClr val="accent4"/>
                    </a:solidFill>
                  </a:uFill>
                  <a:latin typeface="+mj-lt"/>
                  <a:ea typeface="+mj-ea"/>
                  <a:cs typeface="+mj-cs"/>
                  <a:sym typeface="Calibri"/>
                </a:defRPr>
              </a:pPr>
            </a:p>
          </p:txBody>
        </p:sp>
        <p:sp>
          <p:nvSpPr>
            <p:cNvPr id="140" name="Shape"/>
            <p:cNvSpPr/>
            <p:nvPr/>
          </p:nvSpPr>
          <p:spPr>
            <a:xfrm>
              <a:off x="795761" y="1413803"/>
              <a:ext cx="357970" cy="1515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0800" y="0"/>
                  </a:lnTo>
                  <a:cubicBezTo>
                    <a:pt x="4835" y="0"/>
                    <a:pt x="0" y="4835"/>
                    <a:pt x="0" y="10800"/>
                  </a:cubicBezTo>
                  <a:lnTo>
                    <a:pt x="0" y="10800"/>
                  </a:lnTo>
                  <a:cubicBezTo>
                    <a:pt x="0" y="16765"/>
                    <a:pt x="4835" y="21600"/>
                    <a:pt x="10800" y="21600"/>
                  </a:cubicBezTo>
                  <a:lnTo>
                    <a:pt x="10800" y="21600"/>
                  </a:lnTo>
                  <a:cubicBezTo>
                    <a:pt x="16765" y="21600"/>
                    <a:pt x="21600" y="16765"/>
                    <a:pt x="21600" y="10800"/>
                  </a:cubicBezTo>
                  <a:lnTo>
                    <a:pt x="21600" y="10800"/>
                  </a:lnTo>
                  <a:cubicBezTo>
                    <a:pt x="21600" y="4835"/>
                    <a:pt x="16765" y="0"/>
                    <a:pt x="10800" y="0"/>
                  </a:cubicBezTo>
                  <a:close/>
                </a:path>
              </a:pathLst>
            </a:custGeom>
            <a:solidFill>
              <a:srgbClr val="EEECE1"/>
            </a:solidFill>
            <a:ln w="25400" cap="flat">
              <a:solidFill>
                <a:srgbClr val="385D8A"/>
              </a:solidFill>
              <a:prstDash val="solid"/>
              <a:round/>
            </a:ln>
            <a:effectLst/>
          </p:spPr>
          <p:txBody>
            <a:bodyPr wrap="square" lIns="50800" tIns="50800" rIns="50800" bIns="50800" numCol="1" anchor="ctr">
              <a:noAutofit/>
            </a:bodyPr>
            <a:lstStyle/>
            <a:p>
              <a:pPr algn="ctr" defTabSz="914400">
                <a:defRPr sz="1800">
                  <a:uFill>
                    <a:solidFill>
                      <a:schemeClr val="accent4"/>
                    </a:solidFill>
                  </a:uFill>
                  <a:latin typeface="+mj-lt"/>
                  <a:ea typeface="+mj-ea"/>
                  <a:cs typeface="+mj-cs"/>
                  <a:sym typeface="Calibri"/>
                </a:defRPr>
              </a:pPr>
            </a:p>
          </p:txBody>
        </p:sp>
        <p:sp>
          <p:nvSpPr>
            <p:cNvPr id="141" name="Shape"/>
            <p:cNvSpPr/>
            <p:nvPr/>
          </p:nvSpPr>
          <p:spPr>
            <a:xfrm>
              <a:off x="850203" y="1496187"/>
              <a:ext cx="178985" cy="757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0800" y="0"/>
                  </a:lnTo>
                  <a:cubicBezTo>
                    <a:pt x="4835" y="0"/>
                    <a:pt x="0" y="4835"/>
                    <a:pt x="0" y="10800"/>
                  </a:cubicBezTo>
                  <a:lnTo>
                    <a:pt x="0" y="10800"/>
                  </a:lnTo>
                  <a:cubicBezTo>
                    <a:pt x="0" y="16765"/>
                    <a:pt x="4835" y="21600"/>
                    <a:pt x="10800" y="21600"/>
                  </a:cubicBezTo>
                  <a:lnTo>
                    <a:pt x="10800" y="21600"/>
                  </a:lnTo>
                  <a:cubicBezTo>
                    <a:pt x="16765" y="21600"/>
                    <a:pt x="21600" y="16765"/>
                    <a:pt x="21600" y="10800"/>
                  </a:cubicBezTo>
                  <a:lnTo>
                    <a:pt x="21600" y="10800"/>
                  </a:lnTo>
                  <a:cubicBezTo>
                    <a:pt x="21600" y="4835"/>
                    <a:pt x="16765" y="0"/>
                    <a:pt x="10800" y="0"/>
                  </a:cubicBezTo>
                  <a:close/>
                </a:path>
              </a:pathLst>
            </a:custGeom>
            <a:solidFill>
              <a:srgbClr val="EEECE1"/>
            </a:solidFill>
            <a:ln w="25400" cap="flat">
              <a:solidFill>
                <a:srgbClr val="385D8A"/>
              </a:solidFill>
              <a:prstDash val="solid"/>
              <a:round/>
            </a:ln>
            <a:effectLst/>
          </p:spPr>
          <p:txBody>
            <a:bodyPr wrap="square" lIns="50800" tIns="50800" rIns="50800" bIns="50800" numCol="1" anchor="ctr">
              <a:noAutofit/>
            </a:bodyPr>
            <a:lstStyle/>
            <a:p>
              <a:pPr algn="ctr" defTabSz="914400">
                <a:defRPr sz="1800">
                  <a:uFill>
                    <a:solidFill>
                      <a:schemeClr val="accent4"/>
                    </a:solidFill>
                  </a:uFill>
                  <a:latin typeface="+mj-lt"/>
                  <a:ea typeface="+mj-ea"/>
                  <a:cs typeface="+mj-cs"/>
                  <a:sym typeface="Calibri"/>
                </a:defRPr>
              </a:pPr>
            </a:p>
          </p:txBody>
        </p:sp>
        <p:sp>
          <p:nvSpPr>
            <p:cNvPr id="142" name="Shape"/>
            <p:cNvSpPr/>
            <p:nvPr/>
          </p:nvSpPr>
          <p:spPr>
            <a:xfrm>
              <a:off x="160312" y="73602"/>
              <a:ext cx="2955421" cy="11606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555"/>
                  </a:moveTo>
                  <a:cubicBezTo>
                    <a:pt x="417" y="13915"/>
                    <a:pt x="899" y="14078"/>
                    <a:pt x="1381" y="14023"/>
                  </a:cubicBezTo>
                  <a:moveTo>
                    <a:pt x="2000" y="19344"/>
                  </a:moveTo>
                  <a:cubicBezTo>
                    <a:pt x="2207" y="19308"/>
                    <a:pt x="2410" y="19233"/>
                    <a:pt x="2604" y="19120"/>
                  </a:cubicBezTo>
                  <a:moveTo>
                    <a:pt x="7435" y="20578"/>
                  </a:moveTo>
                  <a:cubicBezTo>
                    <a:pt x="7532" y="20937"/>
                    <a:pt x="7654" y="21279"/>
                    <a:pt x="7799" y="21600"/>
                  </a:cubicBezTo>
                  <a:moveTo>
                    <a:pt x="14381" y="20160"/>
                  </a:moveTo>
                  <a:cubicBezTo>
                    <a:pt x="14456" y="19795"/>
                    <a:pt x="14505" y="19419"/>
                    <a:pt x="14527" y="19039"/>
                  </a:cubicBezTo>
                  <a:moveTo>
                    <a:pt x="19208" y="16270"/>
                  </a:moveTo>
                  <a:cubicBezTo>
                    <a:pt x="19208" y="14502"/>
                    <a:pt x="18520" y="12889"/>
                    <a:pt x="17436" y="12115"/>
                  </a:cubicBezTo>
                  <a:moveTo>
                    <a:pt x="20811" y="9204"/>
                  </a:moveTo>
                  <a:cubicBezTo>
                    <a:pt x="21153" y="8777"/>
                    <a:pt x="21423" y="8239"/>
                    <a:pt x="21600" y="7632"/>
                  </a:cubicBezTo>
                  <a:moveTo>
                    <a:pt x="19744" y="2561"/>
                  </a:moveTo>
                  <a:cubicBezTo>
                    <a:pt x="19747" y="2312"/>
                    <a:pt x="19733" y="2063"/>
                    <a:pt x="19702" y="1818"/>
                  </a:cubicBezTo>
                  <a:moveTo>
                    <a:pt x="15078" y="0"/>
                  </a:moveTo>
                  <a:cubicBezTo>
                    <a:pt x="14912" y="285"/>
                    <a:pt x="14776" y="604"/>
                    <a:pt x="14673" y="947"/>
                  </a:cubicBezTo>
                  <a:moveTo>
                    <a:pt x="11061" y="564"/>
                  </a:moveTo>
                  <a:cubicBezTo>
                    <a:pt x="10973" y="823"/>
                    <a:pt x="10907" y="1098"/>
                    <a:pt x="10865" y="1381"/>
                  </a:cubicBezTo>
                  <a:moveTo>
                    <a:pt x="7163" y="2480"/>
                  </a:moveTo>
                  <a:cubicBezTo>
                    <a:pt x="6949" y="2175"/>
                    <a:pt x="6711" y="1909"/>
                    <a:pt x="6454" y="1688"/>
                  </a:cubicBezTo>
                  <a:moveTo>
                    <a:pt x="946" y="7074"/>
                  </a:moveTo>
                  <a:cubicBezTo>
                    <a:pt x="973" y="7356"/>
                    <a:pt x="1014" y="7635"/>
                    <a:pt x="1070" y="7907"/>
                  </a:cubicBezTo>
                </a:path>
              </a:pathLst>
            </a:custGeom>
            <a:noFill/>
            <a:ln w="25400" cap="flat">
              <a:solidFill>
                <a:srgbClr val="385D8A"/>
              </a:solidFill>
              <a:prstDash val="solid"/>
              <a:round/>
            </a:ln>
            <a:effectLst/>
          </p:spPr>
          <p:txBody>
            <a:bodyPr wrap="square" lIns="50800" tIns="50800" rIns="50800" bIns="50800" numCol="1" anchor="ctr">
              <a:noAutofit/>
            </a:bodyPr>
            <a:lstStyle/>
            <a:p>
              <a:pPr algn="ctr" defTabSz="914400">
                <a:defRPr sz="1800">
                  <a:uFill>
                    <a:solidFill>
                      <a:schemeClr val="accent4"/>
                    </a:solidFill>
                  </a:uFill>
                  <a:latin typeface="+mj-lt"/>
                  <a:ea typeface="+mj-ea"/>
                  <a:cs typeface="+mj-cs"/>
                  <a:sym typeface="Calibri"/>
                </a:defRPr>
              </a:pPr>
            </a:p>
          </p:txBody>
        </p:sp>
        <p:sp>
          <p:nvSpPr>
            <p:cNvPr id="143" name="¡Ah Caray! Pues si que me equivoque con estos chicos"/>
            <p:cNvSpPr txBox="1"/>
            <p:nvPr/>
          </p:nvSpPr>
          <p:spPr>
            <a:xfrm>
              <a:off x="326471" y="65086"/>
              <a:ext cx="2629219" cy="12332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914400">
                <a:defRPr sz="1800">
                  <a:uFill>
                    <a:solidFill>
                      <a:schemeClr val="accent4"/>
                    </a:solidFill>
                  </a:uFill>
                  <a:latin typeface="+mj-lt"/>
                  <a:ea typeface="+mj-ea"/>
                  <a:cs typeface="+mj-cs"/>
                  <a:sym typeface="Calibri"/>
                </a:defRPr>
              </a:lvl1pPr>
            </a:lstStyle>
            <a:p>
              <a:pPr/>
              <a:r>
                <a:t>¡Ah Caray! Pues si que me equivoque con estos chicos </a:t>
              </a: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0" advTm="0" p14:dur="1000">
        <p15:prstTrans prst="peelOff" invX="1"/>
      </p:transition>
    </mc:Choice>
    <mc:Choice xmlns:p14="http://schemas.microsoft.com/office/powerpoint/2010/main" Requires="p14">
      <p:transition spd="med" advClick="0" advTm="0" p14:dur="1000">
        <p:peelOff/>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3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3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3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3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3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2" fill="hold">
                                  <p:stCondLst>
                                    <p:cond delay="0"/>
                                  </p:stCondLst>
                                  <p:iterate type="el" backwards="0">
                                    <p:tmAbs val="0"/>
                                  </p:iterate>
                                  <p:childTnLst>
                                    <p:set>
                                      <p:cBhvr>
                                        <p:cTn id="28" fill="hold"/>
                                        <p:tgtEl>
                                          <p:spTgt spid="1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6" grpId="1"/>
      <p:bldP build="whole" bldLvl="1" animBg="1" rev="0" advAuto="0" spid="144" grpId="2"/>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6" name="image-8.png" descr="image-8.png"/>
          <p:cNvPicPr>
            <a:picLocks noChangeAspect="1"/>
          </p:cNvPicPr>
          <p:nvPr/>
        </p:nvPicPr>
        <p:blipFill>
          <a:blip r:embed="rId3">
            <a:extLst/>
          </a:blip>
          <a:stretch>
            <a:fillRect/>
          </a:stretch>
        </p:blipFill>
        <p:spPr>
          <a:xfrm>
            <a:off x="0" y="2209800"/>
            <a:ext cx="3856038" cy="4648200"/>
          </a:xfrm>
          <a:prstGeom prst="rect">
            <a:avLst/>
          </a:prstGeom>
          <a:ln w="12700">
            <a:miter lim="400000"/>
          </a:ln>
        </p:spPr>
      </p:pic>
      <p:sp>
        <p:nvSpPr>
          <p:cNvPr id="147" name="Ellos rehusaron contaminarse con la comida del Rey; y Dios les bendijo (Daniel 1:8-20).…"/>
          <p:cNvSpPr/>
          <p:nvPr/>
        </p:nvSpPr>
        <p:spPr>
          <a:xfrm>
            <a:off x="3583899" y="1273985"/>
            <a:ext cx="5410200" cy="5094289"/>
          </a:xfrm>
          <a:prstGeom prst="rect">
            <a:avLst/>
          </a:prstGeom>
          <a:solidFill>
            <a:srgbClr val="EEECE1">
              <a:alpha val="72155"/>
            </a:srgbClr>
          </a:solidFill>
          <a:ln>
            <a:solidFill>
              <a:srgbClr val="008000"/>
            </a:solidFill>
          </a:ln>
          <a:extLst>
            <a:ext uri="{C572A759-6A51-4108-AA02-DFA0A04FC94B}">
              <ma14:wrappingTextBoxFlag xmlns:ma14="http://schemas.microsoft.com/office/mac/drawingml/2011/main" val="1"/>
            </a:ext>
          </a:extLst>
        </p:spPr>
        <p:txBody>
          <a:bodyPr lIns="50800" tIns="50800" rIns="50800" bIns="50800">
            <a:spAutoFit/>
          </a:bodyPr>
          <a:lstStyle/>
          <a:p>
            <a:pPr marL="812800" indent="-812800" defTabSz="914400">
              <a:spcBef>
                <a:spcPts val="600"/>
              </a:spcBef>
              <a:buClr>
                <a:srgbClr val="321212"/>
              </a:buClr>
              <a:buSzPct val="100000"/>
              <a:buFont typeface="Wingdings2"/>
              <a:buChar char="•"/>
              <a:defRPr sz="1800">
                <a:uFill>
                  <a:solidFill>
                    <a:schemeClr val="accent4"/>
                  </a:solidFill>
                </a:uFill>
                <a:latin typeface="+mj-lt"/>
                <a:ea typeface="+mj-ea"/>
                <a:cs typeface="+mj-cs"/>
                <a:sym typeface="Calibri"/>
              </a:defRPr>
            </a:pPr>
            <a:r>
              <a:rPr b="1" sz="3200">
                <a:solidFill>
                  <a:srgbClr val="321900"/>
                </a:solidFill>
                <a:uFill>
                  <a:solidFill>
                    <a:srgbClr val="321900"/>
                  </a:solidFill>
                </a:uFill>
                <a:latin typeface="+mn-lt"/>
                <a:ea typeface="+mn-ea"/>
                <a:cs typeface="+mn-cs"/>
                <a:sym typeface="Helvetica"/>
              </a:rPr>
              <a:t>Ellos rehusaron contaminarse con la comida del Rey; y Dios les bendijo</a:t>
            </a:r>
            <a:r>
              <a:rPr b="1" sz="3200">
                <a:latin typeface="+mn-lt"/>
                <a:ea typeface="+mn-ea"/>
                <a:cs typeface="+mn-cs"/>
                <a:sym typeface="Helvetica"/>
              </a:rPr>
              <a:t> </a:t>
            </a:r>
            <a:r>
              <a:rPr b="1" sz="3200">
                <a:solidFill>
                  <a:srgbClr val="008000"/>
                </a:solidFill>
                <a:uFill>
                  <a:solidFill>
                    <a:srgbClr val="008000"/>
                  </a:solidFill>
                </a:uFill>
                <a:latin typeface="+mn-lt"/>
                <a:ea typeface="+mn-ea"/>
                <a:cs typeface="+mn-cs"/>
                <a:sym typeface="Helvetica"/>
              </a:rPr>
              <a:t>(Daniel 1:8-20).</a:t>
            </a:r>
            <a:endParaRPr b="1" sz="3200">
              <a:solidFill>
                <a:srgbClr val="008000"/>
              </a:solidFill>
              <a:uFill>
                <a:solidFill>
                  <a:srgbClr val="008000"/>
                </a:solidFill>
              </a:uFill>
              <a:latin typeface="+mn-lt"/>
              <a:ea typeface="+mn-ea"/>
              <a:cs typeface="+mn-cs"/>
              <a:sym typeface="Helvetica"/>
            </a:endParaRPr>
          </a:p>
          <a:p>
            <a:pPr marL="812800" indent="-812800" defTabSz="914400">
              <a:spcBef>
                <a:spcPts val="600"/>
              </a:spcBef>
              <a:buClr>
                <a:srgbClr val="321212"/>
              </a:buClr>
              <a:buSzPct val="100000"/>
              <a:buFont typeface="Wingdings2"/>
              <a:buChar char="•"/>
              <a:defRPr sz="1800">
                <a:uFill>
                  <a:solidFill>
                    <a:schemeClr val="accent4"/>
                  </a:solidFill>
                </a:uFill>
                <a:latin typeface="+mj-lt"/>
                <a:ea typeface="+mj-ea"/>
                <a:cs typeface="+mj-cs"/>
                <a:sym typeface="Calibri"/>
              </a:defRPr>
            </a:pPr>
            <a:r>
              <a:rPr b="1" sz="3200">
                <a:solidFill>
                  <a:srgbClr val="321900"/>
                </a:solidFill>
                <a:uFill>
                  <a:solidFill>
                    <a:srgbClr val="321900"/>
                  </a:solidFill>
                </a:uFill>
                <a:latin typeface="+mn-lt"/>
                <a:ea typeface="+mn-ea"/>
                <a:cs typeface="+mn-cs"/>
                <a:sym typeface="Helvetica"/>
              </a:rPr>
              <a:t>Aquellos que son fieles en las cosas pequeñas lo serán también en las GRANDES </a:t>
            </a:r>
            <a:r>
              <a:rPr b="1" sz="3200">
                <a:solidFill>
                  <a:srgbClr val="008000"/>
                </a:solidFill>
                <a:uFill>
                  <a:solidFill>
                    <a:srgbClr val="008000"/>
                  </a:solidFill>
                </a:uFill>
                <a:latin typeface="+mn-lt"/>
                <a:ea typeface="+mn-ea"/>
                <a:cs typeface="+mn-cs"/>
                <a:sym typeface="Helvetica"/>
              </a:rPr>
              <a:t>Luc 16:10)</a:t>
            </a:r>
          </a:p>
        </p:txBody>
      </p:sp>
      <p:sp>
        <p:nvSpPr>
          <p:cNvPr id="148" name="Ellos Experimentaron Previas…"/>
          <p:cNvSpPr txBox="1"/>
          <p:nvPr/>
        </p:nvSpPr>
        <p:spPr>
          <a:xfrm>
            <a:off x="-115722" y="-97421"/>
            <a:ext cx="9375444" cy="215595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algn="ctr" defTabSz="832104">
              <a:defRPr b="1" sz="4004">
                <a:solidFill>
                  <a:srgbClr val="321900"/>
                </a:solidFill>
                <a:effectLst>
                  <a:outerShdw sx="100000" sy="100000" kx="0" ky="0" algn="b" rotWithShape="0" blurRad="57785" dist="34671" dir="2700000">
                    <a:schemeClr val="accent4">
                      <a:alpha val="43136"/>
                    </a:schemeClr>
                  </a:outerShdw>
                </a:effectLst>
                <a:uFill>
                  <a:solidFill>
                    <a:srgbClr val="321900"/>
                  </a:solidFill>
                </a:uFill>
                <a:latin typeface="Arial-Black"/>
                <a:ea typeface="Arial-Black"/>
                <a:cs typeface="Arial-Black"/>
                <a:sym typeface="Arial-Black"/>
              </a:defRPr>
            </a:pPr>
            <a:r>
              <a:t>Ellos Experimentaron Previas </a:t>
            </a:r>
            <a:endParaRPr>
              <a:uFill>
                <a:solidFill>
                  <a:schemeClr val="accent4"/>
                </a:solidFill>
              </a:uFill>
            </a:endParaRPr>
          </a:p>
          <a:p>
            <a:pPr algn="ctr" defTabSz="832104">
              <a:defRPr b="1" sz="4004">
                <a:solidFill>
                  <a:srgbClr val="321900"/>
                </a:solidFill>
                <a:effectLst>
                  <a:outerShdw sx="100000" sy="100000" kx="0" ky="0" algn="b" rotWithShape="0" blurRad="57785" dist="34671" dir="2700000">
                    <a:schemeClr val="accent4">
                      <a:alpha val="43136"/>
                    </a:schemeClr>
                  </a:outerShdw>
                </a:effectLst>
                <a:uFill>
                  <a:solidFill>
                    <a:srgbClr val="321900"/>
                  </a:solidFill>
                </a:uFill>
                <a:latin typeface="Arial-Black"/>
                <a:ea typeface="Arial-Black"/>
                <a:cs typeface="Arial-Black"/>
                <a:sym typeface="Arial-Black"/>
              </a:defRPr>
            </a:pPr>
            <a:r>
              <a:t>Victorias sobre la Tentación</a:t>
            </a:r>
          </a:p>
        </p:txBody>
      </p:sp>
      <p:grpSp>
        <p:nvGrpSpPr>
          <p:cNvPr id="155" name="Group"/>
          <p:cNvGrpSpPr/>
          <p:nvPr/>
        </p:nvGrpSpPr>
        <p:grpSpPr>
          <a:xfrm>
            <a:off x="52151" y="1075467"/>
            <a:ext cx="3019599" cy="1769818"/>
            <a:chOff x="0" y="0"/>
            <a:chExt cx="3019597" cy="1769817"/>
          </a:xfrm>
        </p:grpSpPr>
        <p:sp>
          <p:nvSpPr>
            <p:cNvPr id="149" name="Shape"/>
            <p:cNvSpPr/>
            <p:nvPr/>
          </p:nvSpPr>
          <p:spPr>
            <a:xfrm>
              <a:off x="-1" y="80593"/>
              <a:ext cx="3019599" cy="1465186"/>
            </a:xfrm>
            <a:custGeom>
              <a:avLst/>
              <a:gdLst/>
              <a:ahLst/>
              <a:cxnLst>
                <a:cxn ang="0">
                  <a:pos x="wd2" y="hd2"/>
                </a:cxn>
                <a:cxn ang="5400000">
                  <a:pos x="wd2" y="hd2"/>
                </a:cxn>
                <a:cxn ang="10800000">
                  <a:pos x="wd2" y="hd2"/>
                </a:cxn>
                <a:cxn ang="16200000">
                  <a:pos x="wd2" y="hd2"/>
                </a:cxn>
              </a:cxnLst>
              <a:rect l="0" t="0" r="r" b="b"/>
              <a:pathLst>
                <a:path w="21264" h="20623" fill="norm" stroke="1" extrusionOk="0">
                  <a:moveTo>
                    <a:pt x="1919" y="6857"/>
                  </a:moveTo>
                  <a:cubicBezTo>
                    <a:pt x="744" y="7018"/>
                    <a:pt x="-110" y="8412"/>
                    <a:pt x="11" y="9971"/>
                  </a:cubicBezTo>
                  <a:cubicBezTo>
                    <a:pt x="81" y="10871"/>
                    <a:pt x="470" y="11672"/>
                    <a:pt x="1058" y="12130"/>
                  </a:cubicBezTo>
                  <a:lnTo>
                    <a:pt x="1047" y="12097"/>
                  </a:lnTo>
                  <a:cubicBezTo>
                    <a:pt x="237" y="13237"/>
                    <a:pt x="282" y="15025"/>
                    <a:pt x="1147" y="16091"/>
                  </a:cubicBezTo>
                  <a:cubicBezTo>
                    <a:pt x="1608" y="16659"/>
                    <a:pt x="2236" y="16931"/>
                    <a:pt x="2864" y="16834"/>
                  </a:cubicBezTo>
                  <a:lnTo>
                    <a:pt x="2853" y="16853"/>
                  </a:lnTo>
                  <a:cubicBezTo>
                    <a:pt x="3897" y="19265"/>
                    <a:pt x="6219" y="20100"/>
                    <a:pt x="8040" y="18718"/>
                  </a:cubicBezTo>
                  <a:cubicBezTo>
                    <a:pt x="8063" y="18700"/>
                    <a:pt x="8086" y="18683"/>
                    <a:pt x="8108" y="18665"/>
                  </a:cubicBezTo>
                  <a:lnTo>
                    <a:pt x="8102" y="18668"/>
                  </a:lnTo>
                  <a:cubicBezTo>
                    <a:pt x="9122" y="20688"/>
                    <a:pt x="11186" y="21231"/>
                    <a:pt x="12712" y="19881"/>
                  </a:cubicBezTo>
                  <a:cubicBezTo>
                    <a:pt x="13352" y="19315"/>
                    <a:pt x="13823" y="18473"/>
                    <a:pt x="14046" y="17498"/>
                  </a:cubicBezTo>
                  <a:lnTo>
                    <a:pt x="14050" y="17522"/>
                  </a:lnTo>
                  <a:cubicBezTo>
                    <a:pt x="15384" y="18621"/>
                    <a:pt x="17141" y="18085"/>
                    <a:pt x="17974" y="16325"/>
                  </a:cubicBezTo>
                  <a:cubicBezTo>
                    <a:pt x="18256" y="15729"/>
                    <a:pt x="18406" y="15039"/>
                    <a:pt x="18406" y="14336"/>
                  </a:cubicBezTo>
                  <a:lnTo>
                    <a:pt x="18400" y="14357"/>
                  </a:lnTo>
                  <a:cubicBezTo>
                    <a:pt x="20223" y="14013"/>
                    <a:pt x="21490" y="11783"/>
                    <a:pt x="21229" y="9377"/>
                  </a:cubicBezTo>
                  <a:cubicBezTo>
                    <a:pt x="21148" y="8627"/>
                    <a:pt x="20922" y="7918"/>
                    <a:pt x="20573" y="7318"/>
                  </a:cubicBezTo>
                  <a:lnTo>
                    <a:pt x="20566" y="7316"/>
                  </a:lnTo>
                  <a:cubicBezTo>
                    <a:pt x="21137" y="5554"/>
                    <a:pt x="20520" y="3512"/>
                    <a:pt x="19188" y="2756"/>
                  </a:cubicBezTo>
                  <a:cubicBezTo>
                    <a:pt x="19076" y="2693"/>
                    <a:pt x="18961" y="2640"/>
                    <a:pt x="18843" y="2597"/>
                  </a:cubicBezTo>
                  <a:lnTo>
                    <a:pt x="18852" y="2591"/>
                  </a:lnTo>
                  <a:cubicBezTo>
                    <a:pt x="18618" y="879"/>
                    <a:pt x="17375" y="-258"/>
                    <a:pt x="16075" y="50"/>
                  </a:cubicBezTo>
                  <a:cubicBezTo>
                    <a:pt x="15529" y="180"/>
                    <a:pt x="15034" y="555"/>
                    <a:pt x="14675" y="1113"/>
                  </a:cubicBezTo>
                  <a:lnTo>
                    <a:pt x="14679" y="1117"/>
                  </a:lnTo>
                  <a:cubicBezTo>
                    <a:pt x="13960" y="-129"/>
                    <a:pt x="12611" y="-369"/>
                    <a:pt x="11668" y="582"/>
                  </a:cubicBezTo>
                  <a:cubicBezTo>
                    <a:pt x="11406" y="845"/>
                    <a:pt x="11194" y="1183"/>
                    <a:pt x="11048" y="1572"/>
                  </a:cubicBezTo>
                  <a:lnTo>
                    <a:pt x="11055" y="1618"/>
                  </a:lnTo>
                  <a:cubicBezTo>
                    <a:pt x="10022" y="274"/>
                    <a:pt x="8360" y="291"/>
                    <a:pt x="7343" y="1657"/>
                  </a:cubicBezTo>
                  <a:cubicBezTo>
                    <a:pt x="7165" y="1895"/>
                    <a:pt x="7014" y="2167"/>
                    <a:pt x="6895" y="2463"/>
                  </a:cubicBezTo>
                  <a:lnTo>
                    <a:pt x="6887" y="2485"/>
                  </a:lnTo>
                  <a:cubicBezTo>
                    <a:pt x="5303" y="1260"/>
                    <a:pt x="3266" y="1962"/>
                    <a:pt x="2338" y="4053"/>
                  </a:cubicBezTo>
                  <a:cubicBezTo>
                    <a:pt x="1962" y="4900"/>
                    <a:pt x="1812" y="5889"/>
                    <a:pt x="1913" y="6862"/>
                  </a:cubicBezTo>
                  <a:close/>
                </a:path>
              </a:pathLst>
            </a:custGeom>
            <a:solidFill>
              <a:srgbClr val="EEECE1"/>
            </a:solidFill>
            <a:ln w="25400" cap="flat">
              <a:solidFill>
                <a:srgbClr val="385D8A"/>
              </a:solidFill>
              <a:prstDash val="solid"/>
              <a:round/>
            </a:ln>
            <a:effectLst/>
          </p:spPr>
          <p:txBody>
            <a:bodyPr wrap="square" lIns="50800" tIns="50800" rIns="50800" bIns="50800" numCol="1" anchor="ctr">
              <a:noAutofit/>
            </a:bodyPr>
            <a:lstStyle/>
            <a:p>
              <a:pPr algn="ctr" defTabSz="914400">
                <a:defRPr sz="1800">
                  <a:solidFill>
                    <a:schemeClr val="accent3"/>
                  </a:solidFill>
                  <a:uFill>
                    <a:solidFill>
                      <a:schemeClr val="accent3"/>
                    </a:solidFill>
                  </a:uFill>
                  <a:latin typeface="+mj-lt"/>
                  <a:ea typeface="+mj-ea"/>
                  <a:cs typeface="+mj-cs"/>
                  <a:sym typeface="Calibri"/>
                </a:defRPr>
              </a:pPr>
            </a:p>
          </p:txBody>
        </p:sp>
        <p:sp>
          <p:nvSpPr>
            <p:cNvPr id="150" name="Shape"/>
            <p:cNvSpPr/>
            <p:nvPr/>
          </p:nvSpPr>
          <p:spPr>
            <a:xfrm>
              <a:off x="748016" y="1434083"/>
              <a:ext cx="503323" cy="2442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0800" y="0"/>
                  </a:lnTo>
                  <a:cubicBezTo>
                    <a:pt x="4835" y="0"/>
                    <a:pt x="0" y="4835"/>
                    <a:pt x="0" y="10800"/>
                  </a:cubicBezTo>
                  <a:lnTo>
                    <a:pt x="0" y="10800"/>
                  </a:lnTo>
                  <a:cubicBezTo>
                    <a:pt x="0" y="16765"/>
                    <a:pt x="4835" y="21600"/>
                    <a:pt x="10800" y="21600"/>
                  </a:cubicBezTo>
                  <a:lnTo>
                    <a:pt x="10800" y="21600"/>
                  </a:lnTo>
                  <a:cubicBezTo>
                    <a:pt x="16765" y="21600"/>
                    <a:pt x="21600" y="16765"/>
                    <a:pt x="21600" y="10800"/>
                  </a:cubicBezTo>
                  <a:lnTo>
                    <a:pt x="21600" y="10800"/>
                  </a:lnTo>
                  <a:cubicBezTo>
                    <a:pt x="21600" y="4835"/>
                    <a:pt x="16765" y="0"/>
                    <a:pt x="10800" y="0"/>
                  </a:cubicBezTo>
                  <a:close/>
                </a:path>
              </a:pathLst>
            </a:custGeom>
            <a:solidFill>
              <a:srgbClr val="EEECE1"/>
            </a:solidFill>
            <a:ln w="25400" cap="flat">
              <a:solidFill>
                <a:srgbClr val="385D8A"/>
              </a:solidFill>
              <a:prstDash val="solid"/>
              <a:round/>
            </a:ln>
            <a:effectLst/>
          </p:spPr>
          <p:txBody>
            <a:bodyPr wrap="square" lIns="50800" tIns="50800" rIns="50800" bIns="50800" numCol="1" anchor="ctr">
              <a:noAutofit/>
            </a:bodyPr>
            <a:lstStyle/>
            <a:p>
              <a:pPr algn="ctr" defTabSz="914400">
                <a:defRPr sz="1800">
                  <a:solidFill>
                    <a:schemeClr val="accent3"/>
                  </a:solidFill>
                  <a:uFill>
                    <a:solidFill>
                      <a:schemeClr val="accent3"/>
                    </a:solidFill>
                  </a:uFill>
                  <a:latin typeface="+mj-lt"/>
                  <a:ea typeface="+mj-ea"/>
                  <a:cs typeface="+mj-cs"/>
                  <a:sym typeface="Calibri"/>
                </a:defRPr>
              </a:pPr>
            </a:p>
          </p:txBody>
        </p:sp>
        <p:sp>
          <p:nvSpPr>
            <p:cNvPr id="151" name="Shape"/>
            <p:cNvSpPr/>
            <p:nvPr/>
          </p:nvSpPr>
          <p:spPr>
            <a:xfrm>
              <a:off x="745919" y="1599881"/>
              <a:ext cx="335549" cy="1628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0800" y="0"/>
                  </a:lnTo>
                  <a:cubicBezTo>
                    <a:pt x="4835" y="0"/>
                    <a:pt x="0" y="4835"/>
                    <a:pt x="0" y="10800"/>
                  </a:cubicBezTo>
                  <a:lnTo>
                    <a:pt x="0" y="10800"/>
                  </a:lnTo>
                  <a:cubicBezTo>
                    <a:pt x="0" y="16765"/>
                    <a:pt x="4835" y="21600"/>
                    <a:pt x="10800" y="21600"/>
                  </a:cubicBezTo>
                  <a:lnTo>
                    <a:pt x="10800" y="21600"/>
                  </a:lnTo>
                  <a:cubicBezTo>
                    <a:pt x="16765" y="21600"/>
                    <a:pt x="21600" y="16765"/>
                    <a:pt x="21600" y="10800"/>
                  </a:cubicBezTo>
                  <a:lnTo>
                    <a:pt x="21600" y="10800"/>
                  </a:lnTo>
                  <a:cubicBezTo>
                    <a:pt x="21600" y="4835"/>
                    <a:pt x="16765" y="0"/>
                    <a:pt x="10800" y="0"/>
                  </a:cubicBezTo>
                  <a:close/>
                </a:path>
              </a:pathLst>
            </a:custGeom>
            <a:solidFill>
              <a:srgbClr val="EEECE1"/>
            </a:solidFill>
            <a:ln w="25400" cap="flat">
              <a:solidFill>
                <a:srgbClr val="385D8A"/>
              </a:solidFill>
              <a:prstDash val="solid"/>
              <a:round/>
            </a:ln>
            <a:effectLst/>
          </p:spPr>
          <p:txBody>
            <a:bodyPr wrap="square" lIns="50800" tIns="50800" rIns="50800" bIns="50800" numCol="1" anchor="ctr">
              <a:noAutofit/>
            </a:bodyPr>
            <a:lstStyle/>
            <a:p>
              <a:pPr algn="ctr" defTabSz="914400">
                <a:defRPr sz="1800">
                  <a:solidFill>
                    <a:schemeClr val="accent3"/>
                  </a:solidFill>
                  <a:uFill>
                    <a:solidFill>
                      <a:schemeClr val="accent3"/>
                    </a:solidFill>
                  </a:uFill>
                  <a:latin typeface="+mj-lt"/>
                  <a:ea typeface="+mj-ea"/>
                  <a:cs typeface="+mj-cs"/>
                  <a:sym typeface="Calibri"/>
                </a:defRPr>
              </a:pPr>
            </a:p>
          </p:txBody>
        </p:sp>
        <p:sp>
          <p:nvSpPr>
            <p:cNvPr id="152" name="Shape"/>
            <p:cNvSpPr/>
            <p:nvPr/>
          </p:nvSpPr>
          <p:spPr>
            <a:xfrm>
              <a:off x="796950" y="1688410"/>
              <a:ext cx="167775" cy="814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0800" y="0"/>
                  </a:lnTo>
                  <a:cubicBezTo>
                    <a:pt x="4835" y="0"/>
                    <a:pt x="0" y="4835"/>
                    <a:pt x="0" y="10800"/>
                  </a:cubicBezTo>
                  <a:lnTo>
                    <a:pt x="0" y="10800"/>
                  </a:lnTo>
                  <a:cubicBezTo>
                    <a:pt x="0" y="16765"/>
                    <a:pt x="4835" y="21600"/>
                    <a:pt x="10800" y="21600"/>
                  </a:cubicBezTo>
                  <a:lnTo>
                    <a:pt x="10800" y="21600"/>
                  </a:lnTo>
                  <a:cubicBezTo>
                    <a:pt x="16765" y="21600"/>
                    <a:pt x="21600" y="16765"/>
                    <a:pt x="21600" y="10800"/>
                  </a:cubicBezTo>
                  <a:lnTo>
                    <a:pt x="21600" y="10800"/>
                  </a:lnTo>
                  <a:cubicBezTo>
                    <a:pt x="21600" y="4835"/>
                    <a:pt x="16765" y="0"/>
                    <a:pt x="10800" y="0"/>
                  </a:cubicBezTo>
                  <a:close/>
                </a:path>
              </a:pathLst>
            </a:custGeom>
            <a:solidFill>
              <a:srgbClr val="EEECE1"/>
            </a:solidFill>
            <a:ln w="25400" cap="flat">
              <a:solidFill>
                <a:srgbClr val="385D8A"/>
              </a:solidFill>
              <a:prstDash val="solid"/>
              <a:round/>
            </a:ln>
            <a:effectLst/>
          </p:spPr>
          <p:txBody>
            <a:bodyPr wrap="square" lIns="50800" tIns="50800" rIns="50800" bIns="50800" numCol="1" anchor="ctr">
              <a:noAutofit/>
            </a:bodyPr>
            <a:lstStyle/>
            <a:p>
              <a:pPr algn="ctr" defTabSz="914400">
                <a:defRPr sz="1800">
                  <a:solidFill>
                    <a:schemeClr val="accent3"/>
                  </a:solidFill>
                  <a:uFill>
                    <a:solidFill>
                      <a:schemeClr val="accent3"/>
                    </a:solidFill>
                  </a:uFill>
                  <a:latin typeface="+mj-lt"/>
                  <a:ea typeface="+mj-ea"/>
                  <a:cs typeface="+mj-cs"/>
                  <a:sym typeface="Calibri"/>
                </a:defRPr>
              </a:pPr>
            </a:p>
          </p:txBody>
        </p:sp>
        <p:sp>
          <p:nvSpPr>
            <p:cNvPr id="153" name="Shape"/>
            <p:cNvSpPr/>
            <p:nvPr/>
          </p:nvSpPr>
          <p:spPr>
            <a:xfrm>
              <a:off x="150271" y="159688"/>
              <a:ext cx="2770309" cy="1247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555"/>
                  </a:moveTo>
                  <a:cubicBezTo>
                    <a:pt x="417" y="13915"/>
                    <a:pt x="899" y="14078"/>
                    <a:pt x="1381" y="14023"/>
                  </a:cubicBezTo>
                  <a:moveTo>
                    <a:pt x="2000" y="19344"/>
                  </a:moveTo>
                  <a:cubicBezTo>
                    <a:pt x="2207" y="19308"/>
                    <a:pt x="2410" y="19233"/>
                    <a:pt x="2604" y="19120"/>
                  </a:cubicBezTo>
                  <a:moveTo>
                    <a:pt x="7435" y="20578"/>
                  </a:moveTo>
                  <a:cubicBezTo>
                    <a:pt x="7532" y="20937"/>
                    <a:pt x="7654" y="21279"/>
                    <a:pt x="7799" y="21600"/>
                  </a:cubicBezTo>
                  <a:moveTo>
                    <a:pt x="14381" y="20160"/>
                  </a:moveTo>
                  <a:cubicBezTo>
                    <a:pt x="14456" y="19795"/>
                    <a:pt x="14505" y="19419"/>
                    <a:pt x="14527" y="19039"/>
                  </a:cubicBezTo>
                  <a:moveTo>
                    <a:pt x="19208" y="16270"/>
                  </a:moveTo>
                  <a:cubicBezTo>
                    <a:pt x="19208" y="14502"/>
                    <a:pt x="18520" y="12889"/>
                    <a:pt x="17436" y="12115"/>
                  </a:cubicBezTo>
                  <a:moveTo>
                    <a:pt x="20811" y="9204"/>
                  </a:moveTo>
                  <a:cubicBezTo>
                    <a:pt x="21153" y="8777"/>
                    <a:pt x="21423" y="8239"/>
                    <a:pt x="21600" y="7632"/>
                  </a:cubicBezTo>
                  <a:moveTo>
                    <a:pt x="19744" y="2561"/>
                  </a:moveTo>
                  <a:cubicBezTo>
                    <a:pt x="19747" y="2312"/>
                    <a:pt x="19733" y="2063"/>
                    <a:pt x="19702" y="1818"/>
                  </a:cubicBezTo>
                  <a:moveTo>
                    <a:pt x="15078" y="0"/>
                  </a:moveTo>
                  <a:cubicBezTo>
                    <a:pt x="14912" y="285"/>
                    <a:pt x="14776" y="604"/>
                    <a:pt x="14673" y="947"/>
                  </a:cubicBezTo>
                  <a:moveTo>
                    <a:pt x="11061" y="564"/>
                  </a:moveTo>
                  <a:cubicBezTo>
                    <a:pt x="10973" y="823"/>
                    <a:pt x="10907" y="1098"/>
                    <a:pt x="10865" y="1381"/>
                  </a:cubicBezTo>
                  <a:moveTo>
                    <a:pt x="7163" y="2480"/>
                  </a:moveTo>
                  <a:cubicBezTo>
                    <a:pt x="6949" y="2175"/>
                    <a:pt x="6711" y="1909"/>
                    <a:pt x="6454" y="1688"/>
                  </a:cubicBezTo>
                  <a:moveTo>
                    <a:pt x="946" y="7074"/>
                  </a:moveTo>
                  <a:cubicBezTo>
                    <a:pt x="973" y="7356"/>
                    <a:pt x="1014" y="7635"/>
                    <a:pt x="1070" y="7907"/>
                  </a:cubicBezTo>
                </a:path>
              </a:pathLst>
            </a:custGeom>
            <a:noFill/>
            <a:ln w="25400" cap="flat">
              <a:solidFill>
                <a:srgbClr val="385D8A"/>
              </a:solidFill>
              <a:prstDash val="solid"/>
              <a:round/>
            </a:ln>
            <a:effectLst/>
          </p:spPr>
          <p:txBody>
            <a:bodyPr wrap="square" lIns="50800" tIns="50800" rIns="50800" bIns="50800" numCol="1" anchor="ctr">
              <a:noAutofit/>
            </a:bodyPr>
            <a:lstStyle/>
            <a:p>
              <a:pPr algn="ctr" defTabSz="914400">
                <a:defRPr sz="1800">
                  <a:solidFill>
                    <a:schemeClr val="accent3"/>
                  </a:solidFill>
                  <a:uFill>
                    <a:solidFill>
                      <a:schemeClr val="accent3"/>
                    </a:solidFill>
                  </a:uFill>
                  <a:latin typeface="+mj-lt"/>
                  <a:ea typeface="+mj-ea"/>
                  <a:cs typeface="+mj-cs"/>
                  <a:sym typeface="Calibri"/>
                </a:defRPr>
              </a:pPr>
            </a:p>
          </p:txBody>
        </p:sp>
        <p:sp>
          <p:nvSpPr>
            <p:cNvPr id="154" name="Nos hemos Propuesto no  Participar"/>
            <p:cNvSpPr txBox="1"/>
            <p:nvPr/>
          </p:nvSpPr>
          <p:spPr>
            <a:xfrm>
              <a:off x="416243" y="0"/>
              <a:ext cx="1972744" cy="15586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lgn="ctr" defTabSz="914400">
                <a:defRPr sz="1800">
                  <a:uFill>
                    <a:solidFill>
                      <a:schemeClr val="accent4"/>
                    </a:solidFill>
                  </a:uFill>
                  <a:latin typeface="+mj-lt"/>
                  <a:ea typeface="+mj-ea"/>
                  <a:cs typeface="+mj-cs"/>
                  <a:sym typeface="Calibri"/>
                </a:defRPr>
              </a:pPr>
              <a:r>
                <a:rPr b="1"/>
                <a:t>Nos hemos Propuesto no  Participar</a:t>
              </a:r>
              <a:r>
                <a:rPr>
                  <a:solidFill>
                    <a:schemeClr val="accent3"/>
                  </a:solidFill>
                  <a:uFill>
                    <a:solidFill>
                      <a:schemeClr val="accent3"/>
                    </a:solidFill>
                  </a:uFill>
                </a:rPr>
                <a:t> </a:t>
              </a:r>
            </a:p>
          </p:txBody>
        </p:sp>
      </p:grpSp>
      <p:sp>
        <p:nvSpPr>
          <p:cNvPr id="156" name="Slide Number"/>
          <p:cNvSpPr txBox="1"/>
          <p:nvPr>
            <p:ph type="sldNum" sz="quarter" idx="2"/>
          </p:nvPr>
        </p:nvSpPr>
        <p:spPr>
          <a:xfrm>
            <a:off x="6553200" y="6358501"/>
            <a:ext cx="2133600" cy="36082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cover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4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2" fill="hold">
                                  <p:stCondLst>
                                    <p:cond delay="0"/>
                                  </p:stCondLst>
                                  <p:iterate type="el" backwards="0">
                                    <p:tmAbs val="0"/>
                                  </p:iterate>
                                  <p:childTnLst>
                                    <p:set>
                                      <p:cBhvr>
                                        <p:cTn id="12" fill="hold"/>
                                        <p:tgtEl>
                                          <p:spTgt spid="1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47">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5" grpId="2"/>
      <p:bldP build="p" bldLvl="5" animBg="1" rev="0" advAuto="0" spid="147"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0" name="image-10.png" descr="image-10.png"/>
          <p:cNvPicPr>
            <a:picLocks noChangeAspect="1"/>
          </p:cNvPicPr>
          <p:nvPr/>
        </p:nvPicPr>
        <p:blipFill>
          <a:blip r:embed="rId3">
            <a:extLst/>
          </a:blip>
          <a:stretch>
            <a:fillRect/>
          </a:stretch>
        </p:blipFill>
        <p:spPr>
          <a:xfrm>
            <a:off x="149901" y="262731"/>
            <a:ext cx="4876801" cy="6011863"/>
          </a:xfrm>
          <a:prstGeom prst="rect">
            <a:avLst/>
          </a:prstGeom>
          <a:ln w="12700">
            <a:miter lim="400000"/>
          </a:ln>
        </p:spPr>
      </p:pic>
      <p:sp>
        <p:nvSpPr>
          <p:cNvPr id="161" name="Note usted los resultados     (Daniel 3:24-30).…"/>
          <p:cNvSpPr/>
          <p:nvPr/>
        </p:nvSpPr>
        <p:spPr>
          <a:xfrm>
            <a:off x="4114800" y="1371600"/>
            <a:ext cx="5029200" cy="3794125"/>
          </a:xfrm>
          <a:prstGeom prst="rect">
            <a:avLst/>
          </a:prstGeom>
          <a:solidFill>
            <a:schemeClr val="accent3">
              <a:alpha val="74116"/>
            </a:schemeClr>
          </a:solidFill>
          <a:ln>
            <a:solidFill>
              <a:srgbClr val="008000"/>
            </a:solidFill>
          </a:ln>
          <a:extLst>
            <a:ext uri="{C572A759-6A51-4108-AA02-DFA0A04FC94B}">
              <ma14:wrappingTextBoxFlag xmlns:ma14="http://schemas.microsoft.com/office/mac/drawingml/2011/main" val="1"/>
            </a:ext>
          </a:extLst>
        </p:spPr>
        <p:txBody>
          <a:bodyPr lIns="50800" tIns="50800" rIns="50800" bIns="50800">
            <a:spAutoFit/>
          </a:bodyPr>
          <a:lstStyle/>
          <a:p>
            <a:pPr marL="711200" indent="-711200" defTabSz="914400">
              <a:spcBef>
                <a:spcPts val="600"/>
              </a:spcBef>
              <a:buClr>
                <a:srgbClr val="321212"/>
              </a:buClr>
              <a:buSzPct val="100000"/>
              <a:buFont typeface="Wingdings2"/>
              <a:buChar char="•"/>
              <a:defRPr sz="1800">
                <a:uFill>
                  <a:solidFill>
                    <a:schemeClr val="accent4"/>
                  </a:solidFill>
                </a:uFill>
                <a:latin typeface="+mj-lt"/>
                <a:ea typeface="+mj-ea"/>
                <a:cs typeface="+mj-cs"/>
                <a:sym typeface="Calibri"/>
              </a:defRPr>
            </a:pPr>
            <a:r>
              <a:rPr b="1" sz="2800">
                <a:solidFill>
                  <a:srgbClr val="321900"/>
                </a:solidFill>
                <a:uFill>
                  <a:solidFill>
                    <a:srgbClr val="321900"/>
                  </a:solidFill>
                </a:uFill>
                <a:latin typeface="+mn-lt"/>
                <a:ea typeface="+mn-ea"/>
                <a:cs typeface="+mn-cs"/>
                <a:sym typeface="Helvetica"/>
              </a:rPr>
              <a:t>Note usted los resultados</a:t>
            </a:r>
            <a:r>
              <a:rPr b="1" sz="2800">
                <a:latin typeface="+mn-lt"/>
                <a:ea typeface="+mn-ea"/>
                <a:cs typeface="+mn-cs"/>
                <a:sym typeface="Helvetica"/>
              </a:rPr>
              <a:t>     </a:t>
            </a:r>
            <a:r>
              <a:rPr b="1" sz="2800">
                <a:solidFill>
                  <a:srgbClr val="008000"/>
                </a:solidFill>
                <a:uFill>
                  <a:solidFill>
                    <a:srgbClr val="008000"/>
                  </a:solidFill>
                </a:uFill>
                <a:latin typeface="+mn-lt"/>
                <a:ea typeface="+mn-ea"/>
                <a:cs typeface="+mn-cs"/>
                <a:sym typeface="Helvetica"/>
              </a:rPr>
              <a:t>(Daniel 3:24-30).</a:t>
            </a:r>
            <a:endParaRPr b="1" sz="2800">
              <a:solidFill>
                <a:srgbClr val="008000"/>
              </a:solidFill>
              <a:uFill>
                <a:solidFill>
                  <a:srgbClr val="008000"/>
                </a:solidFill>
              </a:uFill>
              <a:latin typeface="+mn-lt"/>
              <a:ea typeface="+mn-ea"/>
              <a:cs typeface="+mn-cs"/>
              <a:sym typeface="Helvetica"/>
            </a:endParaRPr>
          </a:p>
          <a:p>
            <a:pPr lvl="1" marL="1168400" indent="-711200" defTabSz="914400">
              <a:spcBef>
                <a:spcPts val="600"/>
              </a:spcBef>
              <a:buClr>
                <a:srgbClr val="008000"/>
              </a:buClr>
              <a:buSzPct val="100000"/>
              <a:buFont typeface="Wingdings2"/>
              <a:buChar char="•"/>
              <a:defRPr sz="1800">
                <a:uFill>
                  <a:solidFill>
                    <a:schemeClr val="accent4"/>
                  </a:solidFill>
                </a:uFill>
                <a:latin typeface="+mj-lt"/>
                <a:ea typeface="+mj-ea"/>
                <a:cs typeface="+mj-cs"/>
                <a:sym typeface="Calibri"/>
              </a:defRPr>
            </a:pPr>
            <a:r>
              <a:rPr b="1" i="1" sz="2800">
                <a:solidFill>
                  <a:srgbClr val="008000"/>
                </a:solidFill>
                <a:uFill>
                  <a:solidFill>
                    <a:srgbClr val="008000"/>
                  </a:solidFill>
                </a:uFill>
                <a:latin typeface="+mn-lt"/>
                <a:ea typeface="+mn-ea"/>
                <a:cs typeface="+mn-cs"/>
                <a:sym typeface="Helvetica"/>
              </a:rPr>
              <a:t>Dios los Salvo (24,25).</a:t>
            </a:r>
            <a:endParaRPr b="1" i="1" sz="2800">
              <a:solidFill>
                <a:srgbClr val="008000"/>
              </a:solidFill>
              <a:uFill>
                <a:solidFill>
                  <a:srgbClr val="008000"/>
                </a:solidFill>
              </a:uFill>
              <a:latin typeface="+mn-lt"/>
              <a:ea typeface="+mn-ea"/>
              <a:cs typeface="+mn-cs"/>
              <a:sym typeface="Helvetica"/>
            </a:endParaRPr>
          </a:p>
          <a:p>
            <a:pPr lvl="1" marL="1168400" indent="-711200" defTabSz="914400">
              <a:spcBef>
                <a:spcPts val="600"/>
              </a:spcBef>
              <a:buClr>
                <a:srgbClr val="008000"/>
              </a:buClr>
              <a:buSzPct val="100000"/>
              <a:buFont typeface="Wingdings2"/>
              <a:buChar char="•"/>
              <a:defRPr sz="1800">
                <a:uFill>
                  <a:solidFill>
                    <a:schemeClr val="accent4"/>
                  </a:solidFill>
                </a:uFill>
                <a:latin typeface="+mj-lt"/>
                <a:ea typeface="+mj-ea"/>
                <a:cs typeface="+mj-cs"/>
                <a:sym typeface="Calibri"/>
              </a:defRPr>
            </a:pPr>
            <a:r>
              <a:rPr b="1" i="1" sz="2800">
                <a:solidFill>
                  <a:srgbClr val="008000"/>
                </a:solidFill>
                <a:uFill>
                  <a:solidFill>
                    <a:srgbClr val="008000"/>
                  </a:solidFill>
                </a:uFill>
                <a:latin typeface="+mn-lt"/>
                <a:ea typeface="+mn-ea"/>
                <a:cs typeface="+mn-cs"/>
                <a:sym typeface="Helvetica"/>
              </a:rPr>
              <a:t>Por su firmeza Nabucodonosor también creyó (26-29).</a:t>
            </a:r>
            <a:endParaRPr b="1" i="1" sz="2800">
              <a:solidFill>
                <a:srgbClr val="008000"/>
              </a:solidFill>
              <a:uFill>
                <a:solidFill>
                  <a:srgbClr val="008000"/>
                </a:solidFill>
              </a:uFill>
              <a:latin typeface="+mn-lt"/>
              <a:ea typeface="+mn-ea"/>
              <a:cs typeface="+mn-cs"/>
              <a:sym typeface="Helvetica"/>
            </a:endParaRPr>
          </a:p>
          <a:p>
            <a:pPr lvl="1" marL="1168400" indent="-711200" defTabSz="914400">
              <a:spcBef>
                <a:spcPts val="600"/>
              </a:spcBef>
              <a:buClr>
                <a:srgbClr val="008000"/>
              </a:buClr>
              <a:buSzPct val="100000"/>
              <a:buFont typeface="Wingdings2"/>
              <a:buChar char="•"/>
              <a:defRPr sz="1800">
                <a:uFill>
                  <a:solidFill>
                    <a:schemeClr val="accent4"/>
                  </a:solidFill>
                </a:uFill>
                <a:latin typeface="+mj-lt"/>
                <a:ea typeface="+mj-ea"/>
                <a:cs typeface="+mj-cs"/>
                <a:sym typeface="Calibri"/>
              </a:defRPr>
            </a:pPr>
            <a:r>
              <a:rPr b="1" i="1" sz="2800">
                <a:solidFill>
                  <a:srgbClr val="008000"/>
                </a:solidFill>
                <a:uFill>
                  <a:solidFill>
                    <a:srgbClr val="008000"/>
                  </a:solidFill>
                </a:uFill>
                <a:latin typeface="+mn-lt"/>
                <a:ea typeface="+mn-ea"/>
                <a:cs typeface="+mn-cs"/>
                <a:sym typeface="Helvetica"/>
              </a:rPr>
              <a:t>Nabucodonosor los Engrandeció </a:t>
            </a:r>
            <a:r>
              <a:rPr b="1" sz="2800">
                <a:solidFill>
                  <a:srgbClr val="008000"/>
                </a:solidFill>
                <a:uFill>
                  <a:solidFill>
                    <a:srgbClr val="008000"/>
                  </a:solidFill>
                </a:uFill>
                <a:latin typeface="+mn-lt"/>
                <a:ea typeface="+mn-ea"/>
                <a:cs typeface="+mn-cs"/>
                <a:sym typeface="Helvetica"/>
              </a:rPr>
              <a:t>(30).</a:t>
            </a:r>
          </a:p>
        </p:txBody>
      </p:sp>
      <p:sp>
        <p:nvSpPr>
          <p:cNvPr id="162" name="Dios también Cumplió su Palabra"/>
          <p:cNvSpPr txBox="1"/>
          <p:nvPr/>
        </p:nvSpPr>
        <p:spPr>
          <a:xfrm>
            <a:off x="390968" y="22933"/>
            <a:ext cx="8534401" cy="1708079"/>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marL="214884" indent="-214884" algn="ctr" defTabSz="429768">
              <a:spcBef>
                <a:spcPts val="200"/>
              </a:spcBef>
              <a:defRPr sz="4465">
                <a:solidFill>
                  <a:schemeClr val="accent3"/>
                </a:solidFill>
                <a:uFill>
                  <a:solidFill>
                    <a:srgbClr val="FFFF00"/>
                  </a:solidFill>
                </a:uFill>
                <a:latin typeface="Zapf Dingbats"/>
                <a:ea typeface="Zapf Dingbats"/>
                <a:cs typeface="Zapf Dingbats"/>
                <a:sym typeface="Zapf Dingbats"/>
              </a:defRPr>
            </a:lvl1pPr>
          </a:lstStyle>
          <a:p>
            <a:pPr>
              <a:defRPr>
                <a:uFill>
                  <a:solidFill>
                    <a:srgbClr val="321900"/>
                  </a:solidFill>
                </a:uFill>
              </a:defRPr>
            </a:pPr>
            <a:r>
              <a:rPr>
                <a:uFill>
                  <a:solidFill>
                    <a:srgbClr val="FFFF00"/>
                  </a:solidFill>
                </a:uFill>
              </a:rPr>
              <a:t>Dios también Cumplió su Palabra</a:t>
            </a:r>
            <a:endParaRPr>
              <a:uFill>
                <a:solidFill>
                  <a:srgbClr val="FFFF00"/>
                </a:solidFill>
              </a:uFill>
            </a:endParaRPr>
          </a:p>
        </p:txBody>
      </p:sp>
      <p:sp>
        <p:nvSpPr>
          <p:cNvPr id="163" name="Slide Number"/>
          <p:cNvSpPr txBox="1"/>
          <p:nvPr>
            <p:ph type="sldNum" sz="quarter" idx="2"/>
          </p:nvPr>
        </p:nvSpPr>
        <p:spPr>
          <a:xfrm>
            <a:off x="6553200" y="6358501"/>
            <a:ext cx="2133600" cy="36082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fast" advClick="1" p14:dur="500">
        <p14:warp dir="in"/>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5" presetID="3" grpId="1" fill="hold">
                                  <p:stCondLst>
                                    <p:cond delay="0"/>
                                  </p:stCondLst>
                                  <p:iterate type="el" backwards="0">
                                    <p:tmAbs val="0"/>
                                  </p:iterate>
                                  <p:childTnLst>
                                    <p:set>
                                      <p:cBhvr>
                                        <p:cTn id="6" fill="hold"/>
                                        <p:tgtEl>
                                          <p:spTgt spid="161">
                                            <p:bg/>
                                          </p:spTgt>
                                        </p:tgtEl>
                                        <p:attrNameLst>
                                          <p:attrName>style.visibility</p:attrName>
                                        </p:attrNameLst>
                                      </p:cBhvr>
                                      <p:to>
                                        <p:strVal val="visible"/>
                                      </p:to>
                                    </p:set>
                                    <p:animEffect filter="blinds(vertical)" transition="in">
                                      <p:cBhvr>
                                        <p:cTn id="7" dur="500"/>
                                        <p:tgtEl>
                                          <p:spTgt spid="161">
                                            <p:bg/>
                                          </p:spTgt>
                                        </p:tgtEl>
                                      </p:cBhvr>
                                    </p:animEffect>
                                  </p:childTnLst>
                                </p:cTn>
                              </p:par>
                              <p:par>
                                <p:cTn id="8" presetClass="entr" nodeType="withEffect" presetSubtype="5" presetID="3" grpId="1" fill="hold">
                                  <p:stCondLst>
                                    <p:cond delay="0"/>
                                  </p:stCondLst>
                                  <p:iterate type="el" backwards="0">
                                    <p:tmAbs val="0"/>
                                  </p:iterate>
                                  <p:childTnLst>
                                    <p:set>
                                      <p:cBhvr>
                                        <p:cTn id="9" fill="hold"/>
                                        <p:tgtEl>
                                          <p:spTgt spid="161">
                                            <p:txEl>
                                              <p:pRg st="0" end="0"/>
                                            </p:txEl>
                                          </p:spTgt>
                                        </p:tgtEl>
                                        <p:attrNameLst>
                                          <p:attrName>style.visibility</p:attrName>
                                        </p:attrNameLst>
                                      </p:cBhvr>
                                      <p:to>
                                        <p:strVal val="visible"/>
                                      </p:to>
                                    </p:set>
                                    <p:animEffect filter="blinds(vertical)" transition="in">
                                      <p:cBhvr>
                                        <p:cTn id="10" dur="500"/>
                                        <p:tgtEl>
                                          <p:spTgt spid="161">
                                            <p:txEl>
                                              <p:pRg st="0" end="0"/>
                                            </p:txEl>
                                          </p:spTgt>
                                        </p:tgtEl>
                                      </p:cBhvr>
                                    </p:animEffect>
                                  </p:childTnLst>
                                </p:cTn>
                              </p:par>
                            </p:childTnLst>
                          </p:cTn>
                        </p:par>
                        <p:par>
                          <p:cTn id="11" fill="hold">
                            <p:stCondLst>
                              <p:cond delay="500"/>
                            </p:stCondLst>
                            <p:childTnLst>
                              <p:par>
                                <p:cTn id="12" presetClass="entr" nodeType="afterEffect" presetSubtype="5" presetID="3" grpId="1" fill="hold">
                                  <p:stCondLst>
                                    <p:cond delay="0"/>
                                  </p:stCondLst>
                                  <p:iterate type="el" backwards="0">
                                    <p:tmAbs val="0"/>
                                  </p:iterate>
                                  <p:childTnLst>
                                    <p:set>
                                      <p:cBhvr>
                                        <p:cTn id="13" fill="hold"/>
                                        <p:tgtEl>
                                          <p:spTgt spid="161">
                                            <p:txEl>
                                              <p:pRg st="1" end="1"/>
                                            </p:txEl>
                                          </p:spTgt>
                                        </p:tgtEl>
                                        <p:attrNameLst>
                                          <p:attrName>style.visibility</p:attrName>
                                        </p:attrNameLst>
                                      </p:cBhvr>
                                      <p:to>
                                        <p:strVal val="visible"/>
                                      </p:to>
                                    </p:set>
                                    <p:animEffect filter="blinds(vertical)" transition="in">
                                      <p:cBhvr>
                                        <p:cTn id="14" dur="500"/>
                                        <p:tgtEl>
                                          <p:spTgt spid="161">
                                            <p:txEl>
                                              <p:pRg st="1" end="1"/>
                                            </p:txEl>
                                          </p:spTgt>
                                        </p:tgtEl>
                                      </p:cBhvr>
                                    </p:animEffect>
                                  </p:childTnLst>
                                </p:cTn>
                              </p:par>
                            </p:childTnLst>
                          </p:cTn>
                        </p:par>
                        <p:par>
                          <p:cTn id="15" fill="hold">
                            <p:stCondLst>
                              <p:cond delay="1000"/>
                            </p:stCondLst>
                            <p:childTnLst>
                              <p:par>
                                <p:cTn id="16" presetClass="entr" nodeType="afterEffect" presetSubtype="5" presetID="3" grpId="1" fill="hold">
                                  <p:stCondLst>
                                    <p:cond delay="0"/>
                                  </p:stCondLst>
                                  <p:iterate type="el" backwards="0">
                                    <p:tmAbs val="0"/>
                                  </p:iterate>
                                  <p:childTnLst>
                                    <p:set>
                                      <p:cBhvr>
                                        <p:cTn id="17" fill="hold"/>
                                        <p:tgtEl>
                                          <p:spTgt spid="161">
                                            <p:txEl>
                                              <p:pRg st="2" end="2"/>
                                            </p:txEl>
                                          </p:spTgt>
                                        </p:tgtEl>
                                        <p:attrNameLst>
                                          <p:attrName>style.visibility</p:attrName>
                                        </p:attrNameLst>
                                      </p:cBhvr>
                                      <p:to>
                                        <p:strVal val="visible"/>
                                      </p:to>
                                    </p:set>
                                    <p:animEffect filter="blinds(vertical)" transition="in">
                                      <p:cBhvr>
                                        <p:cTn id="18" dur="500"/>
                                        <p:tgtEl>
                                          <p:spTgt spid="161">
                                            <p:txEl>
                                              <p:pRg st="2" end="2"/>
                                            </p:txEl>
                                          </p:spTgt>
                                        </p:tgtEl>
                                      </p:cBhvr>
                                    </p:animEffect>
                                  </p:childTnLst>
                                </p:cTn>
                              </p:par>
                            </p:childTnLst>
                          </p:cTn>
                        </p:par>
                        <p:par>
                          <p:cTn id="19" fill="hold">
                            <p:stCondLst>
                              <p:cond delay="1500"/>
                            </p:stCondLst>
                            <p:childTnLst>
                              <p:par>
                                <p:cTn id="20" presetClass="entr" nodeType="afterEffect" presetSubtype="5" presetID="3" grpId="1" fill="hold">
                                  <p:stCondLst>
                                    <p:cond delay="0"/>
                                  </p:stCondLst>
                                  <p:iterate type="el" backwards="0">
                                    <p:tmAbs val="0"/>
                                  </p:iterate>
                                  <p:childTnLst>
                                    <p:set>
                                      <p:cBhvr>
                                        <p:cTn id="21" fill="hold"/>
                                        <p:tgtEl>
                                          <p:spTgt spid="161">
                                            <p:txEl>
                                              <p:pRg st="3" end="3"/>
                                            </p:txEl>
                                          </p:spTgt>
                                        </p:tgtEl>
                                        <p:attrNameLst>
                                          <p:attrName>style.visibility</p:attrName>
                                        </p:attrNameLst>
                                      </p:cBhvr>
                                      <p:to>
                                        <p:strVal val="visible"/>
                                      </p:to>
                                    </p:set>
                                    <p:animEffect filter="blinds(vertical)" transition="in">
                                      <p:cBhvr>
                                        <p:cTn id="22" dur="500"/>
                                        <p:tgtEl>
                                          <p:spTgt spid="161">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1"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7" name="image-10.png" descr="image-10.png"/>
          <p:cNvPicPr>
            <a:picLocks noChangeAspect="1"/>
          </p:cNvPicPr>
          <p:nvPr/>
        </p:nvPicPr>
        <p:blipFill>
          <a:blip r:embed="rId2">
            <a:extLst/>
          </a:blip>
          <a:stretch>
            <a:fillRect/>
          </a:stretch>
        </p:blipFill>
        <p:spPr>
          <a:xfrm>
            <a:off x="0" y="846137"/>
            <a:ext cx="4876800" cy="6011863"/>
          </a:xfrm>
          <a:prstGeom prst="rect">
            <a:avLst/>
          </a:prstGeom>
          <a:ln w="12700">
            <a:miter lim="400000"/>
          </a:ln>
        </p:spPr>
      </p:pic>
      <p:sp>
        <p:nvSpPr>
          <p:cNvPr id="168" name="Los triunfadores recibirán la Corona de la vida  (Apoc 2:10)…"/>
          <p:cNvSpPr/>
          <p:nvPr/>
        </p:nvSpPr>
        <p:spPr>
          <a:xfrm>
            <a:off x="4114800" y="958056"/>
            <a:ext cx="5029200" cy="5788026"/>
          </a:xfrm>
          <a:prstGeom prst="rect">
            <a:avLst/>
          </a:prstGeom>
          <a:solidFill>
            <a:schemeClr val="accent3">
              <a:alpha val="72155"/>
            </a:schemeClr>
          </a:solidFill>
          <a:ln>
            <a:solidFill>
              <a:srgbClr val="339933"/>
            </a:solidFill>
          </a:ln>
          <a:extLst>
            <a:ext uri="{C572A759-6A51-4108-AA02-DFA0A04FC94B}">
              <ma14:wrappingTextBoxFlag xmlns:ma14="http://schemas.microsoft.com/office/mac/drawingml/2011/main" val="1"/>
            </a:ext>
          </a:extLst>
        </p:spPr>
        <p:txBody>
          <a:bodyPr lIns="50800" tIns="50800" rIns="50800" bIns="50800">
            <a:spAutoFit/>
          </a:bodyPr>
          <a:lstStyle/>
          <a:p>
            <a:pPr marL="914400" indent="-914400" defTabSz="914400">
              <a:spcBef>
                <a:spcPts val="600"/>
              </a:spcBef>
              <a:buClr>
                <a:srgbClr val="321212"/>
              </a:buClr>
              <a:buSzPct val="100000"/>
              <a:buFont typeface="Wingdings2"/>
              <a:buChar char="•"/>
              <a:defRPr sz="1800">
                <a:uFill>
                  <a:solidFill>
                    <a:schemeClr val="accent4"/>
                  </a:solidFill>
                </a:uFill>
                <a:latin typeface="+mj-lt"/>
                <a:ea typeface="+mj-ea"/>
                <a:cs typeface="+mj-cs"/>
                <a:sym typeface="Calibri"/>
              </a:defRPr>
            </a:pPr>
            <a:r>
              <a:rPr b="1" sz="3600">
                <a:solidFill>
                  <a:srgbClr val="321900"/>
                </a:solidFill>
                <a:uFill>
                  <a:solidFill>
                    <a:srgbClr val="321900"/>
                  </a:solidFill>
                </a:uFill>
                <a:latin typeface="+mn-lt"/>
                <a:ea typeface="+mn-ea"/>
                <a:cs typeface="+mn-cs"/>
                <a:sym typeface="Helvetica"/>
              </a:rPr>
              <a:t>Los triunfadores recibirán la Corona de la vida </a:t>
            </a:r>
            <a:r>
              <a:rPr b="1" sz="2700">
                <a:latin typeface="+mn-lt"/>
                <a:ea typeface="+mn-ea"/>
                <a:cs typeface="+mn-cs"/>
                <a:sym typeface="Helvetica"/>
              </a:rPr>
              <a:t> </a:t>
            </a:r>
            <a:r>
              <a:rPr b="1" sz="2700">
                <a:solidFill>
                  <a:srgbClr val="008000"/>
                </a:solidFill>
                <a:uFill>
                  <a:solidFill>
                    <a:srgbClr val="008000"/>
                  </a:solidFill>
                </a:uFill>
                <a:latin typeface="+mn-lt"/>
                <a:ea typeface="+mn-ea"/>
                <a:cs typeface="+mn-cs"/>
                <a:sym typeface="Helvetica"/>
              </a:rPr>
              <a:t>(Apoc 2:10)</a:t>
            </a:r>
            <a:endParaRPr b="1" sz="3600">
              <a:solidFill>
                <a:srgbClr val="008000"/>
              </a:solidFill>
              <a:uFill>
                <a:solidFill>
                  <a:srgbClr val="008000"/>
                </a:solidFill>
              </a:uFill>
              <a:latin typeface="+mn-lt"/>
              <a:ea typeface="+mn-ea"/>
              <a:cs typeface="+mn-cs"/>
              <a:sym typeface="Helvetica"/>
            </a:endParaRPr>
          </a:p>
          <a:p>
            <a:pPr marL="914400" indent="-914400" defTabSz="914400">
              <a:spcBef>
                <a:spcPts val="1200"/>
              </a:spcBef>
              <a:buClr>
                <a:srgbClr val="321212"/>
              </a:buClr>
              <a:buSzPct val="100000"/>
              <a:buFont typeface="Wingdings2"/>
              <a:buChar char="•"/>
              <a:defRPr sz="1800">
                <a:uFill>
                  <a:solidFill>
                    <a:schemeClr val="accent4"/>
                  </a:solidFill>
                </a:uFill>
                <a:latin typeface="+mj-lt"/>
                <a:ea typeface="+mj-ea"/>
                <a:cs typeface="+mj-cs"/>
                <a:sym typeface="Calibri"/>
              </a:defRPr>
            </a:pPr>
            <a:r>
              <a:rPr b="1" sz="3600">
                <a:solidFill>
                  <a:srgbClr val="321900"/>
                </a:solidFill>
                <a:uFill>
                  <a:solidFill>
                    <a:srgbClr val="321900"/>
                  </a:solidFill>
                </a:uFill>
                <a:latin typeface="+mn-lt"/>
                <a:ea typeface="+mn-ea"/>
                <a:cs typeface="+mn-cs"/>
                <a:sym typeface="Helvetica"/>
              </a:rPr>
              <a:t>Si peleamos la buena batalla, terminamos la carrera y guardamos la fe</a:t>
            </a:r>
            <a:r>
              <a:rPr b="1" sz="1100">
                <a:solidFill>
                  <a:srgbClr val="321900"/>
                </a:solidFill>
                <a:uFill>
                  <a:solidFill>
                    <a:srgbClr val="321900"/>
                  </a:solidFill>
                </a:uFill>
                <a:latin typeface="+mn-lt"/>
                <a:ea typeface="+mn-ea"/>
                <a:cs typeface="+mn-cs"/>
                <a:sym typeface="Helvetica"/>
              </a:rPr>
              <a:t> </a:t>
            </a:r>
            <a:r>
              <a:rPr b="1" sz="1100">
                <a:solidFill>
                  <a:srgbClr val="008000"/>
                </a:solidFill>
                <a:uFill>
                  <a:solidFill>
                    <a:srgbClr val="008000"/>
                  </a:solidFill>
                </a:uFill>
                <a:latin typeface="+mn-lt"/>
                <a:ea typeface="+mn-ea"/>
                <a:cs typeface="+mn-cs"/>
                <a:sym typeface="Helvetica"/>
              </a:rPr>
              <a:t>(2 Tim 4:6-8)</a:t>
            </a:r>
          </a:p>
        </p:txBody>
      </p:sp>
      <p:sp>
        <p:nvSpPr>
          <p:cNvPr id="169" name="Si vale  la Pena"/>
          <p:cNvSpPr txBox="1"/>
          <p:nvPr/>
        </p:nvSpPr>
        <p:spPr>
          <a:xfrm>
            <a:off x="632385" y="-209735"/>
            <a:ext cx="8498876" cy="240783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914400">
              <a:defRPr b="1" sz="5900">
                <a:solidFill>
                  <a:srgbClr val="FFFF00"/>
                </a:solidFill>
                <a:effectLst>
                  <a:outerShdw sx="100000" sy="100000" kx="0" ky="0" algn="b" rotWithShape="0" blurRad="63500" dist="38100" dir="2700000">
                    <a:schemeClr val="accent4">
                      <a:alpha val="43136"/>
                    </a:schemeClr>
                  </a:outerShdw>
                </a:effectLst>
                <a:uFill>
                  <a:solidFill>
                    <a:srgbClr val="FFFF00"/>
                  </a:solidFill>
                </a:uFill>
                <a:latin typeface="Arial-Black"/>
                <a:ea typeface="Arial-Black"/>
                <a:cs typeface="Arial-Black"/>
                <a:sym typeface="Arial-Black"/>
              </a:defRPr>
            </a:lvl1pPr>
          </a:lstStyle>
          <a:p>
            <a:pPr>
              <a:defRPr>
                <a:solidFill>
                  <a:srgbClr val="321900"/>
                </a:solidFill>
                <a:uFill>
                  <a:solidFill>
                    <a:srgbClr val="321900"/>
                  </a:solidFill>
                </a:uFill>
              </a:defRPr>
            </a:pPr>
            <a:r>
              <a:rPr>
                <a:solidFill>
                  <a:srgbClr val="FFFF00"/>
                </a:solidFill>
                <a:uFill>
                  <a:solidFill>
                    <a:srgbClr val="FFFF00"/>
                  </a:solidFill>
                </a:uFill>
              </a:rPr>
              <a:t>Si vale  la Pena</a:t>
            </a:r>
            <a:endParaRPr>
              <a:solidFill>
                <a:srgbClr val="FFFF00"/>
              </a:solidFill>
              <a:uFill>
                <a:solidFill>
                  <a:srgbClr val="FFFF00"/>
                </a:solidFill>
              </a:uFill>
            </a:endParaRPr>
          </a:p>
        </p:txBody>
      </p:sp>
      <p:sp>
        <p:nvSpPr>
          <p:cNvPr id="170" name="Slide Number"/>
          <p:cNvSpPr txBox="1"/>
          <p:nvPr>
            <p:ph type="sldNum" sz="quarter" idx="2"/>
          </p:nvPr>
        </p:nvSpPr>
        <p:spPr>
          <a:xfrm>
            <a:off x="6553200" y="6358501"/>
            <a:ext cx="2133600" cy="36082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168">
                                            <p:bg/>
                                          </p:spTgt>
                                        </p:tgtEl>
                                        <p:attrNameLst>
                                          <p:attrName>style.visibility</p:attrName>
                                        </p:attrNameLst>
                                      </p:cBhvr>
                                      <p:to>
                                        <p:strVal val="visible"/>
                                      </p:to>
                                    </p:set>
                                    <p:anim calcmode="lin" valueType="num">
                                      <p:cBhvr>
                                        <p:cTn id="7" dur="500" fill="hold"/>
                                        <p:tgtEl>
                                          <p:spTgt spid="168">
                                            <p:bg/>
                                          </p:spTgt>
                                        </p:tgtEl>
                                        <p:attrNameLst>
                                          <p:attrName>ppt_w</p:attrName>
                                        </p:attrNameLst>
                                      </p:cBhvr>
                                      <p:tavLst>
                                        <p:tav tm="0">
                                          <p:val>
                                            <p:fltVal val="0"/>
                                          </p:val>
                                        </p:tav>
                                        <p:tav tm="100000">
                                          <p:val>
                                            <p:strVal val="#ppt_w"/>
                                          </p:val>
                                        </p:tav>
                                      </p:tavLst>
                                    </p:anim>
                                    <p:anim calcmode="lin" valueType="num">
                                      <p:cBhvr>
                                        <p:cTn id="8" dur="500" fill="hold"/>
                                        <p:tgtEl>
                                          <p:spTgt spid="168">
                                            <p:bg/>
                                          </p:spTgt>
                                        </p:tgtEl>
                                        <p:attrNameLst>
                                          <p:attrName>ppt_h</p:attrName>
                                        </p:attrNameLst>
                                      </p:cBhvr>
                                      <p:tavLst>
                                        <p:tav tm="0">
                                          <p:val>
                                            <p:fltVal val="0"/>
                                          </p:val>
                                        </p:tav>
                                        <p:tav tm="100000">
                                          <p:val>
                                            <p:strVal val="#ppt_h"/>
                                          </p:val>
                                        </p:tav>
                                      </p:tavLst>
                                    </p:anim>
                                  </p:childTnLst>
                                </p:cTn>
                              </p:par>
                              <p:par>
                                <p:cTn id="9" presetClass="entr" nodeType="withEffect" presetSubtype="16" presetID="23" grpId="1" fill="hold">
                                  <p:stCondLst>
                                    <p:cond delay="0"/>
                                  </p:stCondLst>
                                  <p:iterate type="el" backwards="0">
                                    <p:tmAbs val="0"/>
                                  </p:iterate>
                                  <p:childTnLst>
                                    <p:set>
                                      <p:cBhvr>
                                        <p:cTn id="10" fill="hold"/>
                                        <p:tgtEl>
                                          <p:spTgt spid="168">
                                            <p:txEl>
                                              <p:pRg st="0" end="0"/>
                                            </p:txEl>
                                          </p:spTgt>
                                        </p:tgtEl>
                                        <p:attrNameLst>
                                          <p:attrName>style.visibility</p:attrName>
                                        </p:attrNameLst>
                                      </p:cBhvr>
                                      <p:to>
                                        <p:strVal val="visible"/>
                                      </p:to>
                                    </p:set>
                                    <p:anim calcmode="lin" valueType="num">
                                      <p:cBhvr>
                                        <p:cTn id="11" dur="500" fill="hold"/>
                                        <p:tgtEl>
                                          <p:spTgt spid="168">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6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6" presetID="23" grpId="1" fill="hold">
                                  <p:stCondLst>
                                    <p:cond delay="0"/>
                                  </p:stCondLst>
                                  <p:iterate type="el" backwards="0">
                                    <p:tmAbs val="0"/>
                                  </p:iterate>
                                  <p:childTnLst>
                                    <p:set>
                                      <p:cBhvr>
                                        <p:cTn id="16" fill="hold"/>
                                        <p:tgtEl>
                                          <p:spTgt spid="168">
                                            <p:txEl>
                                              <p:pRg st="1" end="1"/>
                                            </p:txEl>
                                          </p:spTgt>
                                        </p:tgtEl>
                                        <p:attrNameLst>
                                          <p:attrName>style.visibility</p:attrName>
                                        </p:attrNameLst>
                                      </p:cBhvr>
                                      <p:to>
                                        <p:strVal val="visible"/>
                                      </p:to>
                                    </p:set>
                                    <p:anim calcmode="lin" valueType="num">
                                      <p:cBhvr>
                                        <p:cTn id="17" dur="500" fill="hold"/>
                                        <p:tgtEl>
                                          <p:spTgt spid="168">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68">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8"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2" name="image-10.png" descr="image-10.png"/>
          <p:cNvPicPr>
            <a:picLocks noChangeAspect="1"/>
          </p:cNvPicPr>
          <p:nvPr/>
        </p:nvPicPr>
        <p:blipFill>
          <a:blip r:embed="rId3">
            <a:extLst/>
          </a:blip>
          <a:stretch>
            <a:fillRect/>
          </a:stretch>
        </p:blipFill>
        <p:spPr>
          <a:xfrm>
            <a:off x="0" y="846137"/>
            <a:ext cx="4876800" cy="6011863"/>
          </a:xfrm>
          <a:prstGeom prst="rect">
            <a:avLst/>
          </a:prstGeom>
          <a:ln w="12700">
            <a:miter lim="400000"/>
          </a:ln>
        </p:spPr>
      </p:pic>
      <p:sp>
        <p:nvSpPr>
          <p:cNvPr id="173" name="Vida Eterna  (Romanos 2:7)…"/>
          <p:cNvSpPr/>
          <p:nvPr/>
        </p:nvSpPr>
        <p:spPr>
          <a:xfrm>
            <a:off x="4191000" y="1676400"/>
            <a:ext cx="4953001" cy="3570288"/>
          </a:xfrm>
          <a:prstGeom prst="rect">
            <a:avLst/>
          </a:prstGeom>
          <a:solidFill>
            <a:schemeClr val="accent3">
              <a:alpha val="74900"/>
            </a:schemeClr>
          </a:solidFill>
          <a:ln>
            <a:solidFill>
              <a:srgbClr val="008000"/>
            </a:solidFill>
          </a:ln>
          <a:extLst>
            <a:ext uri="{C572A759-6A51-4108-AA02-DFA0A04FC94B}">
              <ma14:wrappingTextBoxFlag xmlns:ma14="http://schemas.microsoft.com/office/mac/drawingml/2011/main" val="1"/>
            </a:ext>
          </a:extLst>
        </p:spPr>
        <p:txBody>
          <a:bodyPr lIns="50800" tIns="50800" rIns="50800" bIns="50800">
            <a:spAutoFit/>
          </a:bodyPr>
          <a:lstStyle/>
          <a:p>
            <a:pPr marL="914400" indent="-914400" defTabSz="914400">
              <a:spcBef>
                <a:spcPts val="600"/>
              </a:spcBef>
              <a:buClr>
                <a:srgbClr val="321212"/>
              </a:buClr>
              <a:buSzPct val="100000"/>
              <a:buFont typeface="Wingdings2"/>
              <a:buChar char="•"/>
              <a:defRPr sz="1800">
                <a:uFill>
                  <a:solidFill>
                    <a:schemeClr val="accent4"/>
                  </a:solidFill>
                </a:uFill>
                <a:latin typeface="+mj-lt"/>
                <a:ea typeface="+mj-ea"/>
                <a:cs typeface="+mj-cs"/>
                <a:sym typeface="Calibri"/>
              </a:defRPr>
            </a:pPr>
            <a:r>
              <a:rPr b="1" sz="3600">
                <a:solidFill>
                  <a:srgbClr val="321900"/>
                </a:solidFill>
                <a:uFill>
                  <a:solidFill>
                    <a:srgbClr val="321900"/>
                  </a:solidFill>
                </a:uFill>
                <a:latin typeface="+mn-lt"/>
                <a:ea typeface="+mn-ea"/>
                <a:cs typeface="+mn-cs"/>
                <a:sym typeface="Helvetica"/>
              </a:rPr>
              <a:t>Vida Eterna </a:t>
            </a:r>
            <a:r>
              <a:rPr b="1" sz="3600">
                <a:latin typeface="+mn-lt"/>
                <a:ea typeface="+mn-ea"/>
                <a:cs typeface="+mn-cs"/>
                <a:sym typeface="Helvetica"/>
              </a:rPr>
              <a:t> </a:t>
            </a:r>
            <a:r>
              <a:rPr b="1" sz="3600">
                <a:solidFill>
                  <a:srgbClr val="008000"/>
                </a:solidFill>
                <a:uFill>
                  <a:solidFill>
                    <a:srgbClr val="008000"/>
                  </a:solidFill>
                </a:uFill>
                <a:latin typeface="+mn-lt"/>
                <a:ea typeface="+mn-ea"/>
                <a:cs typeface="+mn-cs"/>
                <a:sym typeface="Helvetica"/>
              </a:rPr>
              <a:t>(Romanos 2:7)</a:t>
            </a:r>
            <a:endParaRPr b="1" sz="3600">
              <a:solidFill>
                <a:srgbClr val="008000"/>
              </a:solidFill>
              <a:uFill>
                <a:solidFill>
                  <a:srgbClr val="008000"/>
                </a:solidFill>
              </a:uFill>
              <a:latin typeface="+mn-lt"/>
              <a:ea typeface="+mn-ea"/>
              <a:cs typeface="+mn-cs"/>
              <a:sym typeface="Helvetica"/>
            </a:endParaRPr>
          </a:p>
          <a:p>
            <a:pPr marL="914400" indent="-914400" defTabSz="914400">
              <a:spcBef>
                <a:spcPts val="1200"/>
              </a:spcBef>
              <a:buClr>
                <a:srgbClr val="321212"/>
              </a:buClr>
              <a:buSzPct val="100000"/>
              <a:buFont typeface="Wingdings2"/>
              <a:buChar char="•"/>
              <a:defRPr sz="1800">
                <a:uFill>
                  <a:solidFill>
                    <a:schemeClr val="accent4"/>
                  </a:solidFill>
                </a:uFill>
                <a:latin typeface="+mj-lt"/>
                <a:ea typeface="+mj-ea"/>
                <a:cs typeface="+mj-cs"/>
                <a:sym typeface="Calibri"/>
              </a:defRPr>
            </a:pPr>
            <a:r>
              <a:rPr b="1" sz="3600" u="sng">
                <a:solidFill>
                  <a:srgbClr val="321900"/>
                </a:solidFill>
                <a:uFill>
                  <a:solidFill>
                    <a:srgbClr val="321900"/>
                  </a:solidFill>
                </a:uFill>
                <a:latin typeface="+mn-lt"/>
                <a:ea typeface="+mn-ea"/>
                <a:cs typeface="+mn-cs"/>
                <a:sym typeface="Helvetica"/>
              </a:rPr>
              <a:t>La salvación no se obtiene sin hacer ningún esfuerzo               </a:t>
            </a:r>
            <a:r>
              <a:rPr b="1" sz="3600">
                <a:solidFill>
                  <a:srgbClr val="321900"/>
                </a:solidFill>
                <a:uFill>
                  <a:solidFill>
                    <a:srgbClr val="321900"/>
                  </a:solidFill>
                </a:uFill>
                <a:latin typeface="+mn-lt"/>
                <a:ea typeface="+mn-ea"/>
                <a:cs typeface="+mn-cs"/>
                <a:sym typeface="Helvetica"/>
              </a:rPr>
              <a:t> </a:t>
            </a:r>
            <a:r>
              <a:rPr b="1" sz="3600">
                <a:solidFill>
                  <a:srgbClr val="008000"/>
                </a:solidFill>
                <a:uFill>
                  <a:solidFill>
                    <a:srgbClr val="008000"/>
                  </a:solidFill>
                </a:uFill>
                <a:latin typeface="+mn-lt"/>
                <a:ea typeface="+mn-ea"/>
                <a:cs typeface="+mn-cs"/>
                <a:sym typeface="Helvetica"/>
              </a:rPr>
              <a:t>(Mat 7:13,14).</a:t>
            </a:r>
          </a:p>
        </p:txBody>
      </p:sp>
      <p:sp>
        <p:nvSpPr>
          <p:cNvPr id="174" name="Hay una Promesa"/>
          <p:cNvSpPr txBox="1"/>
          <p:nvPr/>
        </p:nvSpPr>
        <p:spPr>
          <a:xfrm>
            <a:off x="8654" y="-475"/>
            <a:ext cx="9126691" cy="215543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914400">
              <a:defRPr b="1" sz="5300">
                <a:solidFill>
                  <a:schemeClr val="accent3"/>
                </a:solidFill>
                <a:effectLst>
                  <a:outerShdw sx="100000" sy="100000" kx="0" ky="0" algn="b" rotWithShape="0" blurRad="63500" dist="38100" dir="2700000">
                    <a:schemeClr val="accent4">
                      <a:alpha val="43136"/>
                    </a:schemeClr>
                  </a:outerShdw>
                </a:effectLst>
                <a:uFill>
                  <a:solidFill>
                    <a:srgbClr val="FFFF00"/>
                  </a:solidFill>
                </a:uFill>
                <a:latin typeface="Arial-Black"/>
                <a:ea typeface="Arial-Black"/>
                <a:cs typeface="Arial-Black"/>
                <a:sym typeface="Arial-Black"/>
              </a:defRPr>
            </a:lvl1pPr>
          </a:lstStyle>
          <a:p>
            <a:pPr>
              <a:defRPr>
                <a:uFill>
                  <a:solidFill>
                    <a:srgbClr val="321900"/>
                  </a:solidFill>
                </a:uFill>
              </a:defRPr>
            </a:pPr>
            <a:r>
              <a:rPr>
                <a:uFill>
                  <a:solidFill>
                    <a:srgbClr val="FFFF00"/>
                  </a:solidFill>
                </a:uFill>
              </a:rPr>
              <a:t>Hay una Promesa</a:t>
            </a:r>
            <a:endParaRPr>
              <a:uFill>
                <a:solidFill>
                  <a:srgbClr val="FFFF00"/>
                </a:solidFill>
              </a:uFill>
            </a:endParaRPr>
          </a:p>
        </p:txBody>
      </p:sp>
      <p:sp>
        <p:nvSpPr>
          <p:cNvPr id="175" name="Slide Number"/>
          <p:cNvSpPr txBox="1"/>
          <p:nvPr>
            <p:ph type="sldNum" sz="quarter" idx="2"/>
          </p:nvPr>
        </p:nvSpPr>
        <p:spPr>
          <a:xfrm>
            <a:off x="6553200" y="6358501"/>
            <a:ext cx="2133600" cy="36082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fast" advClick="1" p14:dur="500">
        <p:push dir="l"/>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173">
                                            <p:bg/>
                                          </p:spTgt>
                                        </p:tgtEl>
                                        <p:attrNameLst>
                                          <p:attrName>style.visibility</p:attrName>
                                        </p:attrNameLst>
                                      </p:cBhvr>
                                      <p:to>
                                        <p:strVal val="visible"/>
                                      </p:to>
                                    </p:set>
                                    <p:anim calcmode="lin" valueType="num">
                                      <p:cBhvr>
                                        <p:cTn id="7" dur="500" fill="hold"/>
                                        <p:tgtEl>
                                          <p:spTgt spid="173">
                                            <p:bg/>
                                          </p:spTgt>
                                        </p:tgtEl>
                                        <p:attrNameLst>
                                          <p:attrName>ppt_w</p:attrName>
                                        </p:attrNameLst>
                                      </p:cBhvr>
                                      <p:tavLst>
                                        <p:tav tm="0">
                                          <p:val>
                                            <p:fltVal val="0"/>
                                          </p:val>
                                        </p:tav>
                                        <p:tav tm="100000">
                                          <p:val>
                                            <p:strVal val="#ppt_w"/>
                                          </p:val>
                                        </p:tav>
                                      </p:tavLst>
                                    </p:anim>
                                    <p:anim calcmode="lin" valueType="num">
                                      <p:cBhvr>
                                        <p:cTn id="8" dur="500" fill="hold"/>
                                        <p:tgtEl>
                                          <p:spTgt spid="173">
                                            <p:bg/>
                                          </p:spTgt>
                                        </p:tgtEl>
                                        <p:attrNameLst>
                                          <p:attrName>ppt_h</p:attrName>
                                        </p:attrNameLst>
                                      </p:cBhvr>
                                      <p:tavLst>
                                        <p:tav tm="0">
                                          <p:val>
                                            <p:fltVal val="0"/>
                                          </p:val>
                                        </p:tav>
                                        <p:tav tm="100000">
                                          <p:val>
                                            <p:strVal val="#ppt_h"/>
                                          </p:val>
                                        </p:tav>
                                      </p:tavLst>
                                    </p:anim>
                                  </p:childTnLst>
                                </p:cTn>
                              </p:par>
                              <p:par>
                                <p:cTn id="9" presetClass="entr" nodeType="withEffect" presetSubtype="16" presetID="23" grpId="1" fill="hold">
                                  <p:stCondLst>
                                    <p:cond delay="0"/>
                                  </p:stCondLst>
                                  <p:iterate type="el" backwards="0">
                                    <p:tmAbs val="0"/>
                                  </p:iterate>
                                  <p:childTnLst>
                                    <p:set>
                                      <p:cBhvr>
                                        <p:cTn id="10" fill="hold"/>
                                        <p:tgtEl>
                                          <p:spTgt spid="173">
                                            <p:txEl>
                                              <p:pRg st="0" end="0"/>
                                            </p:txEl>
                                          </p:spTgt>
                                        </p:tgtEl>
                                        <p:attrNameLst>
                                          <p:attrName>style.visibility</p:attrName>
                                        </p:attrNameLst>
                                      </p:cBhvr>
                                      <p:to>
                                        <p:strVal val="visible"/>
                                      </p:to>
                                    </p:set>
                                    <p:anim calcmode="lin" valueType="num">
                                      <p:cBhvr>
                                        <p:cTn id="11" dur="500" fill="hold"/>
                                        <p:tgtEl>
                                          <p:spTgt spid="17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7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6" presetID="23" grpId="1" fill="hold">
                                  <p:stCondLst>
                                    <p:cond delay="0"/>
                                  </p:stCondLst>
                                  <p:iterate type="el" backwards="0">
                                    <p:tmAbs val="0"/>
                                  </p:iterate>
                                  <p:childTnLst>
                                    <p:set>
                                      <p:cBhvr>
                                        <p:cTn id="16" fill="hold"/>
                                        <p:tgtEl>
                                          <p:spTgt spid="173">
                                            <p:txEl>
                                              <p:pRg st="1" end="1"/>
                                            </p:txEl>
                                          </p:spTgt>
                                        </p:tgtEl>
                                        <p:attrNameLst>
                                          <p:attrName>style.visibility</p:attrName>
                                        </p:attrNameLst>
                                      </p:cBhvr>
                                      <p:to>
                                        <p:strVal val="visible"/>
                                      </p:to>
                                    </p:set>
                                    <p:anim calcmode="lin" valueType="num">
                                      <p:cBhvr>
                                        <p:cTn id="17" dur="500" fill="hold"/>
                                        <p:tgtEl>
                                          <p:spTgt spid="17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7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3"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9" name="image-10.png" descr="image-10.png"/>
          <p:cNvPicPr>
            <a:picLocks noChangeAspect="1"/>
          </p:cNvPicPr>
          <p:nvPr/>
        </p:nvPicPr>
        <p:blipFill>
          <a:blip r:embed="rId2">
            <a:extLst/>
          </a:blip>
          <a:stretch>
            <a:fillRect/>
          </a:stretch>
        </p:blipFill>
        <p:spPr>
          <a:xfrm>
            <a:off x="0" y="846137"/>
            <a:ext cx="4572000" cy="6011863"/>
          </a:xfrm>
          <a:prstGeom prst="rect">
            <a:avLst/>
          </a:prstGeom>
          <a:ln w="12700">
            <a:miter lim="400000"/>
          </a:ln>
        </p:spPr>
      </p:pic>
      <p:sp>
        <p:nvSpPr>
          <p:cNvPr id="180" name="Vivimos en un Mundo donde a cada momento somos tentados o invitados a violar nuestro compromiso con Dios. . . .…"/>
          <p:cNvSpPr/>
          <p:nvPr/>
        </p:nvSpPr>
        <p:spPr>
          <a:xfrm>
            <a:off x="3810000" y="1371600"/>
            <a:ext cx="5334000" cy="5170488"/>
          </a:xfrm>
          <a:prstGeom prst="rect">
            <a:avLst/>
          </a:prstGeom>
          <a:solidFill>
            <a:schemeClr val="accent3">
              <a:alpha val="74900"/>
            </a:schemeClr>
          </a:solidFill>
          <a:ln>
            <a:solidFill>
              <a:srgbClr val="008000"/>
            </a:solidFill>
          </a:ln>
          <a:extLst>
            <a:ext uri="{C572A759-6A51-4108-AA02-DFA0A04FC94B}">
              <ma14:wrappingTextBoxFlag xmlns:ma14="http://schemas.microsoft.com/office/mac/drawingml/2011/main" val="1"/>
            </a:ext>
          </a:extLst>
        </p:spPr>
        <p:txBody>
          <a:bodyPr lIns="50800" tIns="50800" rIns="50800" bIns="50800">
            <a:spAutoFit/>
          </a:bodyPr>
          <a:lstStyle/>
          <a:p>
            <a:pPr marL="812800" indent="-812800" defTabSz="914400">
              <a:spcBef>
                <a:spcPts val="600"/>
              </a:spcBef>
              <a:buClr>
                <a:srgbClr val="321212"/>
              </a:buClr>
              <a:buSzPct val="100000"/>
              <a:buFont typeface="Wingdings2"/>
              <a:buChar char="•"/>
              <a:defRPr sz="1800">
                <a:uFill>
                  <a:solidFill>
                    <a:schemeClr val="accent4"/>
                  </a:solidFill>
                </a:uFill>
                <a:latin typeface="+mj-lt"/>
                <a:ea typeface="+mj-ea"/>
                <a:cs typeface="+mj-cs"/>
                <a:sym typeface="Calibri"/>
              </a:defRPr>
            </a:pPr>
            <a:r>
              <a:rPr b="1" sz="3200">
                <a:latin typeface="+mn-lt"/>
                <a:ea typeface="+mn-ea"/>
                <a:cs typeface="+mn-cs"/>
                <a:sym typeface="Helvetica"/>
              </a:rPr>
              <a:t>Vivimos en un Mundo donde a cada momento somos tentados o invitados a violar nuestro compromiso con Dios. . . .</a:t>
            </a:r>
            <a:endParaRPr b="1" sz="3200">
              <a:latin typeface="+mn-lt"/>
              <a:ea typeface="+mn-ea"/>
              <a:cs typeface="+mn-cs"/>
              <a:sym typeface="Helvetica"/>
            </a:endParaRPr>
          </a:p>
          <a:p>
            <a:pPr marL="812800" indent="-812800" defTabSz="914400">
              <a:spcBef>
                <a:spcPts val="1200"/>
              </a:spcBef>
              <a:buClr>
                <a:srgbClr val="321212"/>
              </a:buClr>
              <a:buSzPct val="100000"/>
              <a:buFont typeface="Wingdings2"/>
              <a:buChar char="•"/>
              <a:defRPr sz="1800">
                <a:uFill>
                  <a:solidFill>
                    <a:schemeClr val="accent4"/>
                  </a:solidFill>
                </a:uFill>
                <a:latin typeface="+mj-lt"/>
                <a:ea typeface="+mj-ea"/>
                <a:cs typeface="+mj-cs"/>
                <a:sym typeface="Calibri"/>
              </a:defRPr>
            </a:pPr>
            <a:r>
              <a:rPr b="1" sz="3200">
                <a:solidFill>
                  <a:schemeClr val="accent5"/>
                </a:solidFill>
                <a:uFill>
                  <a:solidFill>
                    <a:schemeClr val="accent5"/>
                  </a:solidFill>
                </a:uFill>
                <a:latin typeface="+mn-lt"/>
                <a:ea typeface="+mn-ea"/>
                <a:cs typeface="+mn-cs"/>
                <a:sym typeface="Helvetica"/>
              </a:rPr>
              <a:t>Dice Pedro que el diablo anda como un león buscando a quien devorar</a:t>
            </a:r>
          </a:p>
        </p:txBody>
      </p:sp>
      <p:sp>
        <p:nvSpPr>
          <p:cNvPr id="181" name="¿Qué  de nosotros?"/>
          <p:cNvSpPr txBox="1"/>
          <p:nvPr/>
        </p:nvSpPr>
        <p:spPr>
          <a:xfrm>
            <a:off x="462184" y="-348343"/>
            <a:ext cx="7538816" cy="2456079"/>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905255">
              <a:defRPr b="1" sz="5643">
                <a:solidFill>
                  <a:srgbClr val="FFFF00"/>
                </a:solidFill>
                <a:effectLst>
                  <a:outerShdw sx="100000" sy="100000" kx="0" ky="0" algn="b" rotWithShape="0" blurRad="62864" dist="37719" dir="2700000">
                    <a:schemeClr val="accent4">
                      <a:alpha val="43136"/>
                    </a:schemeClr>
                  </a:outerShdw>
                </a:effectLst>
                <a:uFill>
                  <a:solidFill>
                    <a:srgbClr val="FFFF00"/>
                  </a:solidFill>
                </a:uFill>
                <a:latin typeface="Arial-Black"/>
                <a:ea typeface="Arial-Black"/>
                <a:cs typeface="Arial-Black"/>
                <a:sym typeface="Arial-Black"/>
              </a:defRPr>
            </a:lvl1pPr>
          </a:lstStyle>
          <a:p>
            <a:pPr>
              <a:defRPr>
                <a:solidFill>
                  <a:srgbClr val="321900"/>
                </a:solidFill>
                <a:uFill>
                  <a:solidFill>
                    <a:srgbClr val="321900"/>
                  </a:solidFill>
                </a:uFill>
              </a:defRPr>
            </a:pPr>
            <a:r>
              <a:rPr>
                <a:solidFill>
                  <a:srgbClr val="FFFF00"/>
                </a:solidFill>
                <a:uFill>
                  <a:solidFill>
                    <a:srgbClr val="FFFF00"/>
                  </a:solidFill>
                </a:uFill>
              </a:rPr>
              <a:t>¿Qué  de nosotros?</a:t>
            </a:r>
            <a:endParaRPr>
              <a:solidFill>
                <a:srgbClr val="FFFF00"/>
              </a:solidFill>
              <a:uFill>
                <a:solidFill>
                  <a:srgbClr val="FFFF00"/>
                </a:solidFill>
              </a:uFill>
            </a:endParaRPr>
          </a:p>
        </p:txBody>
      </p:sp>
      <p:sp>
        <p:nvSpPr>
          <p:cNvPr id="182" name="Slide Number"/>
          <p:cNvSpPr txBox="1"/>
          <p:nvPr>
            <p:ph type="sldNum" sz="quarter" idx="2"/>
          </p:nvPr>
        </p:nvSpPr>
        <p:spPr>
          <a:xfrm>
            <a:off x="6553200" y="6358501"/>
            <a:ext cx="2133600" cy="36082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180">
                                            <p:bg/>
                                          </p:spTgt>
                                        </p:tgtEl>
                                        <p:attrNameLst>
                                          <p:attrName>style.visibility</p:attrName>
                                        </p:attrNameLst>
                                      </p:cBhvr>
                                      <p:to>
                                        <p:strVal val="visible"/>
                                      </p:to>
                                    </p:set>
                                    <p:anim calcmode="lin" valueType="num">
                                      <p:cBhvr>
                                        <p:cTn id="7" dur="500" fill="hold"/>
                                        <p:tgtEl>
                                          <p:spTgt spid="180">
                                            <p:bg/>
                                          </p:spTgt>
                                        </p:tgtEl>
                                        <p:attrNameLst>
                                          <p:attrName>ppt_w</p:attrName>
                                        </p:attrNameLst>
                                      </p:cBhvr>
                                      <p:tavLst>
                                        <p:tav tm="0">
                                          <p:val>
                                            <p:fltVal val="0"/>
                                          </p:val>
                                        </p:tav>
                                        <p:tav tm="100000">
                                          <p:val>
                                            <p:strVal val="#ppt_w"/>
                                          </p:val>
                                        </p:tav>
                                      </p:tavLst>
                                    </p:anim>
                                    <p:anim calcmode="lin" valueType="num">
                                      <p:cBhvr>
                                        <p:cTn id="8" dur="500" fill="hold"/>
                                        <p:tgtEl>
                                          <p:spTgt spid="180">
                                            <p:bg/>
                                          </p:spTgt>
                                        </p:tgtEl>
                                        <p:attrNameLst>
                                          <p:attrName>ppt_h</p:attrName>
                                        </p:attrNameLst>
                                      </p:cBhvr>
                                      <p:tavLst>
                                        <p:tav tm="0">
                                          <p:val>
                                            <p:fltVal val="0"/>
                                          </p:val>
                                        </p:tav>
                                        <p:tav tm="100000">
                                          <p:val>
                                            <p:strVal val="#ppt_h"/>
                                          </p:val>
                                        </p:tav>
                                      </p:tavLst>
                                    </p:anim>
                                  </p:childTnLst>
                                </p:cTn>
                              </p:par>
                              <p:par>
                                <p:cTn id="9" presetClass="entr" nodeType="withEffect" presetSubtype="16" presetID="23" grpId="1" fill="hold">
                                  <p:stCondLst>
                                    <p:cond delay="0"/>
                                  </p:stCondLst>
                                  <p:iterate type="el" backwards="0">
                                    <p:tmAbs val="0"/>
                                  </p:iterate>
                                  <p:childTnLst>
                                    <p:set>
                                      <p:cBhvr>
                                        <p:cTn id="10" fill="hold"/>
                                        <p:tgtEl>
                                          <p:spTgt spid="180">
                                            <p:txEl>
                                              <p:pRg st="0" end="0"/>
                                            </p:txEl>
                                          </p:spTgt>
                                        </p:tgtEl>
                                        <p:attrNameLst>
                                          <p:attrName>style.visibility</p:attrName>
                                        </p:attrNameLst>
                                      </p:cBhvr>
                                      <p:to>
                                        <p:strVal val="visible"/>
                                      </p:to>
                                    </p:set>
                                    <p:anim calcmode="lin" valueType="num">
                                      <p:cBhvr>
                                        <p:cTn id="11" dur="500" fill="hold"/>
                                        <p:tgtEl>
                                          <p:spTgt spid="180">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8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6" presetID="23" grpId="1" fill="hold">
                                  <p:stCondLst>
                                    <p:cond delay="0"/>
                                  </p:stCondLst>
                                  <p:iterate type="el" backwards="0">
                                    <p:tmAbs val="0"/>
                                  </p:iterate>
                                  <p:childTnLst>
                                    <p:set>
                                      <p:cBhvr>
                                        <p:cTn id="16" fill="hold"/>
                                        <p:tgtEl>
                                          <p:spTgt spid="180">
                                            <p:txEl>
                                              <p:pRg st="1" end="1"/>
                                            </p:txEl>
                                          </p:spTgt>
                                        </p:tgtEl>
                                        <p:attrNameLst>
                                          <p:attrName>style.visibility</p:attrName>
                                        </p:attrNameLst>
                                      </p:cBhvr>
                                      <p:to>
                                        <p:strVal val="visible"/>
                                      </p:to>
                                    </p:set>
                                    <p:anim calcmode="lin" valueType="num">
                                      <p:cBhvr>
                                        <p:cTn id="17" dur="500" fill="hold"/>
                                        <p:tgtEl>
                                          <p:spTgt spid="180">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80">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0"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4" name="image-10.png" descr="image-10.png"/>
          <p:cNvPicPr>
            <a:picLocks noChangeAspect="1"/>
          </p:cNvPicPr>
          <p:nvPr/>
        </p:nvPicPr>
        <p:blipFill>
          <a:blip r:embed="rId2">
            <a:extLst/>
          </a:blip>
          <a:stretch>
            <a:fillRect/>
          </a:stretch>
        </p:blipFill>
        <p:spPr>
          <a:xfrm>
            <a:off x="0" y="846137"/>
            <a:ext cx="4876800" cy="6011863"/>
          </a:xfrm>
          <a:prstGeom prst="rect">
            <a:avLst/>
          </a:prstGeom>
          <a:ln w="12700">
            <a:miter lim="400000"/>
          </a:ln>
        </p:spPr>
      </p:pic>
      <p:sp>
        <p:nvSpPr>
          <p:cNvPr id="185" name="Estar firmes…"/>
          <p:cNvSpPr/>
          <p:nvPr/>
        </p:nvSpPr>
        <p:spPr>
          <a:xfrm>
            <a:off x="4049307" y="1534707"/>
            <a:ext cx="5105401" cy="3336926"/>
          </a:xfrm>
          <a:prstGeom prst="rect">
            <a:avLst/>
          </a:prstGeom>
          <a:solidFill>
            <a:schemeClr val="accent3">
              <a:alpha val="74900"/>
            </a:schemeClr>
          </a:solidFill>
          <a:ln>
            <a:solidFill>
              <a:srgbClr val="008000"/>
            </a:solidFill>
          </a:ln>
          <a:extLst>
            <a:ext uri="{C572A759-6A51-4108-AA02-DFA0A04FC94B}">
              <ma14:wrappingTextBoxFlag xmlns:ma14="http://schemas.microsoft.com/office/mac/drawingml/2011/main" val="1"/>
            </a:ext>
          </a:extLst>
        </p:spPr>
        <p:txBody>
          <a:bodyPr lIns="50800" tIns="50800" rIns="50800" bIns="50800">
            <a:spAutoFit/>
          </a:bodyPr>
          <a:lstStyle/>
          <a:p>
            <a:pPr marL="965200" indent="-965200" defTabSz="914400">
              <a:spcBef>
                <a:spcPts val="600"/>
              </a:spcBef>
              <a:buClr>
                <a:srgbClr val="321212"/>
              </a:buClr>
              <a:buSzPct val="100000"/>
              <a:buFont typeface="Wingdings2"/>
              <a:buChar char="•"/>
              <a:defRPr sz="1800">
                <a:uFill>
                  <a:solidFill>
                    <a:schemeClr val="accent4"/>
                  </a:solidFill>
                </a:uFill>
                <a:latin typeface="+mj-lt"/>
                <a:ea typeface="+mj-ea"/>
                <a:cs typeface="+mj-cs"/>
                <a:sym typeface="Calibri"/>
              </a:defRPr>
            </a:pPr>
            <a:r>
              <a:rPr b="1" sz="3800">
                <a:solidFill>
                  <a:schemeClr val="accent5"/>
                </a:solidFill>
                <a:uFill>
                  <a:solidFill>
                    <a:schemeClr val="accent5"/>
                  </a:solidFill>
                </a:uFill>
                <a:latin typeface="+mn-lt"/>
                <a:ea typeface="+mn-ea"/>
                <a:cs typeface="+mn-cs"/>
                <a:sym typeface="Helvetica"/>
              </a:rPr>
              <a:t>Estar firmes</a:t>
            </a:r>
            <a:endParaRPr b="1" sz="3800">
              <a:solidFill>
                <a:schemeClr val="accent5"/>
              </a:solidFill>
              <a:uFill>
                <a:solidFill>
                  <a:schemeClr val="accent5"/>
                </a:solidFill>
              </a:uFill>
              <a:latin typeface="+mn-lt"/>
              <a:ea typeface="+mn-ea"/>
              <a:cs typeface="+mn-cs"/>
              <a:sym typeface="Helvetica"/>
            </a:endParaRPr>
          </a:p>
          <a:p>
            <a:pPr marL="965200" indent="-965200" defTabSz="914400">
              <a:spcBef>
                <a:spcPts val="600"/>
              </a:spcBef>
              <a:buClr>
                <a:srgbClr val="321212"/>
              </a:buClr>
              <a:buSzPct val="100000"/>
              <a:buFont typeface="Wingdings2"/>
              <a:buChar char="•"/>
              <a:defRPr sz="1800">
                <a:uFill>
                  <a:solidFill>
                    <a:schemeClr val="accent4"/>
                  </a:solidFill>
                </a:uFill>
                <a:latin typeface="+mj-lt"/>
                <a:ea typeface="+mj-ea"/>
                <a:cs typeface="+mj-cs"/>
                <a:sym typeface="Calibri"/>
              </a:defRPr>
            </a:pPr>
            <a:r>
              <a:rPr b="1" sz="3800">
                <a:solidFill>
                  <a:srgbClr val="FF0066"/>
                </a:solidFill>
                <a:uFill>
                  <a:solidFill>
                    <a:srgbClr val="FF0066"/>
                  </a:solidFill>
                </a:uFill>
                <a:latin typeface="+mn-lt"/>
                <a:ea typeface="+mn-ea"/>
                <a:cs typeface="+mn-cs"/>
                <a:sym typeface="Helvetica"/>
              </a:rPr>
              <a:t>No perder el Temor </a:t>
            </a:r>
            <a:endParaRPr b="1" sz="3800">
              <a:solidFill>
                <a:srgbClr val="FF0066"/>
              </a:solidFill>
              <a:uFill>
                <a:solidFill>
                  <a:srgbClr val="FF0066"/>
                </a:solidFill>
              </a:uFill>
              <a:latin typeface="+mn-lt"/>
              <a:ea typeface="+mn-ea"/>
              <a:cs typeface="+mn-cs"/>
              <a:sym typeface="Helvetica"/>
            </a:endParaRPr>
          </a:p>
          <a:p>
            <a:pPr marL="965200" indent="-965200" defTabSz="914400">
              <a:spcBef>
                <a:spcPts val="600"/>
              </a:spcBef>
              <a:buClr>
                <a:srgbClr val="321212"/>
              </a:buClr>
              <a:buSzPct val="100000"/>
              <a:buFont typeface="Wingdings2"/>
              <a:buChar char="•"/>
              <a:defRPr sz="1800">
                <a:uFill>
                  <a:solidFill>
                    <a:schemeClr val="accent4"/>
                  </a:solidFill>
                </a:uFill>
                <a:latin typeface="+mj-lt"/>
                <a:ea typeface="+mj-ea"/>
                <a:cs typeface="+mj-cs"/>
                <a:sym typeface="Calibri"/>
              </a:defRPr>
            </a:pPr>
            <a:r>
              <a:rPr b="1" sz="3800">
                <a:solidFill>
                  <a:srgbClr val="C00000"/>
                </a:solidFill>
                <a:uFill>
                  <a:solidFill>
                    <a:srgbClr val="C00000"/>
                  </a:solidFill>
                </a:uFill>
                <a:latin typeface="+mn-lt"/>
                <a:ea typeface="+mn-ea"/>
                <a:cs typeface="+mn-cs"/>
                <a:sym typeface="Helvetica"/>
              </a:rPr>
              <a:t>Confiar en Dios</a:t>
            </a:r>
            <a:endParaRPr b="1" sz="3800">
              <a:solidFill>
                <a:srgbClr val="C00000"/>
              </a:solidFill>
              <a:uFill>
                <a:solidFill>
                  <a:srgbClr val="C00000"/>
                </a:solidFill>
              </a:uFill>
              <a:latin typeface="+mn-lt"/>
              <a:ea typeface="+mn-ea"/>
              <a:cs typeface="+mn-cs"/>
              <a:sym typeface="Helvetica"/>
            </a:endParaRPr>
          </a:p>
          <a:p>
            <a:pPr marL="965200" indent="-965200" defTabSz="914400">
              <a:spcBef>
                <a:spcPts val="600"/>
              </a:spcBef>
              <a:buClr>
                <a:srgbClr val="321212"/>
              </a:buClr>
              <a:buSzPct val="100000"/>
              <a:buFont typeface="Wingdings2"/>
              <a:buChar char="•"/>
              <a:defRPr sz="1800">
                <a:uFill>
                  <a:solidFill>
                    <a:schemeClr val="accent4"/>
                  </a:solidFill>
                </a:uFill>
                <a:latin typeface="+mj-lt"/>
                <a:ea typeface="+mj-ea"/>
                <a:cs typeface="+mj-cs"/>
                <a:sym typeface="Calibri"/>
              </a:defRPr>
            </a:pPr>
            <a:r>
              <a:rPr b="1" sz="3800">
                <a:latin typeface="+mn-lt"/>
                <a:ea typeface="+mn-ea"/>
                <a:cs typeface="+mn-cs"/>
                <a:sym typeface="Helvetica"/>
              </a:rPr>
              <a:t>Permanecer Fieles</a:t>
            </a:r>
            <a:endParaRPr b="1" sz="3800">
              <a:latin typeface="+mn-lt"/>
              <a:ea typeface="+mn-ea"/>
              <a:cs typeface="+mn-cs"/>
              <a:sym typeface="Helvetica"/>
            </a:endParaRPr>
          </a:p>
          <a:p>
            <a:pPr marL="965200" indent="-965200" defTabSz="914400">
              <a:spcBef>
                <a:spcPts val="600"/>
              </a:spcBef>
              <a:buClr>
                <a:srgbClr val="321212"/>
              </a:buClr>
              <a:buSzPct val="100000"/>
              <a:buFont typeface="Wingdings2"/>
              <a:buChar char="•"/>
              <a:defRPr sz="1800">
                <a:uFill>
                  <a:solidFill>
                    <a:schemeClr val="accent4"/>
                  </a:solidFill>
                </a:uFill>
                <a:latin typeface="+mj-lt"/>
                <a:ea typeface="+mj-ea"/>
                <a:cs typeface="+mj-cs"/>
                <a:sym typeface="Calibri"/>
              </a:defRPr>
            </a:pPr>
            <a:r>
              <a:rPr b="1" sz="3800">
                <a:latin typeface="+mn-lt"/>
                <a:ea typeface="+mn-ea"/>
                <a:cs typeface="+mn-cs"/>
                <a:sym typeface="Helvetica"/>
              </a:rPr>
              <a:t>Si Vale la Pena </a:t>
            </a:r>
          </a:p>
        </p:txBody>
      </p:sp>
      <p:sp>
        <p:nvSpPr>
          <p:cNvPr id="186" name="¿Que aprendemos  de…"/>
          <p:cNvSpPr txBox="1"/>
          <p:nvPr/>
        </p:nvSpPr>
        <p:spPr>
          <a:xfrm>
            <a:off x="0" y="-102077"/>
            <a:ext cx="9144001" cy="236782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algn="ctr" defTabSz="603504">
              <a:defRPr b="1" sz="4356">
                <a:solidFill>
                  <a:srgbClr val="321900"/>
                </a:solidFill>
                <a:effectLst>
                  <a:outerShdw sx="100000" sy="100000" kx="0" ky="0" algn="b" rotWithShape="0" blurRad="41910" dist="25146" dir="2700000">
                    <a:schemeClr val="accent4">
                      <a:alpha val="43136"/>
                    </a:schemeClr>
                  </a:outerShdw>
                </a:effectLst>
                <a:uFill>
                  <a:solidFill>
                    <a:srgbClr val="321900"/>
                  </a:solidFill>
                </a:uFill>
                <a:latin typeface="Arial-Black"/>
                <a:ea typeface="Arial-Black"/>
                <a:cs typeface="Arial-Black"/>
                <a:sym typeface="Arial-Black"/>
              </a:defRPr>
            </a:pPr>
            <a:r>
              <a:rPr>
                <a:solidFill>
                  <a:srgbClr val="FFFF00"/>
                </a:solidFill>
                <a:uFill>
                  <a:solidFill>
                    <a:srgbClr val="FFFF00"/>
                  </a:solidFill>
                </a:uFill>
              </a:rPr>
              <a:t>¿Que aprendemos  de</a:t>
            </a:r>
            <a:endParaRPr>
              <a:solidFill>
                <a:srgbClr val="FFFF00"/>
              </a:solidFill>
              <a:uFill>
                <a:solidFill>
                  <a:srgbClr val="FFFF00"/>
                </a:solidFill>
              </a:uFill>
            </a:endParaRPr>
          </a:p>
          <a:p>
            <a:pPr algn="ctr" defTabSz="603504">
              <a:defRPr b="1" sz="4356">
                <a:solidFill>
                  <a:srgbClr val="321900"/>
                </a:solidFill>
                <a:effectLst>
                  <a:outerShdw sx="100000" sy="100000" kx="0" ky="0" algn="b" rotWithShape="0" blurRad="41910" dist="25146" dir="2700000">
                    <a:schemeClr val="accent4">
                      <a:alpha val="43136"/>
                    </a:schemeClr>
                  </a:outerShdw>
                </a:effectLst>
                <a:uFill>
                  <a:solidFill>
                    <a:srgbClr val="321900"/>
                  </a:solidFill>
                </a:uFill>
                <a:latin typeface="Arial-Black"/>
                <a:ea typeface="Arial-Black"/>
                <a:cs typeface="Arial-Black"/>
                <a:sym typeface="Arial-Black"/>
              </a:defRPr>
            </a:pPr>
            <a:r>
              <a:rPr>
                <a:solidFill>
                  <a:srgbClr val="FFFF00"/>
                </a:solidFill>
                <a:uFill>
                  <a:solidFill>
                    <a:srgbClr val="FFFF00"/>
                  </a:solidFill>
                </a:uFill>
              </a:rPr>
              <a:t> Sadrac Mesac y Abdnego?</a:t>
            </a:r>
            <a:endParaRPr>
              <a:solidFill>
                <a:srgbClr val="FFFF00"/>
              </a:solidFill>
              <a:uFill>
                <a:solidFill>
                  <a:srgbClr val="FFFF00"/>
                </a:solidFill>
              </a:uFill>
            </a:endParaRPr>
          </a:p>
        </p:txBody>
      </p:sp>
      <p:grpSp>
        <p:nvGrpSpPr>
          <p:cNvPr id="190" name="Group"/>
          <p:cNvGrpSpPr/>
          <p:nvPr/>
        </p:nvGrpSpPr>
        <p:grpSpPr>
          <a:xfrm>
            <a:off x="984573" y="4169472"/>
            <a:ext cx="7174855" cy="2812754"/>
            <a:chOff x="0" y="0"/>
            <a:chExt cx="7174854" cy="2812753"/>
          </a:xfrm>
        </p:grpSpPr>
        <p:sp>
          <p:nvSpPr>
            <p:cNvPr id="187" name="Rectangle"/>
            <p:cNvSpPr/>
            <p:nvPr/>
          </p:nvSpPr>
          <p:spPr>
            <a:xfrm>
              <a:off x="1913196" y="737322"/>
              <a:ext cx="5261659" cy="1929275"/>
            </a:xfrm>
            <a:prstGeom prst="rect">
              <a:avLst/>
            </a:prstGeom>
            <a:noFill/>
            <a:ln w="57150" cap="flat">
              <a:solidFill>
                <a:srgbClr val="FFFF00"/>
              </a:solidFill>
              <a:prstDash val="solid"/>
              <a:round/>
            </a:ln>
            <a:effectLst/>
          </p:spPr>
          <p:txBody>
            <a:bodyPr wrap="square" lIns="50800" tIns="50800" rIns="50800" bIns="50800" numCol="1" anchor="ctr">
              <a:noAutofit/>
            </a:bodyPr>
            <a:lstStyle/>
            <a:p>
              <a:pPr algn="ctr" defTabSz="914400">
                <a:defRPr b="1" sz="4000">
                  <a:uFill>
                    <a:solidFill>
                      <a:schemeClr val="accent4"/>
                    </a:solidFill>
                  </a:uFill>
                  <a:latin typeface="+mj-lt"/>
                  <a:ea typeface="+mj-ea"/>
                  <a:cs typeface="+mj-cs"/>
                  <a:sym typeface="Calibri"/>
                </a:defRPr>
              </a:pPr>
            </a:p>
          </p:txBody>
        </p:sp>
        <p:sp>
          <p:nvSpPr>
            <p:cNvPr id="188" name="Line"/>
            <p:cNvSpPr/>
            <p:nvPr/>
          </p:nvSpPr>
          <p:spPr>
            <a:xfrm>
              <a:off x="0" y="0"/>
              <a:ext cx="1760707" cy="17589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100" y="14970"/>
                  </a:lnTo>
                  <a:lnTo>
                    <a:pt x="21600" y="21600"/>
                  </a:lnTo>
                </a:path>
              </a:pathLst>
            </a:custGeom>
            <a:noFill/>
            <a:ln w="57150" cap="flat">
              <a:solidFill>
                <a:srgbClr val="FFFF00"/>
              </a:solidFill>
              <a:prstDash val="solid"/>
              <a:round/>
            </a:ln>
            <a:effectLst/>
          </p:spPr>
          <p:txBody>
            <a:bodyPr wrap="square" lIns="50800" tIns="50800" rIns="50800" bIns="50800" numCol="1" anchor="ctr">
              <a:noAutofit/>
            </a:bodyPr>
            <a:lstStyle/>
            <a:p>
              <a:pPr algn="ctr" defTabSz="914400">
                <a:defRPr b="1" sz="4000">
                  <a:uFill>
                    <a:solidFill>
                      <a:schemeClr val="accent4"/>
                    </a:solidFill>
                  </a:uFill>
                  <a:latin typeface="+mj-lt"/>
                  <a:ea typeface="+mj-ea"/>
                  <a:cs typeface="+mj-cs"/>
                  <a:sym typeface="Calibri"/>
                </a:defRPr>
              </a:pPr>
            </a:p>
          </p:txBody>
        </p:sp>
        <p:sp>
          <p:nvSpPr>
            <p:cNvPr id="189" name="Pregúntele a Sadrac Mesac y Abdnego"/>
            <p:cNvSpPr txBox="1"/>
            <p:nvPr/>
          </p:nvSpPr>
          <p:spPr>
            <a:xfrm>
              <a:off x="1913196" y="591165"/>
              <a:ext cx="5261659" cy="22215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914400">
                <a:defRPr b="1" sz="4000">
                  <a:uFill>
                    <a:solidFill>
                      <a:schemeClr val="accent4"/>
                    </a:solidFill>
                  </a:uFill>
                  <a:latin typeface="+mj-lt"/>
                  <a:ea typeface="+mj-ea"/>
                  <a:cs typeface="+mj-cs"/>
                  <a:sym typeface="Calibri"/>
                </a:defRPr>
              </a:lvl1pPr>
            </a:lstStyle>
            <a:p>
              <a:pPr>
                <a:defRPr b="0" sz="1800"/>
              </a:pPr>
              <a:r>
                <a:rPr b="1" sz="4000"/>
                <a:t>Pregúntele a Sadrac Mesac y Abdnego </a:t>
              </a:r>
            </a:p>
          </p:txBody>
        </p:sp>
      </p:grpSp>
      <p:sp>
        <p:nvSpPr>
          <p:cNvPr id="191" name="Slide Number"/>
          <p:cNvSpPr txBox="1"/>
          <p:nvPr>
            <p:ph type="sldNum" sz="quarter" idx="2"/>
          </p:nvPr>
        </p:nvSpPr>
        <p:spPr>
          <a:xfrm>
            <a:off x="6553200" y="6358501"/>
            <a:ext cx="2133600" cy="36082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fast" advClick="1" p14:dur="500">
        <p15:prstTrans prst="fallOver"/>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185">
                                            <p:bg/>
                                          </p:spTgt>
                                        </p:tgtEl>
                                        <p:attrNameLst>
                                          <p:attrName>style.visibility</p:attrName>
                                        </p:attrNameLst>
                                      </p:cBhvr>
                                      <p:to>
                                        <p:strVal val="visible"/>
                                      </p:to>
                                    </p:set>
                                    <p:anim calcmode="lin" valueType="num">
                                      <p:cBhvr>
                                        <p:cTn id="7" dur="500" fill="hold"/>
                                        <p:tgtEl>
                                          <p:spTgt spid="185">
                                            <p:bg/>
                                          </p:spTgt>
                                        </p:tgtEl>
                                        <p:attrNameLst>
                                          <p:attrName>ppt_w</p:attrName>
                                        </p:attrNameLst>
                                      </p:cBhvr>
                                      <p:tavLst>
                                        <p:tav tm="0">
                                          <p:val>
                                            <p:fltVal val="0"/>
                                          </p:val>
                                        </p:tav>
                                        <p:tav tm="100000">
                                          <p:val>
                                            <p:strVal val="#ppt_w"/>
                                          </p:val>
                                        </p:tav>
                                      </p:tavLst>
                                    </p:anim>
                                    <p:anim calcmode="lin" valueType="num">
                                      <p:cBhvr>
                                        <p:cTn id="8" dur="500" fill="hold"/>
                                        <p:tgtEl>
                                          <p:spTgt spid="185">
                                            <p:bg/>
                                          </p:spTgt>
                                        </p:tgtEl>
                                        <p:attrNameLst>
                                          <p:attrName>ppt_h</p:attrName>
                                        </p:attrNameLst>
                                      </p:cBhvr>
                                      <p:tavLst>
                                        <p:tav tm="0">
                                          <p:val>
                                            <p:fltVal val="0"/>
                                          </p:val>
                                        </p:tav>
                                        <p:tav tm="100000">
                                          <p:val>
                                            <p:strVal val="#ppt_h"/>
                                          </p:val>
                                        </p:tav>
                                      </p:tavLst>
                                    </p:anim>
                                  </p:childTnLst>
                                </p:cTn>
                              </p:par>
                              <p:par>
                                <p:cTn id="9" presetClass="entr" nodeType="withEffect" presetSubtype="16" presetID="23" grpId="1" fill="hold">
                                  <p:stCondLst>
                                    <p:cond delay="0"/>
                                  </p:stCondLst>
                                  <p:iterate type="el" backwards="0">
                                    <p:tmAbs val="0"/>
                                  </p:iterate>
                                  <p:childTnLst>
                                    <p:set>
                                      <p:cBhvr>
                                        <p:cTn id="10" fill="hold"/>
                                        <p:tgtEl>
                                          <p:spTgt spid="185">
                                            <p:txEl>
                                              <p:pRg st="0" end="0"/>
                                            </p:txEl>
                                          </p:spTgt>
                                        </p:tgtEl>
                                        <p:attrNameLst>
                                          <p:attrName>style.visibility</p:attrName>
                                        </p:attrNameLst>
                                      </p:cBhvr>
                                      <p:to>
                                        <p:strVal val="visible"/>
                                      </p:to>
                                    </p:set>
                                    <p:anim calcmode="lin" valueType="num">
                                      <p:cBhvr>
                                        <p:cTn id="11" dur="500" fill="hold"/>
                                        <p:tgtEl>
                                          <p:spTgt spid="185">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8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6" presetID="23" grpId="1" fill="hold">
                                  <p:stCondLst>
                                    <p:cond delay="0"/>
                                  </p:stCondLst>
                                  <p:iterate type="el" backwards="0">
                                    <p:tmAbs val="0"/>
                                  </p:iterate>
                                  <p:childTnLst>
                                    <p:set>
                                      <p:cBhvr>
                                        <p:cTn id="16" fill="hold"/>
                                        <p:tgtEl>
                                          <p:spTgt spid="185">
                                            <p:txEl>
                                              <p:pRg st="1" end="1"/>
                                            </p:txEl>
                                          </p:spTgt>
                                        </p:tgtEl>
                                        <p:attrNameLst>
                                          <p:attrName>style.visibility</p:attrName>
                                        </p:attrNameLst>
                                      </p:cBhvr>
                                      <p:to>
                                        <p:strVal val="visible"/>
                                      </p:to>
                                    </p:set>
                                    <p:anim calcmode="lin" valueType="num">
                                      <p:cBhvr>
                                        <p:cTn id="17" dur="500" fill="hold"/>
                                        <p:tgtEl>
                                          <p:spTgt spid="18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8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6" presetID="23" grpId="1" fill="hold">
                                  <p:stCondLst>
                                    <p:cond delay="0"/>
                                  </p:stCondLst>
                                  <p:iterate type="el" backwards="0">
                                    <p:tmAbs val="0"/>
                                  </p:iterate>
                                  <p:childTnLst>
                                    <p:set>
                                      <p:cBhvr>
                                        <p:cTn id="22" fill="hold"/>
                                        <p:tgtEl>
                                          <p:spTgt spid="185">
                                            <p:txEl>
                                              <p:pRg st="2" end="2"/>
                                            </p:txEl>
                                          </p:spTgt>
                                        </p:tgtEl>
                                        <p:attrNameLst>
                                          <p:attrName>style.visibility</p:attrName>
                                        </p:attrNameLst>
                                      </p:cBhvr>
                                      <p:to>
                                        <p:strVal val="visible"/>
                                      </p:to>
                                    </p:set>
                                    <p:anim calcmode="lin" valueType="num">
                                      <p:cBhvr>
                                        <p:cTn id="23" dur="500" fill="hold"/>
                                        <p:tgtEl>
                                          <p:spTgt spid="18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8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16" presetID="23" grpId="1" fill="hold">
                                  <p:stCondLst>
                                    <p:cond delay="0"/>
                                  </p:stCondLst>
                                  <p:iterate type="el" backwards="0">
                                    <p:tmAbs val="0"/>
                                  </p:iterate>
                                  <p:childTnLst>
                                    <p:set>
                                      <p:cBhvr>
                                        <p:cTn id="28" fill="hold"/>
                                        <p:tgtEl>
                                          <p:spTgt spid="185">
                                            <p:txEl>
                                              <p:pRg st="3" end="3"/>
                                            </p:txEl>
                                          </p:spTgt>
                                        </p:tgtEl>
                                        <p:attrNameLst>
                                          <p:attrName>style.visibility</p:attrName>
                                        </p:attrNameLst>
                                      </p:cBhvr>
                                      <p:to>
                                        <p:strVal val="visible"/>
                                      </p:to>
                                    </p:set>
                                    <p:anim calcmode="lin" valueType="num">
                                      <p:cBhvr>
                                        <p:cTn id="29" dur="500" fill="hold"/>
                                        <p:tgtEl>
                                          <p:spTgt spid="185">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18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16" presetID="23" grpId="1" fill="hold">
                                  <p:stCondLst>
                                    <p:cond delay="0"/>
                                  </p:stCondLst>
                                  <p:iterate type="el" backwards="0">
                                    <p:tmAbs val="0"/>
                                  </p:iterate>
                                  <p:childTnLst>
                                    <p:set>
                                      <p:cBhvr>
                                        <p:cTn id="34" fill="hold"/>
                                        <p:tgtEl>
                                          <p:spTgt spid="185">
                                            <p:txEl>
                                              <p:pRg st="4" end="4"/>
                                            </p:txEl>
                                          </p:spTgt>
                                        </p:tgtEl>
                                        <p:attrNameLst>
                                          <p:attrName>style.visibility</p:attrName>
                                        </p:attrNameLst>
                                      </p:cBhvr>
                                      <p:to>
                                        <p:strVal val="visible"/>
                                      </p:to>
                                    </p:set>
                                    <p:anim calcmode="lin" valueType="num">
                                      <p:cBhvr>
                                        <p:cTn id="35" dur="500" fill="hold"/>
                                        <p:tgtEl>
                                          <p:spTgt spid="18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8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2" fill="hold">
                                  <p:stCondLst>
                                    <p:cond delay="0"/>
                                  </p:stCondLst>
                                  <p:iterate type="el" backwards="0">
                                    <p:tmAbs val="0"/>
                                  </p:iterate>
                                  <p:childTnLst>
                                    <p:set>
                                      <p:cBhvr>
                                        <p:cTn id="40" fill="hold"/>
                                        <p:tgtEl>
                                          <p:spTgt spid="1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5" grpId="1"/>
      <p:bldP build="whole" bldLvl="1" animBg="1" rev="0" advAuto="0" spid="190" grpId="2"/>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 name="image-10.png" descr="image-10.png"/>
          <p:cNvPicPr>
            <a:picLocks noChangeAspect="1"/>
          </p:cNvPicPr>
          <p:nvPr/>
        </p:nvPicPr>
        <p:blipFill>
          <a:blip r:embed="rId2">
            <a:extLst/>
          </a:blip>
          <a:stretch>
            <a:fillRect/>
          </a:stretch>
        </p:blipFill>
        <p:spPr>
          <a:xfrm>
            <a:off x="0" y="846137"/>
            <a:ext cx="4038600" cy="6011863"/>
          </a:xfrm>
          <a:prstGeom prst="rect">
            <a:avLst/>
          </a:prstGeom>
          <a:ln w="12700">
            <a:miter lim="400000"/>
          </a:ln>
        </p:spPr>
      </p:pic>
      <p:sp>
        <p:nvSpPr>
          <p:cNvPr id="29" name="3 Jóvenes con una Fe muy Grande (Daniel 1:6-7)…"/>
          <p:cNvSpPr/>
          <p:nvPr/>
        </p:nvSpPr>
        <p:spPr>
          <a:xfrm>
            <a:off x="3283568" y="1993824"/>
            <a:ext cx="5817612" cy="3429001"/>
          </a:xfrm>
          <a:prstGeom prst="rect">
            <a:avLst/>
          </a:prstGeom>
          <a:solidFill>
            <a:schemeClr val="accent3">
              <a:alpha val="74900"/>
            </a:schemeClr>
          </a:solidFill>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889000" indent="-889000" defTabSz="914400">
              <a:spcBef>
                <a:spcPts val="600"/>
              </a:spcBef>
              <a:buClr>
                <a:srgbClr val="321212"/>
              </a:buClr>
              <a:buSzPct val="100000"/>
              <a:buFont typeface="Wingdings2"/>
              <a:buChar char="•"/>
              <a:defRPr sz="1800">
                <a:uFill>
                  <a:solidFill>
                    <a:schemeClr val="accent4"/>
                  </a:solidFill>
                </a:uFill>
                <a:latin typeface="+mj-lt"/>
                <a:ea typeface="+mj-ea"/>
                <a:cs typeface="+mj-cs"/>
                <a:sym typeface="Calibri"/>
              </a:defRPr>
            </a:pPr>
            <a:r>
              <a:rPr b="1" sz="3500">
                <a:solidFill>
                  <a:srgbClr val="321900"/>
                </a:solidFill>
                <a:effectLst>
                  <a:outerShdw sx="100000" sy="100000" kx="0" ky="0" algn="b" rotWithShape="0" blurRad="12700" dist="25400" dir="2700000">
                    <a:srgbClr val="DDDDDD"/>
                  </a:outerShdw>
                </a:effectLst>
                <a:uFill>
                  <a:solidFill>
                    <a:srgbClr val="321900"/>
                  </a:solidFill>
                </a:uFill>
                <a:latin typeface="+mn-lt"/>
                <a:ea typeface="+mn-ea"/>
                <a:cs typeface="+mn-cs"/>
                <a:sym typeface="Helvetica"/>
              </a:rPr>
              <a:t>3 Jóvenes con una Fe muy Grande </a:t>
            </a:r>
            <a:r>
              <a:rPr b="1" sz="2500">
                <a:solidFill>
                  <a:srgbClr val="008000"/>
                </a:solidFill>
                <a:effectLst>
                  <a:outerShdw sx="100000" sy="100000" kx="0" ky="0" algn="b" rotWithShape="0" blurRad="12700" dist="25400" dir="2700000">
                    <a:srgbClr val="DDDDDD"/>
                  </a:outerShdw>
                </a:effectLst>
                <a:uFill>
                  <a:solidFill>
                    <a:srgbClr val="008000"/>
                  </a:solidFill>
                </a:uFill>
                <a:latin typeface="+mn-lt"/>
                <a:ea typeface="+mn-ea"/>
                <a:cs typeface="+mn-cs"/>
                <a:sym typeface="Helvetica"/>
              </a:rPr>
              <a:t>(</a:t>
            </a:r>
            <a:r>
              <a:rPr b="1" sz="2500">
                <a:solidFill>
                  <a:srgbClr val="008000"/>
                </a:solidFill>
                <a:uFill>
                  <a:solidFill>
                    <a:srgbClr val="008000"/>
                  </a:solidFill>
                </a:uFill>
                <a:latin typeface="+mn-lt"/>
                <a:ea typeface="+mn-ea"/>
                <a:cs typeface="+mn-cs"/>
                <a:sym typeface="Helvetica"/>
              </a:rPr>
              <a:t>Daniel 1:6-7)</a:t>
            </a:r>
            <a:endParaRPr b="1" sz="2500">
              <a:solidFill>
                <a:srgbClr val="008000"/>
              </a:solidFill>
              <a:uFill>
                <a:solidFill>
                  <a:srgbClr val="008000"/>
                </a:solidFill>
              </a:uFill>
              <a:latin typeface="+mn-lt"/>
              <a:ea typeface="+mn-ea"/>
              <a:cs typeface="+mn-cs"/>
              <a:sym typeface="Helvetica"/>
            </a:endParaRPr>
          </a:p>
          <a:p>
            <a:pPr marL="889000" indent="-889000" defTabSz="914400">
              <a:spcBef>
                <a:spcPts val="1000"/>
              </a:spcBef>
              <a:buClr>
                <a:srgbClr val="321212"/>
              </a:buClr>
              <a:buSzPct val="100000"/>
              <a:buFont typeface="Wingdings2"/>
              <a:buChar char="•"/>
              <a:defRPr sz="1800">
                <a:uFill>
                  <a:solidFill>
                    <a:schemeClr val="accent4"/>
                  </a:solidFill>
                </a:uFill>
                <a:latin typeface="+mj-lt"/>
                <a:ea typeface="+mj-ea"/>
                <a:cs typeface="+mj-cs"/>
                <a:sym typeface="Calibri"/>
              </a:defRPr>
            </a:pPr>
            <a:r>
              <a:rPr b="1" sz="3500">
                <a:solidFill>
                  <a:srgbClr val="321900"/>
                </a:solidFill>
                <a:effectLst>
                  <a:outerShdw sx="100000" sy="100000" kx="0" ky="0" algn="b" rotWithShape="0" blurRad="12700" dist="25400" dir="2700000">
                    <a:srgbClr val="DDDDDD"/>
                  </a:outerShdw>
                </a:effectLst>
                <a:uFill>
                  <a:solidFill>
                    <a:srgbClr val="321900"/>
                  </a:solidFill>
                </a:uFill>
                <a:latin typeface="+mn-lt"/>
                <a:ea typeface="+mn-ea"/>
                <a:cs typeface="+mn-cs"/>
                <a:sym typeface="Helvetica"/>
              </a:rPr>
              <a:t>Que fue lo que motivo a </a:t>
            </a:r>
            <a:r>
              <a:rPr b="1" sz="3500">
                <a:solidFill>
                  <a:srgbClr val="FF0000"/>
                </a:solidFill>
                <a:effectLst>
                  <a:outerShdw sx="100000" sy="100000" kx="0" ky="0" algn="b" rotWithShape="0" blurRad="12700" dist="25400" dir="2700000">
                    <a:srgbClr val="DDDDDD"/>
                  </a:outerShdw>
                </a:effectLst>
                <a:uFill>
                  <a:solidFill>
                    <a:srgbClr val="FF0000"/>
                  </a:solidFill>
                </a:uFill>
                <a:latin typeface="+mn-lt"/>
                <a:ea typeface="+mn-ea"/>
                <a:cs typeface="+mn-cs"/>
                <a:sym typeface="Helvetica"/>
              </a:rPr>
              <a:t>Estos 3 Jóvenes</a:t>
            </a:r>
            <a:r>
              <a:rPr b="1" sz="3500">
                <a:solidFill>
                  <a:srgbClr val="321900"/>
                </a:solidFill>
                <a:effectLst>
                  <a:outerShdw sx="100000" sy="100000" kx="0" ky="0" algn="b" rotWithShape="0" blurRad="12700" dist="25400" dir="2700000">
                    <a:srgbClr val="DDDDDD"/>
                  </a:outerShdw>
                </a:effectLst>
                <a:uFill>
                  <a:solidFill>
                    <a:srgbClr val="321900"/>
                  </a:solidFill>
                </a:uFill>
                <a:latin typeface="+mn-lt"/>
                <a:ea typeface="+mn-ea"/>
                <a:cs typeface="+mn-cs"/>
                <a:sym typeface="Helvetica"/>
              </a:rPr>
              <a:t>  a enfrentar al Rey y          al horno ardiendo 3:18 </a:t>
            </a:r>
          </a:p>
        </p:txBody>
      </p:sp>
      <p:sp>
        <p:nvSpPr>
          <p:cNvPr id="30" name="Sadrac, Mesac, y Abed-Nego"/>
          <p:cNvSpPr txBox="1"/>
          <p:nvPr/>
        </p:nvSpPr>
        <p:spPr>
          <a:xfrm>
            <a:off x="353340" y="128486"/>
            <a:ext cx="8847201" cy="762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defTabSz="914400">
              <a:spcBef>
                <a:spcPts val="600"/>
              </a:spcBef>
              <a:defRPr b="1" sz="5000">
                <a:solidFill>
                  <a:schemeClr val="accent6">
                    <a:lumOff val="-5019"/>
                  </a:schemeClr>
                </a:solidFill>
                <a:effectLst>
                  <a:outerShdw sx="100000" sy="100000" kx="0" ky="0" algn="b" rotWithShape="0" blurRad="12700" dist="25400" dir="2700000">
                    <a:srgbClr val="DDDDDD"/>
                  </a:outerShdw>
                </a:effectLst>
                <a:uFill>
                  <a:solidFill>
                    <a:srgbClr val="321900"/>
                  </a:solidFill>
                </a:uFill>
              </a:defRPr>
            </a:lvl1pPr>
          </a:lstStyle>
          <a:p>
            <a:pPr>
              <a:defRPr b="0">
                <a:effectLst/>
                <a:uFill>
                  <a:solidFill>
                    <a:schemeClr val="accent4"/>
                  </a:solidFill>
                </a:uFill>
                <a:latin typeface="+mj-lt"/>
                <a:ea typeface="+mj-ea"/>
                <a:cs typeface="+mj-cs"/>
                <a:sym typeface="Calibri"/>
              </a:defRPr>
            </a:pPr>
            <a:r>
              <a:rPr b="1">
                <a:effectLst>
                  <a:outerShdw sx="100000" sy="100000" kx="0" ky="0" algn="b" rotWithShape="0" blurRad="12700" dist="25400" dir="2700000">
                    <a:srgbClr val="DDDDDD"/>
                  </a:outerShdw>
                </a:effectLst>
                <a:uFill>
                  <a:solidFill>
                    <a:srgbClr val="321900"/>
                  </a:solidFill>
                </a:uFill>
                <a:latin typeface="+mn-lt"/>
                <a:ea typeface="+mn-ea"/>
                <a:cs typeface="+mn-cs"/>
                <a:sym typeface="Helvetica"/>
              </a:rPr>
              <a:t>Sadrac, Mesac, y Abed-Nego </a:t>
            </a:r>
          </a:p>
        </p:txBody>
      </p:sp>
      <p:sp>
        <p:nvSpPr>
          <p:cNvPr id="31" name="Slide Number"/>
          <p:cNvSpPr txBox="1"/>
          <p:nvPr>
            <p:ph type="sldNum" sz="quarter" idx="2"/>
          </p:nvPr>
        </p:nvSpPr>
        <p:spPr>
          <a:xfrm>
            <a:off x="6553200" y="6358501"/>
            <a:ext cx="2133600" cy="36082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fast"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9">
                                            <p:bg/>
                                          </p:spTgt>
                                        </p:tgtEl>
                                        <p:attrNameLst>
                                          <p:attrName>style.visibility</p:attrName>
                                        </p:attrNameLst>
                                      </p:cBhvr>
                                      <p:to>
                                        <p:strVal val="visible"/>
                                      </p:to>
                                    </p:set>
                                    <p:anim calcmode="lin" valueType="num">
                                      <p:cBhvr>
                                        <p:cTn id="7" dur="500" fill="hold"/>
                                        <p:tgtEl>
                                          <p:spTgt spid="29">
                                            <p:bg/>
                                          </p:spTgt>
                                        </p:tgtEl>
                                        <p:attrNameLst>
                                          <p:attrName>ppt_x</p:attrName>
                                        </p:attrNameLst>
                                      </p:cBhvr>
                                      <p:tavLst>
                                        <p:tav tm="0">
                                          <p:val>
                                            <p:strVal val="#ppt_x"/>
                                          </p:val>
                                        </p:tav>
                                        <p:tav tm="100000">
                                          <p:val>
                                            <p:strVal val="#ppt_x"/>
                                          </p:val>
                                        </p:tav>
                                      </p:tavLst>
                                    </p:anim>
                                    <p:anim calcmode="lin" valueType="num">
                                      <p:cBhvr>
                                        <p:cTn id="8" dur="500" fill="hold"/>
                                        <p:tgtEl>
                                          <p:spTgt spid="29">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29">
                                            <p:txEl>
                                              <p:pRg st="0" end="0"/>
                                            </p:txEl>
                                          </p:spTgt>
                                        </p:tgtEl>
                                        <p:attrNameLst>
                                          <p:attrName>style.visibility</p:attrName>
                                        </p:attrNameLst>
                                      </p:cBhvr>
                                      <p:to>
                                        <p:strVal val="visible"/>
                                      </p:to>
                                    </p:set>
                                    <p:anim calcmode="lin" valueType="num">
                                      <p:cBhvr>
                                        <p:cTn id="1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29">
                                            <p:txEl>
                                              <p:pRg st="1" end="1"/>
                                            </p:txEl>
                                          </p:spTgt>
                                        </p:tgtEl>
                                        <p:attrNameLst>
                                          <p:attrName>style.visibility</p:attrName>
                                        </p:attrNameLst>
                                      </p:cBhvr>
                                      <p:to>
                                        <p:strVal val="visible"/>
                                      </p:to>
                                    </p:set>
                                    <p:anim calcmode="lin" valueType="num">
                                      <p:cBhvr>
                                        <p:cTn id="17"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9"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 name="image-10.png" descr="image-10.png"/>
          <p:cNvPicPr>
            <a:picLocks noChangeAspect="1"/>
          </p:cNvPicPr>
          <p:nvPr/>
        </p:nvPicPr>
        <p:blipFill>
          <a:blip r:embed="rId3">
            <a:extLst/>
          </a:blip>
          <a:stretch>
            <a:fillRect/>
          </a:stretch>
        </p:blipFill>
        <p:spPr>
          <a:xfrm>
            <a:off x="0" y="846137"/>
            <a:ext cx="4876800" cy="6011863"/>
          </a:xfrm>
          <a:prstGeom prst="rect">
            <a:avLst/>
          </a:prstGeom>
          <a:ln w="12700">
            <a:miter lim="400000"/>
          </a:ln>
        </p:spPr>
      </p:pic>
      <p:sp>
        <p:nvSpPr>
          <p:cNvPr id="34" name="Hoy día también Estamos en un Mundo  donde somos tentados a Violar nuestra Fe…"/>
          <p:cNvSpPr/>
          <p:nvPr/>
        </p:nvSpPr>
        <p:spPr>
          <a:xfrm>
            <a:off x="2782868" y="753268"/>
            <a:ext cx="5983931" cy="6197601"/>
          </a:xfrm>
          <a:prstGeom prst="rect">
            <a:avLst/>
          </a:prstGeom>
          <a:solidFill>
            <a:schemeClr val="accent3">
              <a:alpha val="74900"/>
            </a:schemeClr>
          </a:solidFill>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762000" indent="-762000" defTabSz="914400">
              <a:spcBef>
                <a:spcPts val="600"/>
              </a:spcBef>
              <a:buClr>
                <a:srgbClr val="321212"/>
              </a:buClr>
              <a:buSzPct val="100000"/>
              <a:buFont typeface="Wingdings2"/>
              <a:buChar char="•"/>
              <a:defRPr sz="3000">
                <a:uFill>
                  <a:solidFill>
                    <a:schemeClr val="accent4"/>
                  </a:solidFill>
                </a:uFill>
                <a:latin typeface="+mj-lt"/>
                <a:ea typeface="+mj-ea"/>
                <a:cs typeface="+mj-cs"/>
                <a:sym typeface="Calibri"/>
              </a:defRPr>
            </a:pPr>
            <a:r>
              <a:rPr b="1">
                <a:solidFill>
                  <a:srgbClr val="321900"/>
                </a:solidFill>
                <a:uFill>
                  <a:solidFill>
                    <a:srgbClr val="321900"/>
                  </a:solidFill>
                </a:uFill>
                <a:latin typeface="+mn-lt"/>
                <a:ea typeface="+mn-ea"/>
                <a:cs typeface="+mn-cs"/>
                <a:sym typeface="Helvetica"/>
              </a:rPr>
              <a:t>Hoy día también Estamos en un Mundo  donde somos tentados a </a:t>
            </a:r>
            <a:r>
              <a:rPr b="1" u="sng">
                <a:solidFill>
                  <a:srgbClr val="FF0000"/>
                </a:solidFill>
                <a:uFill>
                  <a:solidFill>
                    <a:srgbClr val="FF0000"/>
                  </a:solidFill>
                </a:uFill>
                <a:latin typeface="+mn-lt"/>
                <a:ea typeface="+mn-ea"/>
                <a:cs typeface="+mn-cs"/>
                <a:sym typeface="Helvetica"/>
              </a:rPr>
              <a:t>Violar nuestra Fe</a:t>
            </a:r>
            <a:endParaRPr b="1">
              <a:solidFill>
                <a:srgbClr val="FF0000"/>
              </a:solidFill>
              <a:uFill>
                <a:solidFill>
                  <a:srgbClr val="FF0000"/>
                </a:solidFill>
              </a:uFill>
              <a:latin typeface="+mn-lt"/>
              <a:ea typeface="+mn-ea"/>
              <a:cs typeface="+mn-cs"/>
              <a:sym typeface="Helvetica"/>
            </a:endParaRPr>
          </a:p>
          <a:p>
            <a:pPr marL="762000" indent="-762000" defTabSz="914400">
              <a:spcBef>
                <a:spcPts val="1200"/>
              </a:spcBef>
              <a:buClr>
                <a:srgbClr val="321212"/>
              </a:buClr>
              <a:buSzPct val="100000"/>
              <a:buFont typeface="Wingdings2"/>
              <a:buChar char="•"/>
              <a:defRPr sz="3000">
                <a:uFill>
                  <a:solidFill>
                    <a:schemeClr val="accent4"/>
                  </a:solidFill>
                </a:uFill>
                <a:latin typeface="+mj-lt"/>
                <a:ea typeface="+mj-ea"/>
                <a:cs typeface="+mj-cs"/>
                <a:sym typeface="Calibri"/>
              </a:defRPr>
            </a:pPr>
            <a:r>
              <a:rPr b="1">
                <a:solidFill>
                  <a:srgbClr val="FF0000"/>
                </a:solidFill>
                <a:uFill>
                  <a:solidFill>
                    <a:srgbClr val="FF0000"/>
                  </a:solidFill>
                </a:uFill>
                <a:latin typeface="+mn-lt"/>
                <a:ea typeface="+mn-ea"/>
                <a:cs typeface="+mn-cs"/>
                <a:sym typeface="Helvetica"/>
              </a:rPr>
              <a:t>Y la pregunta es: </a:t>
            </a:r>
            <a:endParaRPr b="1">
              <a:solidFill>
                <a:srgbClr val="FF0000"/>
              </a:solidFill>
              <a:uFill>
                <a:solidFill>
                  <a:srgbClr val="FF0000"/>
                </a:solidFill>
              </a:uFill>
              <a:latin typeface="+mn-lt"/>
              <a:ea typeface="+mn-ea"/>
              <a:cs typeface="+mn-cs"/>
              <a:sym typeface="Helvetica"/>
            </a:endParaRPr>
          </a:p>
          <a:p>
            <a:pPr marL="762000" indent="-762000" defTabSz="914400">
              <a:spcBef>
                <a:spcPts val="1200"/>
              </a:spcBef>
              <a:buClr>
                <a:srgbClr val="321212"/>
              </a:buClr>
              <a:buSzPct val="100000"/>
              <a:buFont typeface="Wingdings2"/>
              <a:buChar char="•"/>
              <a:defRPr sz="3000">
                <a:uFill>
                  <a:solidFill>
                    <a:schemeClr val="accent4"/>
                  </a:solidFill>
                </a:uFill>
                <a:latin typeface="+mj-lt"/>
                <a:ea typeface="+mj-ea"/>
                <a:cs typeface="+mj-cs"/>
                <a:sym typeface="Calibri"/>
              </a:defRPr>
            </a:pPr>
            <a:r>
              <a:rPr b="1">
                <a:latin typeface="+mn-lt"/>
                <a:ea typeface="+mn-ea"/>
                <a:cs typeface="+mn-cs"/>
                <a:sym typeface="Helvetica"/>
              </a:rPr>
              <a:t>¿Como podemos fortalecer nuestra fe? </a:t>
            </a:r>
            <a:endParaRPr b="1">
              <a:latin typeface="+mn-lt"/>
              <a:ea typeface="+mn-ea"/>
              <a:cs typeface="+mn-cs"/>
              <a:sym typeface="Helvetica"/>
            </a:endParaRPr>
          </a:p>
          <a:p>
            <a:pPr marL="762000" indent="-762000" defTabSz="914400">
              <a:spcBef>
                <a:spcPts val="1200"/>
              </a:spcBef>
              <a:buClr>
                <a:srgbClr val="321212"/>
              </a:buClr>
              <a:buSzPct val="100000"/>
              <a:buFont typeface="Wingdings2"/>
              <a:buChar char="•"/>
              <a:defRPr sz="3000">
                <a:uFill>
                  <a:solidFill>
                    <a:schemeClr val="accent4"/>
                  </a:solidFill>
                </a:uFill>
                <a:latin typeface="+mj-lt"/>
                <a:ea typeface="+mj-ea"/>
                <a:cs typeface="+mj-cs"/>
                <a:sym typeface="Calibri"/>
              </a:defRPr>
            </a:pPr>
            <a:r>
              <a:rPr b="1">
                <a:latin typeface="+mn-lt"/>
                <a:ea typeface="+mn-ea"/>
                <a:cs typeface="+mn-cs"/>
                <a:sym typeface="Helvetica"/>
              </a:rPr>
              <a:t>Al punto de poder resistir la tentación y la mala influencia aún en la adversidad </a:t>
            </a:r>
            <a:endParaRPr b="1">
              <a:latin typeface="+mn-lt"/>
              <a:ea typeface="+mn-ea"/>
              <a:cs typeface="+mn-cs"/>
              <a:sym typeface="Helvetica"/>
            </a:endParaRPr>
          </a:p>
          <a:p>
            <a:pPr marL="762000" indent="-762000" defTabSz="914400">
              <a:spcBef>
                <a:spcPts val="1200"/>
              </a:spcBef>
              <a:buClr>
                <a:srgbClr val="321212"/>
              </a:buClr>
              <a:buSzPct val="100000"/>
              <a:buFont typeface="Wingdings2"/>
              <a:buChar char="•"/>
              <a:defRPr sz="3000">
                <a:uFill>
                  <a:solidFill>
                    <a:schemeClr val="accent4"/>
                  </a:solidFill>
                </a:uFill>
                <a:latin typeface="+mj-lt"/>
                <a:ea typeface="+mj-ea"/>
                <a:cs typeface="+mj-cs"/>
                <a:sym typeface="Calibri"/>
              </a:defRPr>
            </a:pPr>
            <a:r>
              <a:rPr b="1">
                <a:latin typeface="+mn-lt"/>
                <a:ea typeface="+mn-ea"/>
                <a:cs typeface="+mn-cs"/>
                <a:sym typeface="Helvetica"/>
              </a:rPr>
              <a:t>Es fácil ser cristiano cuando todo marcha bien</a:t>
            </a:r>
          </a:p>
        </p:txBody>
      </p:sp>
      <p:pic>
        <p:nvPicPr>
          <p:cNvPr id="35" name="image.png" descr="image.png"/>
          <p:cNvPicPr>
            <a:picLocks noChangeAspect="1"/>
          </p:cNvPicPr>
          <p:nvPr/>
        </p:nvPicPr>
        <p:blipFill>
          <a:blip r:embed="rId4">
            <a:extLst/>
          </a:blip>
          <a:stretch>
            <a:fillRect/>
          </a:stretch>
        </p:blipFill>
        <p:spPr>
          <a:xfrm>
            <a:off x="-2139950" y="-255588"/>
            <a:ext cx="9156700" cy="1352551"/>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fallOver"/>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34">
                                            <p:bg/>
                                          </p:spTgt>
                                        </p:tgtEl>
                                        <p:attrNameLst>
                                          <p:attrName>style.visibility</p:attrName>
                                        </p:attrNameLst>
                                      </p:cBhvr>
                                      <p:to>
                                        <p:strVal val="visible"/>
                                      </p:to>
                                    </p:set>
                                    <p:anim calcmode="lin" valueType="num">
                                      <p:cBhvr>
                                        <p:cTn id="7" dur="500" fill="hold"/>
                                        <p:tgtEl>
                                          <p:spTgt spid="34">
                                            <p:bg/>
                                          </p:spTgt>
                                        </p:tgtEl>
                                        <p:attrNameLst>
                                          <p:attrName>ppt_w</p:attrName>
                                        </p:attrNameLst>
                                      </p:cBhvr>
                                      <p:tavLst>
                                        <p:tav tm="0">
                                          <p:val>
                                            <p:fltVal val="0"/>
                                          </p:val>
                                        </p:tav>
                                        <p:tav tm="100000">
                                          <p:val>
                                            <p:strVal val="#ppt_w"/>
                                          </p:val>
                                        </p:tav>
                                      </p:tavLst>
                                    </p:anim>
                                    <p:anim calcmode="lin" valueType="num">
                                      <p:cBhvr>
                                        <p:cTn id="8" dur="500" fill="hold"/>
                                        <p:tgtEl>
                                          <p:spTgt spid="34">
                                            <p:bg/>
                                          </p:spTgt>
                                        </p:tgtEl>
                                        <p:attrNameLst>
                                          <p:attrName>ppt_h</p:attrName>
                                        </p:attrNameLst>
                                      </p:cBhvr>
                                      <p:tavLst>
                                        <p:tav tm="0">
                                          <p:val>
                                            <p:fltVal val="0"/>
                                          </p:val>
                                        </p:tav>
                                        <p:tav tm="100000">
                                          <p:val>
                                            <p:strVal val="#ppt_h"/>
                                          </p:val>
                                        </p:tav>
                                      </p:tavLst>
                                    </p:anim>
                                  </p:childTnLst>
                                </p:cTn>
                              </p:par>
                              <p:par>
                                <p:cTn id="9" presetClass="entr" nodeType="withEffect" presetSubtype="16" presetID="23" grpId="1" fill="hold">
                                  <p:stCondLst>
                                    <p:cond delay="0"/>
                                  </p:stCondLst>
                                  <p:iterate type="el" backwards="0">
                                    <p:tmAbs val="0"/>
                                  </p:iterate>
                                  <p:childTnLst>
                                    <p:set>
                                      <p:cBhvr>
                                        <p:cTn id="10" fill="hold"/>
                                        <p:tgtEl>
                                          <p:spTgt spid="34">
                                            <p:txEl>
                                              <p:pRg st="0" end="0"/>
                                            </p:txEl>
                                          </p:spTgt>
                                        </p:tgtEl>
                                        <p:attrNameLst>
                                          <p:attrName>style.visibility</p:attrName>
                                        </p:attrNameLst>
                                      </p:cBhvr>
                                      <p:to>
                                        <p:strVal val="visible"/>
                                      </p:to>
                                    </p:set>
                                    <p:anim calcmode="lin" valueType="num">
                                      <p:cBhvr>
                                        <p:cTn id="11"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6" presetID="23" grpId="1" fill="hold">
                                  <p:stCondLst>
                                    <p:cond delay="0"/>
                                  </p:stCondLst>
                                  <p:iterate type="el" backwards="0">
                                    <p:tmAbs val="0"/>
                                  </p:iterate>
                                  <p:childTnLst>
                                    <p:set>
                                      <p:cBhvr>
                                        <p:cTn id="16" fill="hold"/>
                                        <p:tgtEl>
                                          <p:spTgt spid="34">
                                            <p:txEl>
                                              <p:pRg st="1" end="1"/>
                                            </p:txEl>
                                          </p:spTgt>
                                        </p:tgtEl>
                                        <p:attrNameLst>
                                          <p:attrName>style.visibility</p:attrName>
                                        </p:attrNameLst>
                                      </p:cBhvr>
                                      <p:to>
                                        <p:strVal val="visible"/>
                                      </p:to>
                                    </p:set>
                                    <p:anim calcmode="lin" valueType="num">
                                      <p:cBhvr>
                                        <p:cTn id="17" dur="500" fill="hold"/>
                                        <p:tgtEl>
                                          <p:spTgt spid="34">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6" presetID="23" grpId="1" fill="hold">
                                  <p:stCondLst>
                                    <p:cond delay="0"/>
                                  </p:stCondLst>
                                  <p:iterate type="el" backwards="0">
                                    <p:tmAbs val="0"/>
                                  </p:iterate>
                                  <p:childTnLst>
                                    <p:set>
                                      <p:cBhvr>
                                        <p:cTn id="22" fill="hold"/>
                                        <p:tgtEl>
                                          <p:spTgt spid="34">
                                            <p:txEl>
                                              <p:pRg st="2" end="2"/>
                                            </p:txEl>
                                          </p:spTgt>
                                        </p:tgtEl>
                                        <p:attrNameLst>
                                          <p:attrName>style.visibility</p:attrName>
                                        </p:attrNameLst>
                                      </p:cBhvr>
                                      <p:to>
                                        <p:strVal val="visible"/>
                                      </p:to>
                                    </p:set>
                                    <p:anim calcmode="lin" valueType="num">
                                      <p:cBhvr>
                                        <p:cTn id="23" dur="500" fill="hold"/>
                                        <p:tgtEl>
                                          <p:spTgt spid="34">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16" presetID="23" grpId="1" fill="hold">
                                  <p:stCondLst>
                                    <p:cond delay="0"/>
                                  </p:stCondLst>
                                  <p:iterate type="el" backwards="0">
                                    <p:tmAbs val="0"/>
                                  </p:iterate>
                                  <p:childTnLst>
                                    <p:set>
                                      <p:cBhvr>
                                        <p:cTn id="28" fill="hold"/>
                                        <p:tgtEl>
                                          <p:spTgt spid="34">
                                            <p:txEl>
                                              <p:pRg st="3" end="3"/>
                                            </p:txEl>
                                          </p:spTgt>
                                        </p:tgtEl>
                                        <p:attrNameLst>
                                          <p:attrName>style.visibility</p:attrName>
                                        </p:attrNameLst>
                                      </p:cBhvr>
                                      <p:to>
                                        <p:strVal val="visible"/>
                                      </p:to>
                                    </p:set>
                                    <p:anim calcmode="lin" valueType="num">
                                      <p:cBhvr>
                                        <p:cTn id="29" dur="500" fill="hold"/>
                                        <p:tgtEl>
                                          <p:spTgt spid="34">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16" presetID="23" grpId="1" fill="hold">
                                  <p:stCondLst>
                                    <p:cond delay="0"/>
                                  </p:stCondLst>
                                  <p:iterate type="el" backwards="0">
                                    <p:tmAbs val="0"/>
                                  </p:iterate>
                                  <p:childTnLst>
                                    <p:set>
                                      <p:cBhvr>
                                        <p:cTn id="34" fill="hold"/>
                                        <p:tgtEl>
                                          <p:spTgt spid="34">
                                            <p:txEl>
                                              <p:pRg st="4" end="4"/>
                                            </p:txEl>
                                          </p:spTgt>
                                        </p:tgtEl>
                                        <p:attrNameLst>
                                          <p:attrName>style.visibility</p:attrName>
                                        </p:attrNameLst>
                                      </p:cBhvr>
                                      <p:to>
                                        <p:strVal val="visible"/>
                                      </p:to>
                                    </p:set>
                                    <p:anim calcmode="lin" valueType="num">
                                      <p:cBhvr>
                                        <p:cTn id="35" dur="500" fill="hold"/>
                                        <p:tgtEl>
                                          <p:spTgt spid="3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4">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4"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9" name="image-10.png" descr="image-10.png"/>
          <p:cNvPicPr>
            <a:picLocks noChangeAspect="1"/>
          </p:cNvPicPr>
          <p:nvPr/>
        </p:nvPicPr>
        <p:blipFill>
          <a:blip r:embed="rId3">
            <a:extLst/>
          </a:blip>
          <a:stretch>
            <a:fillRect/>
          </a:stretch>
        </p:blipFill>
        <p:spPr>
          <a:xfrm>
            <a:off x="0" y="963917"/>
            <a:ext cx="4876800" cy="6011863"/>
          </a:xfrm>
          <a:prstGeom prst="rect">
            <a:avLst/>
          </a:prstGeom>
          <a:ln w="12700">
            <a:miter lim="400000"/>
          </a:ln>
        </p:spPr>
      </p:pic>
      <p:pic>
        <p:nvPicPr>
          <p:cNvPr id="40" name="image-5.png" descr="image-5.png"/>
          <p:cNvPicPr>
            <a:picLocks noChangeAspect="1"/>
          </p:cNvPicPr>
          <p:nvPr/>
        </p:nvPicPr>
        <p:blipFill>
          <a:blip r:embed="rId4">
            <a:extLst/>
          </a:blip>
          <a:stretch>
            <a:fillRect/>
          </a:stretch>
        </p:blipFill>
        <p:spPr>
          <a:xfrm>
            <a:off x="293453" y="-251770"/>
            <a:ext cx="9156701" cy="1590676"/>
          </a:xfrm>
          <a:prstGeom prst="rect">
            <a:avLst/>
          </a:prstGeom>
          <a:ln w="12700">
            <a:miter lim="400000"/>
          </a:ln>
        </p:spPr>
      </p:pic>
      <p:sp>
        <p:nvSpPr>
          <p:cNvPr id="41" name="Ellos entendieron…"/>
          <p:cNvSpPr txBox="1"/>
          <p:nvPr/>
        </p:nvSpPr>
        <p:spPr>
          <a:xfrm>
            <a:off x="4689785" y="1196234"/>
            <a:ext cx="3832691" cy="1524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a:defRPr b="1" sz="3300"/>
            </a:pPr>
            <a:r>
              <a:t>Ellos entendieron </a:t>
            </a:r>
          </a:p>
          <a:p>
            <a:pPr>
              <a:defRPr sz="3300"/>
            </a:pPr>
            <a:r>
              <a:rPr b="1"/>
              <a:t>que la IDOLATRÍA </a:t>
            </a:r>
            <a:endParaRPr b="1"/>
          </a:p>
          <a:p>
            <a:pPr>
              <a:defRPr sz="3300"/>
            </a:pPr>
            <a:r>
              <a:rPr b="1"/>
              <a:t>desagrada a Dios. </a:t>
            </a:r>
            <a:r>
              <a:t> </a:t>
            </a:r>
          </a:p>
        </p:txBody>
      </p:sp>
      <p:sp>
        <p:nvSpPr>
          <p:cNvPr id="42" name="Tenían temor de Dios"/>
          <p:cNvSpPr txBox="1"/>
          <p:nvPr/>
        </p:nvSpPr>
        <p:spPr>
          <a:xfrm>
            <a:off x="4689785" y="3077903"/>
            <a:ext cx="4328838" cy="508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b="1" sz="3300"/>
            </a:lvl1pPr>
          </a:lstStyle>
          <a:p>
            <a:pPr/>
            <a:r>
              <a:t>Tenían temor de Dios</a:t>
            </a:r>
          </a:p>
        </p:txBody>
      </p:sp>
      <p:grpSp>
        <p:nvGrpSpPr>
          <p:cNvPr id="45" name="Group"/>
          <p:cNvGrpSpPr/>
          <p:nvPr/>
        </p:nvGrpSpPr>
        <p:grpSpPr>
          <a:xfrm>
            <a:off x="4707122" y="1268938"/>
            <a:ext cx="4705512" cy="4087541"/>
            <a:chOff x="1464" y="28"/>
            <a:chExt cx="4705510" cy="4087540"/>
          </a:xfrm>
        </p:grpSpPr>
        <p:pic>
          <p:nvPicPr>
            <p:cNvPr id="43" name="image-6.png" descr="image-6.png"/>
            <p:cNvPicPr>
              <a:picLocks noChangeAspect="1"/>
            </p:cNvPicPr>
            <p:nvPr/>
          </p:nvPicPr>
          <p:blipFill>
            <a:blip r:embed="rId5">
              <a:extLst/>
            </a:blip>
            <a:srcRect l="3565" t="0" r="0" b="0"/>
            <a:stretch>
              <a:fillRect/>
            </a:stretch>
          </p:blipFill>
          <p:spPr>
            <a:xfrm rot="62410">
              <a:off x="37426" y="41755"/>
              <a:ext cx="4633589" cy="4004086"/>
            </a:xfrm>
            <a:prstGeom prst="rect">
              <a:avLst/>
            </a:prstGeom>
            <a:ln w="12700" cap="flat">
              <a:noFill/>
              <a:miter lim="400000"/>
            </a:ln>
            <a:effectLst/>
          </p:spPr>
        </p:pic>
        <p:sp>
          <p:nvSpPr>
            <p:cNvPr id="44" name="Exodo 20:5…"/>
            <p:cNvSpPr txBox="1"/>
            <p:nvPr/>
          </p:nvSpPr>
          <p:spPr>
            <a:xfrm>
              <a:off x="354243" y="184010"/>
              <a:ext cx="3529957" cy="27449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p>
              <a:pPr algn="ctr" defTabSz="914400">
                <a:spcBef>
                  <a:spcPts val="600"/>
                </a:spcBef>
                <a:defRPr sz="1800">
                  <a:uFill>
                    <a:solidFill>
                      <a:schemeClr val="accent4"/>
                    </a:solidFill>
                  </a:uFill>
                  <a:latin typeface="+mj-lt"/>
                  <a:ea typeface="+mj-ea"/>
                  <a:cs typeface="+mj-cs"/>
                  <a:sym typeface="Calibri"/>
                </a:defRPr>
              </a:pPr>
              <a:r>
                <a:rPr b="1" sz="2800" u="sng">
                  <a:solidFill>
                    <a:srgbClr val="008000"/>
                  </a:solidFill>
                  <a:uFill>
                    <a:solidFill>
                      <a:srgbClr val="008000"/>
                    </a:solidFill>
                  </a:uFill>
                  <a:latin typeface="+mn-lt"/>
                  <a:ea typeface="+mn-ea"/>
                  <a:cs typeface="+mn-cs"/>
                  <a:sym typeface="Helvetica"/>
                </a:rPr>
                <a:t>Exodo 20:5</a:t>
              </a:r>
              <a:endParaRPr b="1" sz="2800" u="sng">
                <a:solidFill>
                  <a:srgbClr val="008000"/>
                </a:solidFill>
                <a:uFill>
                  <a:solidFill>
                    <a:srgbClr val="008000"/>
                  </a:solidFill>
                </a:uFill>
                <a:latin typeface="+mn-lt"/>
                <a:ea typeface="+mn-ea"/>
                <a:cs typeface="+mn-cs"/>
                <a:sym typeface="Helvetica"/>
              </a:endParaRPr>
            </a:p>
            <a:p>
              <a:pPr algn="ctr" defTabSz="914400">
                <a:spcBef>
                  <a:spcPts val="600"/>
                </a:spcBef>
                <a:defRPr sz="1800">
                  <a:uFill>
                    <a:solidFill>
                      <a:schemeClr val="accent4"/>
                    </a:solidFill>
                  </a:uFill>
                  <a:latin typeface="+mj-lt"/>
                  <a:ea typeface="+mj-ea"/>
                  <a:cs typeface="+mj-cs"/>
                  <a:sym typeface="Calibri"/>
                </a:defRPr>
              </a:pPr>
              <a:r>
                <a:rPr b="1" sz="2800">
                  <a:solidFill>
                    <a:srgbClr val="321900"/>
                  </a:solidFill>
                  <a:uFill>
                    <a:solidFill>
                      <a:srgbClr val="321900"/>
                    </a:solidFill>
                  </a:uFill>
                  <a:latin typeface="+mn-lt"/>
                  <a:ea typeface="+mn-ea"/>
                  <a:cs typeface="+mn-cs"/>
                  <a:sym typeface="Helvetica"/>
                </a:rPr>
                <a:t>"No te inclinarás a ellas, ni las honrarás; porque yo soy Jehová tu Dios, fuerte, celoso,</a:t>
              </a:r>
            </a:p>
          </p:txBody>
        </p:sp>
      </p:grpSp>
      <p:grpSp>
        <p:nvGrpSpPr>
          <p:cNvPr id="48" name="Group"/>
          <p:cNvGrpSpPr/>
          <p:nvPr/>
        </p:nvGrpSpPr>
        <p:grpSpPr>
          <a:xfrm>
            <a:off x="4078761" y="1101485"/>
            <a:ext cx="5298608" cy="4655027"/>
            <a:chOff x="0" y="0"/>
            <a:chExt cx="5298606" cy="4655025"/>
          </a:xfrm>
        </p:grpSpPr>
        <p:pic>
          <p:nvPicPr>
            <p:cNvPr id="46" name="image-6.png" descr="image-6.png"/>
            <p:cNvPicPr>
              <a:picLocks noChangeAspect="1"/>
            </p:cNvPicPr>
            <p:nvPr/>
          </p:nvPicPr>
          <p:blipFill>
            <a:blip r:embed="rId5">
              <a:extLst/>
            </a:blip>
            <a:srcRect l="0" t="0" r="0" b="0"/>
            <a:stretch>
              <a:fillRect/>
            </a:stretch>
          </p:blipFill>
          <p:spPr>
            <a:xfrm rot="5999">
              <a:off x="4049" y="4612"/>
              <a:ext cx="5290510" cy="4645803"/>
            </a:xfrm>
            <a:prstGeom prst="rect">
              <a:avLst/>
            </a:prstGeom>
            <a:ln w="12700" cap="flat">
              <a:noFill/>
              <a:miter lim="400000"/>
            </a:ln>
            <a:effectLst/>
          </p:spPr>
        </p:pic>
        <p:sp>
          <p:nvSpPr>
            <p:cNvPr id="47" name="Exodo 20:3,4…"/>
            <p:cNvSpPr txBox="1"/>
            <p:nvPr/>
          </p:nvSpPr>
          <p:spPr>
            <a:xfrm rot="7859">
              <a:off x="998310" y="92177"/>
              <a:ext cx="3326234" cy="3342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39700" tIns="139700" rIns="139700" bIns="139700" numCol="1" anchor="ctr">
              <a:noAutofit/>
            </a:bodyPr>
            <a:lstStyle/>
            <a:p>
              <a:pPr algn="ctr" defTabSz="914400">
                <a:spcBef>
                  <a:spcPts val="600"/>
                </a:spcBef>
                <a:defRPr sz="2100">
                  <a:uFill>
                    <a:solidFill>
                      <a:schemeClr val="accent4"/>
                    </a:solidFill>
                  </a:uFill>
                  <a:latin typeface="+mj-lt"/>
                  <a:ea typeface="+mj-ea"/>
                  <a:cs typeface="+mj-cs"/>
                  <a:sym typeface="Calibri"/>
                </a:defRPr>
              </a:pPr>
              <a:r>
                <a:rPr b="1" u="sng">
                  <a:solidFill>
                    <a:srgbClr val="008000"/>
                  </a:solidFill>
                  <a:uFill>
                    <a:solidFill>
                      <a:srgbClr val="008000"/>
                    </a:solidFill>
                  </a:uFill>
                  <a:latin typeface="+mn-lt"/>
                  <a:ea typeface="+mn-ea"/>
                  <a:cs typeface="+mn-cs"/>
                  <a:sym typeface="Helvetica"/>
                </a:rPr>
                <a:t>Exodo 20:3,4</a:t>
              </a:r>
              <a:endParaRPr b="1" u="sng">
                <a:solidFill>
                  <a:srgbClr val="008000"/>
                </a:solidFill>
                <a:uFill>
                  <a:solidFill>
                    <a:srgbClr val="008000"/>
                  </a:solidFill>
                </a:uFill>
                <a:latin typeface="+mn-lt"/>
                <a:ea typeface="+mn-ea"/>
                <a:cs typeface="+mn-cs"/>
                <a:sym typeface="Helvetica"/>
              </a:endParaRPr>
            </a:p>
            <a:p>
              <a:pPr algn="ctr" defTabSz="914400">
                <a:spcBef>
                  <a:spcPts val="600"/>
                </a:spcBef>
                <a:defRPr sz="2100">
                  <a:uFill>
                    <a:solidFill>
                      <a:schemeClr val="accent4"/>
                    </a:solidFill>
                  </a:uFill>
                  <a:latin typeface="+mj-lt"/>
                  <a:ea typeface="+mj-ea"/>
                  <a:cs typeface="+mj-cs"/>
                  <a:sym typeface="Calibri"/>
                </a:defRPr>
              </a:pPr>
              <a:r>
                <a:rPr b="1">
                  <a:solidFill>
                    <a:srgbClr val="321900"/>
                  </a:solidFill>
                  <a:uFill>
                    <a:solidFill>
                      <a:srgbClr val="321900"/>
                    </a:solidFill>
                  </a:uFill>
                  <a:latin typeface="+mn-lt"/>
                  <a:ea typeface="+mn-ea"/>
                  <a:cs typeface="+mn-cs"/>
                  <a:sym typeface="Helvetica"/>
                </a:rPr>
                <a:t>"No tendrás dioses ajenos delante de mí. No te harás imagen, ni ninguna semejanza de lo que esté arriba en el cielo, ni abajo en la tierra, ni en las aguas debajo de la tierra." </a:t>
              </a:r>
            </a:p>
          </p:txBody>
        </p:sp>
      </p:grpSp>
      <p:sp>
        <p:nvSpPr>
          <p:cNvPr id="49" name="Confiaron en El Señor"/>
          <p:cNvSpPr txBox="1"/>
          <p:nvPr/>
        </p:nvSpPr>
        <p:spPr>
          <a:xfrm>
            <a:off x="4647374" y="4225010"/>
            <a:ext cx="4413661" cy="508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b="1" sz="3300"/>
            </a:lvl1pPr>
          </a:lstStyle>
          <a:p>
            <a:pPr/>
            <a:r>
              <a:t>Confiaron en El Señor</a:t>
            </a:r>
          </a:p>
        </p:txBody>
      </p:sp>
      <p:grpSp>
        <p:nvGrpSpPr>
          <p:cNvPr id="52" name="Group"/>
          <p:cNvGrpSpPr/>
          <p:nvPr/>
        </p:nvGrpSpPr>
        <p:grpSpPr>
          <a:xfrm rot="217178">
            <a:off x="-272299" y="1739005"/>
            <a:ext cx="5466472" cy="5081405"/>
            <a:chOff x="-3846605" y="812361"/>
            <a:chExt cx="5466470" cy="5081404"/>
          </a:xfrm>
        </p:grpSpPr>
        <p:pic>
          <p:nvPicPr>
            <p:cNvPr id="50" name="image-6.png" descr="image-6.png"/>
            <p:cNvPicPr>
              <a:picLocks noChangeAspect="1"/>
            </p:cNvPicPr>
            <p:nvPr/>
          </p:nvPicPr>
          <p:blipFill>
            <a:blip r:embed="rId5">
              <a:extLst/>
            </a:blip>
            <a:srcRect l="0" t="0" r="0" b="0"/>
            <a:stretch>
              <a:fillRect/>
            </a:stretch>
          </p:blipFill>
          <p:spPr>
            <a:xfrm rot="21585828">
              <a:off x="-3836770" y="1099513"/>
              <a:ext cx="5446800" cy="4783047"/>
            </a:xfrm>
            <a:prstGeom prst="rect">
              <a:avLst/>
            </a:prstGeom>
            <a:ln w="12700" cap="flat">
              <a:noFill/>
              <a:miter lim="400000"/>
            </a:ln>
            <a:effectLst/>
          </p:spPr>
        </p:pic>
        <p:sp>
          <p:nvSpPr>
            <p:cNvPr id="51" name="Salmos 111:10    El principio de la sabiduría es el temor de Jehová: Buen entendimiento tienen todos los que ponen por obra sus mandamientos: Su loor permanece para siempre."/>
            <p:cNvSpPr txBox="1"/>
            <p:nvPr/>
          </p:nvSpPr>
          <p:spPr>
            <a:xfrm rot="21448727">
              <a:off x="-2785361" y="890777"/>
              <a:ext cx="3650954" cy="38948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a:defRPr b="1" sz="2400"/>
              </a:pPr>
            </a:p>
            <a:p>
              <a:pPr>
                <a:defRPr b="1" sz="2400"/>
              </a:pPr>
            </a:p>
            <a:p>
              <a:pPr>
                <a:defRPr b="1" sz="2400"/>
              </a:pPr>
              <a:r>
                <a:t>Salmos 111:10    El principio de la sabiduría es el temor de Jehová: Buen entendimiento tienen todos los que ponen por obra sus mandamientos: Su loor permanece para siempre.</a:t>
              </a:r>
            </a:p>
          </p:txBody>
        </p:sp>
      </p:grpSp>
      <p:sp>
        <p:nvSpPr>
          <p:cNvPr id="53" name="Slide Number"/>
          <p:cNvSpPr txBox="1"/>
          <p:nvPr>
            <p:ph type="sldNum" sz="quarter" idx="2"/>
          </p:nvPr>
        </p:nvSpPr>
        <p:spPr>
          <a:xfrm>
            <a:off x="6422549" y="6498518"/>
            <a:ext cx="2133601" cy="36082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19" grpId="1" fill="hold">
                                  <p:stCondLst>
                                    <p:cond delay="0"/>
                                  </p:stCondLst>
                                  <p:iterate type="lt" backwards="0">
                                    <p:tmAbs val="0"/>
                                  </p:iterate>
                                  <p:childTnLst>
                                    <p:set>
                                      <p:cBhvr>
                                        <p:cTn id="6" fill="hold"/>
                                        <p:tgtEl>
                                          <p:spTgt spid="41"/>
                                        </p:tgtEl>
                                        <p:attrNameLst>
                                          <p:attrName>style.visibility</p:attrName>
                                        </p:attrNameLst>
                                      </p:cBhvr>
                                      <p:to>
                                        <p:strVal val="visible"/>
                                      </p:to>
                                    </p:set>
                                    <p:anim calcmode="lin" valueType="num">
                                      <p:cBhvr>
                                        <p:cTn id="7" dur="1000" fill="hold"/>
                                        <p:tgtEl>
                                          <p:spTgt spid="41"/>
                                        </p:tgtEl>
                                        <p:attrNameLst>
                                          <p:attrName>ppt_w</p:attrName>
                                        </p:attrNameLst>
                                      </p:cBhvr>
                                      <p:tavLst>
                                        <p:tav tm="0" fmla="#ppt_w*sin(2.5*pi*$)">
                                          <p:val>
                                            <p:fltVal val="0"/>
                                          </p:val>
                                        </p:tav>
                                        <p:tav tm="100000">
                                          <p:val>
                                            <p:fltVal val="1"/>
                                          </p:val>
                                        </p:tav>
                                      </p:tavLst>
                                    </p:anim>
                                    <p:anim calcmode="lin" valueType="num">
                                      <p:cBhvr>
                                        <p:cTn id="8" dur="1000" fill="hold"/>
                                        <p:tgtEl>
                                          <p:spTgt spid="4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48"/>
                                        </p:tgtEl>
                                        <p:attrNameLst>
                                          <p:attrName>style.visibility</p:attrName>
                                        </p:attrNameLst>
                                      </p:cBhvr>
                                      <p:to>
                                        <p:strVal val="visible"/>
                                      </p:to>
                                    </p:set>
                                    <p:anim calcmode="lin" valueType="num">
                                      <p:cBhvr>
                                        <p:cTn id="13" dur="1000" fill="hold"/>
                                        <p:tgtEl>
                                          <p:spTgt spid="48"/>
                                        </p:tgtEl>
                                        <p:attrNameLst>
                                          <p:attrName>ppt_x</p:attrName>
                                        </p:attrNameLst>
                                      </p:cBhvr>
                                      <p:tavLst>
                                        <p:tav tm="0">
                                          <p:val>
                                            <p:strVal val="0-#ppt_w/2"/>
                                          </p:val>
                                        </p:tav>
                                        <p:tav tm="100000">
                                          <p:val>
                                            <p:strVal val="#ppt_x"/>
                                          </p:val>
                                        </p:tav>
                                      </p:tavLst>
                                    </p:anim>
                                    <p:anim calcmode="lin" valueType="num">
                                      <p:cBhvr>
                                        <p:cTn id="14" dur="10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xit" nodeType="clickEffect" presetID="9" grpId="3" fill="hold">
                                  <p:stCondLst>
                                    <p:cond delay="0"/>
                                  </p:stCondLst>
                                  <p:iterate type="el" backwards="0">
                                    <p:tmAbs val="0"/>
                                  </p:iterate>
                                  <p:childTnLst>
                                    <p:animEffect filter="dissolve" transition="out">
                                      <p:cBhvr>
                                        <p:cTn id="18" dur="1500" fill="hold"/>
                                        <p:tgtEl>
                                          <p:spTgt spid="48"/>
                                        </p:tgtEl>
                                      </p:cBhvr>
                                    </p:animEffect>
                                    <p:set>
                                      <p:cBhvr>
                                        <p:cTn id="19" fill="hold">
                                          <p:stCondLst>
                                            <p:cond delay="1499"/>
                                          </p:stCondLst>
                                        </p:cTn>
                                        <p:tgtEl>
                                          <p:spTgt spid="4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8" presetID="22" grpId="4" fill="hold">
                                  <p:stCondLst>
                                    <p:cond delay="0"/>
                                  </p:stCondLst>
                                  <p:iterate type="el" backwards="0">
                                    <p:tmAbs val="0"/>
                                  </p:iterate>
                                  <p:childTnLst>
                                    <p:set>
                                      <p:cBhvr>
                                        <p:cTn id="23" fill="hold"/>
                                        <p:tgtEl>
                                          <p:spTgt spid="45"/>
                                        </p:tgtEl>
                                        <p:attrNameLst>
                                          <p:attrName>style.visibility</p:attrName>
                                        </p:attrNameLst>
                                      </p:cBhvr>
                                      <p:to>
                                        <p:strVal val="visible"/>
                                      </p:to>
                                    </p:set>
                                    <p:animEffect filter="wipe(left)" transition="in">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Class="exit" nodeType="clickEffect" presetID="9" grpId="5" fill="hold">
                                  <p:stCondLst>
                                    <p:cond delay="0"/>
                                  </p:stCondLst>
                                  <p:iterate type="el" backwards="0">
                                    <p:tmAbs val="0"/>
                                  </p:iterate>
                                  <p:childTnLst>
                                    <p:animEffect filter="dissolve" transition="out">
                                      <p:cBhvr>
                                        <p:cTn id="28" dur="1500" fill="hold"/>
                                        <p:tgtEl>
                                          <p:spTgt spid="45"/>
                                        </p:tgtEl>
                                      </p:cBhvr>
                                    </p:animEffect>
                                    <p:set>
                                      <p:cBhvr>
                                        <p:cTn id="29" fill="hold">
                                          <p:stCondLst>
                                            <p:cond delay="1499"/>
                                          </p:stCondLst>
                                        </p:cTn>
                                        <p:tgtEl>
                                          <p:spTgt spid="4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8" presetID="22" grpId="6" fill="hold">
                                  <p:stCondLst>
                                    <p:cond delay="0"/>
                                  </p:stCondLst>
                                  <p:iterate type="el" backwards="0">
                                    <p:tmAbs val="0"/>
                                  </p:iterate>
                                  <p:childTnLst>
                                    <p:set>
                                      <p:cBhvr>
                                        <p:cTn id="33" fill="hold"/>
                                        <p:tgtEl>
                                          <p:spTgt spid="42"/>
                                        </p:tgtEl>
                                        <p:attrNameLst>
                                          <p:attrName>style.visibility</p:attrName>
                                        </p:attrNameLst>
                                      </p:cBhvr>
                                      <p:to>
                                        <p:strVal val="visible"/>
                                      </p:to>
                                    </p:set>
                                    <p:animEffect filter="wipe(left)" transition="in">
                                      <p:cBhvr>
                                        <p:cTn id="34" dur="500"/>
                                        <p:tgtEl>
                                          <p:spTgt spid="42"/>
                                        </p:tgtEl>
                                      </p:cBhvr>
                                    </p:animEffec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8" presetID="22" grpId="7" fill="hold">
                                  <p:stCondLst>
                                    <p:cond delay="0"/>
                                  </p:stCondLst>
                                  <p:iterate type="el" backwards="0">
                                    <p:tmAbs val="0"/>
                                  </p:iterate>
                                  <p:childTnLst>
                                    <p:set>
                                      <p:cBhvr>
                                        <p:cTn id="38" fill="hold"/>
                                        <p:tgtEl>
                                          <p:spTgt spid="52"/>
                                        </p:tgtEl>
                                        <p:attrNameLst>
                                          <p:attrName>style.visibility</p:attrName>
                                        </p:attrNameLst>
                                      </p:cBhvr>
                                      <p:to>
                                        <p:strVal val="visible"/>
                                      </p:to>
                                    </p:set>
                                    <p:animEffect filter="wipe(left)" transition="in">
                                      <p:cBhvr>
                                        <p:cTn id="39" dur="500"/>
                                        <p:tgtEl>
                                          <p:spTgt spid="52"/>
                                        </p:tgtEl>
                                      </p:cBhvr>
                                    </p:animEffect>
                                  </p:childTnLst>
                                </p:cTn>
                              </p:par>
                            </p:childTnLst>
                          </p:cTn>
                        </p:par>
                      </p:childTnLst>
                    </p:cTn>
                  </p:par>
                  <p:par>
                    <p:cTn id="40" fill="hold">
                      <p:stCondLst>
                        <p:cond delay="indefinite"/>
                      </p:stCondLst>
                      <p:childTnLst>
                        <p:par>
                          <p:cTn id="41" fill="hold">
                            <p:stCondLst>
                              <p:cond delay="0"/>
                            </p:stCondLst>
                            <p:childTnLst>
                              <p:par>
                                <p:cTn id="42" presetClass="exit" nodeType="clickEffect" presetID="9" grpId="8" fill="hold">
                                  <p:stCondLst>
                                    <p:cond delay="0"/>
                                  </p:stCondLst>
                                  <p:iterate type="el" backwards="0">
                                    <p:tmAbs val="0"/>
                                  </p:iterate>
                                  <p:childTnLst>
                                    <p:animEffect filter="dissolve" transition="out">
                                      <p:cBhvr>
                                        <p:cTn id="43" dur="1500" fill="hold"/>
                                        <p:tgtEl>
                                          <p:spTgt spid="52"/>
                                        </p:tgtEl>
                                      </p:cBhvr>
                                    </p:animEffect>
                                    <p:set>
                                      <p:cBhvr>
                                        <p:cTn id="44" fill="hold">
                                          <p:stCondLst>
                                            <p:cond delay="1499"/>
                                          </p:stCondLst>
                                        </p:cTn>
                                        <p:tgtEl>
                                          <p:spTgt spid="5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8" presetID="22" grpId="9" fill="hold">
                                  <p:stCondLst>
                                    <p:cond delay="0"/>
                                  </p:stCondLst>
                                  <p:iterate type="el" backwards="0">
                                    <p:tmAbs val="0"/>
                                  </p:iterate>
                                  <p:childTnLst>
                                    <p:set>
                                      <p:cBhvr>
                                        <p:cTn id="48" fill="hold"/>
                                        <p:tgtEl>
                                          <p:spTgt spid="49"/>
                                        </p:tgtEl>
                                        <p:attrNameLst>
                                          <p:attrName>style.visibility</p:attrName>
                                        </p:attrNameLst>
                                      </p:cBhvr>
                                      <p:to>
                                        <p:strVal val="visible"/>
                                      </p:to>
                                    </p:set>
                                    <p:animEffect filter="wipe(left)" transition="in">
                                      <p:cBhvr>
                                        <p:cTn id="49" dur="500"/>
                                        <p:tgtEl>
                                          <p:spTgt spid="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 grpId="9"/>
      <p:bldP build="whole" bldLvl="1" animBg="1" rev="0" advAuto="0" spid="42" grpId="6"/>
      <p:bldP build="whole" bldLvl="1" animBg="1" rev="0" advAuto="0" spid="41" grpId="1"/>
      <p:bldP build="whole" bldLvl="1" animBg="1" rev="0" advAuto="0" spid="52" grpId="7"/>
      <p:bldP build="whole" bldLvl="1" animBg="1" rev="0" advAuto="0" spid="52" grpId="8"/>
      <p:bldP build="whole" bldLvl="1" animBg="1" rev="0" advAuto="0" spid="48" grpId="2"/>
      <p:bldP build="whole" bldLvl="1" animBg="1" rev="0" advAuto="0" spid="45" grpId="4"/>
      <p:bldP build="whole" bldLvl="1" animBg="1" rev="0" advAuto="0" spid="45" grpId="5"/>
      <p:bldP build="whole" bldLvl="1" animBg="1" rev="0" advAuto="0" spid="48" grpId="3"/>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7" name="image-4.png" descr="image-4.png"/>
          <p:cNvPicPr>
            <a:picLocks noChangeAspect="1"/>
          </p:cNvPicPr>
          <p:nvPr/>
        </p:nvPicPr>
        <p:blipFill>
          <a:blip r:embed="rId3">
            <a:extLst/>
          </a:blip>
          <a:stretch>
            <a:fillRect/>
          </a:stretch>
        </p:blipFill>
        <p:spPr>
          <a:xfrm>
            <a:off x="0" y="1391427"/>
            <a:ext cx="3976688" cy="5487988"/>
          </a:xfrm>
          <a:prstGeom prst="rect">
            <a:avLst/>
          </a:prstGeom>
          <a:ln w="12700">
            <a:miter lim="400000"/>
          </a:ln>
        </p:spPr>
      </p:pic>
      <p:sp>
        <p:nvSpPr>
          <p:cNvPr id="58" name="Sabían que podían morir,  Si desobedecían al Rey.…"/>
          <p:cNvSpPr/>
          <p:nvPr/>
        </p:nvSpPr>
        <p:spPr>
          <a:xfrm>
            <a:off x="2231133" y="1251920"/>
            <a:ext cx="6922745" cy="3921126"/>
          </a:xfrm>
          <a:prstGeom prst="rect">
            <a:avLst/>
          </a:prstGeom>
          <a:ln>
            <a:solidFill>
              <a:srgbClr val="008000"/>
            </a:solidFill>
          </a:ln>
          <a:extLst>
            <a:ext uri="{C572A759-6A51-4108-AA02-DFA0A04FC94B}">
              <ma14:wrappingTextBoxFlag xmlns:ma14="http://schemas.microsoft.com/office/mac/drawingml/2011/main" val="1"/>
            </a:ext>
          </a:extLst>
        </p:spPr>
        <p:txBody>
          <a:bodyPr lIns="50800" tIns="50800" rIns="50800" bIns="50800">
            <a:spAutoFit/>
          </a:bodyPr>
          <a:lstStyle/>
          <a:p>
            <a:pPr marL="1016000" indent="-1016000" defTabSz="914400">
              <a:lnSpc>
                <a:spcPct val="75000"/>
              </a:lnSpc>
              <a:spcBef>
                <a:spcPts val="600"/>
              </a:spcBef>
              <a:buClr>
                <a:srgbClr val="321212"/>
              </a:buClr>
              <a:buSzPct val="100000"/>
              <a:buFont typeface="Wingdings2"/>
              <a:buChar char="•"/>
              <a:defRPr b="1" sz="4000">
                <a:uFill>
                  <a:solidFill>
                    <a:schemeClr val="accent4"/>
                  </a:solidFill>
                </a:uFill>
                <a:latin typeface="+mj-lt"/>
                <a:ea typeface="+mj-ea"/>
                <a:cs typeface="+mj-cs"/>
                <a:sym typeface="Calibri"/>
              </a:defRPr>
            </a:pPr>
            <a:r>
              <a:rPr>
                <a:solidFill>
                  <a:srgbClr val="321900"/>
                </a:solidFill>
                <a:uFill>
                  <a:solidFill>
                    <a:srgbClr val="321900"/>
                  </a:solidFill>
                </a:uFill>
                <a:latin typeface="+mn-lt"/>
                <a:ea typeface="+mn-ea"/>
                <a:cs typeface="+mn-cs"/>
                <a:sym typeface="Helvetica"/>
              </a:rPr>
              <a:t>Sabían que podían morir,  Si</a:t>
            </a:r>
            <a:r>
              <a:rPr u="sng">
                <a:solidFill>
                  <a:srgbClr val="321900"/>
                </a:solidFill>
                <a:uFill>
                  <a:solidFill>
                    <a:srgbClr val="321900"/>
                  </a:solidFill>
                </a:uFill>
                <a:latin typeface="+mn-lt"/>
                <a:ea typeface="+mn-ea"/>
                <a:cs typeface="+mn-cs"/>
                <a:sym typeface="Helvetica"/>
              </a:rPr>
              <a:t> </a:t>
            </a:r>
            <a:r>
              <a:rPr>
                <a:solidFill>
                  <a:srgbClr val="D9EC37"/>
                </a:solidFill>
                <a:uFill>
                  <a:solidFill>
                    <a:srgbClr val="FF0000"/>
                  </a:solidFill>
                </a:uFill>
                <a:latin typeface="+mn-lt"/>
                <a:ea typeface="+mn-ea"/>
                <a:cs typeface="+mn-cs"/>
                <a:sym typeface="Helvetica"/>
              </a:rPr>
              <a:t>desobedecían</a:t>
            </a:r>
            <a:r>
              <a:rPr u="sng">
                <a:solidFill>
                  <a:srgbClr val="D9EC37"/>
                </a:solidFill>
                <a:uFill>
                  <a:solidFill>
                    <a:srgbClr val="FF0000"/>
                  </a:solidFill>
                </a:uFill>
                <a:latin typeface="+mn-lt"/>
                <a:ea typeface="+mn-ea"/>
                <a:cs typeface="+mn-cs"/>
                <a:sym typeface="Helvetica"/>
              </a:rPr>
              <a:t> </a:t>
            </a:r>
            <a:r>
              <a:rPr>
                <a:solidFill>
                  <a:srgbClr val="321900"/>
                </a:solidFill>
                <a:uFill>
                  <a:solidFill>
                    <a:srgbClr val="321900"/>
                  </a:solidFill>
                </a:uFill>
                <a:latin typeface="+mn-lt"/>
                <a:ea typeface="+mn-ea"/>
                <a:cs typeface="+mn-cs"/>
                <a:sym typeface="Helvetica"/>
              </a:rPr>
              <a:t>al Rey. </a:t>
            </a:r>
            <a:endParaRPr>
              <a:solidFill>
                <a:srgbClr val="321900"/>
              </a:solidFill>
              <a:uFill>
                <a:solidFill>
                  <a:srgbClr val="321900"/>
                </a:solidFill>
              </a:uFill>
              <a:latin typeface="+mn-lt"/>
              <a:ea typeface="+mn-ea"/>
              <a:cs typeface="+mn-cs"/>
              <a:sym typeface="Helvetica"/>
            </a:endParaRPr>
          </a:p>
          <a:p>
            <a:pPr marL="1016000" indent="-1016000" defTabSz="914400">
              <a:lnSpc>
                <a:spcPct val="75000"/>
              </a:lnSpc>
              <a:spcBef>
                <a:spcPts val="600"/>
              </a:spcBef>
              <a:buClr>
                <a:srgbClr val="321212"/>
              </a:buClr>
              <a:buSzPct val="100000"/>
              <a:buFont typeface="Wingdings2"/>
              <a:buChar char="•"/>
              <a:defRPr b="1" sz="4000">
                <a:uFill>
                  <a:solidFill>
                    <a:schemeClr val="accent4"/>
                  </a:solidFill>
                </a:uFill>
                <a:latin typeface="+mj-lt"/>
                <a:ea typeface="+mj-ea"/>
                <a:cs typeface="+mj-cs"/>
                <a:sym typeface="Calibri"/>
              </a:defRPr>
            </a:pPr>
            <a:endParaRPr>
              <a:solidFill>
                <a:srgbClr val="321900"/>
              </a:solidFill>
              <a:uFill>
                <a:solidFill>
                  <a:srgbClr val="321900"/>
                </a:solidFill>
              </a:uFill>
              <a:latin typeface="+mn-lt"/>
              <a:ea typeface="+mn-ea"/>
              <a:cs typeface="+mn-cs"/>
              <a:sym typeface="Helvetica"/>
            </a:endParaRPr>
          </a:p>
          <a:p>
            <a:pPr marL="1016000" indent="-1016000" defTabSz="914400">
              <a:spcBef>
                <a:spcPts val="600"/>
              </a:spcBef>
              <a:buClr>
                <a:srgbClr val="321212"/>
              </a:buClr>
              <a:buSzPct val="100000"/>
              <a:buFont typeface="Wingdings2"/>
              <a:buChar char="•"/>
              <a:defRPr b="1" sz="4000">
                <a:uFill>
                  <a:solidFill>
                    <a:schemeClr val="accent4"/>
                  </a:solidFill>
                </a:uFill>
                <a:latin typeface="+mj-lt"/>
                <a:ea typeface="+mj-ea"/>
                <a:cs typeface="+mj-cs"/>
                <a:sym typeface="Calibri"/>
              </a:defRPr>
            </a:pPr>
            <a:r>
              <a:rPr>
                <a:solidFill>
                  <a:srgbClr val="321900"/>
                </a:solidFill>
                <a:uFill>
                  <a:solidFill>
                    <a:srgbClr val="321900"/>
                  </a:solidFill>
                </a:uFill>
                <a:latin typeface="+mn-lt"/>
                <a:ea typeface="+mn-ea"/>
                <a:cs typeface="+mn-cs"/>
                <a:sym typeface="Helvetica"/>
              </a:rPr>
              <a:t>Tenían que escoger entre la vida y la muerte!</a:t>
            </a:r>
          </a:p>
        </p:txBody>
      </p:sp>
      <p:sp>
        <p:nvSpPr>
          <p:cNvPr id="59" name="¡¡ELLOS SABÍAN A LO QUE SE ATENÍAN!!"/>
          <p:cNvSpPr txBox="1"/>
          <p:nvPr/>
        </p:nvSpPr>
        <p:spPr>
          <a:xfrm>
            <a:off x="103860" y="114300"/>
            <a:ext cx="8811540" cy="1257300"/>
          </a:xfrm>
          <a:prstGeom prst="rect">
            <a:avLst/>
          </a:prstGeom>
          <a:ln w="12700">
            <a:miter lim="400000"/>
          </a:ln>
          <a:extLst>
            <a:ext uri="{C572A759-6A51-4108-AA02-DFA0A04FC94B}">
              <ma14:wrappingTextBoxFlag xmlns:ma14="http://schemas.microsoft.com/office/mac/drawingml/2011/main" val="1"/>
            </a:ext>
          </a:extLst>
        </p:spPr>
        <p:txBody>
          <a:bodyPr lIns="63500" tIns="63500" rIns="63500" bIns="63500" anchor="ctr">
            <a:normAutofit fontScale="100000" lnSpcReduction="0"/>
          </a:bodyPr>
          <a:lstStyle>
            <a:lvl1pPr algn="ctr" defTabSz="667512">
              <a:lnSpc>
                <a:spcPct val="225000"/>
              </a:lnSpc>
              <a:defRPr b="1" sz="3066">
                <a:solidFill>
                  <a:srgbClr val="321900"/>
                </a:solidFill>
                <a:uFill>
                  <a:solidFill>
                    <a:srgbClr val="321900"/>
                  </a:solidFill>
                </a:uFill>
                <a:latin typeface="Arial-Black"/>
                <a:ea typeface="Arial-Black"/>
                <a:cs typeface="Arial-Black"/>
                <a:sym typeface="Arial-Black"/>
              </a:defRPr>
            </a:lvl1pPr>
          </a:lstStyle>
          <a:p>
            <a:pPr/>
            <a:r>
              <a:t>¡¡ELLOS SABÍAN A LO QUE SE ATENÍAN!!</a:t>
            </a:r>
          </a:p>
        </p:txBody>
      </p:sp>
      <p:sp>
        <p:nvSpPr>
          <p:cNvPr id="60" name="🌾"/>
          <p:cNvSpPr txBox="1"/>
          <p:nvPr/>
        </p:nvSpPr>
        <p:spPr>
          <a:xfrm>
            <a:off x="3009436" y="1641540"/>
            <a:ext cx="546101" cy="698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defTabSz="914400">
              <a:lnSpc>
                <a:spcPct val="225000"/>
              </a:lnSpc>
              <a:defRPr b="1" sz="4200">
                <a:solidFill>
                  <a:srgbClr val="321900"/>
                </a:solidFill>
                <a:uFill>
                  <a:solidFill>
                    <a:srgbClr val="321900"/>
                  </a:solidFill>
                </a:uFill>
                <a:latin typeface="Arial-Black"/>
                <a:ea typeface="Arial-Black"/>
                <a:cs typeface="Arial-Black"/>
                <a:sym typeface="Arial-Black"/>
              </a:defRPr>
            </a:lvl1pPr>
          </a:lstStyle>
          <a:p>
            <a:pPr/>
            <a:r>
              <a:t>🌾</a:t>
            </a:r>
          </a:p>
        </p:txBody>
      </p:sp>
      <p:sp>
        <p:nvSpPr>
          <p:cNvPr id="61" name="Slide Number"/>
          <p:cNvSpPr txBox="1"/>
          <p:nvPr>
            <p:ph type="sldNum" sz="quarter" idx="2"/>
          </p:nvPr>
        </p:nvSpPr>
        <p:spPr>
          <a:xfrm>
            <a:off x="6553200" y="6358501"/>
            <a:ext cx="2133600" cy="36082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14:doors dir="vert"/>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4" grpId="1" fill="hold">
                                  <p:stCondLst>
                                    <p:cond delay="0"/>
                                  </p:stCondLst>
                                  <p:iterate type="el" backwards="0">
                                    <p:tmAbs val="0"/>
                                  </p:iterate>
                                  <p:childTnLst>
                                    <p:set>
                                      <p:cBhvr>
                                        <p:cTn id="6" fill="hold"/>
                                        <p:tgtEl>
                                          <p:spTgt spid="58">
                                            <p:bg/>
                                          </p:spTgt>
                                        </p:tgtEl>
                                        <p:attrNameLst>
                                          <p:attrName>style.visibility</p:attrName>
                                        </p:attrNameLst>
                                      </p:cBhvr>
                                      <p:to>
                                        <p:strVal val="visible"/>
                                      </p:to>
                                    </p:set>
                                    <p:animEffect filter="box(in)" transition="in">
                                      <p:cBhvr>
                                        <p:cTn id="7" dur="1000"/>
                                        <p:tgtEl>
                                          <p:spTgt spid="58">
                                            <p:bg/>
                                          </p:spTgt>
                                        </p:tgtEl>
                                      </p:cBhvr>
                                    </p:animEffect>
                                  </p:childTnLst>
                                </p:cTn>
                              </p:par>
                              <p:par>
                                <p:cTn id="8" presetClass="entr" nodeType="withEffect" presetSubtype="16" presetID="4" grpId="1" fill="hold">
                                  <p:stCondLst>
                                    <p:cond delay="0"/>
                                  </p:stCondLst>
                                  <p:iterate type="el" backwards="0">
                                    <p:tmAbs val="0"/>
                                  </p:iterate>
                                  <p:childTnLst>
                                    <p:set>
                                      <p:cBhvr>
                                        <p:cTn id="9" fill="hold"/>
                                        <p:tgtEl>
                                          <p:spTgt spid="58">
                                            <p:txEl>
                                              <p:pRg st="0" end="0"/>
                                            </p:txEl>
                                          </p:spTgt>
                                        </p:tgtEl>
                                        <p:attrNameLst>
                                          <p:attrName>style.visibility</p:attrName>
                                        </p:attrNameLst>
                                      </p:cBhvr>
                                      <p:to>
                                        <p:strVal val="visible"/>
                                      </p:to>
                                    </p:set>
                                    <p:animEffect filter="box(in)" transition="in">
                                      <p:cBhvr>
                                        <p:cTn id="10" dur="1000"/>
                                        <p:tgtEl>
                                          <p:spTgt spid="5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16" presetID="4" grpId="1" fill="hold">
                                  <p:stCondLst>
                                    <p:cond delay="0"/>
                                  </p:stCondLst>
                                  <p:iterate type="el" backwards="0">
                                    <p:tmAbs val="0"/>
                                  </p:iterate>
                                  <p:childTnLst>
                                    <p:set>
                                      <p:cBhvr>
                                        <p:cTn id="14" fill="hold"/>
                                        <p:tgtEl>
                                          <p:spTgt spid="58">
                                            <p:txEl>
                                              <p:pRg st="1" end="1"/>
                                            </p:txEl>
                                          </p:spTgt>
                                        </p:tgtEl>
                                        <p:attrNameLst>
                                          <p:attrName>style.visibility</p:attrName>
                                        </p:attrNameLst>
                                      </p:cBhvr>
                                      <p:to>
                                        <p:strVal val="visible"/>
                                      </p:to>
                                    </p:set>
                                    <p:animEffect filter="box(in)" transition="in">
                                      <p:cBhvr>
                                        <p:cTn id="15" dur="1000"/>
                                        <p:tgtEl>
                                          <p:spTgt spid="5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16" presetID="4" grpId="1" fill="hold">
                                  <p:stCondLst>
                                    <p:cond delay="0"/>
                                  </p:stCondLst>
                                  <p:iterate type="el" backwards="0">
                                    <p:tmAbs val="0"/>
                                  </p:iterate>
                                  <p:childTnLst>
                                    <p:set>
                                      <p:cBhvr>
                                        <p:cTn id="19" fill="hold"/>
                                        <p:tgtEl>
                                          <p:spTgt spid="58">
                                            <p:txEl>
                                              <p:pRg st="2" end="2"/>
                                            </p:txEl>
                                          </p:spTgt>
                                        </p:tgtEl>
                                        <p:attrNameLst>
                                          <p:attrName>style.visibility</p:attrName>
                                        </p:attrNameLst>
                                      </p:cBhvr>
                                      <p:to>
                                        <p:strVal val="visible"/>
                                      </p:to>
                                    </p:set>
                                    <p:animEffect filter="box(in)" transition="in">
                                      <p:cBhvr>
                                        <p:cTn id="20" dur="1000"/>
                                        <p:tgtEl>
                                          <p:spTgt spid="58">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8"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66" name="Image" descr="Image"/>
          <p:cNvPicPr>
            <a:picLocks noChangeAspect="1"/>
          </p:cNvPicPr>
          <p:nvPr/>
        </p:nvPicPr>
        <p:blipFill>
          <a:blip r:embed="rId3">
            <a:extLst/>
          </a:blip>
          <a:stretch>
            <a:fillRect/>
          </a:stretch>
        </p:blipFill>
        <p:spPr>
          <a:xfrm>
            <a:off x="-1225063" y="25552"/>
            <a:ext cx="11201219" cy="6806896"/>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0" name="image-9.png" descr="image-9.png"/>
          <p:cNvPicPr>
            <a:picLocks noChangeAspect="1"/>
          </p:cNvPicPr>
          <p:nvPr/>
        </p:nvPicPr>
        <p:blipFill>
          <a:blip r:embed="rId3">
            <a:extLst/>
          </a:blip>
          <a:stretch>
            <a:fillRect/>
          </a:stretch>
        </p:blipFill>
        <p:spPr>
          <a:xfrm>
            <a:off x="0" y="1752600"/>
            <a:ext cx="4597400" cy="5105400"/>
          </a:xfrm>
          <a:prstGeom prst="rect">
            <a:avLst/>
          </a:prstGeom>
          <a:ln w="12700">
            <a:miter lim="400000"/>
          </a:ln>
        </p:spPr>
      </p:pic>
      <p:sp>
        <p:nvSpPr>
          <p:cNvPr id="71" name="Los 3 Jóvenes temían a Dios Y NO al Rey (Mat 10:28)…"/>
          <p:cNvSpPr/>
          <p:nvPr/>
        </p:nvSpPr>
        <p:spPr>
          <a:xfrm>
            <a:off x="3657600" y="1752600"/>
            <a:ext cx="5486400" cy="4835525"/>
          </a:xfrm>
          <a:prstGeom prst="rect">
            <a:avLst/>
          </a:prstGeom>
          <a:solidFill>
            <a:srgbClr val="EEECE1">
              <a:alpha val="74900"/>
            </a:srgbClr>
          </a:solidFill>
          <a:ln>
            <a:solidFill>
              <a:srgbClr val="008000"/>
            </a:solidFill>
          </a:ln>
          <a:extLst>
            <a:ext uri="{C572A759-6A51-4108-AA02-DFA0A04FC94B}">
              <ma14:wrappingTextBoxFlag xmlns:ma14="http://schemas.microsoft.com/office/mac/drawingml/2011/main" val="1"/>
            </a:ext>
          </a:extLst>
        </p:spPr>
        <p:txBody>
          <a:bodyPr lIns="50800" tIns="50800" rIns="50800" bIns="50800">
            <a:spAutoFit/>
          </a:bodyPr>
          <a:lstStyle/>
          <a:p>
            <a:pPr marL="711200" indent="-711200" defTabSz="914400">
              <a:spcBef>
                <a:spcPts val="600"/>
              </a:spcBef>
              <a:buClr>
                <a:srgbClr val="321212"/>
              </a:buClr>
              <a:buSzPct val="100000"/>
              <a:buFont typeface="Wingdings2"/>
              <a:buChar char="•"/>
              <a:defRPr sz="1800">
                <a:uFill>
                  <a:solidFill>
                    <a:schemeClr val="accent4"/>
                  </a:solidFill>
                </a:uFill>
                <a:latin typeface="+mj-lt"/>
                <a:ea typeface="+mj-ea"/>
                <a:cs typeface="+mj-cs"/>
                <a:sym typeface="Calibri"/>
              </a:defRPr>
            </a:pPr>
            <a:r>
              <a:rPr b="1" sz="2800">
                <a:solidFill>
                  <a:srgbClr val="321900"/>
                </a:solidFill>
                <a:uFill>
                  <a:solidFill>
                    <a:srgbClr val="321900"/>
                  </a:solidFill>
                </a:uFill>
                <a:latin typeface="+mn-lt"/>
                <a:ea typeface="+mn-ea"/>
                <a:cs typeface="+mn-cs"/>
                <a:sym typeface="Helvetica"/>
              </a:rPr>
              <a:t>Los 3 Jóvenes temían a Dios Y </a:t>
            </a:r>
            <a:r>
              <a:rPr b="1" sz="2800" u="sng">
                <a:solidFill>
                  <a:srgbClr val="321900"/>
                </a:solidFill>
                <a:uFill>
                  <a:solidFill>
                    <a:srgbClr val="321900"/>
                  </a:solidFill>
                </a:uFill>
                <a:latin typeface="+mn-lt"/>
                <a:ea typeface="+mn-ea"/>
                <a:cs typeface="+mn-cs"/>
                <a:sym typeface="Helvetica"/>
              </a:rPr>
              <a:t>NO</a:t>
            </a:r>
            <a:r>
              <a:rPr b="1" sz="2800">
                <a:solidFill>
                  <a:srgbClr val="321900"/>
                </a:solidFill>
                <a:uFill>
                  <a:solidFill>
                    <a:srgbClr val="321900"/>
                  </a:solidFill>
                </a:uFill>
                <a:latin typeface="+mn-lt"/>
                <a:ea typeface="+mn-ea"/>
                <a:cs typeface="+mn-cs"/>
                <a:sym typeface="Helvetica"/>
              </a:rPr>
              <a:t> al Rey</a:t>
            </a:r>
            <a:r>
              <a:rPr b="1" sz="2800">
                <a:latin typeface="+mn-lt"/>
                <a:ea typeface="+mn-ea"/>
                <a:cs typeface="+mn-cs"/>
                <a:sym typeface="Helvetica"/>
              </a:rPr>
              <a:t> </a:t>
            </a:r>
            <a:r>
              <a:rPr b="1" sz="2800">
                <a:solidFill>
                  <a:srgbClr val="008000"/>
                </a:solidFill>
                <a:uFill>
                  <a:solidFill>
                    <a:srgbClr val="008000"/>
                  </a:solidFill>
                </a:uFill>
                <a:latin typeface="+mn-lt"/>
                <a:ea typeface="+mn-ea"/>
                <a:cs typeface="+mn-cs"/>
                <a:sym typeface="Helvetica"/>
              </a:rPr>
              <a:t>(Mat 10:28)</a:t>
            </a:r>
            <a:endParaRPr b="1" sz="2800">
              <a:solidFill>
                <a:srgbClr val="008000"/>
              </a:solidFill>
              <a:uFill>
                <a:solidFill>
                  <a:srgbClr val="008000"/>
                </a:solidFill>
              </a:uFill>
              <a:latin typeface="+mn-lt"/>
              <a:ea typeface="+mn-ea"/>
              <a:cs typeface="+mn-cs"/>
              <a:sym typeface="Helvetica"/>
            </a:endParaRPr>
          </a:p>
          <a:p>
            <a:pPr marL="711200" indent="-711200" defTabSz="914400">
              <a:spcBef>
                <a:spcPts val="1200"/>
              </a:spcBef>
              <a:buClr>
                <a:srgbClr val="321212"/>
              </a:buClr>
              <a:buSzPct val="100000"/>
              <a:buFont typeface="Wingdings2"/>
              <a:buChar char="•"/>
              <a:defRPr sz="1800">
                <a:uFill>
                  <a:solidFill>
                    <a:schemeClr val="accent4"/>
                  </a:solidFill>
                </a:uFill>
                <a:latin typeface="+mj-lt"/>
                <a:ea typeface="+mj-ea"/>
                <a:cs typeface="+mj-cs"/>
                <a:sym typeface="Calibri"/>
              </a:defRPr>
            </a:pPr>
            <a:r>
              <a:rPr b="1" sz="2800">
                <a:solidFill>
                  <a:srgbClr val="321900"/>
                </a:solidFill>
                <a:uFill>
                  <a:solidFill>
                    <a:srgbClr val="321900"/>
                  </a:solidFill>
                </a:uFill>
                <a:latin typeface="+mn-lt"/>
                <a:ea typeface="+mn-ea"/>
                <a:cs typeface="+mn-cs"/>
                <a:sym typeface="Helvetica"/>
              </a:rPr>
              <a:t>Ellos habían entendido EXACTAMENTE los mandamientos de Dios!!</a:t>
            </a:r>
            <a:endParaRPr b="1" sz="2800">
              <a:solidFill>
                <a:srgbClr val="321900"/>
              </a:solidFill>
              <a:uFill>
                <a:solidFill>
                  <a:srgbClr val="321900"/>
                </a:solidFill>
              </a:uFill>
              <a:latin typeface="+mn-lt"/>
              <a:ea typeface="+mn-ea"/>
              <a:cs typeface="+mn-cs"/>
              <a:sym typeface="Helvetica"/>
            </a:endParaRPr>
          </a:p>
          <a:p>
            <a:pPr marL="711200" indent="-711200" defTabSz="914400">
              <a:spcBef>
                <a:spcPts val="1200"/>
              </a:spcBef>
              <a:buClr>
                <a:srgbClr val="321212"/>
              </a:buClr>
              <a:buSzPct val="100000"/>
              <a:buFont typeface="Wingdings2"/>
              <a:buChar char="•"/>
              <a:defRPr sz="1800">
                <a:uFill>
                  <a:solidFill>
                    <a:schemeClr val="accent4"/>
                  </a:solidFill>
                </a:uFill>
                <a:latin typeface="+mj-lt"/>
                <a:ea typeface="+mj-ea"/>
                <a:cs typeface="+mj-cs"/>
                <a:sym typeface="Calibri"/>
              </a:defRPr>
            </a:pPr>
            <a:r>
              <a:rPr b="1" sz="2800">
                <a:solidFill>
                  <a:srgbClr val="321900"/>
                </a:solidFill>
                <a:uFill>
                  <a:solidFill>
                    <a:srgbClr val="321900"/>
                  </a:solidFill>
                </a:uFill>
                <a:latin typeface="+mn-lt"/>
                <a:ea typeface="+mn-ea"/>
                <a:cs typeface="+mn-cs"/>
                <a:sym typeface="Helvetica"/>
              </a:rPr>
              <a:t>Ellos se habían propuesto en su corazón a ser fieles </a:t>
            </a:r>
            <a:r>
              <a:rPr b="1" sz="2800">
                <a:solidFill>
                  <a:srgbClr val="008000"/>
                </a:solidFill>
                <a:uFill>
                  <a:solidFill>
                    <a:srgbClr val="008000"/>
                  </a:solidFill>
                </a:uFill>
                <a:latin typeface="+mn-lt"/>
                <a:ea typeface="+mn-ea"/>
                <a:cs typeface="+mn-cs"/>
                <a:sym typeface="Helvetica"/>
              </a:rPr>
              <a:t>(Hch 4:17-20; 5:28-32).</a:t>
            </a:r>
          </a:p>
        </p:txBody>
      </p:sp>
      <p:sp>
        <p:nvSpPr>
          <p:cNvPr id="72" name="Su Temor a Dios era verdadero"/>
          <p:cNvSpPr txBox="1"/>
          <p:nvPr/>
        </p:nvSpPr>
        <p:spPr>
          <a:xfrm>
            <a:off x="533400" y="114300"/>
            <a:ext cx="8172450" cy="8763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722376">
              <a:defRPr b="1" sz="2686">
                <a:solidFill>
                  <a:srgbClr val="C00000"/>
                </a:solidFill>
                <a:uFill>
                  <a:solidFill>
                    <a:srgbClr val="C00000"/>
                  </a:solidFill>
                </a:uFill>
                <a:latin typeface="Arial-Black"/>
                <a:ea typeface="Arial-Black"/>
                <a:cs typeface="Arial-Black"/>
                <a:sym typeface="Arial-Black"/>
              </a:defRPr>
            </a:lvl1pPr>
          </a:lstStyle>
          <a:p>
            <a:pPr>
              <a:defRPr sz="2212">
                <a:solidFill>
                  <a:srgbClr val="321900"/>
                </a:solidFill>
                <a:uFill>
                  <a:solidFill>
                    <a:srgbClr val="321900"/>
                  </a:solidFill>
                </a:uFill>
              </a:defRPr>
            </a:pPr>
            <a:r>
              <a:rPr sz="2686">
                <a:solidFill>
                  <a:srgbClr val="C00000"/>
                </a:solidFill>
                <a:uFill>
                  <a:solidFill>
                    <a:srgbClr val="C00000"/>
                  </a:solidFill>
                </a:uFill>
              </a:rPr>
              <a:t>Su Temor a Dios era verdadero</a:t>
            </a:r>
            <a:endParaRPr>
              <a:solidFill>
                <a:srgbClr val="C00000"/>
              </a:solidFill>
              <a:uFill>
                <a:solidFill>
                  <a:srgbClr val="C00000"/>
                </a:solidFill>
              </a:uFill>
            </a:endParaRPr>
          </a:p>
        </p:txBody>
      </p:sp>
      <p:sp>
        <p:nvSpPr>
          <p:cNvPr id="73" name="HUMMM ¿Es verdad lo que oigo de  Uds.? Ver14"/>
          <p:cNvSpPr/>
          <p:nvPr/>
        </p:nvSpPr>
        <p:spPr>
          <a:xfrm>
            <a:off x="883913" y="584318"/>
            <a:ext cx="3123398" cy="1320801"/>
          </a:xfrm>
          <a:prstGeom prst="wedgeEllipseCallout">
            <a:avLst>
              <a:gd name="adj1" fmla="val -49471"/>
              <a:gd name="adj2" fmla="val 70000"/>
            </a:avLst>
          </a:prstGeom>
          <a:solidFill>
            <a:schemeClr val="accent3"/>
          </a:solidFill>
          <a:ln w="38100">
            <a:solidFill>
              <a:schemeClr val="accent3"/>
            </a:solidFill>
          </a:ln>
          <a:effectLst>
            <a:outerShdw sx="100000" sy="100000" kx="0" ky="0" algn="b" rotWithShape="0" blurRad="38100" dist="20000" dir="5400000">
              <a:schemeClr val="accent4">
                <a:alpha val="38000"/>
              </a:schemeClr>
            </a:outerShdw>
          </a:effectLst>
          <a:extLst>
            <a:ext uri="{C572A759-6A51-4108-AA02-DFA0A04FC94B}">
              <ma14:wrappingTextBoxFlag xmlns:ma14="http://schemas.microsoft.com/office/mac/drawingml/2011/main" val="1"/>
            </a:ext>
          </a:extLst>
        </p:spPr>
        <p:txBody>
          <a:bodyPr lIns="50800" tIns="50800" rIns="50800" bIns="50800"/>
          <a:lstStyle/>
          <a:p>
            <a:pPr defTabSz="914400">
              <a:defRPr sz="1800">
                <a:uFill>
                  <a:solidFill>
                    <a:schemeClr val="accent4"/>
                  </a:solidFill>
                </a:uFill>
                <a:latin typeface="+mj-lt"/>
                <a:ea typeface="+mj-ea"/>
                <a:cs typeface="+mj-cs"/>
                <a:sym typeface="Calibri"/>
              </a:defRPr>
            </a:pPr>
            <a:r>
              <a:t>HUMMM </a:t>
            </a:r>
            <a:r>
              <a:rPr b="1"/>
              <a:t>¿Es verdad lo que oigo de  Uds.? Ver14</a:t>
            </a:r>
          </a:p>
        </p:txBody>
      </p:sp>
      <p:sp>
        <p:nvSpPr>
          <p:cNvPr id="74" name="¡No tenemos necesidad de responderte sobre este asunto!  Dan 3:16"/>
          <p:cNvSpPr/>
          <p:nvPr/>
        </p:nvSpPr>
        <p:spPr>
          <a:xfrm>
            <a:off x="4749226" y="466650"/>
            <a:ext cx="3479867" cy="1321461"/>
          </a:xfrm>
          <a:prstGeom prst="wedgeEllipseCallout">
            <a:avLst>
              <a:gd name="adj1" fmla="val -92910"/>
              <a:gd name="adj2" fmla="val 99920"/>
            </a:avLst>
          </a:prstGeom>
          <a:solidFill>
            <a:schemeClr val="accent3"/>
          </a:solidFill>
          <a:ln w="38100">
            <a:solidFill>
              <a:schemeClr val="accent3"/>
            </a:solidFill>
          </a:ln>
          <a:effectLst>
            <a:outerShdw sx="100000" sy="100000" kx="0" ky="0" algn="b" rotWithShape="0" blurRad="38100" dist="20000" dir="5400000">
              <a:schemeClr val="accent4">
                <a:alpha val="38000"/>
              </a:schemeClr>
            </a:outerShdw>
          </a:effectLst>
          <a:extLst>
            <a:ext uri="{C572A759-6A51-4108-AA02-DFA0A04FC94B}">
              <ma14:wrappingTextBoxFlag xmlns:ma14="http://schemas.microsoft.com/office/mac/drawingml/2011/main" val="1"/>
            </a:ext>
          </a:extLst>
        </p:spPr>
        <p:txBody>
          <a:bodyPr lIns="50800" tIns="50800" rIns="50800" bIns="50800"/>
          <a:lstStyle>
            <a:lvl1pPr defTabSz="914400">
              <a:defRPr b="1" sz="1800">
                <a:uFill>
                  <a:solidFill>
                    <a:schemeClr val="accent4"/>
                  </a:solidFill>
                </a:uFill>
                <a:latin typeface="+mj-lt"/>
                <a:ea typeface="+mj-ea"/>
                <a:cs typeface="+mj-cs"/>
                <a:sym typeface="Calibri"/>
              </a:defRPr>
            </a:lvl1pPr>
          </a:lstStyle>
          <a:p>
            <a:pPr/>
            <a:r>
              <a:t>¡No tenemos necesidad de responderte sobre este asunto!  Dan 3:16</a:t>
            </a:r>
          </a:p>
        </p:txBody>
      </p:sp>
      <p:sp>
        <p:nvSpPr>
          <p:cNvPr id="75" name="Miren chicos; les voy a dar otra oportunidad. Si persisten en su postura, los echare en el horno ardiendo. ¿que dicen?…"/>
          <p:cNvSpPr/>
          <p:nvPr/>
        </p:nvSpPr>
        <p:spPr>
          <a:xfrm>
            <a:off x="403224" y="565122"/>
            <a:ext cx="3791034" cy="2177382"/>
          </a:xfrm>
          <a:prstGeom prst="wedgeEllipseCallout">
            <a:avLst>
              <a:gd name="adj1" fmla="val -40244"/>
              <a:gd name="adj2" fmla="val 54264"/>
            </a:avLst>
          </a:prstGeom>
          <a:solidFill>
            <a:schemeClr val="accent3"/>
          </a:solidFill>
          <a:ln w="38100">
            <a:solidFill>
              <a:schemeClr val="accent3"/>
            </a:solidFill>
          </a:ln>
          <a:effectLst>
            <a:outerShdw sx="100000" sy="100000" kx="0" ky="0" algn="b" rotWithShape="0" blurRad="38100" dist="20000" dir="5400000">
              <a:schemeClr val="accent4">
                <a:alpha val="38000"/>
              </a:schemeClr>
            </a:outerShdw>
          </a:effectLst>
          <a:extLst>
            <a:ext uri="{C572A759-6A51-4108-AA02-DFA0A04FC94B}">
              <ma14:wrappingTextBoxFlag xmlns:ma14="http://schemas.microsoft.com/office/mac/drawingml/2011/main" val="1"/>
            </a:ext>
          </a:extLst>
        </p:spPr>
        <p:txBody>
          <a:bodyPr lIns="50800" tIns="50800" rIns="50800" bIns="50800"/>
          <a:lstStyle/>
          <a:p>
            <a:pPr defTabSz="914400">
              <a:defRPr sz="1800">
                <a:uFill>
                  <a:solidFill>
                    <a:schemeClr val="accent4"/>
                  </a:solidFill>
                </a:uFill>
                <a:latin typeface="+mj-lt"/>
                <a:ea typeface="+mj-ea"/>
                <a:cs typeface="+mj-cs"/>
                <a:sym typeface="Calibri"/>
              </a:defRPr>
            </a:pPr>
            <a:r>
              <a:rPr b="1"/>
              <a:t>Miren chicos; les voy a dar otra oportunidad. Si persisten en su postura, los echare en el horno ardiendo. ¿que dicen?</a:t>
            </a:r>
            <a:endParaRPr b="1"/>
          </a:p>
          <a:p>
            <a:pPr defTabSz="914400">
              <a:defRPr sz="1800">
                <a:uFill>
                  <a:solidFill>
                    <a:schemeClr val="accent4"/>
                  </a:solidFill>
                </a:uFill>
                <a:latin typeface="+mj-lt"/>
                <a:ea typeface="+mj-ea"/>
                <a:cs typeface="+mj-cs"/>
                <a:sym typeface="Calibri"/>
              </a:defRPr>
            </a:pPr>
            <a:r>
              <a:rPr b="1"/>
              <a:t>Daniel 3:15</a:t>
            </a:r>
          </a:p>
        </p:txBody>
      </p:sp>
      <p:sp>
        <p:nvSpPr>
          <p:cNvPr id="76" name="Slide Number"/>
          <p:cNvSpPr txBox="1"/>
          <p:nvPr>
            <p:ph type="sldNum" sz="quarter" idx="2"/>
          </p:nvPr>
        </p:nvSpPr>
        <p:spPr>
          <a:xfrm>
            <a:off x="6553200" y="6358501"/>
            <a:ext cx="2133600" cy="36082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ageCurlDouble"/>
      </p:transition>
    </mc:Choice>
    <mc:Choice xmlns:p14="http://schemas.microsoft.com/office/powerpoint/2010/main" Requires="p14">
      <p:transition spd="med" advClick="1" p14:dur="1000">
        <p:pageCurlDoubl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73"/>
                                        </p:tgtEl>
                                        <p:attrNameLst>
                                          <p:attrName>style.visibility</p:attrName>
                                        </p:attrNameLst>
                                      </p:cBhvr>
                                      <p:to>
                                        <p:strVal val="visible"/>
                                      </p:to>
                                    </p:set>
                                    <p:anim calcmode="lin" valueType="num">
                                      <p:cBhvr>
                                        <p:cTn id="7" dur="1000" fill="hold"/>
                                        <p:tgtEl>
                                          <p:spTgt spid="73"/>
                                        </p:tgtEl>
                                        <p:attrNameLst>
                                          <p:attrName>ppt_x</p:attrName>
                                        </p:attrNameLst>
                                      </p:cBhvr>
                                      <p:tavLst>
                                        <p:tav tm="0">
                                          <p:val>
                                            <p:strVal val="0-#ppt_w/2"/>
                                          </p:val>
                                        </p:tav>
                                        <p:tav tm="100000">
                                          <p:val>
                                            <p:strVal val="#ppt_x"/>
                                          </p:val>
                                        </p:tav>
                                      </p:tavLst>
                                    </p:anim>
                                    <p:anim calcmode="lin" valueType="num">
                                      <p:cBhvr>
                                        <p:cTn id="8" dur="1000" fill="hold"/>
                                        <p:tgtEl>
                                          <p:spTgt spid="7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xit" nodeType="clickEffect" presetID="9" grpId="2" fill="hold">
                                  <p:stCondLst>
                                    <p:cond delay="0"/>
                                  </p:stCondLst>
                                  <p:iterate type="el" backwards="0">
                                    <p:tmAbs val="0"/>
                                  </p:iterate>
                                  <p:childTnLst>
                                    <p:animEffect filter="dissolve" transition="out">
                                      <p:cBhvr>
                                        <p:cTn id="12" dur="1500" fill="hold"/>
                                        <p:tgtEl>
                                          <p:spTgt spid="73"/>
                                        </p:tgtEl>
                                      </p:cBhvr>
                                    </p:animEffect>
                                    <p:set>
                                      <p:cBhvr>
                                        <p:cTn id="13" fill="hold">
                                          <p:stCondLst>
                                            <p:cond delay="1499"/>
                                          </p:stCondLst>
                                        </p:cTn>
                                        <p:tgtEl>
                                          <p:spTgt spid="7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8" presetID="2" grpId="3" fill="hold">
                                  <p:stCondLst>
                                    <p:cond delay="0"/>
                                  </p:stCondLst>
                                  <p:iterate type="el" backwards="0">
                                    <p:tmAbs val="0"/>
                                  </p:iterate>
                                  <p:childTnLst>
                                    <p:set>
                                      <p:cBhvr>
                                        <p:cTn id="17" fill="hold"/>
                                        <p:tgtEl>
                                          <p:spTgt spid="75"/>
                                        </p:tgtEl>
                                        <p:attrNameLst>
                                          <p:attrName>style.visibility</p:attrName>
                                        </p:attrNameLst>
                                      </p:cBhvr>
                                      <p:to>
                                        <p:strVal val="visible"/>
                                      </p:to>
                                    </p:set>
                                    <p:anim calcmode="lin" valueType="num">
                                      <p:cBhvr>
                                        <p:cTn id="18" dur="1000" fill="hold"/>
                                        <p:tgtEl>
                                          <p:spTgt spid="75"/>
                                        </p:tgtEl>
                                        <p:attrNameLst>
                                          <p:attrName>ppt_x</p:attrName>
                                        </p:attrNameLst>
                                      </p:cBhvr>
                                      <p:tavLst>
                                        <p:tav tm="0">
                                          <p:val>
                                            <p:strVal val="0-#ppt_w/2"/>
                                          </p:val>
                                        </p:tav>
                                        <p:tav tm="100000">
                                          <p:val>
                                            <p:strVal val="#ppt_x"/>
                                          </p:val>
                                        </p:tav>
                                      </p:tavLst>
                                    </p:anim>
                                    <p:anim calcmode="lin" valueType="num">
                                      <p:cBhvr>
                                        <p:cTn id="19" dur="10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Class="exit" nodeType="clickEffect" presetID="9" grpId="4" fill="hold">
                                  <p:stCondLst>
                                    <p:cond delay="0"/>
                                  </p:stCondLst>
                                  <p:iterate type="el" backwards="0">
                                    <p:tmAbs val="0"/>
                                  </p:iterate>
                                  <p:childTnLst>
                                    <p:animEffect filter="dissolve" transition="out">
                                      <p:cBhvr>
                                        <p:cTn id="23" dur="1500" fill="hold"/>
                                        <p:tgtEl>
                                          <p:spTgt spid="75"/>
                                        </p:tgtEl>
                                      </p:cBhvr>
                                    </p:animEffect>
                                    <p:set>
                                      <p:cBhvr>
                                        <p:cTn id="24" fill="hold">
                                          <p:stCondLst>
                                            <p:cond delay="1499"/>
                                          </p:stCondLst>
                                        </p:cTn>
                                        <p:tgtEl>
                                          <p:spTgt spid="7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32" presetID="23" grpId="5" fill="hold">
                                  <p:stCondLst>
                                    <p:cond delay="0"/>
                                  </p:stCondLst>
                                  <p:iterate type="el" backwards="0">
                                    <p:tmAbs val="0"/>
                                  </p:iterate>
                                  <p:childTnLst>
                                    <p:set>
                                      <p:cBhvr>
                                        <p:cTn id="28" fill="hold"/>
                                        <p:tgtEl>
                                          <p:spTgt spid="74"/>
                                        </p:tgtEl>
                                        <p:attrNameLst>
                                          <p:attrName>style.visibility</p:attrName>
                                        </p:attrNameLst>
                                      </p:cBhvr>
                                      <p:to>
                                        <p:strVal val="visible"/>
                                      </p:to>
                                    </p:set>
                                    <p:anim calcmode="lin" valueType="num">
                                      <p:cBhvr>
                                        <p:cTn id="29" dur="1000" fill="hold"/>
                                        <p:tgtEl>
                                          <p:spTgt spid="74"/>
                                        </p:tgtEl>
                                        <p:attrNameLst>
                                          <p:attrName>ppt_w</p:attrName>
                                        </p:attrNameLst>
                                      </p:cBhvr>
                                      <p:tavLst>
                                        <p:tav tm="0">
                                          <p:val>
                                            <p:strVal val="4*#ppt_w"/>
                                          </p:val>
                                        </p:tav>
                                        <p:tav tm="100000">
                                          <p:val>
                                            <p:strVal val="#ppt_w"/>
                                          </p:val>
                                        </p:tav>
                                      </p:tavLst>
                                    </p:anim>
                                    <p:anim calcmode="lin" valueType="num">
                                      <p:cBhvr>
                                        <p:cTn id="30" dur="1000" fill="hold"/>
                                        <p:tgtEl>
                                          <p:spTgt spid="74"/>
                                        </p:tgtEl>
                                        <p:attrNameLst>
                                          <p:attrName>ppt_h</p:attrName>
                                        </p:attrNameLst>
                                      </p:cBhvr>
                                      <p:tavLst>
                                        <p:tav tm="0">
                                          <p:val>
                                            <p:strVal val="4*#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Class="exit" nodeType="clickEffect" presetID="9" grpId="6" fill="hold">
                                  <p:stCondLst>
                                    <p:cond delay="0"/>
                                  </p:stCondLst>
                                  <p:iterate type="el" backwards="0">
                                    <p:tmAbs val="0"/>
                                  </p:iterate>
                                  <p:childTnLst>
                                    <p:animEffect filter="dissolve" transition="out">
                                      <p:cBhvr>
                                        <p:cTn id="34" dur="1500" fill="hold"/>
                                        <p:tgtEl>
                                          <p:spTgt spid="74"/>
                                        </p:tgtEl>
                                      </p:cBhvr>
                                    </p:animEffect>
                                    <p:set>
                                      <p:cBhvr>
                                        <p:cTn id="35" fill="hold">
                                          <p:stCondLst>
                                            <p:cond delay="1499"/>
                                          </p:stCondLst>
                                        </p:cTn>
                                        <p:tgtEl>
                                          <p:spTgt spid="7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0" presetID="1" grpId="7" fill="hold">
                                  <p:stCondLst>
                                    <p:cond delay="0"/>
                                  </p:stCondLst>
                                  <p:iterate type="el" backwards="0">
                                    <p:tmAbs val="0"/>
                                  </p:iterate>
                                  <p:childTnLst>
                                    <p:set>
                                      <p:cBhvr>
                                        <p:cTn id="39" fill="hold"/>
                                        <p:tgtEl>
                                          <p:spTgt spid="71">
                                            <p:bg/>
                                          </p:spTgt>
                                        </p:tgtEl>
                                        <p:attrNameLst>
                                          <p:attrName>style.visibility</p:attrName>
                                        </p:attrNameLst>
                                      </p:cBhvr>
                                      <p:to>
                                        <p:strVal val="visible"/>
                                      </p:to>
                                    </p:set>
                                  </p:childTnLst>
                                </p:cTn>
                              </p:par>
                              <p:par>
                                <p:cTn id="40" presetClass="entr" nodeType="withEffect" presetSubtype="0" presetID="1" grpId="7" fill="hold">
                                  <p:stCondLst>
                                    <p:cond delay="0"/>
                                  </p:stCondLst>
                                  <p:iterate type="el" backwards="0">
                                    <p:tmAbs val="0"/>
                                  </p:iterate>
                                  <p:childTnLst>
                                    <p:set>
                                      <p:cBhvr>
                                        <p:cTn id="41" fill="hold"/>
                                        <p:tgtEl>
                                          <p:spTgt spid="71">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0" presetID="1" grpId="7" fill="hold">
                                  <p:stCondLst>
                                    <p:cond delay="0"/>
                                  </p:stCondLst>
                                  <p:iterate type="el" backwards="0">
                                    <p:tmAbs val="0"/>
                                  </p:iterate>
                                  <p:childTnLst>
                                    <p:set>
                                      <p:cBhvr>
                                        <p:cTn id="45" fill="hold"/>
                                        <p:tgtEl>
                                          <p:spTgt spid="71">
                                            <p:txEl>
                                              <p:pRg st="1" end="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Class="entr" nodeType="clickEffect" presetSubtype="0" presetID="1" grpId="7" fill="hold">
                                  <p:stCondLst>
                                    <p:cond delay="0"/>
                                  </p:stCondLst>
                                  <p:iterate type="el" backwards="0">
                                    <p:tmAbs val="0"/>
                                  </p:iterate>
                                  <p:childTnLst>
                                    <p:set>
                                      <p:cBhvr>
                                        <p:cTn id="49" fill="hold"/>
                                        <p:tgtEl>
                                          <p:spTgt spid="71">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1" grpId="7"/>
      <p:bldP build="whole" bldLvl="1" animBg="1" rev="0" advAuto="0" spid="73" grpId="1"/>
      <p:bldP build="whole" bldLvl="1" animBg="1" rev="0" advAuto="0" spid="75" grpId="3"/>
      <p:bldP build="whole" bldLvl="1" animBg="1" rev="0" advAuto="0" spid="74" grpId="6"/>
      <p:bldP build="whole" bldLvl="1" animBg="1" rev="0" advAuto="0" spid="73" grpId="2"/>
      <p:bldP build="whole" bldLvl="1" animBg="1" rev="0" advAuto="0" spid="75" grpId="4"/>
      <p:bldP build="whole" bldLvl="1" animBg="1" rev="0" advAuto="0" spid="74" grpId="5"/>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0" name="image-9.png" descr="image-9.png"/>
          <p:cNvPicPr>
            <a:picLocks noChangeAspect="1"/>
          </p:cNvPicPr>
          <p:nvPr/>
        </p:nvPicPr>
        <p:blipFill>
          <a:blip r:embed="rId3">
            <a:extLst/>
          </a:blip>
          <a:stretch>
            <a:fillRect/>
          </a:stretch>
        </p:blipFill>
        <p:spPr>
          <a:xfrm>
            <a:off x="-95084" y="1647010"/>
            <a:ext cx="4692484" cy="5210991"/>
          </a:xfrm>
          <a:prstGeom prst="rect">
            <a:avLst/>
          </a:prstGeom>
          <a:ln w="12700">
            <a:miter lim="400000"/>
          </a:ln>
        </p:spPr>
      </p:pic>
      <p:grpSp>
        <p:nvGrpSpPr>
          <p:cNvPr id="83" name="Group"/>
          <p:cNvGrpSpPr/>
          <p:nvPr/>
        </p:nvGrpSpPr>
        <p:grpSpPr>
          <a:xfrm>
            <a:off x="3565451" y="809200"/>
            <a:ext cx="5548889" cy="4906956"/>
            <a:chOff x="0" y="0"/>
            <a:chExt cx="5548888" cy="4906955"/>
          </a:xfrm>
        </p:grpSpPr>
        <p:pic>
          <p:nvPicPr>
            <p:cNvPr id="81" name="image-6.png" descr="image-6.png"/>
            <p:cNvPicPr>
              <a:picLocks noChangeAspect="1"/>
            </p:cNvPicPr>
            <p:nvPr/>
          </p:nvPicPr>
          <p:blipFill>
            <a:blip r:embed="rId4">
              <a:extLst/>
            </a:blip>
            <a:srcRect l="0" t="0" r="0" b="0"/>
            <a:stretch>
              <a:fillRect/>
            </a:stretch>
          </p:blipFill>
          <p:spPr>
            <a:xfrm rot="94958">
              <a:off x="64686" y="73933"/>
              <a:ext cx="5419517" cy="4759091"/>
            </a:xfrm>
            <a:prstGeom prst="rect">
              <a:avLst/>
            </a:prstGeom>
            <a:ln w="12700" cap="flat">
              <a:noFill/>
              <a:miter lim="400000"/>
            </a:ln>
            <a:effectLst/>
          </p:spPr>
        </p:pic>
        <p:sp>
          <p:nvSpPr>
            <p:cNvPr id="82" name="Deuteronomio 10:12…"/>
            <p:cNvSpPr txBox="1"/>
            <p:nvPr/>
          </p:nvSpPr>
          <p:spPr>
            <a:xfrm>
              <a:off x="861667" y="295015"/>
              <a:ext cx="4088930" cy="3416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algn="ctr" defTabSz="914400">
                <a:defRPr sz="2400">
                  <a:uFill>
                    <a:solidFill>
                      <a:schemeClr val="accent4"/>
                    </a:solidFill>
                  </a:uFill>
                  <a:latin typeface="+mj-lt"/>
                  <a:ea typeface="+mj-ea"/>
                  <a:cs typeface="+mj-cs"/>
                  <a:sym typeface="Calibri"/>
                </a:defRPr>
              </a:pPr>
              <a:r>
                <a:rPr b="1" u="sng">
                  <a:solidFill>
                    <a:srgbClr val="008000"/>
                  </a:solidFill>
                  <a:uFill>
                    <a:solidFill>
                      <a:srgbClr val="008000"/>
                    </a:solidFill>
                  </a:uFill>
                  <a:latin typeface="+mn-lt"/>
                  <a:ea typeface="+mn-ea"/>
                  <a:cs typeface="+mn-cs"/>
                  <a:sym typeface="Helvetica"/>
                </a:rPr>
                <a:t>Deuteronomio 10:12</a:t>
              </a:r>
              <a:endParaRPr b="1" u="sng">
                <a:solidFill>
                  <a:srgbClr val="008000"/>
                </a:solidFill>
                <a:uFill>
                  <a:solidFill>
                    <a:srgbClr val="008000"/>
                  </a:solidFill>
                </a:uFill>
                <a:latin typeface="+mn-lt"/>
                <a:ea typeface="+mn-ea"/>
                <a:cs typeface="+mn-cs"/>
                <a:sym typeface="Helvetica"/>
              </a:endParaRPr>
            </a:p>
            <a:p>
              <a:pPr defTabSz="914400">
                <a:defRPr sz="2400">
                  <a:uFill>
                    <a:solidFill>
                      <a:schemeClr val="accent4"/>
                    </a:solidFill>
                  </a:uFill>
                  <a:latin typeface="+mj-lt"/>
                  <a:ea typeface="+mj-ea"/>
                  <a:cs typeface="+mj-cs"/>
                  <a:sym typeface="Calibri"/>
                </a:defRPr>
              </a:pPr>
              <a:r>
                <a:rPr b="1">
                  <a:solidFill>
                    <a:srgbClr val="321900"/>
                  </a:solidFill>
                  <a:uFill>
                    <a:solidFill>
                      <a:srgbClr val="321900"/>
                    </a:solidFill>
                  </a:uFill>
                  <a:latin typeface="+mn-lt"/>
                  <a:ea typeface="+mn-ea"/>
                  <a:cs typeface="+mn-cs"/>
                  <a:sym typeface="Helvetica"/>
                </a:rPr>
                <a:t>"Ahora, pues, Israel, ¿qué pide Jehová tu Dios de ti, sino que temas a Jehová tu Dios, que andes en todos sus caminos, y que lo ames, y sirvas a Jehová tu Dios con todo tu corazón  y con toda tu alma;" </a:t>
              </a:r>
            </a:p>
          </p:txBody>
        </p:sp>
      </p:grpSp>
      <p:sp>
        <p:nvSpPr>
          <p:cNvPr id="84" name="Ellos Conocían la Ley de Dios"/>
          <p:cNvSpPr txBox="1"/>
          <p:nvPr/>
        </p:nvSpPr>
        <p:spPr>
          <a:xfrm>
            <a:off x="533400" y="0"/>
            <a:ext cx="8324850" cy="1104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786384">
              <a:defRPr b="1" sz="3698">
                <a:solidFill>
                  <a:srgbClr val="C00000"/>
                </a:solidFill>
                <a:uFill>
                  <a:solidFill>
                    <a:srgbClr val="C00000"/>
                  </a:solidFill>
                </a:uFill>
                <a:latin typeface="Arial-Black"/>
                <a:ea typeface="Arial-Black"/>
                <a:cs typeface="Arial-Black"/>
                <a:sym typeface="Arial-Black"/>
              </a:defRPr>
            </a:lvl1pPr>
          </a:lstStyle>
          <a:p>
            <a:pPr/>
            <a:r>
              <a:t>Ellos Conocían la Ley de Dios</a:t>
            </a:r>
            <a:endParaRPr sz="2408"/>
          </a:p>
        </p:txBody>
      </p:sp>
      <p:sp>
        <p:nvSpPr>
          <p:cNvPr id="85" name="Slide Number"/>
          <p:cNvSpPr txBox="1"/>
          <p:nvPr>
            <p:ph type="sldNum" sz="quarter" idx="2"/>
          </p:nvPr>
        </p:nvSpPr>
        <p:spPr>
          <a:xfrm>
            <a:off x="6553200" y="6358501"/>
            <a:ext cx="2133600" cy="36082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83"/>
                                        </p:tgtEl>
                                        <p:attrNameLst>
                                          <p:attrName>style.visibility</p:attrName>
                                        </p:attrNameLst>
                                      </p:cBhvr>
                                      <p:to>
                                        <p:strVal val="visible"/>
                                      </p:to>
                                    </p:set>
                                    <p:animEffect filter="wipe(left)" transition="in">
                                      <p:cBhvr>
                                        <p:cTn id="7" dur="5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3"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9" name="image-9.png" descr="image-9.png"/>
          <p:cNvPicPr>
            <a:picLocks noChangeAspect="1"/>
          </p:cNvPicPr>
          <p:nvPr/>
        </p:nvPicPr>
        <p:blipFill>
          <a:blip r:embed="rId2">
            <a:extLst/>
          </a:blip>
          <a:stretch>
            <a:fillRect/>
          </a:stretch>
        </p:blipFill>
        <p:spPr>
          <a:xfrm>
            <a:off x="0" y="1752600"/>
            <a:ext cx="4597400" cy="5105400"/>
          </a:xfrm>
          <a:prstGeom prst="rect">
            <a:avLst/>
          </a:prstGeom>
          <a:ln w="12700">
            <a:miter lim="400000"/>
          </a:ln>
        </p:spPr>
      </p:pic>
      <p:grpSp>
        <p:nvGrpSpPr>
          <p:cNvPr id="92" name="Group"/>
          <p:cNvGrpSpPr/>
          <p:nvPr/>
        </p:nvGrpSpPr>
        <p:grpSpPr>
          <a:xfrm>
            <a:off x="3843371" y="1062339"/>
            <a:ext cx="5257801" cy="5334001"/>
            <a:chOff x="0" y="0"/>
            <a:chExt cx="5257800" cy="5334000"/>
          </a:xfrm>
        </p:grpSpPr>
        <p:pic>
          <p:nvPicPr>
            <p:cNvPr id="90" name="image-6.png" descr="image-6.png"/>
            <p:cNvPicPr>
              <a:picLocks noChangeAspect="1"/>
            </p:cNvPicPr>
            <p:nvPr/>
          </p:nvPicPr>
          <p:blipFill>
            <a:blip r:embed="rId3">
              <a:extLst/>
            </a:blip>
            <a:stretch>
              <a:fillRect/>
            </a:stretch>
          </p:blipFill>
          <p:spPr>
            <a:xfrm>
              <a:off x="0" y="0"/>
              <a:ext cx="5257800" cy="5334000"/>
            </a:xfrm>
            <a:prstGeom prst="rect">
              <a:avLst/>
            </a:prstGeom>
            <a:ln w="12700" cap="flat">
              <a:noFill/>
              <a:miter lim="400000"/>
            </a:ln>
            <a:effectLst/>
          </p:spPr>
        </p:pic>
        <p:sp>
          <p:nvSpPr>
            <p:cNvPr id="91" name="Deut 10:13…"/>
            <p:cNvSpPr txBox="1"/>
            <p:nvPr/>
          </p:nvSpPr>
          <p:spPr>
            <a:xfrm>
              <a:off x="571500" y="101599"/>
              <a:ext cx="4114801" cy="3759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algn="ctr" defTabSz="914400">
                <a:defRPr sz="3000">
                  <a:uFill>
                    <a:solidFill>
                      <a:schemeClr val="accent4"/>
                    </a:solidFill>
                  </a:uFill>
                  <a:latin typeface="+mj-lt"/>
                  <a:ea typeface="+mj-ea"/>
                  <a:cs typeface="+mj-cs"/>
                  <a:sym typeface="Calibri"/>
                </a:defRPr>
              </a:pPr>
              <a:r>
                <a:rPr b="1" u="sng">
                  <a:solidFill>
                    <a:srgbClr val="008000"/>
                  </a:solidFill>
                  <a:uFill>
                    <a:solidFill>
                      <a:srgbClr val="008000"/>
                    </a:solidFill>
                  </a:uFill>
                  <a:latin typeface="+mn-lt"/>
                  <a:ea typeface="+mn-ea"/>
                  <a:cs typeface="+mn-cs"/>
                  <a:sym typeface="Helvetica"/>
                </a:rPr>
                <a:t>Deut 10:13</a:t>
              </a:r>
              <a:endParaRPr b="1" u="sng">
                <a:solidFill>
                  <a:srgbClr val="008000"/>
                </a:solidFill>
                <a:uFill>
                  <a:solidFill>
                    <a:srgbClr val="008000"/>
                  </a:solidFill>
                </a:uFill>
                <a:latin typeface="+mn-lt"/>
                <a:ea typeface="+mn-ea"/>
                <a:cs typeface="+mn-cs"/>
                <a:sym typeface="Helvetica"/>
              </a:endParaRPr>
            </a:p>
            <a:p>
              <a:pPr algn="ctr" defTabSz="914400">
                <a:defRPr sz="3000">
                  <a:uFill>
                    <a:solidFill>
                      <a:schemeClr val="accent4"/>
                    </a:solidFill>
                  </a:uFill>
                  <a:latin typeface="+mj-lt"/>
                  <a:ea typeface="+mj-ea"/>
                  <a:cs typeface="+mj-cs"/>
                  <a:sym typeface="Calibri"/>
                </a:defRPr>
              </a:pPr>
              <a:r>
                <a:rPr b="1">
                  <a:solidFill>
                    <a:srgbClr val="321900"/>
                  </a:solidFill>
                  <a:uFill>
                    <a:solidFill>
                      <a:srgbClr val="321900"/>
                    </a:solidFill>
                  </a:uFill>
                  <a:latin typeface="+mn-lt"/>
                  <a:ea typeface="+mn-ea"/>
                  <a:cs typeface="+mn-cs"/>
                  <a:sym typeface="Helvetica"/>
                </a:rPr>
                <a:t>"que guardes los mandamientos de Jehová y sus estatutos, que yo te prescribo hoy, para que tengas prosperidad" </a:t>
              </a:r>
            </a:p>
          </p:txBody>
        </p:sp>
      </p:grpSp>
      <p:sp>
        <p:nvSpPr>
          <p:cNvPr id="93" name="Ellos querían ser bendecidos"/>
          <p:cNvSpPr txBox="1"/>
          <p:nvPr/>
        </p:nvSpPr>
        <p:spPr>
          <a:xfrm>
            <a:off x="514350" y="0"/>
            <a:ext cx="8629650" cy="1028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777240">
              <a:defRPr b="1" sz="3400">
                <a:solidFill>
                  <a:srgbClr val="C00000"/>
                </a:solidFill>
                <a:uFill>
                  <a:solidFill>
                    <a:srgbClr val="C00000"/>
                  </a:solidFill>
                </a:uFill>
                <a:latin typeface="Arial-Black"/>
                <a:ea typeface="Arial-Black"/>
                <a:cs typeface="Arial-Black"/>
                <a:sym typeface="Arial-Black"/>
              </a:defRPr>
            </a:lvl1pPr>
          </a:lstStyle>
          <a:p>
            <a:pPr>
              <a:defRPr sz="2380">
                <a:solidFill>
                  <a:srgbClr val="321900"/>
                </a:solidFill>
                <a:uFill>
                  <a:solidFill>
                    <a:srgbClr val="321900"/>
                  </a:solidFill>
                </a:uFill>
              </a:defRPr>
            </a:pPr>
            <a:r>
              <a:rPr sz="3400">
                <a:solidFill>
                  <a:srgbClr val="C00000"/>
                </a:solidFill>
                <a:uFill>
                  <a:solidFill>
                    <a:srgbClr val="C00000"/>
                  </a:solidFill>
                </a:uFill>
              </a:rPr>
              <a:t>Ellos querían ser bendecidos</a:t>
            </a:r>
            <a:endParaRPr>
              <a:solidFill>
                <a:srgbClr val="C00000"/>
              </a:solidFill>
              <a:uFill>
                <a:solidFill>
                  <a:srgbClr val="C00000"/>
                </a:solidFill>
              </a:uFill>
            </a:endParaRPr>
          </a:p>
        </p:txBody>
      </p:sp>
      <p:sp>
        <p:nvSpPr>
          <p:cNvPr id="94" name="Slide Number"/>
          <p:cNvSpPr txBox="1"/>
          <p:nvPr>
            <p:ph type="sldNum" sz="quarter" idx="2"/>
          </p:nvPr>
        </p:nvSpPr>
        <p:spPr>
          <a:xfrm>
            <a:off x="6553200" y="6358501"/>
            <a:ext cx="2133600" cy="36082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14:switch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92"/>
                                        </p:tgtEl>
                                        <p:attrNameLst>
                                          <p:attrName>style.visibility</p:attrName>
                                        </p:attrNameLst>
                                      </p:cBhvr>
                                      <p:to>
                                        <p:strVal val="visible"/>
                                      </p:to>
                                    </p:set>
                                    <p:anim calcmode="lin" valueType="num">
                                      <p:cBhvr>
                                        <p:cTn id="7" dur="1500" fill="hold"/>
                                        <p:tgtEl>
                                          <p:spTgt spid="92"/>
                                        </p:tgtEl>
                                        <p:attrNameLst>
                                          <p:attrName>ppt_x</p:attrName>
                                        </p:attrNameLst>
                                      </p:cBhvr>
                                      <p:tavLst>
                                        <p:tav tm="0">
                                          <p:val>
                                            <p:strVal val="#ppt_x"/>
                                          </p:val>
                                        </p:tav>
                                        <p:tav tm="100000">
                                          <p:val>
                                            <p:strVal val="#ppt_x"/>
                                          </p:val>
                                        </p:tav>
                                      </p:tavLst>
                                    </p:anim>
                                    <p:anim calcmode="lin" valueType="num">
                                      <p:cBhvr>
                                        <p:cTn id="8" dur="1500" fill="hold"/>
                                        <p:tgtEl>
                                          <p:spTgt spid="9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2" grpId="1"/>
    </p:bldLst>
  </p:timing>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948A54"/>
      </a:lt1>
      <a:dk2>
        <a:srgbClr val="A7A7A7"/>
      </a:dk2>
      <a:lt2>
        <a:srgbClr val="535353"/>
      </a:lt2>
      <a:accent1>
        <a:srgbClr val="4F81BD"/>
      </a:accent1>
      <a:accent2>
        <a:srgbClr val="C0504D"/>
      </a:accent2>
      <a:accent3>
        <a:srgbClr val="FFFFFF"/>
      </a:accent3>
      <a:accent4>
        <a:srgbClr val="000000"/>
      </a:accent4>
      <a:accent5>
        <a:srgbClr val="0000FF"/>
      </a:accent5>
      <a:accent6>
        <a:srgbClr val="800080"/>
      </a:accent6>
      <a:hlink>
        <a:srgbClr val="0000FF"/>
      </a:hlink>
      <a:folHlink>
        <a:srgbClr val="FF00FF"/>
      </a:folHlink>
    </a:clrScheme>
    <a:fontScheme name="Default">
      <a:majorFont>
        <a:latin typeface="Calibri"/>
        <a:ea typeface="Calibri"/>
        <a:cs typeface="Calibri"/>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chemeClr val="accent4">
                <a:alpha val="38000"/>
              </a:scheme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
              <a:solidFill>
                <a:schemeClr val="accent4"/>
              </a:solidFill>
            </a:uFill>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3"/>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chemeClr val="accent4"/>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0000FF"/>
      </a:accent5>
      <a:accent6>
        <a:srgbClr val="800080"/>
      </a:accent6>
      <a:hlink>
        <a:srgbClr val="0000FF"/>
      </a:hlink>
      <a:folHlink>
        <a:srgbClr val="FF00FF"/>
      </a:folHlink>
    </a:clrScheme>
    <a:fontScheme name="Default">
      <a:majorFont>
        <a:latin typeface="Calibri"/>
        <a:ea typeface="Calibri"/>
        <a:cs typeface="Calibri"/>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chemeClr val="accent4">
                <a:alpha val="38000"/>
              </a:scheme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
              <a:solidFill>
                <a:schemeClr val="accent4"/>
              </a:solidFill>
            </a:uFill>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3"/>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chemeClr val="accent4"/>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