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theme/theme2.xml" ContentType="application/vnd.openxmlformats-officedocument.theme+xml"/>
  <Override PartName="/ppt/media/image7.jpeg" ContentType="image/jpeg"/>
  <Override PartName="/ppt/media/image8.jpeg" ContentType="image/jpeg"/>
  <Override PartName="/ppt/media/image9.jpeg" ContentType="image/jpeg"/>
  <Override PartName="/ppt/notesSlides/notesSlide1.xml" ContentType="application/vnd.openxmlformats-officedocument.presentationml.notesSlide+xml"/>
  <Override PartName="/ppt/media/image10.jpeg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1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0" cap="flat">
              <a:noFill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0" cap="flat">
              <a:noFill/>
              <a:miter lim="400000"/>
            </a:ln>
          </a:insideH>
          <a:insideV>
            <a:ln w="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BEBEB"/>
          </a:solidFill>
        </a:fill>
      </a:tcStyle>
    </a:band2H>
    <a:firstCo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3" name="Shape 18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4" name="Shape 21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Jua 3:16  Porque de tal manera amó Dios al mundo, que ha dado a su Hijo unigénito, para que todo aquel que en él cree, no se pierda, mas tenga vida eterna </a:t>
            </a:r>
          </a:p>
          <a:p>
            <a:pPr/>
            <a:r>
              <a:t>Efe 2:1  Y él os dio vida a vosotros, cuando estabais muertos en vuestros delitos y pecados,</a:t>
            </a:r>
          </a:p>
          <a:p>
            <a:pPr/>
            <a:r>
              <a:t>Efe 2:2  en los cuales anduvisteis en otro tiempo, siguiendo la corriente de este mundo, conforme al príncipe de la potestad del aire, el espíritu que ahora opera en los hijos de desobediencia,</a:t>
            </a:r>
          </a:p>
          <a:p>
            <a:pPr/>
            <a:r>
              <a:t>Efe 2:3  entre los cuales también todos nosotros vivimos en otro tiempo en los deseos de nuestra carne, haciendo la voluntad de la carne y de los pensamientos, y éramos por naturaleza hijos de ira, lo mismo que los demás.</a:t>
            </a:r>
          </a:p>
          <a:p>
            <a:pPr/>
            <a:r>
              <a:t>Efe 2:4  Pero Dios, que es rico en misericordia, por su gran amor con que nos amó,</a:t>
            </a:r>
          </a:p>
          <a:p>
            <a:pPr/>
            <a:r>
              <a:t>Efe 2:5  aun estando nosotros muertos en pecados, nos dio vida juntamente con Cristo (por gracia sois salvos</a:t>
            </a:r>
          </a:p>
          <a:p>
            <a:pPr/>
          </a:p>
          <a:p>
            <a:pPr/>
            <a:r>
              <a:t>Rom 5:8  Mas Dios muestra su amor para con nosotros, en que siendo aún pecadores, Cristo murió por nosotros.</a:t>
            </a:r>
          </a:p>
          <a:p>
            <a:pPr/>
            <a:r>
              <a:t>Rom 5:9  Pues mucho más, estando ya justificados en su sangre, por él seremos salvos de la ira.</a:t>
            </a:r>
          </a:p>
          <a:p>
            <a:pPr/>
            <a:r>
              <a:t>Rom 5:10  Porque si siendo enemigos, fuimos reconciliados con Dios por la muerte de su Hijo, mucho más, estando reconciliados, seremos salvos por su vida</a:t>
            </a:r>
          </a:p>
          <a:p>
            <a:pPr/>
            <a:r>
              <a:t>1Jn 4:9  En esto se mostró el amor de Dios para con nosotros, en que Dios envió a su Hijo unigénito al mundo, para que vivamos por él.</a:t>
            </a:r>
          </a:p>
          <a:p>
            <a:pPr/>
            <a:r>
              <a:t>1Jn 4:10  En esto consiste el amor: no en que nosotros hayamos amado a Dios, sino en que él nos amó a nosotros, y envió a su Hijo en propiciación por nuestros pecados</a:t>
            </a:r>
          </a:p>
          <a:p>
            <a:pPr/>
          </a:p>
          <a:p>
            <a:p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3" name="Shape 223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Hch 16:25  Pero a medianoche, orando Pablo y Silas, cantaban himnos a Dios; y los presos los oían Efesios 5:19; Col. 3:16;</a:t>
            </a:r>
          </a:p>
          <a:p>
            <a:pPr/>
            <a:r>
              <a:t>Stg 5:13  ¿Está alguno entre vosotros afligido? Haga oración. ¿Está alguno alegre? Cante alabanzas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2" name="Shape 23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Pro 1:7  El principio de la sabiduría es el temor de Jehová; Los insensatos desprecian la sabiduría y la enseñanza </a:t>
            </a:r>
          </a:p>
          <a:p>
            <a:pPr/>
            <a:r>
              <a:t>Pro 9:10  El temor de Jehová es el principio de la sabiduría, Y el conocimiento del Santísimo es la inteligencia </a:t>
            </a:r>
          </a:p>
          <a:p>
            <a:pPr/>
            <a:r>
              <a:t>Sal 111:10  El principio de la sabiduría es el temor de Jehová; Buen entendimiento tienen todos los que practican sus mandamientos; Su loor permanece para siempre 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.tif"/><Relationship Id="rId4" Type="http://schemas.openxmlformats.org/officeDocument/2006/relationships/image" Target="../media/image2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3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355600" y="2044700"/>
            <a:ext cx="12293600" cy="32385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355600" y="5270500"/>
            <a:ext cx="12293600" cy="1295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21"/>
          </p:nvPr>
        </p:nvSpPr>
        <p:spPr>
          <a:xfrm>
            <a:off x="1270000" y="5689600"/>
            <a:ext cx="10464800" cy="5080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8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22"/>
          </p:nvPr>
        </p:nvSpPr>
        <p:spPr>
          <a:xfrm>
            <a:off x="1270000" y="4152900"/>
            <a:ext cx="10464800" cy="6477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21"/>
          </p:nvPr>
        </p:nvSpPr>
        <p:spPr>
          <a:xfrm>
            <a:off x="-2552700" y="0"/>
            <a:ext cx="17339734" cy="9753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Line"/>
          <p:cNvSpPr/>
          <p:nvPr/>
        </p:nvSpPr>
        <p:spPr>
          <a:xfrm>
            <a:off x="1422400" y="2019300"/>
            <a:ext cx="10166101" cy="127"/>
          </a:xfrm>
          <a:prstGeom prst="line">
            <a:avLst/>
          </a:prstGeom>
          <a:ln w="12700">
            <a:solidFill>
              <a:srgbClr val="B5B5AF"/>
            </a:solidFill>
            <a:miter lim="400000"/>
          </a:ln>
          <a:effectLst>
            <a:outerShdw sx="100000" sy="100000" kx="0" ky="0" algn="b" rotWithShape="0" blurRad="12700" dist="12700" dir="0">
              <a:srgbClr val="FFFFFF">
                <a:alpha val="82000"/>
              </a:srgbClr>
            </a:outerShdw>
          </a:effectLst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</a:p>
        </p:txBody>
      </p:sp>
      <p:sp>
        <p:nvSpPr>
          <p:cNvPr id="118" name="Title Text"/>
          <p:cNvSpPr txBox="1"/>
          <p:nvPr>
            <p:ph type="title"/>
          </p:nvPr>
        </p:nvSpPr>
        <p:spPr>
          <a:xfrm>
            <a:off x="1270000" y="254000"/>
            <a:ext cx="10464800" cy="1714500"/>
          </a:xfrm>
          <a:prstGeom prst="rect">
            <a:avLst/>
          </a:prstGeom>
        </p:spPr>
        <p:txBody>
          <a:bodyPr anchor="b"/>
          <a:lstStyle>
            <a:lvl1pPr>
              <a:defRPr cap="none" sz="64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xfrm>
            <a:off x="6324600" y="9220200"/>
            <a:ext cx="342900" cy="4064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lide Number"/>
          <p:cNvSpPr txBox="1"/>
          <p:nvPr>
            <p:ph type="sldNum" sz="quarter" idx="2"/>
          </p:nvPr>
        </p:nvSpPr>
        <p:spPr>
          <a:xfrm>
            <a:off x="6324599" y="9004300"/>
            <a:ext cx="342901" cy="368300"/>
          </a:xfrm>
          <a:prstGeom prst="rect">
            <a:avLst/>
          </a:prstGeom>
        </p:spPr>
        <p:txBody>
          <a:bodyPr anchor="t"/>
          <a:lstStyle>
            <a:lvl1pPr>
              <a:defRPr>
                <a:solidFill>
                  <a:srgbClr val="6F6A5A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lide Number"/>
          <p:cNvSpPr txBox="1"/>
          <p:nvPr>
            <p:ph type="sldNum" sz="quarter" idx="2"/>
          </p:nvPr>
        </p:nvSpPr>
        <p:spPr>
          <a:xfrm>
            <a:off x="12536220" y="9309100"/>
            <a:ext cx="312015" cy="312343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 algn="r">
              <a:defRPr b="1" sz="1400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runge_Backgrounds___Paper_2_by_zerocustom1989.tiff" descr="Grunge_Backgrounds___Paper_2_by_zerocustom1989.tiff"/>
          <p:cNvPicPr>
            <a:picLocks noChangeAspect="1"/>
          </p:cNvPicPr>
          <p:nvPr/>
        </p:nvPicPr>
        <p:blipFill>
          <a:blip r:embed="rId3">
            <a:extLst/>
          </a:blip>
          <a:srcRect l="81" t="130" r="16205" b="0"/>
          <a:stretch>
            <a:fillRect/>
          </a:stretch>
        </p:blipFill>
        <p:spPr>
          <a:xfrm>
            <a:off x="-76200" y="-20638"/>
            <a:ext cx="13144500" cy="9807232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Title Text"/>
          <p:cNvSpPr txBox="1"/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</p:spPr>
        <p:txBody>
          <a:bodyPr/>
          <a:lstStyle>
            <a:lvl1pPr algn="l">
              <a:defRPr cap="none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2" name="Body Level One…"/>
          <p:cNvSpPr txBox="1"/>
          <p:nvPr>
            <p:ph type="body" idx="1"/>
          </p:nvPr>
        </p:nvSpPr>
        <p:spPr>
          <a:xfrm>
            <a:off x="1270000" y="2819400"/>
            <a:ext cx="10464800" cy="5842000"/>
          </a:xfrm>
          <a:prstGeom prst="rect">
            <a:avLst/>
          </a:prstGeom>
        </p:spPr>
        <p:txBody>
          <a:bodyPr/>
          <a:lstStyle>
            <a:lvl1pPr marL="8636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  <a:lvl2pPr marL="15621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2pPr>
            <a:lvl3pPr marL="22733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3pPr>
            <a:lvl4pPr marL="29845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4pPr>
            <a:lvl5pPr marL="3708400" indent="-5588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3" name="Slide Number"/>
          <p:cNvSpPr txBox="1"/>
          <p:nvPr>
            <p:ph type="sldNum" sz="quarter" idx="2"/>
          </p:nvPr>
        </p:nvSpPr>
        <p:spPr>
          <a:xfrm>
            <a:off x="6337300" y="9296400"/>
            <a:ext cx="323478" cy="4572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cool-background-textures-at_textures1.png" descr="cool-background-textures-at_textures1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95400" y="0"/>
            <a:ext cx="1427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51" name="Title Text"/>
          <p:cNvSpPr txBox="1"/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</p:spPr>
        <p:txBody>
          <a:bodyPr/>
          <a:lstStyle>
            <a:lvl1pPr>
              <a:defRPr cap="none" sz="70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2" name="Body Level One…"/>
          <p:cNvSpPr txBox="1"/>
          <p:nvPr>
            <p:ph type="body" idx="1"/>
          </p:nvPr>
        </p:nvSpPr>
        <p:spPr>
          <a:xfrm>
            <a:off x="1079500" y="2527300"/>
            <a:ext cx="10845800" cy="6108700"/>
          </a:xfrm>
          <a:prstGeom prst="rect">
            <a:avLst/>
          </a:prstGeom>
        </p:spPr>
        <p:txBody>
          <a:bodyPr/>
          <a:lstStyle>
            <a:lvl1pPr marL="904390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1429323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1937323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2462257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2987190" indent="-561490">
              <a:spcBef>
                <a:spcPts val="3200"/>
              </a:spcBef>
              <a:buSzPct val="120000"/>
              <a:defRPr sz="4200"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3" name="Slide Number"/>
          <p:cNvSpPr txBox="1"/>
          <p:nvPr>
            <p:ph type="sldNum" sz="quarter" idx="2"/>
          </p:nvPr>
        </p:nvSpPr>
        <p:spPr>
          <a:xfrm>
            <a:off x="6311900" y="9080500"/>
            <a:ext cx="384506" cy="3683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Body Level One…"/>
          <p:cNvSpPr txBox="1"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/>
          <a:lstStyle>
            <a:lvl1pPr marL="889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  <a:lvl2pPr marL="13335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2pPr>
            <a:lvl3pPr marL="1778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3pPr>
            <a:lvl4pPr marL="22225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4pPr>
            <a:lvl5pPr marL="2667000" indent="-571500">
              <a:spcBef>
                <a:spcPts val="4800"/>
              </a:spcBef>
              <a:buSzPct val="171000"/>
              <a:defRPr sz="42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1" name="Slide Number"/>
          <p:cNvSpPr txBox="1"/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Rectangle"/>
          <p:cNvSpPr/>
          <p:nvPr/>
        </p:nvSpPr>
        <p:spPr>
          <a:xfrm>
            <a:off x="283843" y="279400"/>
            <a:ext cx="12446001" cy="9220200"/>
          </a:xfrm>
          <a:prstGeom prst="rect">
            <a:avLst/>
          </a:prstGeom>
          <a:ln w="25400">
            <a:solidFill>
              <a:srgbClr val="A2A1A6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69" name="Slide Number"/>
          <p:cNvSpPr txBox="1"/>
          <p:nvPr>
            <p:ph type="sldNum" sz="quarter" idx="2"/>
          </p:nvPr>
        </p:nvSpPr>
        <p:spPr>
          <a:xfrm>
            <a:off x="6352743" y="9474200"/>
            <a:ext cx="312014" cy="299822"/>
          </a:xfrm>
          <a:prstGeom prst="rect">
            <a:avLst/>
          </a:prstGeom>
        </p:spPr>
        <p:txBody>
          <a:bodyPr anchor="t">
            <a:normAutofit fontScale="100000" lnSpcReduction="0"/>
          </a:bodyPr>
          <a:lstStyle>
            <a:lvl1pPr>
              <a:defRPr sz="1400">
                <a:solidFill>
                  <a:srgbClr val="5C89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21"/>
          </p:nvPr>
        </p:nvSpPr>
        <p:spPr>
          <a:xfrm>
            <a:off x="1258743" y="-673100"/>
            <a:ext cx="10390144" cy="777732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270000" y="6908800"/>
            <a:ext cx="10464800" cy="12827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lide Number"/>
          <p:cNvSpPr txBox="1"/>
          <p:nvPr>
            <p:ph type="sldNum" sz="quarter" idx="2"/>
          </p:nvPr>
        </p:nvSpPr>
        <p:spPr>
          <a:xfrm>
            <a:off x="12005833" y="9130186"/>
            <a:ext cx="348727" cy="339202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355600" y="3251200"/>
            <a:ext cx="12293600" cy="32385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idx="21"/>
          </p:nvPr>
        </p:nvSpPr>
        <p:spPr>
          <a:xfrm>
            <a:off x="5351574" y="1384300"/>
            <a:ext cx="7872413" cy="6997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355600" y="1016000"/>
            <a:ext cx="5892800" cy="3886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355600" y="4889500"/>
            <a:ext cx="5892800" cy="3886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1pPr>
            <a:lvl2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2pPr>
            <a:lvl3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3pPr>
            <a:lvl4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4pPr>
            <a:lvl5pPr marL="0" indent="0" algn="ctr">
              <a:spcBef>
                <a:spcPts val="0"/>
              </a:spcBef>
              <a:buClr>
                <a:srgbClr val="535353"/>
              </a:buClr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520700" indent="-520700">
              <a:lnSpc>
                <a:spcPct val="120000"/>
              </a:lnSpc>
              <a:spcBef>
                <a:spcPts val="4600"/>
              </a:spcBef>
              <a:defRPr sz="4600"/>
            </a:lvl1pPr>
            <a:lvl2pPr marL="1041400" indent="-520700">
              <a:lnSpc>
                <a:spcPct val="120000"/>
              </a:lnSpc>
              <a:spcBef>
                <a:spcPts val="4600"/>
              </a:spcBef>
              <a:defRPr sz="4600"/>
            </a:lvl2pPr>
            <a:lvl3pPr marL="1562100" indent="-520700">
              <a:lnSpc>
                <a:spcPct val="120000"/>
              </a:lnSpc>
              <a:spcBef>
                <a:spcPts val="4600"/>
              </a:spcBef>
              <a:defRPr sz="4600"/>
            </a:lvl3pPr>
            <a:lvl4pPr marL="2082800" indent="-520700">
              <a:lnSpc>
                <a:spcPct val="120000"/>
              </a:lnSpc>
              <a:spcBef>
                <a:spcPts val="4600"/>
              </a:spcBef>
              <a:defRPr sz="4600"/>
            </a:lvl4pPr>
            <a:lvl5pPr marL="2603500" indent="-520700">
              <a:lnSpc>
                <a:spcPct val="120000"/>
              </a:lnSpc>
              <a:spcBef>
                <a:spcPts val="4600"/>
              </a:spcBef>
              <a:defRPr sz="4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idx="21"/>
          </p:nvPr>
        </p:nvSpPr>
        <p:spPr>
          <a:xfrm>
            <a:off x="5493159" y="2743200"/>
            <a:ext cx="7889605" cy="701298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355600" y="2730500"/>
            <a:ext cx="5892800" cy="62992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762000" y="762000"/>
            <a:ext cx="11468100" cy="8216900"/>
          </a:xfrm>
          <a:prstGeom prst="rect">
            <a:avLst/>
          </a:prstGeom>
        </p:spPr>
        <p:txBody>
          <a:bodyPr/>
          <a:lstStyle>
            <a:lvl1pPr marL="520700" indent="-520700">
              <a:lnSpc>
                <a:spcPct val="120000"/>
              </a:lnSpc>
              <a:spcBef>
                <a:spcPts val="4600"/>
              </a:spcBef>
              <a:defRPr sz="4600"/>
            </a:lvl1pPr>
            <a:lvl2pPr marL="1041400" indent="-520700">
              <a:lnSpc>
                <a:spcPct val="120000"/>
              </a:lnSpc>
              <a:spcBef>
                <a:spcPts val="4600"/>
              </a:spcBef>
              <a:defRPr sz="4600"/>
            </a:lvl2pPr>
            <a:lvl3pPr marL="1562100" indent="-520700">
              <a:lnSpc>
                <a:spcPct val="120000"/>
              </a:lnSpc>
              <a:spcBef>
                <a:spcPts val="4600"/>
              </a:spcBef>
              <a:defRPr sz="4600"/>
            </a:lvl3pPr>
            <a:lvl4pPr marL="2082800" indent="-520700">
              <a:lnSpc>
                <a:spcPct val="120000"/>
              </a:lnSpc>
              <a:spcBef>
                <a:spcPts val="4600"/>
              </a:spcBef>
              <a:defRPr sz="4600"/>
            </a:lvl4pPr>
            <a:lvl5pPr marL="2603500" indent="-520700">
              <a:lnSpc>
                <a:spcPct val="120000"/>
              </a:lnSpc>
              <a:spcBef>
                <a:spcPts val="4600"/>
              </a:spcBef>
              <a:defRPr sz="4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2-033_1302x975.jpeg"/>
          <p:cNvSpPr/>
          <p:nvPr>
            <p:ph type="pic" sz="quarter" idx="21"/>
          </p:nvPr>
        </p:nvSpPr>
        <p:spPr>
          <a:xfrm>
            <a:off x="6654800" y="4965700"/>
            <a:ext cx="5803900" cy="434623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22"/>
          </p:nvPr>
        </p:nvSpPr>
        <p:spPr>
          <a:xfrm>
            <a:off x="6667500" y="444500"/>
            <a:ext cx="5803900" cy="434623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2-10-superquadro_1631x2178.jpeg"/>
          <p:cNvSpPr/>
          <p:nvPr>
            <p:ph type="pic" idx="23"/>
          </p:nvPr>
        </p:nvSpPr>
        <p:spPr>
          <a:xfrm>
            <a:off x="-939561" y="482600"/>
            <a:ext cx="7995295" cy="1068163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355600" y="254000"/>
            <a:ext cx="122936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355600" y="2730500"/>
            <a:ext cx="12293600" cy="629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24599" y="9270999"/>
            <a:ext cx="342901" cy="3556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7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4318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8636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12954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17272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21590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25908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30226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34544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3886200" marR="0" indent="-431800" algn="l" defTabSz="584200" rtl="0" latinLnBrk="0">
        <a:lnSpc>
          <a:spcPct val="100000"/>
        </a:lnSpc>
        <a:spcBef>
          <a:spcPts val="38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38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3.tif"/><Relationship Id="rId5" Type="http://schemas.openxmlformats.org/officeDocument/2006/relationships/image" Target="../media/image10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tif"/><Relationship Id="rId3" Type="http://schemas.openxmlformats.org/officeDocument/2006/relationships/image" Target="../media/image4.png"/><Relationship Id="rId4" Type="http://schemas.openxmlformats.org/officeDocument/2006/relationships/image" Target="../media/image5.tif"/><Relationship Id="rId5" Type="http://schemas.openxmlformats.org/officeDocument/2006/relationships/image" Target="../media/image11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tif"/><Relationship Id="rId3" Type="http://schemas.openxmlformats.org/officeDocument/2006/relationships/image" Target="../media/image12.png"/><Relationship Id="rId4" Type="http://schemas.openxmlformats.org/officeDocument/2006/relationships/image" Target="../media/image4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.t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9.jpeg"/><Relationship Id="rId3" Type="http://schemas.openxmlformats.org/officeDocument/2006/relationships/image" Target="../media/image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10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2.tif"/><Relationship Id="rId5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download-3.jpg" descr="download-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24579" y="-180249"/>
            <a:ext cx="16045583" cy="98397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al101:2  Entenderé el camino de la perfección"/>
          <p:cNvSpPr txBox="1"/>
          <p:nvPr/>
        </p:nvSpPr>
        <p:spPr>
          <a:xfrm>
            <a:off x="444741" y="2019989"/>
            <a:ext cx="12115317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sz="41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Sal101:2  </a:t>
            </a:r>
            <a:r>
              <a:rPr u="sng"/>
              <a:t>Entenderé el camino de la perfección</a:t>
            </a:r>
          </a:p>
        </p:txBody>
      </p:sp>
      <p:sp>
        <p:nvSpPr>
          <p:cNvPr id="226" name="YO YA HE RESUELTO                     A Seguir la Voluntad de Dios —             Prov. 1:7; 9:10; SALMOS. 111:10; 104"/>
          <p:cNvSpPr txBox="1"/>
          <p:nvPr/>
        </p:nvSpPr>
        <p:spPr>
          <a:xfrm>
            <a:off x="249288" y="3075186"/>
            <a:ext cx="8041078" cy="4927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971550" indent="-971550" algn="l">
              <a:spcBef>
                <a:spcPts val="800"/>
              </a:spcBef>
              <a:buSzPct val="80000"/>
              <a:buBlip>
                <a:blip r:embed="rId3"/>
              </a:buBlip>
              <a:defRPr sz="51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YO YA HE RESUELTO                     </a:t>
            </a:r>
            <a:r>
              <a:t>A Seguir la Voluntad de Dios —             Prov. 1:7; 9:10; SALMOS. 111:10; 104</a:t>
            </a:r>
          </a:p>
        </p:txBody>
      </p:sp>
      <p:grpSp>
        <p:nvGrpSpPr>
          <p:cNvPr id="229" name="Image"/>
          <p:cNvGrpSpPr/>
          <p:nvPr/>
        </p:nvGrpSpPr>
        <p:grpSpPr>
          <a:xfrm>
            <a:off x="8283469" y="2865636"/>
            <a:ext cx="4656668" cy="6921501"/>
            <a:chOff x="0" y="0"/>
            <a:chExt cx="4656666" cy="6921500"/>
          </a:xfrm>
        </p:grpSpPr>
        <p:pic>
          <p:nvPicPr>
            <p:cNvPr id="228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77800" y="114300"/>
              <a:ext cx="4301067" cy="64516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27" name="Image" descr="Imag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656667" cy="6921500"/>
            </a:xfrm>
            <a:prstGeom prst="rect">
              <a:avLst/>
            </a:prstGeom>
            <a:effectLst/>
          </p:spPr>
        </p:pic>
      </p:grpSp>
      <p:sp>
        <p:nvSpPr>
          <p:cNvPr id="230" name="Nosotros También necesitamos Hacer Nuestra Resolución"/>
          <p:cNvSpPr/>
          <p:nvPr/>
        </p:nvSpPr>
        <p:spPr>
          <a:xfrm>
            <a:off x="-92959" y="74913"/>
            <a:ext cx="13190718" cy="1992262"/>
          </a:xfrm>
          <a:prstGeom prst="rect">
            <a:avLst/>
          </a:prstGeom>
          <a:solidFill>
            <a:schemeClr val="accent3">
              <a:satOff val="1837"/>
              <a:lumOff val="-8808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9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/>
            <a:r>
              <a:t>Nosotros También necesitamos Hacer Nuestra Resolución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2000"/>
                                        <p:tgtEl>
                                          <p:spTgt spid="22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2000"/>
                                        <p:tgtEl>
                                          <p:spTgt spid="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2000"/>
                                        <p:tgtEl>
                                          <p:spTgt spid="2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2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almos 101:2 … En integridad andaré en medio de mi casa."/>
          <p:cNvSpPr txBox="1"/>
          <p:nvPr/>
        </p:nvSpPr>
        <p:spPr>
          <a:xfrm>
            <a:off x="379350" y="2083489"/>
            <a:ext cx="12246100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sz="33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Salmos 101:2 … </a:t>
            </a:r>
            <a:r>
              <a:rPr u="sng"/>
              <a:t>En integridad andaré en medio de mi casa.</a:t>
            </a:r>
          </a:p>
        </p:txBody>
      </p:sp>
      <p:sp>
        <p:nvSpPr>
          <p:cNvPr id="235" name="YO HE RESUELTO A ser honesto aun en lo SECRETO! —.   Sal 19:12;            2 Cronicas 31:20,21; Hch 24:16"/>
          <p:cNvSpPr txBox="1"/>
          <p:nvPr/>
        </p:nvSpPr>
        <p:spPr>
          <a:xfrm>
            <a:off x="151301" y="2709404"/>
            <a:ext cx="6448623" cy="640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1028700" indent="-1028700" algn="l">
              <a:spcBef>
                <a:spcPts val="800"/>
              </a:spcBef>
              <a:buSzPct val="80000"/>
              <a:buBlip>
                <a:blip r:embed="rId2"/>
              </a:buBlip>
              <a:defRPr sz="51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YO HE RESUELTO </a:t>
            </a:r>
            <a:r>
              <a:t>A ser honesto aun en lo SECRETO! —.   Sal 19:12;            2 Cronicas 31:20,21; Hch 24:16</a:t>
            </a:r>
          </a:p>
        </p:txBody>
      </p:sp>
      <p:sp>
        <p:nvSpPr>
          <p:cNvPr id="236" name="Nosotros También necesitamos Hacer Nuestra Resolución"/>
          <p:cNvSpPr/>
          <p:nvPr/>
        </p:nvSpPr>
        <p:spPr>
          <a:xfrm>
            <a:off x="-92959" y="74913"/>
            <a:ext cx="13190718" cy="1992262"/>
          </a:xfrm>
          <a:prstGeom prst="rect">
            <a:avLst/>
          </a:prstGeom>
          <a:solidFill>
            <a:schemeClr val="accent3">
              <a:satOff val="1837"/>
              <a:lumOff val="-8808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9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/>
            <a:r>
              <a:t>Nosotros También necesitamos Hacer Nuestra Resolución</a:t>
            </a:r>
          </a:p>
        </p:txBody>
      </p:sp>
      <p:pic>
        <p:nvPicPr>
          <p:cNvPr id="237" name="D1A00545-7ECC-40D6-9DE9-FA661872C4CD-L0-001.jpeg" descr="D1A00545-7ECC-40D6-9DE9-FA661872C4CD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66271" y="3094726"/>
            <a:ext cx="7772401" cy="5181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3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500"/>
                                        <p:tgtEl>
                                          <p:spTgt spid="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35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Image" descr="Image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7468" y="256590"/>
            <a:ext cx="12009864" cy="144480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01600" dist="82591" dir="2678893">
              <a:srgbClr val="000000">
                <a:alpha val="66721"/>
              </a:srgbClr>
            </a:outerShdw>
          </a:effectLst>
        </p:spPr>
      </p:pic>
      <p:sp>
        <p:nvSpPr>
          <p:cNvPr id="240" name="Sal 101:3 3 No pondré delante de mis ojos cosa injusta"/>
          <p:cNvSpPr txBox="1"/>
          <p:nvPr/>
        </p:nvSpPr>
        <p:spPr>
          <a:xfrm>
            <a:off x="507715" y="2058089"/>
            <a:ext cx="11989371" cy="660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Sal 101:3 </a:t>
            </a:r>
            <a:r>
              <a:rPr baseline="31999"/>
              <a:t>3</a:t>
            </a:r>
            <a:r>
              <a:t> </a:t>
            </a:r>
            <a:r>
              <a:rPr u="sng"/>
              <a:t>No pondré delante de mis ojos cosa injusta</a:t>
            </a:r>
          </a:p>
        </p:txBody>
      </p:sp>
      <p:sp>
        <p:nvSpPr>
          <p:cNvPr id="241" name="HE RESUELTO A NUNCA jugar con tentaciones —…"/>
          <p:cNvSpPr txBox="1"/>
          <p:nvPr/>
        </p:nvSpPr>
        <p:spPr>
          <a:xfrm>
            <a:off x="5471390" y="2966212"/>
            <a:ext cx="7398287" cy="518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927847" indent="-927847" algn="l">
              <a:spcBef>
                <a:spcPts val="800"/>
              </a:spcBef>
              <a:buSzPct val="80000"/>
              <a:buBlip>
                <a:blip r:embed="rId3"/>
              </a:buBlip>
              <a:defRPr sz="46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HE RESUELTO </a:t>
            </a:r>
            <a:r>
              <a:t>A NUNCA jugar con tentaciones —  </a:t>
            </a:r>
          </a:p>
          <a:p>
            <a:pPr marL="927847" indent="-927847" algn="l">
              <a:spcBef>
                <a:spcPts val="800"/>
              </a:spcBef>
              <a:buSzPct val="80000"/>
              <a:buBlip>
                <a:blip r:embed="rId3"/>
              </a:buBlip>
              <a:defRPr sz="46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He RESUELTO A ABORRECER TODO PECADO.           </a:t>
            </a:r>
            <a:r>
              <a:t>  Efesios 5:3-14 </a:t>
            </a:r>
          </a:p>
        </p:txBody>
      </p:sp>
      <p:grpSp>
        <p:nvGrpSpPr>
          <p:cNvPr id="244" name="Image"/>
          <p:cNvGrpSpPr/>
          <p:nvPr/>
        </p:nvGrpSpPr>
        <p:grpSpPr>
          <a:xfrm>
            <a:off x="248613" y="2833368"/>
            <a:ext cx="5218760" cy="6818890"/>
            <a:chOff x="0" y="0"/>
            <a:chExt cx="5218759" cy="6818889"/>
          </a:xfrm>
        </p:grpSpPr>
        <p:pic>
          <p:nvPicPr>
            <p:cNvPr id="243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31834" t="0" r="17100" b="0"/>
            <a:stretch>
              <a:fillRect/>
            </a:stretch>
          </p:blipFill>
          <p:spPr>
            <a:xfrm>
              <a:off x="177800" y="114300"/>
              <a:ext cx="4863160" cy="634898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2" name="Image" descr="Imag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-1"/>
              <a:ext cx="5218761" cy="6818891"/>
            </a:xfrm>
            <a:prstGeom prst="rect">
              <a:avLst/>
            </a:prstGeom>
            <a:effectLst/>
          </p:spPr>
        </p:pic>
      </p:grpSp>
      <p:sp>
        <p:nvSpPr>
          <p:cNvPr id="245" name="Nosotros También necesitamos Hacer Nuestra Resolución"/>
          <p:cNvSpPr/>
          <p:nvPr/>
        </p:nvSpPr>
        <p:spPr>
          <a:xfrm>
            <a:off x="-92959" y="74913"/>
            <a:ext cx="13190718" cy="1992262"/>
          </a:xfrm>
          <a:prstGeom prst="rect">
            <a:avLst/>
          </a:prstGeom>
          <a:solidFill>
            <a:schemeClr val="accent3">
              <a:satOff val="1837"/>
              <a:lumOff val="-8808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9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/>
            <a:r>
              <a:t>Nosotros También necesitamos Hacer Nuestra Resolución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rippl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4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500"/>
                                        <p:tgtEl>
                                          <p:spTgt spid="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500"/>
                                        <p:tgtEl>
                                          <p:spTgt spid="2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4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9" name="Image"/>
          <p:cNvGrpSpPr/>
          <p:nvPr/>
        </p:nvGrpSpPr>
        <p:grpSpPr>
          <a:xfrm flipH="1">
            <a:off x="84098" y="1855536"/>
            <a:ext cx="7245623" cy="7807518"/>
            <a:chOff x="0" y="0"/>
            <a:chExt cx="7245622" cy="7807517"/>
          </a:xfrm>
        </p:grpSpPr>
        <p:pic>
          <p:nvPicPr>
            <p:cNvPr id="248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5110" r="31484" b="5110"/>
            <a:stretch>
              <a:fillRect/>
            </a:stretch>
          </p:blipFill>
          <p:spPr>
            <a:xfrm>
              <a:off x="177800" y="114300"/>
              <a:ext cx="6890023" cy="7337618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47" name="Image" descr="Imag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7245624" cy="7807518"/>
            </a:xfrm>
            <a:prstGeom prst="rect">
              <a:avLst/>
            </a:prstGeom>
            <a:effectLst/>
          </p:spPr>
        </p:pic>
      </p:grpSp>
      <p:sp>
        <p:nvSpPr>
          <p:cNvPr id="250" name="A Crecer Espiritualmente               2 Pedro 1:5-11…"/>
          <p:cNvSpPr txBox="1"/>
          <p:nvPr/>
        </p:nvSpPr>
        <p:spPr>
          <a:xfrm>
            <a:off x="7320077" y="1987394"/>
            <a:ext cx="5564501" cy="744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spcBef>
                <a:spcPts val="800"/>
              </a:spcBef>
              <a:buSzPct val="80000"/>
              <a:buBlip>
                <a:blip r:embed="rId4"/>
              </a:buBlip>
              <a:defRPr sz="32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A Crecer Espiritualmente</a:t>
            </a:r>
            <a:r>
              <a:t>               2 Pedro 1:5-11</a:t>
            </a:r>
          </a:p>
          <a:p>
            <a:pPr marL="685800" indent="-685800" algn="l">
              <a:spcBef>
                <a:spcPts val="800"/>
              </a:spcBef>
              <a:buSzPct val="80000"/>
              <a:buBlip>
                <a:blip r:embed="rId4"/>
              </a:buBlip>
              <a:defRPr sz="32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A Estudiar la Biblia</a:t>
            </a:r>
            <a:r>
              <a:t> — Hechos 17:11,12; 2 Tim 2:15</a:t>
            </a:r>
          </a:p>
          <a:p>
            <a:pPr marL="685800" indent="-685800" algn="l">
              <a:spcBef>
                <a:spcPts val="800"/>
              </a:spcBef>
              <a:buSzPct val="80000"/>
              <a:buBlip>
                <a:blip r:embed="rId4"/>
              </a:buBlip>
              <a:defRPr sz="32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A Asistir cada servicio y Estudio Biblico</a:t>
            </a:r>
            <a:r>
              <a:t> — Salmos. 122:1; Heb 10:24,25</a:t>
            </a:r>
          </a:p>
          <a:p>
            <a:pPr marL="685800" indent="-685800" algn="l">
              <a:spcBef>
                <a:spcPts val="800"/>
              </a:spcBef>
              <a:buSzPct val="80000"/>
              <a:buBlip>
                <a:blip r:embed="rId4"/>
              </a:buBlip>
              <a:defRPr sz="32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A Dar con Sacrificio</a:t>
            </a:r>
            <a:r>
              <a:t> —   1 Cor 16:1,2</a:t>
            </a:r>
          </a:p>
          <a:p>
            <a:pPr marL="685800" indent="-685800" algn="l">
              <a:spcBef>
                <a:spcPts val="800"/>
              </a:spcBef>
              <a:buSzPct val="80000"/>
              <a:buBlip>
                <a:blip r:embed="rId4"/>
              </a:buBlip>
              <a:defRPr sz="32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A Compartir el evangelio </a:t>
            </a:r>
            <a:r>
              <a:t>— Hch 8:4</a:t>
            </a:r>
          </a:p>
        </p:txBody>
      </p:sp>
      <p:sp>
        <p:nvSpPr>
          <p:cNvPr id="251" name="Nosotros También necesitamos Hacer Nuestra Resolución"/>
          <p:cNvSpPr/>
          <p:nvPr/>
        </p:nvSpPr>
        <p:spPr>
          <a:xfrm>
            <a:off x="-92959" y="74913"/>
            <a:ext cx="13190718" cy="1992262"/>
          </a:xfrm>
          <a:prstGeom prst="rect">
            <a:avLst/>
          </a:prstGeom>
          <a:solidFill>
            <a:schemeClr val="accent3">
              <a:satOff val="1837"/>
              <a:lumOff val="-8808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9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/>
            <a:r>
              <a:t>Nosotros También necesitamos Hacer Nuestra Resolución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2" dur="1500"/>
                                        <p:tgtEl>
                                          <p:spTgt spid="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1500"/>
                                        <p:tgtEl>
                                          <p:spTgt spid="2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1500"/>
                                        <p:tgtEl>
                                          <p:spTgt spid="2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5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Image" descr="Image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12476" t="0" r="12476" b="0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254" name="¿ESTA USTED RESUELTO?"/>
          <p:cNvSpPr txBox="1"/>
          <p:nvPr/>
        </p:nvSpPr>
        <p:spPr>
          <a:xfrm>
            <a:off x="1839096" y="634626"/>
            <a:ext cx="9326607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spcBef>
                <a:spcPts val="600"/>
              </a:spcBef>
              <a:defRPr b="1" sz="65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¿ESTA USTED RESUELTO?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Joshua 24:15; Psalm 37:5–6; 101:1-5; Acts 11:23"/>
          <p:cNvSpPr txBox="1"/>
          <p:nvPr/>
        </p:nvSpPr>
        <p:spPr>
          <a:xfrm>
            <a:off x="3810052" y="8877752"/>
            <a:ext cx="8534773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buClr>
                <a:srgbClr val="A29A85"/>
              </a:buClr>
              <a:defRPr>
                <a:solidFill>
                  <a:srgbClr val="FFFFFF"/>
                </a:solidFill>
                <a:effectLst>
                  <a:outerShdw sx="100000" sy="100000" kx="0" ky="0" algn="b" rotWithShape="0" blurRad="63500" dist="63500" dir="3960000">
                    <a:srgbClr val="000000"/>
                  </a:outerShdw>
                </a:effectLst>
              </a:defRPr>
            </a:lvl1pPr>
          </a:lstStyle>
          <a:p>
            <a:pPr/>
            <a:r>
              <a:t>Joshua 24:15; Psalm 37:5–6; 101:1-5; Acts 11:23</a:t>
            </a:r>
          </a:p>
        </p:txBody>
      </p:sp>
      <p:pic>
        <p:nvPicPr>
          <p:cNvPr id="188" name="images-1.jpg" descr="images-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5934" y="-198996"/>
            <a:ext cx="12906297" cy="101515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ageCurlDouble"/>
      </p:transition>
    </mc:Choice>
    <mc:Choice xmlns:p14="http://schemas.microsoft.com/office/powerpoint/2010/main" Requires="p14">
      <p:transition spd="med" advClick="1" p14:dur="1000">
        <p:pageCurlDoubl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download-4.jpg" descr="download-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59143" y="-160001"/>
            <a:ext cx="15000909" cy="10073602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DECISION…"/>
          <p:cNvSpPr txBox="1"/>
          <p:nvPr/>
        </p:nvSpPr>
        <p:spPr>
          <a:xfrm>
            <a:off x="3758553" y="2780998"/>
            <a:ext cx="9143604" cy="5676901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01600" dist="56606" dir="2678893">
              <a:srgbClr val="000000">
                <a:alpha val="9157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spcBef>
                <a:spcPts val="600"/>
              </a:spcBef>
              <a:defRPr b="1" sz="5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</a:p>
          <a:p>
            <a:pPr lvl="2" marL="1143000" indent="-685800" algn="l" defTabSz="457200">
              <a:spcBef>
                <a:spcPts val="600"/>
              </a:spcBef>
              <a:buSzPct val="80000"/>
              <a:buBlip>
                <a:blip r:embed="rId3"/>
              </a:buBlip>
              <a:defRPr b="1" sz="5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DECISION</a:t>
            </a:r>
          </a:p>
          <a:p>
            <a:pPr lvl="2" marL="1143000" indent="-685800" algn="l" defTabSz="457200">
              <a:spcBef>
                <a:spcPts val="600"/>
              </a:spcBef>
              <a:buSzPct val="80000"/>
              <a:buBlip>
                <a:blip r:embed="rId3"/>
              </a:buBlip>
              <a:defRPr b="1" sz="5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PROPOSITO</a:t>
            </a:r>
          </a:p>
          <a:p>
            <a:pPr lvl="2" marL="1143000" indent="-685800" algn="l" defTabSz="457200">
              <a:spcBef>
                <a:spcPts val="600"/>
              </a:spcBef>
              <a:buSzPct val="80000"/>
              <a:buBlip>
                <a:blip r:embed="rId3"/>
              </a:buBlip>
              <a:defRPr b="1" sz="5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DETERMINACION</a:t>
            </a:r>
          </a:p>
          <a:p>
            <a:pPr lvl="2" marL="1143000" indent="-685800" algn="l" defTabSz="457200">
              <a:spcBef>
                <a:spcPts val="600"/>
              </a:spcBef>
              <a:buSzPct val="80000"/>
              <a:buBlip>
                <a:blip r:embed="rId3"/>
              </a:buBlip>
              <a:defRPr b="1" sz="5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PERSEVERANCIA</a:t>
            </a:r>
          </a:p>
          <a:p>
            <a:pPr lvl="2" marL="1143000" indent="-685800" algn="l" defTabSz="457200">
              <a:spcBef>
                <a:spcPts val="600"/>
              </a:spcBef>
              <a:buSzPct val="80000"/>
              <a:buBlip>
                <a:blip r:embed="rId3"/>
              </a:buBlip>
              <a:defRPr b="1" sz="56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ESFUERZO ,SACRIFICIO </a:t>
            </a:r>
          </a:p>
        </p:txBody>
      </p:sp>
      <p:sp>
        <p:nvSpPr>
          <p:cNvPr id="192" name="Alcanzar el EXITO se REQUIERE"/>
          <p:cNvSpPr txBox="1"/>
          <p:nvPr/>
        </p:nvSpPr>
        <p:spPr>
          <a:xfrm>
            <a:off x="405324" y="577629"/>
            <a:ext cx="12181998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spcBef>
                <a:spcPts val="600"/>
              </a:spcBef>
              <a:defRPr b="1" sz="65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Alcanzar el EXITO se REQUIERE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advClick="1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9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9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1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1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1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1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1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91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Josue 24:14–15… Josue 24:14–15 14 “Ahora, pues, temed a Jehová, y servidle con integridad y en verdad; y quitad de entre vosotros los dioses a los cuales sirvieron vuestros padres al otro lado del río, y en Egipto; y servid a Jehová. 15 Y si mal os parec" descr="Josue 24:14–15… Josue 24:14–15 14 “Ahora, pues, temed a Jehová, y servidle con integridad y en verdad; y quitad de entre vosotros los dioses a los cuales sirvieron vuestros padres al otro lado del río, y en Egipto; y servid a Jehová. 15 Y si mal os parece servir a Jehová, escogeos hoy a quién sirváis; si a los dioses a quienes sirvieron vuestros padres, cuando estuvieron al otro lado del río, o a los dioses de los amorreos en cuya tierra habitáis;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0899" y="1715028"/>
            <a:ext cx="12303002" cy="7594601"/>
          </a:xfrm>
          <a:prstGeom prst="rect">
            <a:avLst/>
          </a:prstGeom>
          <a:effectLst>
            <a:outerShdw sx="100000" sy="100000" kx="0" ky="0" algn="b" rotWithShape="0" blurRad="101600" dist="56606" dir="12413320">
              <a:srgbClr val="000000">
                <a:alpha val="66454"/>
              </a:srgbClr>
            </a:outerShdw>
          </a:effectLst>
        </p:spPr>
      </p:pic>
      <p:sp>
        <p:nvSpPr>
          <p:cNvPr id="195" name="Resolución"/>
          <p:cNvSpPr/>
          <p:nvPr/>
        </p:nvSpPr>
        <p:spPr>
          <a:xfrm>
            <a:off x="1196754" y="74913"/>
            <a:ext cx="9339878" cy="1531896"/>
          </a:xfrm>
          <a:prstGeom prst="rect">
            <a:avLst/>
          </a:prstGeom>
          <a:solidFill>
            <a:schemeClr val="accent3">
              <a:satOff val="1837"/>
              <a:lumOff val="-8808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93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/>
            <a:r>
              <a:t>Resolución</a:t>
            </a:r>
          </a:p>
        </p:txBody>
      </p:sp>
      <p:sp>
        <p:nvSpPr>
          <p:cNvPr id="196" name="yo y"/>
          <p:cNvSpPr txBox="1"/>
          <p:nvPr/>
        </p:nvSpPr>
        <p:spPr>
          <a:xfrm>
            <a:off x="14852566" y="7585999"/>
            <a:ext cx="1170980" cy="723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b="1" sz="40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yo y</a:t>
            </a:r>
          </a:p>
        </p:txBody>
      </p:sp>
      <p:sp>
        <p:nvSpPr>
          <p:cNvPr id="197" name="pero yo y mi casa  serviremos  a Jehová."/>
          <p:cNvSpPr txBox="1"/>
          <p:nvPr/>
        </p:nvSpPr>
        <p:spPr>
          <a:xfrm>
            <a:off x="496502" y="8137083"/>
            <a:ext cx="11968070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b="1" i="1" sz="47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pero yo y mi casa  serviremos  a Jehová.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7" grpId="2"/>
      <p:bldP build="whole" bldLvl="1" animBg="1" rev="0" advAuto="0" spid="19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Daniel 1:8… Daniel 1:8 8 Y Daniel propuso en su corazón no contaminarse con la porción de la comida del rey, ni con el vino que él bebía; pidió, por tanto, al jefe de los eunucos que no se le obligase a contaminarse." descr="Daniel 1:8… Daniel 1:8 8 Y Daniel propuso en su corazón no contaminarse con la porción de la comida del rey, ni con el vino que él bebía; pidió, por tanto, al jefe de los eunucos que no se le obligase a contaminarse.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0899" y="1808337"/>
            <a:ext cx="12303002" cy="6628212"/>
          </a:xfrm>
          <a:prstGeom prst="rect">
            <a:avLst/>
          </a:prstGeom>
          <a:effectLst>
            <a:outerShdw sx="100000" sy="100000" kx="0" ky="0" algn="b" rotWithShape="0" blurRad="101600" dist="56606" dir="12413320">
              <a:srgbClr val="000000">
                <a:alpha val="66454"/>
              </a:srgbClr>
            </a:outerShdw>
          </a:effectLst>
        </p:spPr>
      </p:pic>
      <p:sp>
        <p:nvSpPr>
          <p:cNvPr id="200" name="Resolución"/>
          <p:cNvSpPr/>
          <p:nvPr/>
        </p:nvSpPr>
        <p:spPr>
          <a:xfrm>
            <a:off x="1463454" y="74913"/>
            <a:ext cx="9339878" cy="1531896"/>
          </a:xfrm>
          <a:prstGeom prst="rect">
            <a:avLst/>
          </a:prstGeom>
          <a:solidFill>
            <a:schemeClr val="accent3">
              <a:satOff val="1837"/>
              <a:lumOff val="-8808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93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/>
            <a:r>
              <a:t>Resolución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Salmos 37:5–6… Salmos 37:5–6 5 Encomienda a Jehová tu camino, Y confía en él; y él hará. 6 Exhibirá tu justicia como la luz, Y tu derecho como el mediodía." descr="Salmos 37:5–6… Salmos 37:5–6 5 Encomienda a Jehová tu camino, Y confía en él; y él hará. 6 Exhibirá tu justicia como la luz, Y tu derecho como el mediodía.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0899" y="1703335"/>
            <a:ext cx="12303002" cy="6692901"/>
          </a:xfrm>
          <a:prstGeom prst="rect">
            <a:avLst/>
          </a:prstGeom>
          <a:effectLst>
            <a:outerShdw sx="100000" sy="100000" kx="0" ky="0" algn="b" rotWithShape="0" blurRad="101600" dist="56606" dir="12413320">
              <a:srgbClr val="000000">
                <a:alpha val="66454"/>
              </a:srgbClr>
            </a:outerShdw>
          </a:effectLst>
        </p:spPr>
      </p:pic>
      <p:sp>
        <p:nvSpPr>
          <p:cNvPr id="203" name="Resolución"/>
          <p:cNvSpPr/>
          <p:nvPr/>
        </p:nvSpPr>
        <p:spPr>
          <a:xfrm>
            <a:off x="1463454" y="74913"/>
            <a:ext cx="9339878" cy="1531896"/>
          </a:xfrm>
          <a:prstGeom prst="rect">
            <a:avLst/>
          </a:prstGeom>
          <a:solidFill>
            <a:schemeClr val="accent3">
              <a:satOff val="1837"/>
              <a:lumOff val="-8808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93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/>
            <a:r>
              <a:t>Resolución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Hechos 11:22–23… Hechos 11:22–23 22 Llegó la noticia de estas cosas a oídos de la iglesia que estaba en Jerusalén; y enviaron a Bernabé que fuese hasta Antioquía. 23 Éste, cuando llegó, y vio la gracia de Dios, se regocijó, y exhortó a todos a que con pr" descr="Hechos 11:22–23… Hechos 11:22–23 22 Llegó la noticia de estas cosas a oídos de la iglesia que estaba en Jerusalén; y enviaron a Bernabé que fuese hasta Antioquía. 23 Éste, cuando llegó, y vio la gracia de Dios, se regocijó, y exhortó a todos a que con propósito de corazón permaneciesen fieles al Señor.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0899" y="1718335"/>
            <a:ext cx="12303002" cy="7617746"/>
          </a:xfrm>
          <a:prstGeom prst="rect">
            <a:avLst/>
          </a:prstGeom>
          <a:effectLst>
            <a:outerShdw sx="100000" sy="100000" kx="0" ky="0" algn="b" rotWithShape="0" blurRad="101600" dist="56606" dir="12413320">
              <a:srgbClr val="000000">
                <a:alpha val="66454"/>
              </a:srgbClr>
            </a:outerShdw>
          </a:effectLst>
        </p:spPr>
      </p:pic>
      <p:sp>
        <p:nvSpPr>
          <p:cNvPr id="206" name="Resolución"/>
          <p:cNvSpPr/>
          <p:nvPr/>
        </p:nvSpPr>
        <p:spPr>
          <a:xfrm>
            <a:off x="1387254" y="74913"/>
            <a:ext cx="9339878" cy="1531896"/>
          </a:xfrm>
          <a:prstGeom prst="rect">
            <a:avLst/>
          </a:prstGeom>
          <a:solidFill>
            <a:schemeClr val="accent3">
              <a:satOff val="1837"/>
              <a:lumOff val="-8808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93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/>
            <a:r>
              <a:t>Resolución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almos 101:1   A ti cantaré yo, oh Jehová."/>
          <p:cNvSpPr txBox="1"/>
          <p:nvPr/>
        </p:nvSpPr>
        <p:spPr>
          <a:xfrm>
            <a:off x="312011" y="1937439"/>
            <a:ext cx="12380777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sz="4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Salmos 101:1 </a:t>
            </a:r>
            <a:r>
              <a:rPr baseline="31999"/>
              <a:t>  </a:t>
            </a:r>
            <a:r>
              <a:rPr b="1" sz="5200" u="sng"/>
              <a:t>A ti cantaré yo, oh Jehová.</a:t>
            </a:r>
          </a:p>
        </p:txBody>
      </p:sp>
      <p:sp>
        <p:nvSpPr>
          <p:cNvPr id="209" name="RESOLVER  A ser  Agradecidos por tanta bendiciones que nos ha dado! — Jn 3:16; Efe 2:1-9; Rom. 5:8-10; 1 Jn 4:9,10…"/>
          <p:cNvSpPr txBox="1"/>
          <p:nvPr/>
        </p:nvSpPr>
        <p:spPr>
          <a:xfrm>
            <a:off x="-188438" y="2958676"/>
            <a:ext cx="6360379" cy="645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spcBef>
                <a:spcPts val="800"/>
              </a:spcBef>
              <a:buSzPct val="80000"/>
              <a:buBlip>
                <a:blip r:embed="rId3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RESOLVER </a:t>
            </a:r>
            <a:r>
              <a:t> A ser  Agradecidos por tanta bendiciones que nos ha dado! — Jn 3:16; Efe 2:1-9; Rom. 5:8-10; 1 Jn 4:9,10</a:t>
            </a:r>
          </a:p>
          <a:p>
            <a:pPr marL="685800" indent="-685800" algn="l">
              <a:spcBef>
                <a:spcPts val="800"/>
              </a:spcBef>
              <a:buSzPct val="80000"/>
              <a:buBlip>
                <a:blip r:embed="rId3"/>
              </a:buBlip>
              <a:defRPr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La Gratitud es una acción que nos motiva acercarnos a Dios.  Lucas 17:11</a:t>
            </a:r>
          </a:p>
        </p:txBody>
      </p:sp>
      <p:sp>
        <p:nvSpPr>
          <p:cNvPr id="210" name="Nosotros También necesitamos Hacer Nuestra Resolución"/>
          <p:cNvSpPr/>
          <p:nvPr/>
        </p:nvSpPr>
        <p:spPr>
          <a:xfrm>
            <a:off x="-92959" y="74913"/>
            <a:ext cx="13190718" cy="1992262"/>
          </a:xfrm>
          <a:prstGeom prst="rect">
            <a:avLst/>
          </a:prstGeom>
          <a:solidFill>
            <a:schemeClr val="accent3">
              <a:satOff val="1837"/>
              <a:lumOff val="-8808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9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/>
            <a:r>
              <a:t>Nosotros También necesitamos Hacer Nuestra Resolución</a:t>
            </a:r>
          </a:p>
        </p:txBody>
      </p:sp>
      <p:pic>
        <p:nvPicPr>
          <p:cNvPr id="211" name="images-5.jpg" descr="images-5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45115" y="2765140"/>
            <a:ext cx="5875310" cy="3492882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Dios Recompensara a los FIELES — 1 Cor. 15:58"/>
          <p:cNvSpPr txBox="1"/>
          <p:nvPr/>
        </p:nvSpPr>
        <p:spPr>
          <a:xfrm>
            <a:off x="6822595" y="6781762"/>
            <a:ext cx="5875310" cy="121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spcBef>
                <a:spcPts val="800"/>
              </a:spcBef>
              <a:defRPr b="1" i="1"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Dios Recompensara a los FIELES — 1 Cor. 15:58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fad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500"/>
                                        <p:tgtEl>
                                          <p:spTgt spid="20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500"/>
                                        <p:tgtEl>
                                          <p:spTgt spid="2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500"/>
                                        <p:tgtEl>
                                          <p:spTgt spid="2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1500"/>
                                        <p:tgtEl>
                                          <p:spTgt spid="2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5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2" grpId="2"/>
      <p:bldP build="p" bldLvl="5" animBg="1" rev="0" advAuto="0" spid="20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almos 101:1 1 … A ti cantaré yo"/>
          <p:cNvSpPr txBox="1"/>
          <p:nvPr/>
        </p:nvSpPr>
        <p:spPr>
          <a:xfrm>
            <a:off x="2299202" y="2013639"/>
            <a:ext cx="8406396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defRPr sz="4200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Salmos 101:1 </a:t>
            </a:r>
            <a:r>
              <a:rPr baseline="31999"/>
              <a:t>1</a:t>
            </a:r>
            <a:r>
              <a:t> … </a:t>
            </a:r>
            <a:r>
              <a:rPr u="sng"/>
              <a:t>A ti cantaré yo</a:t>
            </a:r>
          </a:p>
        </p:txBody>
      </p:sp>
      <p:sp>
        <p:nvSpPr>
          <p:cNvPr id="217" name="YO HE DETERMINADO                 A  Venir y adorar a DIOS  el primer día de la semana— Hch 16:25; Stg. 5:13…"/>
          <p:cNvSpPr txBox="1"/>
          <p:nvPr/>
        </p:nvSpPr>
        <p:spPr>
          <a:xfrm>
            <a:off x="228117" y="3032843"/>
            <a:ext cx="8041078" cy="568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838200" indent="-838200" algn="l">
              <a:spcBef>
                <a:spcPts val="800"/>
              </a:spcBef>
              <a:buSzPct val="80000"/>
              <a:buBlip>
                <a:blip r:embed="rId3"/>
              </a:buBlip>
              <a:defRPr sz="44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b="1"/>
              <a:t> YO HE DETERMINADO                 </a:t>
            </a:r>
            <a:r>
              <a:t>A  Venir y adorar a DIOS  el primer día de la semana— Hch 16:25; Stg. 5:13</a:t>
            </a:r>
          </a:p>
          <a:p>
            <a:pPr marL="838200" indent="-838200" algn="l">
              <a:spcBef>
                <a:spcPts val="800"/>
              </a:spcBef>
              <a:buSzPct val="80000"/>
              <a:buBlip>
                <a:blip r:embed="rId3"/>
              </a:buBlip>
              <a:defRPr sz="4400"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t>Esta ADORACION, ES EN LA IGLESIA —                                     Heb 10:24,25;     1 Tes 5:11</a:t>
            </a:r>
          </a:p>
        </p:txBody>
      </p:sp>
      <p:grpSp>
        <p:nvGrpSpPr>
          <p:cNvPr id="220" name="Image"/>
          <p:cNvGrpSpPr/>
          <p:nvPr/>
        </p:nvGrpSpPr>
        <p:grpSpPr>
          <a:xfrm>
            <a:off x="8419543" y="2920504"/>
            <a:ext cx="4535569" cy="6760965"/>
            <a:chOff x="0" y="0"/>
            <a:chExt cx="4535568" cy="6760963"/>
          </a:xfrm>
        </p:grpSpPr>
        <p:pic>
          <p:nvPicPr>
            <p:cNvPr id="219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77800" y="114300"/>
              <a:ext cx="4179969" cy="629106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18" name="Image" descr="Image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4535569" cy="6760964"/>
            </a:xfrm>
            <a:prstGeom prst="rect">
              <a:avLst/>
            </a:prstGeom>
            <a:effectLst/>
          </p:spPr>
        </p:pic>
      </p:grpSp>
      <p:sp>
        <p:nvSpPr>
          <p:cNvPr id="221" name="Nosotros También necesitamos Hacer Nuestra Resolución"/>
          <p:cNvSpPr/>
          <p:nvPr/>
        </p:nvSpPr>
        <p:spPr>
          <a:xfrm>
            <a:off x="-92959" y="74913"/>
            <a:ext cx="13190718" cy="1992262"/>
          </a:xfrm>
          <a:prstGeom prst="rect">
            <a:avLst/>
          </a:prstGeom>
          <a:solidFill>
            <a:schemeClr val="accent3">
              <a:satOff val="1837"/>
              <a:lumOff val="-8808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5900"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/>
            <a:r>
              <a:t>Nosotros También necesitamos Hacer Nuestra Resolución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sh dir="l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2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500"/>
                                        <p:tgtEl>
                                          <p:spTgt spid="2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500"/>
                                        <p:tgtEl>
                                          <p:spTgt spid="2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17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