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4" name="Shape 9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1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5" name="Body Level One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Text Placeholder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5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6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maxresdefault-1.jpg" descr="maxresdefault-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249688" y="-261755"/>
            <a:ext cx="12729393" cy="71602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990600"/>
            <a:ext cx="9144003" cy="5867400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Rectangle 4"/>
          <p:cNvSpPr txBox="1"/>
          <p:nvPr/>
        </p:nvSpPr>
        <p:spPr>
          <a:xfrm>
            <a:off x="1112519" y="1447799"/>
            <a:ext cx="6766561" cy="396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600"/>
              </a:spcBef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Salmos 46:1-11 </a:t>
            </a:r>
          </a:p>
          <a:p>
            <a:pPr algn="ctr">
              <a:spcBef>
                <a:spcPts val="600"/>
              </a:spcBef>
              <a:defRPr baseline="30000" sz="25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t>8 </a:t>
            </a:r>
            <a:r>
              <a:rPr baseline="0"/>
              <a:t>Venid, ved las obras de Jehová, Que ha puesto asolamientos en la tierra.  </a:t>
            </a:r>
            <a:r>
              <a:t>9 </a:t>
            </a:r>
            <a:r>
              <a:rPr baseline="0"/>
              <a:t>Que hace cesar las guerras hasta los fines de la tierra. Que quiebra el arco, corta la lanza, Y quema los carros en el fuego.  </a:t>
            </a:r>
            <a:r>
              <a:t>10 </a:t>
            </a:r>
            <a:r>
              <a:rPr baseline="0"/>
              <a:t>Estad quietos, y conoced que yo soy Dios; Seré exaltado entre las naciones; enaltecido seré en la tierra.  </a:t>
            </a:r>
            <a:r>
              <a:t>11 </a:t>
            </a:r>
            <a:r>
              <a:rPr baseline="0"/>
              <a:t>Jehová de los ejércitos está con nosotros; Nuestro refugio es el Dios de Jacob. Selah.</a:t>
            </a:r>
          </a:p>
        </p:txBody>
      </p:sp>
      <p:sp>
        <p:nvSpPr>
          <p:cNvPr id="140" name="TextBox 2"/>
          <p:cNvSpPr txBox="1"/>
          <p:nvPr/>
        </p:nvSpPr>
        <p:spPr>
          <a:xfrm>
            <a:off x="45719" y="-1"/>
            <a:ext cx="9052561" cy="92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500">
                <a:solidFill>
                  <a:srgbClr val="EEECE1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“Estoy Bien con mi Dios”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images-2.jpg" descr="images-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567" y="-355826"/>
            <a:ext cx="9116866" cy="9116865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2"/>
          <p:cNvSpPr txBox="1"/>
          <p:nvPr/>
        </p:nvSpPr>
        <p:spPr>
          <a:xfrm>
            <a:off x="-92370" y="5723055"/>
            <a:ext cx="9052561" cy="878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200">
                <a:solidFill>
                  <a:srgbClr val="EEECE1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“A Veces todo es Adverso”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maxresdefault.jpg" descr="maxresdefault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467377" y="-54067"/>
            <a:ext cx="11071291" cy="62276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4" name="Group"/>
          <p:cNvGrpSpPr/>
          <p:nvPr/>
        </p:nvGrpSpPr>
        <p:grpSpPr>
          <a:xfrm>
            <a:off x="56130" y="2616474"/>
            <a:ext cx="9031740" cy="4137698"/>
            <a:chOff x="0" y="0"/>
            <a:chExt cx="9031738" cy="4137697"/>
          </a:xfrm>
        </p:grpSpPr>
        <p:sp>
          <p:nvSpPr>
            <p:cNvPr id="102" name="Round Diagonal Corner Rectangle 6"/>
            <p:cNvSpPr/>
            <p:nvPr/>
          </p:nvSpPr>
          <p:spPr>
            <a:xfrm>
              <a:off x="-1" y="-1"/>
              <a:ext cx="9031740" cy="4137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826" y="0"/>
                  </a:moveTo>
                  <a:lnTo>
                    <a:pt x="21600" y="0"/>
                  </a:lnTo>
                  <a:lnTo>
                    <a:pt x="21600" y="18000"/>
                  </a:lnTo>
                  <a:cubicBezTo>
                    <a:pt x="21600" y="19988"/>
                    <a:pt x="20335" y="21600"/>
                    <a:pt x="18774" y="21600"/>
                  </a:cubicBezTo>
                  <a:lnTo>
                    <a:pt x="0" y="21600"/>
                  </a:lnTo>
                  <a:lnTo>
                    <a:pt x="0" y="3600"/>
                  </a:lnTo>
                  <a:cubicBezTo>
                    <a:pt x="0" y="1612"/>
                    <a:pt x="1265" y="0"/>
                    <a:pt x="2826" y="0"/>
                  </a:cubicBezTo>
                  <a:close/>
                </a:path>
              </a:pathLst>
            </a:custGeom>
            <a:solidFill>
              <a:srgbClr val="FFFFFF">
                <a:alpha val="69020"/>
              </a:srgbClr>
            </a:solidFill>
            <a:ln w="12700" cap="flat">
              <a:noFill/>
              <a:miter lim="400000"/>
            </a:ln>
            <a:effectLst>
              <a:outerShdw sx="100000" sy="100000" kx="0" ky="0" algn="b" rotWithShape="0" blurRad="50800" dist="27940" dir="5400000">
                <a:srgbClr val="000000">
                  <a:alpha val="32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103" name="TextBox 4"/>
            <p:cNvSpPr txBox="1"/>
            <p:nvPr/>
          </p:nvSpPr>
          <p:spPr>
            <a:xfrm>
              <a:off x="153162" y="162578"/>
              <a:ext cx="8725415" cy="3812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465137" indent="-465137">
                <a:spcBef>
                  <a:spcPts val="800"/>
                </a:spcBef>
                <a:buClr>
                  <a:srgbClr val="0070C0"/>
                </a:buClr>
                <a:buSzPct val="100000"/>
                <a:buChar char="✦"/>
                <a:defRPr sz="2400">
                  <a:effectLst>
                    <a:outerShdw sx="100000" sy="100000" kx="0" ky="0" algn="b" rotWithShape="0" blurRad="63500" dist="310007" dir="7680000">
                      <a:srgbClr val="000000">
                        <a:alpha val="32000"/>
                      </a:srgbClr>
                    </a:outerShdw>
                  </a:effectLst>
                  <a:latin typeface="Book Antiqua"/>
                  <a:ea typeface="Book Antiqua"/>
                  <a:cs typeface="Book Antiqua"/>
                  <a:sym typeface="Book Antiqua"/>
                </a:defRPr>
              </a:pPr>
              <a:r>
                <a:t>Escrito por Horatio Spafford en 1873</a:t>
              </a:r>
            </a:p>
            <a:p>
              <a:pPr lvl="1" marL="922337" indent="-465137">
                <a:spcBef>
                  <a:spcPts val="800"/>
                </a:spcBef>
                <a:buClr>
                  <a:srgbClr val="953735"/>
                </a:buClr>
                <a:buSzPct val="100000"/>
                <a:buChar char="❖"/>
                <a:defRPr sz="2400">
                  <a:effectLst>
                    <a:outerShdw sx="100000" sy="100000" kx="0" ky="0" algn="b" rotWithShape="0" blurRad="63500" dist="310007" dir="7680000">
                      <a:srgbClr val="000000">
                        <a:alpha val="32000"/>
                      </a:srgbClr>
                    </a:outerShdw>
                  </a:effectLst>
                  <a:latin typeface="Book Antiqua"/>
                  <a:ea typeface="Book Antiqua"/>
                  <a:cs typeface="Book Antiqua"/>
                  <a:sym typeface="Book Antiqua"/>
                </a:defRPr>
              </a:pPr>
              <a:r>
                <a:t>Perdió a su hijo de 4 años debido a scarlet fever en 1871, </a:t>
              </a:r>
            </a:p>
            <a:p>
              <a:pPr lvl="1" marL="922337" indent="-465137">
                <a:spcBef>
                  <a:spcPts val="800"/>
                </a:spcBef>
                <a:buClr>
                  <a:srgbClr val="953735"/>
                </a:buClr>
                <a:buSzPct val="100000"/>
                <a:buChar char="❖"/>
                <a:defRPr sz="2400">
                  <a:effectLst>
                    <a:outerShdw sx="100000" sy="100000" kx="0" ky="0" algn="b" rotWithShape="0" blurRad="63500" dist="310007" dir="7680000">
                      <a:srgbClr val="000000">
                        <a:alpha val="32000"/>
                      </a:srgbClr>
                    </a:outerShdw>
                  </a:effectLst>
                  <a:latin typeface="Book Antiqua"/>
                  <a:ea typeface="Book Antiqua"/>
                  <a:cs typeface="Book Antiqua"/>
                  <a:sym typeface="Book Antiqua"/>
                </a:defRPr>
              </a:pPr>
              <a:r>
                <a:t>Perdió casi todas sus pertenencias en el fuego en la cuidad de Chicago en 1871, </a:t>
              </a:r>
            </a:p>
            <a:p>
              <a:pPr lvl="1" marL="922337" indent="-465137">
                <a:spcBef>
                  <a:spcPts val="800"/>
                </a:spcBef>
                <a:buClr>
                  <a:srgbClr val="953735"/>
                </a:buClr>
                <a:buSzPct val="100000"/>
                <a:buChar char="❖"/>
                <a:defRPr sz="2400">
                  <a:effectLst>
                    <a:outerShdw sx="100000" sy="100000" kx="0" ky="0" algn="b" rotWithShape="0" blurRad="63500" dist="310007" dir="7680000">
                      <a:srgbClr val="000000">
                        <a:alpha val="32000"/>
                      </a:srgbClr>
                    </a:outerShdw>
                  </a:effectLst>
                  <a:latin typeface="Book Antiqua"/>
                  <a:ea typeface="Book Antiqua"/>
                  <a:cs typeface="Book Antiqua"/>
                  <a:sym typeface="Book Antiqua"/>
                </a:defRPr>
              </a:pPr>
              <a:r>
                <a:t>Perdió a sus 4 hijas cuando el crucero Ville de Havre se hundió en el Atlantic en Noviembre 1873.</a:t>
              </a:r>
            </a:p>
            <a:p>
              <a:pPr marL="465137" indent="-465137">
                <a:spcBef>
                  <a:spcPts val="800"/>
                </a:spcBef>
                <a:buClr>
                  <a:srgbClr val="0070C0"/>
                </a:buClr>
                <a:buSzPct val="100000"/>
                <a:buChar char="✦"/>
                <a:defRPr sz="2400">
                  <a:effectLst>
                    <a:outerShdw sx="100000" sy="100000" kx="0" ky="0" algn="b" rotWithShape="0" blurRad="63500" dist="310007" dir="7680000">
                      <a:srgbClr val="000000">
                        <a:alpha val="32000"/>
                      </a:srgbClr>
                    </a:outerShdw>
                  </a:effectLst>
                  <a:latin typeface="Book Antiqua"/>
                  <a:ea typeface="Book Antiqua"/>
                  <a:cs typeface="Book Antiqua"/>
                  <a:sym typeface="Book Antiqua"/>
                </a:defRPr>
              </a:pPr>
              <a:r>
                <a:t>El volvio en un barco cerca de donde perdió a sus 4 hijas juntamente con otros 226 otros perdieron la vida, Anna, su esposa con 47 sobrevivieron.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1" grpId="1"/>
      <p:bldP build="whole" bldLvl="1" animBg="1" rev="0" advAuto="0" spid="104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ound Diagonal Corner Rectangle 6"/>
          <p:cNvSpPr/>
          <p:nvPr/>
        </p:nvSpPr>
        <p:spPr>
          <a:xfrm>
            <a:off x="4216223" y="2057400"/>
            <a:ext cx="4775377" cy="4572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600" y="0"/>
                </a:moveTo>
                <a:lnTo>
                  <a:pt x="21600" y="0"/>
                </a:lnTo>
                <a:lnTo>
                  <a:pt x="21600" y="18180"/>
                </a:lnTo>
                <a:cubicBezTo>
                  <a:pt x="21600" y="20069"/>
                  <a:pt x="19988" y="21600"/>
                  <a:pt x="18000" y="21600"/>
                </a:cubicBezTo>
                <a:lnTo>
                  <a:pt x="0" y="21600"/>
                </a:lnTo>
                <a:lnTo>
                  <a:pt x="0" y="3420"/>
                </a:lnTo>
                <a:cubicBezTo>
                  <a:pt x="0" y="1531"/>
                  <a:pt x="1612" y="0"/>
                  <a:pt x="3600" y="0"/>
                </a:cubicBezTo>
                <a:close/>
              </a:path>
            </a:pathLst>
          </a:custGeom>
          <a:solidFill>
            <a:srgbClr val="C6D9F1"/>
          </a:soli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07" name="TextBox 2"/>
          <p:cNvSpPr txBox="1"/>
          <p:nvPr/>
        </p:nvSpPr>
        <p:spPr>
          <a:xfrm>
            <a:off x="45719" y="-1"/>
            <a:ext cx="9052561" cy="192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6000">
                <a:solidFill>
                  <a:srgbClr val="EEECE1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“Estoy Bien con mi Dios My Soul”</a:t>
            </a:r>
          </a:p>
        </p:txBody>
      </p:sp>
      <p:sp>
        <p:nvSpPr>
          <p:cNvPr id="108" name="TextBox 3"/>
          <p:cNvSpPr txBox="1"/>
          <p:nvPr/>
        </p:nvSpPr>
        <p:spPr>
          <a:xfrm>
            <a:off x="198120" y="2057400"/>
            <a:ext cx="4099560" cy="3952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pc="150" sz="3200">
                <a:effectLst>
                  <a:outerShdw sx="100000" sy="100000" kx="0" ky="0" algn="b" rotWithShape="0" blurRad="25400" dist="0" dir="0">
                    <a:srgbClr val="000000">
                      <a:alpha val="43000"/>
                    </a:srgbClr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pPr/>
            <a:r>
              <a:t>De Paz Inundada me senda este O cúbrala un mar de aflicción Mi suerte, cualquiera que sea, dire: “Estoy bien, con mi Dios” </a:t>
            </a:r>
          </a:p>
        </p:txBody>
      </p:sp>
      <p:sp>
        <p:nvSpPr>
          <p:cNvPr id="109" name="TextBox 4"/>
          <p:cNvSpPr txBox="1"/>
          <p:nvPr/>
        </p:nvSpPr>
        <p:spPr>
          <a:xfrm>
            <a:off x="0" y="1066800"/>
            <a:ext cx="9144000" cy="828040"/>
          </a:xfrm>
          <a:prstGeom prst="rect">
            <a:avLst/>
          </a:prstGeom>
          <a:solidFill>
            <a:srgbClr val="C6D9F1">
              <a:alpha val="80000"/>
            </a:srgbClr>
          </a:solidFill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800"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lvl1pPr>
          </a:lstStyle>
          <a:p>
            <a:pPr/>
            <a:r>
              <a:t>En Cualquier Circunstancia</a:t>
            </a:r>
          </a:p>
        </p:txBody>
      </p:sp>
      <p:sp>
        <p:nvSpPr>
          <p:cNvPr id="110" name="TextBox 5"/>
          <p:cNvSpPr txBox="1"/>
          <p:nvPr/>
        </p:nvSpPr>
        <p:spPr>
          <a:xfrm>
            <a:off x="4261943" y="2011580"/>
            <a:ext cx="4683938" cy="4295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200"/>
              </a:spcBef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En Paz o Aflicción, busque estar bien con Dios– 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 4:4-7; Rom. 8:28-39</a:t>
            </a:r>
            <a:endParaRPr b="0">
              <a:latin typeface="Book Antiqua"/>
              <a:ea typeface="Book Antiqua"/>
              <a:cs typeface="Book Antiqua"/>
              <a:sym typeface="Book Antiqua"/>
            </a:endParaRPr>
          </a:p>
          <a:p>
            <a:pPr marL="457200" indent="-457200">
              <a:spcBef>
                <a:spcPts val="1200"/>
              </a:spcBef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Dios está contigo 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– Fil 4:8</a:t>
            </a:r>
            <a:endParaRPr b="0">
              <a:latin typeface="Book Antiqua"/>
              <a:ea typeface="Book Antiqua"/>
              <a:cs typeface="Book Antiqua"/>
              <a:sym typeface="Book Antiqua"/>
            </a:endParaRPr>
          </a:p>
          <a:p>
            <a:pPr marL="457200" indent="-457200">
              <a:spcBef>
                <a:spcPts val="1200"/>
              </a:spcBef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APRENDER a estar CONTENTOS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– Fil 4:11,12</a:t>
            </a:r>
            <a:endParaRPr b="0">
              <a:latin typeface="Book Antiqua"/>
              <a:ea typeface="Book Antiqua"/>
              <a:cs typeface="Book Antiqua"/>
              <a:sym typeface="Book Antiqua"/>
            </a:endParaRPr>
          </a:p>
          <a:p>
            <a:pPr marL="457200" indent="-457200">
              <a:spcBef>
                <a:spcPts val="1200"/>
              </a:spcBef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En Esta vida, lo mas importante; es estar “bien con Dios” 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–Mat 7:24-26; Prov 10:25; Fil 4:13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9" presetID="15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Class="entr" nodeType="with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8" grpId="1"/>
      <p:bldP build="p" bldLvl="5" animBg="1" rev="0" advAuto="0" spid="110" grpId="3"/>
      <p:bldP build="whole" bldLvl="1" animBg="1" rev="0" advAuto="0" spid="106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ound Diagonal Corner Rectangle 6"/>
          <p:cNvSpPr/>
          <p:nvPr/>
        </p:nvSpPr>
        <p:spPr>
          <a:xfrm>
            <a:off x="4561294" y="2209800"/>
            <a:ext cx="4354106" cy="27585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600" y="0"/>
                </a:moveTo>
                <a:lnTo>
                  <a:pt x="21600" y="0"/>
                </a:lnTo>
                <a:lnTo>
                  <a:pt x="21600" y="18189"/>
                </a:lnTo>
                <a:cubicBezTo>
                  <a:pt x="21600" y="20073"/>
                  <a:pt x="19988" y="21600"/>
                  <a:pt x="18000" y="21600"/>
                </a:cubicBezTo>
                <a:lnTo>
                  <a:pt x="0" y="21600"/>
                </a:lnTo>
                <a:lnTo>
                  <a:pt x="0" y="3411"/>
                </a:lnTo>
                <a:cubicBezTo>
                  <a:pt x="0" y="1527"/>
                  <a:pt x="1612" y="0"/>
                  <a:pt x="3600" y="0"/>
                </a:cubicBezTo>
                <a:close/>
              </a:path>
            </a:pathLst>
          </a:custGeom>
          <a:solidFill>
            <a:srgbClr val="C6D9F1"/>
          </a:soli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13" name="TextBox 3"/>
          <p:cNvSpPr txBox="1"/>
          <p:nvPr/>
        </p:nvSpPr>
        <p:spPr>
          <a:xfrm>
            <a:off x="45719" y="2057400"/>
            <a:ext cx="4709161" cy="3952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pc="150" sz="3200">
                <a:effectLst>
                  <a:outerShdw sx="100000" sy="100000" kx="0" ky="0" algn="b" rotWithShape="0" blurRad="25400" dist="0" dir="0">
                    <a:srgbClr val="000000">
                      <a:alpha val="43000"/>
                    </a:srgbClr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pPr/>
            <a:r>
              <a:t>“Ya Venga la prueba o me tiente Satán, no amengua mi fe ni mi amor; pues Cristo comprende mis lucha, mi afán y su sangre obrara en mi favor.</a:t>
            </a:r>
          </a:p>
        </p:txBody>
      </p:sp>
      <p:sp>
        <p:nvSpPr>
          <p:cNvPr id="114" name="TextBox 4"/>
          <p:cNvSpPr txBox="1"/>
          <p:nvPr/>
        </p:nvSpPr>
        <p:spPr>
          <a:xfrm>
            <a:off x="0" y="1066800"/>
            <a:ext cx="9144000" cy="828040"/>
          </a:xfrm>
          <a:prstGeom prst="rect">
            <a:avLst/>
          </a:prstGeom>
          <a:solidFill>
            <a:srgbClr val="C6D9F1">
              <a:alpha val="80000"/>
            </a:srgbClr>
          </a:solidFill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>
            <a:spAutoFit/>
          </a:bodyPr>
          <a:lstStyle/>
          <a:p>
            <a:pPr algn="ctr">
              <a:defRPr b="1" sz="4800"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</a:p>
        </p:txBody>
      </p:sp>
      <p:sp>
        <p:nvSpPr>
          <p:cNvPr id="115" name="TextBox 5"/>
          <p:cNvSpPr txBox="1"/>
          <p:nvPr/>
        </p:nvSpPr>
        <p:spPr>
          <a:xfrm>
            <a:off x="4607012" y="2362200"/>
            <a:ext cx="4262670" cy="23330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El Plan del diablo es destruirnos – 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1 Pe 5:8; Ef 6:10-18</a:t>
            </a:r>
            <a:endParaRPr b="0">
              <a:latin typeface="Book Antiqua"/>
              <a:ea typeface="Book Antiqua"/>
              <a:cs typeface="Book Antiqua"/>
              <a:sym typeface="Book Antiqua"/>
            </a:endParaRPr>
          </a:p>
          <a:p>
            <a:pPr marL="457200" indent="-457200"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Dios nos ha dado todas las herramientas 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– 1 Ped 5:7,9-10; Ef. 6:10-18; </a:t>
            </a:r>
          </a:p>
        </p:txBody>
      </p:sp>
      <p:sp>
        <p:nvSpPr>
          <p:cNvPr id="116" name="TextBox 2"/>
          <p:cNvSpPr txBox="1"/>
          <p:nvPr/>
        </p:nvSpPr>
        <p:spPr>
          <a:xfrm>
            <a:off x="45719" y="-1"/>
            <a:ext cx="9052561" cy="92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500">
                <a:solidFill>
                  <a:srgbClr val="EEECE1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“Estoy Bien con mi Dios”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Class="entr" nodeType="with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2" grpId="2"/>
      <p:bldP build="whole" bldLvl="1" animBg="1" rev="0" advAuto="0" spid="113" grpId="1"/>
      <p:bldP build="p" bldLvl="5" animBg="1" rev="0" advAuto="0" spid="115" grpId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ound Diagonal Corner Rectangle 6"/>
          <p:cNvSpPr/>
          <p:nvPr/>
        </p:nvSpPr>
        <p:spPr>
          <a:xfrm>
            <a:off x="4800600" y="2209800"/>
            <a:ext cx="4114800" cy="4343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600" y="0"/>
                </a:moveTo>
                <a:lnTo>
                  <a:pt x="21600" y="0"/>
                </a:lnTo>
                <a:lnTo>
                  <a:pt x="21600" y="18189"/>
                </a:lnTo>
                <a:cubicBezTo>
                  <a:pt x="21600" y="20073"/>
                  <a:pt x="19988" y="21600"/>
                  <a:pt x="18000" y="21600"/>
                </a:cubicBezTo>
                <a:lnTo>
                  <a:pt x="0" y="21600"/>
                </a:lnTo>
                <a:lnTo>
                  <a:pt x="0" y="3411"/>
                </a:lnTo>
                <a:cubicBezTo>
                  <a:pt x="0" y="1527"/>
                  <a:pt x="1612" y="0"/>
                  <a:pt x="3600" y="0"/>
                </a:cubicBezTo>
                <a:close/>
              </a:path>
            </a:pathLst>
          </a:custGeom>
          <a:solidFill>
            <a:srgbClr val="C6D9F1"/>
          </a:soli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19" name="TextBox 3"/>
          <p:cNvSpPr txBox="1"/>
          <p:nvPr/>
        </p:nvSpPr>
        <p:spPr>
          <a:xfrm>
            <a:off x="198120" y="2057400"/>
            <a:ext cx="4099560" cy="3952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pc="150" sz="3200">
                <a:effectLst>
                  <a:outerShdw sx="100000" sy="100000" kx="0" ky="0" algn="b" rotWithShape="0" blurRad="25400" dist="0" dir="0">
                    <a:srgbClr val="000000">
                      <a:alpha val="43000"/>
                    </a:srgbClr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pPr/>
            <a:r>
              <a:t>Feliz yo me siento al saber que Jesus libròme de yugo opresor, quito mi pecado clavòlo en la cruz. Gloria demos al buen Salvador</a:t>
            </a:r>
          </a:p>
        </p:txBody>
      </p:sp>
      <p:sp>
        <p:nvSpPr>
          <p:cNvPr id="120" name="TextBox 4"/>
          <p:cNvSpPr txBox="1"/>
          <p:nvPr/>
        </p:nvSpPr>
        <p:spPr>
          <a:xfrm>
            <a:off x="0" y="1066800"/>
            <a:ext cx="9144000" cy="828040"/>
          </a:xfrm>
          <a:prstGeom prst="rect">
            <a:avLst/>
          </a:prstGeom>
          <a:solidFill>
            <a:srgbClr val="C6D9F1">
              <a:alpha val="80000"/>
            </a:srgbClr>
          </a:solidFill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>
            <a:spAutoFit/>
          </a:bodyPr>
          <a:lstStyle/>
          <a:p>
            <a:pPr algn="ctr">
              <a:defRPr b="1" sz="4800"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</a:p>
        </p:txBody>
      </p:sp>
      <p:sp>
        <p:nvSpPr>
          <p:cNvPr id="121" name="TextBox 10"/>
          <p:cNvSpPr txBox="1"/>
          <p:nvPr/>
        </p:nvSpPr>
        <p:spPr>
          <a:xfrm>
            <a:off x="4922521" y="2362200"/>
            <a:ext cx="3947161" cy="3053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Porque yo se que Jesus me Salvo.      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Hch 2:38; 22:16; Gal. 3:26,27;  Rom. 6:3-22; 1 Ped. 3:21</a:t>
            </a:r>
            <a:endParaRPr b="0">
              <a:latin typeface="Book Antiqua"/>
              <a:ea typeface="Book Antiqua"/>
              <a:cs typeface="Book Antiqua"/>
              <a:sym typeface="Book Antiqua"/>
            </a:endParaRPr>
          </a:p>
          <a:p>
            <a:pPr marL="457200" indent="-457200"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No importa las circunstancias – 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–Job 1:20-21; Hch 16:25</a:t>
            </a:r>
          </a:p>
        </p:txBody>
      </p:sp>
      <p:sp>
        <p:nvSpPr>
          <p:cNvPr id="122" name="TextBox 2"/>
          <p:cNvSpPr txBox="1"/>
          <p:nvPr/>
        </p:nvSpPr>
        <p:spPr>
          <a:xfrm>
            <a:off x="45719" y="-1"/>
            <a:ext cx="9052561" cy="92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500">
                <a:solidFill>
                  <a:srgbClr val="EEECE1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“Estoy Bien con mi Dios”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0" presetID="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5" presetID="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vertical)" transition="in">
                                      <p:cBhvr>
                                        <p:cTn id="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5" presetID="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vertical)" transition="in">
                                      <p:cBhvr>
                                        <p:cTn id="16" dur="500"/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Class="entr" nodeType="withEffect" presetSubtype="5" presetID="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vertical)" transition="in">
                                      <p:cBhvr>
                                        <p:cTn id="19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5" presetID="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vertical)" transition="in">
                                      <p:cBhvr>
                                        <p:cTn id="24" dur="5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21" grpId="3"/>
      <p:bldP build="whole" bldLvl="1" animBg="1" rev="0" advAuto="0" spid="119" grpId="1"/>
      <p:bldP build="whole" bldLvl="1" animBg="1" rev="0" advAuto="0" spid="118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ound Diagonal Corner Rectangle 6"/>
          <p:cNvSpPr/>
          <p:nvPr/>
        </p:nvSpPr>
        <p:spPr>
          <a:xfrm>
            <a:off x="4800600" y="2209800"/>
            <a:ext cx="4114800" cy="4343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600" y="0"/>
                </a:moveTo>
                <a:lnTo>
                  <a:pt x="21600" y="0"/>
                </a:lnTo>
                <a:lnTo>
                  <a:pt x="21600" y="18189"/>
                </a:lnTo>
                <a:cubicBezTo>
                  <a:pt x="21600" y="20073"/>
                  <a:pt x="19988" y="21600"/>
                  <a:pt x="18000" y="21600"/>
                </a:cubicBezTo>
                <a:lnTo>
                  <a:pt x="0" y="21600"/>
                </a:lnTo>
                <a:lnTo>
                  <a:pt x="0" y="3411"/>
                </a:lnTo>
                <a:cubicBezTo>
                  <a:pt x="0" y="1527"/>
                  <a:pt x="1612" y="0"/>
                  <a:pt x="3600" y="0"/>
                </a:cubicBezTo>
                <a:close/>
              </a:path>
            </a:pathLst>
          </a:custGeom>
          <a:solidFill>
            <a:srgbClr val="C6D9F1"/>
          </a:soli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25" name="TextBox 3"/>
          <p:cNvSpPr txBox="1"/>
          <p:nvPr/>
        </p:nvSpPr>
        <p:spPr>
          <a:xfrm>
            <a:off x="198120" y="2057400"/>
            <a:ext cx="4480560" cy="3952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pc="150" sz="3200">
                <a:effectLst>
                  <a:outerShdw sx="100000" sy="100000" kx="0" ky="0" algn="b" rotWithShape="0" blurRad="25400" dist="0" dir="0">
                    <a:srgbClr val="000000">
                      <a:alpha val="43000"/>
                    </a:srgbClr>
                  </a:outerShdw>
                </a:effectLst>
                <a:latin typeface="Agency FB"/>
                <a:ea typeface="Agency FB"/>
                <a:cs typeface="Agency FB"/>
                <a:sym typeface="Agency FB"/>
              </a:defRPr>
            </a:lvl1pPr>
          </a:lstStyle>
          <a:p>
            <a:pPr/>
            <a:r>
              <a:t>La fe tornàrase en feliz realidad al irse la niebla veloz, Desciende Jesus con su gran majestad, !Aleluya Ya Estoy bien con mi Dios!</a:t>
            </a:r>
          </a:p>
        </p:txBody>
      </p:sp>
      <p:sp>
        <p:nvSpPr>
          <p:cNvPr id="126" name="TextBox 4"/>
          <p:cNvSpPr txBox="1"/>
          <p:nvPr/>
        </p:nvSpPr>
        <p:spPr>
          <a:xfrm>
            <a:off x="0" y="1066800"/>
            <a:ext cx="9144000" cy="828040"/>
          </a:xfrm>
          <a:prstGeom prst="rect">
            <a:avLst/>
          </a:prstGeom>
          <a:solidFill>
            <a:srgbClr val="C6D9F1">
              <a:alpha val="80000"/>
            </a:srgbClr>
          </a:solidFill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>
            <a:spAutoFit/>
          </a:bodyPr>
          <a:lstStyle/>
          <a:p>
            <a:pPr algn="ctr">
              <a:defRPr b="1" sz="4800"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</a:p>
        </p:txBody>
      </p:sp>
      <p:sp>
        <p:nvSpPr>
          <p:cNvPr id="127" name="TextBox 10"/>
          <p:cNvSpPr txBox="1"/>
          <p:nvPr/>
        </p:nvSpPr>
        <p:spPr>
          <a:xfrm>
            <a:off x="4922521" y="2362200"/>
            <a:ext cx="3947161" cy="2853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600"/>
              </a:spcBef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Porque por fe andamos– 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Heb 11:13-16</a:t>
            </a:r>
            <a:endParaRPr b="0">
              <a:latin typeface="Book Antiqua"/>
              <a:ea typeface="Book Antiqua"/>
              <a:cs typeface="Book Antiqua"/>
              <a:sym typeface="Book Antiqua"/>
            </a:endParaRPr>
          </a:p>
          <a:p>
            <a:pPr marL="457200" indent="-457200">
              <a:spcBef>
                <a:spcPts val="600"/>
              </a:spcBef>
              <a:buClr>
                <a:srgbClr val="558ED5"/>
              </a:buClr>
              <a:buSzPct val="100000"/>
              <a:buChar char="✦"/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Yo estaré al lado derecho del Señor</a:t>
            </a:r>
            <a:r>
              <a:rPr b="0">
                <a:latin typeface="Book Antiqua"/>
                <a:ea typeface="Book Antiqua"/>
                <a:cs typeface="Book Antiqua"/>
                <a:sym typeface="Book Antiqua"/>
              </a:rPr>
              <a:t>– Mat. 25:34, Col. 3:24; Rev 22:12-14 </a:t>
            </a:r>
            <a:endParaRPr b="0"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128" name="TextBox 2"/>
          <p:cNvSpPr txBox="1"/>
          <p:nvPr/>
        </p:nvSpPr>
        <p:spPr>
          <a:xfrm>
            <a:off x="45719" y="-1"/>
            <a:ext cx="9052561" cy="92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500">
                <a:solidFill>
                  <a:srgbClr val="EEECE1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“Estoy Bien con mi Dios”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9" presetID="15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9" dur="500"/>
                                        <p:tgtEl>
                                          <p:spTgt spid="1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Class="entr" nodeType="withEffect" presetSubtype="0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27" grpId="3"/>
      <p:bldP build="whole" bldLvl="1" animBg="1" rev="0" advAuto="0" spid="125" grpId="1"/>
      <p:bldP build="whole" bldLvl="1" animBg="1" rev="0" advAuto="0" spid="124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990600"/>
            <a:ext cx="9144003" cy="5867400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Rectangle 4"/>
          <p:cNvSpPr txBox="1"/>
          <p:nvPr/>
        </p:nvSpPr>
        <p:spPr>
          <a:xfrm>
            <a:off x="1112519" y="1447799"/>
            <a:ext cx="6766561" cy="416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600"/>
              </a:spcBef>
              <a:defRPr b="1" sz="29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Salmos 46:1-11  </a:t>
            </a:r>
          </a:p>
          <a:p>
            <a:pPr algn="ctr">
              <a:spcBef>
                <a:spcPts val="600"/>
              </a:spcBef>
              <a:defRPr baseline="30275" sz="29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t>1 </a:t>
            </a:r>
            <a:r>
              <a:rPr baseline="0"/>
              <a:t>Dios es nuestro amparo y fortaleza, Nuestro pronto auxilio en las tribulaciones.  </a:t>
            </a:r>
            <a:r>
              <a:t>2 </a:t>
            </a:r>
            <a:r>
              <a:rPr baseline="0"/>
              <a:t>Por tanto, no temeremos, aunque la tierra sea removida, Y se traspasen los montes al corazón del mar;  </a:t>
            </a:r>
            <a:r>
              <a:t>3 </a:t>
            </a:r>
            <a:r>
              <a:rPr baseline="0" i="1"/>
              <a:t>Aunque bramen y se turben sus aguas, Y tiemblen los montes a causa de su braveza. Selah.</a:t>
            </a:r>
          </a:p>
        </p:txBody>
      </p:sp>
      <p:sp>
        <p:nvSpPr>
          <p:cNvPr id="132" name="TextBox 2"/>
          <p:cNvSpPr txBox="1"/>
          <p:nvPr/>
        </p:nvSpPr>
        <p:spPr>
          <a:xfrm>
            <a:off x="45719" y="-1"/>
            <a:ext cx="9052561" cy="92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500">
                <a:solidFill>
                  <a:srgbClr val="EEECE1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“Estoy Bien con mi Dios”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990600"/>
            <a:ext cx="9144003" cy="5867400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Rectangle 4"/>
          <p:cNvSpPr txBox="1"/>
          <p:nvPr/>
        </p:nvSpPr>
        <p:spPr>
          <a:xfrm>
            <a:off x="1112519" y="1447799"/>
            <a:ext cx="6766561" cy="3583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600"/>
              </a:spcBef>
              <a:defRPr b="1"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erlin Sans FB Demi"/>
                <a:ea typeface="Berlin Sans FB Demi"/>
                <a:cs typeface="Berlin Sans FB Demi"/>
                <a:sym typeface="Berlin Sans FB Demi"/>
              </a:defRPr>
            </a:pPr>
            <a:r>
              <a:t>Salmos 46:1-11 </a:t>
            </a:r>
          </a:p>
          <a:p>
            <a:pPr algn="ctr">
              <a:spcBef>
                <a:spcPts val="600"/>
              </a:spcBef>
              <a:defRPr baseline="30000" sz="25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t>4 </a:t>
            </a:r>
            <a:r>
              <a:rPr baseline="0"/>
              <a:t>Del río sus corrientes alegran la ciudad de Dios, El santuario de las moradas del Altísimo.  </a:t>
            </a:r>
            <a:r>
              <a:t>5 </a:t>
            </a:r>
            <a:r>
              <a:rPr baseline="0"/>
              <a:t>Dios está en medio de ella; no será conmovida. Dios la ayudará al clarear la mañana.  </a:t>
            </a:r>
            <a:r>
              <a:t>6 </a:t>
            </a:r>
            <a:r>
              <a:rPr baseline="0"/>
              <a:t>Bramaron las naciones, titubearon los reinos; Dio él su voz, se derritió la tierra.  </a:t>
            </a:r>
            <a:r>
              <a:t>7 </a:t>
            </a:r>
            <a:r>
              <a:rPr baseline="0"/>
              <a:t>Jehová de los ejércitos está con nosotros; Nuestro refugio es el Dios de Jacob. Selah.</a:t>
            </a:r>
          </a:p>
        </p:txBody>
      </p:sp>
      <p:sp>
        <p:nvSpPr>
          <p:cNvPr id="136" name="TextBox 2"/>
          <p:cNvSpPr txBox="1"/>
          <p:nvPr/>
        </p:nvSpPr>
        <p:spPr>
          <a:xfrm>
            <a:off x="45719" y="-1"/>
            <a:ext cx="9052561" cy="92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500">
                <a:solidFill>
                  <a:srgbClr val="EEECE1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“Estoy Bien con mi Dios”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