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theme/theme2.xml" ContentType="application/vnd.openxmlformats-officedocument.theme+xml"/>
  <Override PartName="/ppt/media/image8.jpeg" ContentType="image/jpeg"/>
  <Override PartName="/ppt/media/media1.mp4" ContentType="video/unknown"/>
  <Override PartName="/ppt/notesSlides/notesSlide1.xml" ContentType="application/vnd.openxmlformats-officedocument.presentationml.notesSlide+xml"/>
  <Override PartName="/ppt/media/image9.jpeg" ContentType="image/jpeg"/>
  <Override PartName="/ppt/notesSlides/notesSlide2.xml" ContentType="application/vnd.openxmlformats-officedocument.presentationml.notesSlide+xml"/>
  <Override PartName="/ppt/notesSlides/notesSlide3.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415431" rtl="0" fontAlgn="auto" latinLnBrk="0" hangingPunct="0">
      <a:lnSpc>
        <a:spcPct val="100000"/>
      </a:lnSpc>
      <a:spcBef>
        <a:spcPts val="1700"/>
      </a:spcBef>
      <a:spcAft>
        <a:spcPts val="0"/>
      </a:spcAft>
      <a:buClrTx/>
      <a:buSzTx/>
      <a:buFontTx/>
      <a:buNone/>
      <a:tabLst>
        <a:tab pos="406400" algn="l"/>
      </a:tabLst>
      <a:defRPr b="0" baseline="0" cap="none" i="0" spc="53" strike="noStrike" sz="1800" u="none" kumimoji="0" normalizeH="0">
        <a:ln>
          <a:noFill/>
        </a:ln>
        <a:solidFill>
          <a:schemeClr val="accent1"/>
        </a:solidFill>
        <a:effectLst/>
        <a:uFillTx/>
        <a:latin typeface="Founders Grotesk Text"/>
        <a:ea typeface="Founders Grotesk Text"/>
        <a:cs typeface="Founders Grotesk Text"/>
        <a:sym typeface="Founders Grotesk Text"/>
      </a:defRPr>
    </a:lvl1pPr>
    <a:lvl2pPr marL="0" marR="0" indent="457200" algn="ctr" defTabSz="415431" rtl="0" fontAlgn="auto" latinLnBrk="0" hangingPunct="0">
      <a:lnSpc>
        <a:spcPct val="100000"/>
      </a:lnSpc>
      <a:spcBef>
        <a:spcPts val="1700"/>
      </a:spcBef>
      <a:spcAft>
        <a:spcPts val="0"/>
      </a:spcAft>
      <a:buClrTx/>
      <a:buSzTx/>
      <a:buFontTx/>
      <a:buNone/>
      <a:tabLst>
        <a:tab pos="406400" algn="l"/>
      </a:tabLst>
      <a:defRPr b="0" baseline="0" cap="none" i="0" spc="53" strike="noStrike" sz="1800" u="none" kumimoji="0" normalizeH="0">
        <a:ln>
          <a:noFill/>
        </a:ln>
        <a:solidFill>
          <a:schemeClr val="accent1"/>
        </a:solidFill>
        <a:effectLst/>
        <a:uFillTx/>
        <a:latin typeface="Founders Grotesk Text"/>
        <a:ea typeface="Founders Grotesk Text"/>
        <a:cs typeface="Founders Grotesk Text"/>
        <a:sym typeface="Founders Grotesk Text"/>
      </a:defRPr>
    </a:lvl2pPr>
    <a:lvl3pPr marL="0" marR="0" indent="914400" algn="ctr" defTabSz="415431" rtl="0" fontAlgn="auto" latinLnBrk="0" hangingPunct="0">
      <a:lnSpc>
        <a:spcPct val="100000"/>
      </a:lnSpc>
      <a:spcBef>
        <a:spcPts val="1700"/>
      </a:spcBef>
      <a:spcAft>
        <a:spcPts val="0"/>
      </a:spcAft>
      <a:buClrTx/>
      <a:buSzTx/>
      <a:buFontTx/>
      <a:buNone/>
      <a:tabLst>
        <a:tab pos="406400" algn="l"/>
      </a:tabLst>
      <a:defRPr b="0" baseline="0" cap="none" i="0" spc="53" strike="noStrike" sz="1800" u="none" kumimoji="0" normalizeH="0">
        <a:ln>
          <a:noFill/>
        </a:ln>
        <a:solidFill>
          <a:schemeClr val="accent1"/>
        </a:solidFill>
        <a:effectLst/>
        <a:uFillTx/>
        <a:latin typeface="Founders Grotesk Text"/>
        <a:ea typeface="Founders Grotesk Text"/>
        <a:cs typeface="Founders Grotesk Text"/>
        <a:sym typeface="Founders Grotesk Text"/>
      </a:defRPr>
    </a:lvl3pPr>
    <a:lvl4pPr marL="0" marR="0" indent="1371600" algn="ctr" defTabSz="415431" rtl="0" fontAlgn="auto" latinLnBrk="0" hangingPunct="0">
      <a:lnSpc>
        <a:spcPct val="100000"/>
      </a:lnSpc>
      <a:spcBef>
        <a:spcPts val="1700"/>
      </a:spcBef>
      <a:spcAft>
        <a:spcPts val="0"/>
      </a:spcAft>
      <a:buClrTx/>
      <a:buSzTx/>
      <a:buFontTx/>
      <a:buNone/>
      <a:tabLst>
        <a:tab pos="406400" algn="l"/>
      </a:tabLst>
      <a:defRPr b="0" baseline="0" cap="none" i="0" spc="53" strike="noStrike" sz="1800" u="none" kumimoji="0" normalizeH="0">
        <a:ln>
          <a:noFill/>
        </a:ln>
        <a:solidFill>
          <a:schemeClr val="accent1"/>
        </a:solidFill>
        <a:effectLst/>
        <a:uFillTx/>
        <a:latin typeface="Founders Grotesk Text"/>
        <a:ea typeface="Founders Grotesk Text"/>
        <a:cs typeface="Founders Grotesk Text"/>
        <a:sym typeface="Founders Grotesk Text"/>
      </a:defRPr>
    </a:lvl4pPr>
    <a:lvl5pPr marL="0" marR="0" indent="1828800" algn="ctr" defTabSz="415431" rtl="0" fontAlgn="auto" latinLnBrk="0" hangingPunct="0">
      <a:lnSpc>
        <a:spcPct val="100000"/>
      </a:lnSpc>
      <a:spcBef>
        <a:spcPts val="1700"/>
      </a:spcBef>
      <a:spcAft>
        <a:spcPts val="0"/>
      </a:spcAft>
      <a:buClrTx/>
      <a:buSzTx/>
      <a:buFontTx/>
      <a:buNone/>
      <a:tabLst>
        <a:tab pos="406400" algn="l"/>
      </a:tabLst>
      <a:defRPr b="0" baseline="0" cap="none" i="0" spc="53" strike="noStrike" sz="1800" u="none" kumimoji="0" normalizeH="0">
        <a:ln>
          <a:noFill/>
        </a:ln>
        <a:solidFill>
          <a:schemeClr val="accent1"/>
        </a:solidFill>
        <a:effectLst/>
        <a:uFillTx/>
        <a:latin typeface="Founders Grotesk Text"/>
        <a:ea typeface="Founders Grotesk Text"/>
        <a:cs typeface="Founders Grotesk Text"/>
        <a:sym typeface="Founders Grotesk Text"/>
      </a:defRPr>
    </a:lvl5pPr>
    <a:lvl6pPr marL="0" marR="0" indent="2286000" algn="ctr" defTabSz="415431" rtl="0" fontAlgn="auto" latinLnBrk="0" hangingPunct="0">
      <a:lnSpc>
        <a:spcPct val="100000"/>
      </a:lnSpc>
      <a:spcBef>
        <a:spcPts val="1700"/>
      </a:spcBef>
      <a:spcAft>
        <a:spcPts val="0"/>
      </a:spcAft>
      <a:buClrTx/>
      <a:buSzTx/>
      <a:buFontTx/>
      <a:buNone/>
      <a:tabLst>
        <a:tab pos="406400" algn="l"/>
      </a:tabLst>
      <a:defRPr b="0" baseline="0" cap="none" i="0" spc="53" strike="noStrike" sz="1800" u="none" kumimoji="0" normalizeH="0">
        <a:ln>
          <a:noFill/>
        </a:ln>
        <a:solidFill>
          <a:schemeClr val="accent1"/>
        </a:solidFill>
        <a:effectLst/>
        <a:uFillTx/>
        <a:latin typeface="Founders Grotesk Text"/>
        <a:ea typeface="Founders Grotesk Text"/>
        <a:cs typeface="Founders Grotesk Text"/>
        <a:sym typeface="Founders Grotesk Text"/>
      </a:defRPr>
    </a:lvl6pPr>
    <a:lvl7pPr marL="0" marR="0" indent="2743200" algn="ctr" defTabSz="415431" rtl="0" fontAlgn="auto" latinLnBrk="0" hangingPunct="0">
      <a:lnSpc>
        <a:spcPct val="100000"/>
      </a:lnSpc>
      <a:spcBef>
        <a:spcPts val="1700"/>
      </a:spcBef>
      <a:spcAft>
        <a:spcPts val="0"/>
      </a:spcAft>
      <a:buClrTx/>
      <a:buSzTx/>
      <a:buFontTx/>
      <a:buNone/>
      <a:tabLst>
        <a:tab pos="406400" algn="l"/>
      </a:tabLst>
      <a:defRPr b="0" baseline="0" cap="none" i="0" spc="53" strike="noStrike" sz="1800" u="none" kumimoji="0" normalizeH="0">
        <a:ln>
          <a:noFill/>
        </a:ln>
        <a:solidFill>
          <a:schemeClr val="accent1"/>
        </a:solidFill>
        <a:effectLst/>
        <a:uFillTx/>
        <a:latin typeface="Founders Grotesk Text"/>
        <a:ea typeface="Founders Grotesk Text"/>
        <a:cs typeface="Founders Grotesk Text"/>
        <a:sym typeface="Founders Grotesk Text"/>
      </a:defRPr>
    </a:lvl7pPr>
    <a:lvl8pPr marL="0" marR="0" indent="3200400" algn="ctr" defTabSz="415431" rtl="0" fontAlgn="auto" latinLnBrk="0" hangingPunct="0">
      <a:lnSpc>
        <a:spcPct val="100000"/>
      </a:lnSpc>
      <a:spcBef>
        <a:spcPts val="1700"/>
      </a:spcBef>
      <a:spcAft>
        <a:spcPts val="0"/>
      </a:spcAft>
      <a:buClrTx/>
      <a:buSzTx/>
      <a:buFontTx/>
      <a:buNone/>
      <a:tabLst>
        <a:tab pos="406400" algn="l"/>
      </a:tabLst>
      <a:defRPr b="0" baseline="0" cap="none" i="0" spc="53" strike="noStrike" sz="1800" u="none" kumimoji="0" normalizeH="0">
        <a:ln>
          <a:noFill/>
        </a:ln>
        <a:solidFill>
          <a:schemeClr val="accent1"/>
        </a:solidFill>
        <a:effectLst/>
        <a:uFillTx/>
        <a:latin typeface="Founders Grotesk Text"/>
        <a:ea typeface="Founders Grotesk Text"/>
        <a:cs typeface="Founders Grotesk Text"/>
        <a:sym typeface="Founders Grotesk Text"/>
      </a:defRPr>
    </a:lvl8pPr>
    <a:lvl9pPr marL="0" marR="0" indent="3657600" algn="ctr" defTabSz="415431" rtl="0" fontAlgn="auto" latinLnBrk="0" hangingPunct="0">
      <a:lnSpc>
        <a:spcPct val="100000"/>
      </a:lnSpc>
      <a:spcBef>
        <a:spcPts val="1700"/>
      </a:spcBef>
      <a:spcAft>
        <a:spcPts val="0"/>
      </a:spcAft>
      <a:buClrTx/>
      <a:buSzTx/>
      <a:buFontTx/>
      <a:buNone/>
      <a:tabLst>
        <a:tab pos="406400" algn="l"/>
      </a:tabLst>
      <a:defRPr b="0" baseline="0" cap="none" i="0" spc="53" strike="noStrike" sz="1800" u="none" kumimoji="0" normalizeH="0">
        <a:ln>
          <a:noFill/>
        </a:ln>
        <a:solidFill>
          <a:schemeClr val="accent1"/>
        </a:solidFill>
        <a:effectLst/>
        <a:uFillTx/>
        <a:latin typeface="Founders Grotesk Text"/>
        <a:ea typeface="Founders Grotesk Text"/>
        <a:cs typeface="Founders Grotesk Text"/>
        <a:sym typeface="Founders Grotesk Tex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Founders Grotesk"/>
          <a:ea typeface="Founders Grotesk"/>
          <a:cs typeface="Founders Grotesk"/>
        </a:font>
        <a:srgbClr val="53585F"/>
      </a:tcTxStyle>
      <a:tcStyle>
        <a:tcBdr>
          <a:left>
            <a:ln w="12700" cap="flat">
              <a:solidFill>
                <a:srgbClr val="53585F"/>
              </a:solidFill>
              <a:prstDash val="solid"/>
              <a:miter lim="400000"/>
            </a:ln>
          </a:left>
          <a:right>
            <a:ln w="12700" cap="flat">
              <a:solidFill>
                <a:srgbClr val="53585F"/>
              </a:solidFill>
              <a:prstDash val="solid"/>
              <a:miter lim="400000"/>
            </a:ln>
          </a:right>
          <a:top>
            <a:ln w="12700" cap="flat">
              <a:solidFill>
                <a:srgbClr val="53585F"/>
              </a:solidFill>
              <a:prstDash val="solid"/>
              <a:miter lim="400000"/>
            </a:ln>
          </a:top>
          <a:bottom>
            <a:ln w="12700" cap="flat">
              <a:solidFill>
                <a:srgbClr val="53585F"/>
              </a:solidFill>
              <a:prstDash val="solid"/>
              <a:miter lim="400000"/>
            </a:ln>
          </a:bottom>
          <a:insideH>
            <a:ln w="12700" cap="flat">
              <a:solidFill>
                <a:srgbClr val="53585F"/>
              </a:solidFill>
              <a:prstDash val="solid"/>
              <a:miter lim="400000"/>
            </a:ln>
          </a:insideH>
          <a:insideV>
            <a:ln w="12700" cap="flat">
              <a:solidFill>
                <a:srgbClr val="53585F"/>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53585F"/>
        </a:fontRef>
        <a:srgbClr val="53585F"/>
      </a:tcTxStyle>
      <a:tcStyle>
        <a:tcBdr>
          <a:left>
            <a:ln w="12700" cap="flat">
              <a:solidFill>
                <a:srgbClr val="53585F"/>
              </a:solidFill>
              <a:prstDash val="solid"/>
              <a:miter lim="400000"/>
            </a:ln>
          </a:left>
          <a:right>
            <a:ln w="25400" cap="flat">
              <a:solidFill>
                <a:srgbClr val="53585F"/>
              </a:solidFill>
              <a:prstDash val="solid"/>
              <a:miter lim="400000"/>
            </a:ln>
          </a:right>
          <a:top>
            <a:ln w="12700" cap="flat">
              <a:solidFill>
                <a:srgbClr val="53585F"/>
              </a:solidFill>
              <a:prstDash val="solid"/>
              <a:miter lim="400000"/>
            </a:ln>
          </a:top>
          <a:bottom>
            <a:ln w="12700" cap="flat">
              <a:solidFill>
                <a:srgbClr val="53585F"/>
              </a:solidFill>
              <a:prstDash val="solid"/>
              <a:miter lim="400000"/>
            </a:ln>
          </a:bottom>
          <a:insideH>
            <a:ln w="12700" cap="flat">
              <a:solidFill>
                <a:srgbClr val="53585F"/>
              </a:solidFill>
              <a:prstDash val="solid"/>
              <a:miter lim="400000"/>
            </a:ln>
          </a:insideH>
          <a:insideV>
            <a:ln w="12700" cap="flat">
              <a:solidFill>
                <a:srgbClr val="53585F"/>
              </a:solidFill>
              <a:prstDash val="solid"/>
              <a:miter lim="400000"/>
            </a:ln>
          </a:insideV>
        </a:tcBdr>
        <a:fill>
          <a:noFill/>
        </a:fill>
      </a:tcStyle>
    </a:firstCol>
    <a:lastRow>
      <a:tcTxStyle b="on" i="off">
        <a:fontRef idx="minor">
          <a:srgbClr val="53585F"/>
        </a:fontRef>
        <a:srgbClr val="53585F"/>
      </a:tcTxStyle>
      <a:tcStyle>
        <a:tcBdr>
          <a:left>
            <a:ln w="12700" cap="flat">
              <a:solidFill>
                <a:srgbClr val="53585F"/>
              </a:solidFill>
              <a:prstDash val="solid"/>
              <a:miter lim="400000"/>
            </a:ln>
          </a:left>
          <a:right>
            <a:ln w="12700" cap="flat">
              <a:solidFill>
                <a:srgbClr val="53585F"/>
              </a:solidFill>
              <a:prstDash val="solid"/>
              <a:miter lim="400000"/>
            </a:ln>
          </a:right>
          <a:top>
            <a:ln w="25400" cap="flat">
              <a:solidFill>
                <a:srgbClr val="53585F"/>
              </a:solidFill>
              <a:prstDash val="solid"/>
              <a:miter lim="400000"/>
            </a:ln>
          </a:top>
          <a:bottom>
            <a:ln w="12700" cap="flat">
              <a:solidFill>
                <a:srgbClr val="53585F"/>
              </a:solidFill>
              <a:prstDash val="solid"/>
              <a:miter lim="400000"/>
            </a:ln>
          </a:bottom>
          <a:insideH>
            <a:ln w="12700" cap="flat">
              <a:solidFill>
                <a:srgbClr val="53585F"/>
              </a:solidFill>
              <a:prstDash val="solid"/>
              <a:miter lim="400000"/>
            </a:ln>
          </a:insideH>
          <a:insideV>
            <a:ln w="12700" cap="flat">
              <a:solidFill>
                <a:srgbClr val="53585F"/>
              </a:solidFill>
              <a:prstDash val="solid"/>
              <a:miter lim="400000"/>
            </a:ln>
          </a:insideV>
        </a:tcBdr>
        <a:fill>
          <a:noFill/>
        </a:fill>
      </a:tcStyle>
    </a:lastRow>
    <a:firstRow>
      <a:tcTxStyle b="on" i="off">
        <a:fontRef idx="minor">
          <a:srgbClr val="53585F"/>
        </a:fontRef>
        <a:srgbClr val="53585F"/>
      </a:tcTxStyle>
      <a:tcStyle>
        <a:tcBdr>
          <a:left>
            <a:ln w="12700" cap="flat">
              <a:solidFill>
                <a:srgbClr val="53585F"/>
              </a:solidFill>
              <a:prstDash val="solid"/>
              <a:miter lim="400000"/>
            </a:ln>
          </a:left>
          <a:right>
            <a:ln w="12700" cap="flat">
              <a:solidFill>
                <a:srgbClr val="53585F"/>
              </a:solidFill>
              <a:prstDash val="solid"/>
              <a:miter lim="400000"/>
            </a:ln>
          </a:right>
          <a:top>
            <a:ln w="12700" cap="flat">
              <a:solidFill>
                <a:srgbClr val="53585F"/>
              </a:solidFill>
              <a:prstDash val="solid"/>
              <a:miter lim="400000"/>
            </a:ln>
          </a:top>
          <a:bottom>
            <a:ln w="25400" cap="flat">
              <a:solidFill>
                <a:srgbClr val="53585F"/>
              </a:solidFill>
              <a:prstDash val="solid"/>
              <a:miter lim="400000"/>
            </a:ln>
          </a:bottom>
          <a:insideH>
            <a:ln w="12700" cap="flat">
              <a:solidFill>
                <a:srgbClr val="53585F"/>
              </a:solidFill>
              <a:prstDash val="solid"/>
              <a:miter lim="400000"/>
            </a:ln>
          </a:insideH>
          <a:insideV>
            <a:ln w="12700" cap="flat">
              <a:solidFill>
                <a:srgbClr val="53585F"/>
              </a:solidFill>
              <a:prstDash val="solid"/>
              <a:miter lim="400000"/>
            </a:ln>
          </a:insideV>
        </a:tcBdr>
        <a:fill>
          <a:noFill/>
        </a:fill>
      </a:tcStyle>
    </a:firstRow>
  </a:tblStyle>
  <a:tblStyle styleId="{C7B018BB-80A7-4F77-B60F-C8B233D01FF8}" styleName="">
    <a:tblBg/>
    <a:wholeTbl>
      <a:tcTxStyle b="off" i="off">
        <a:font>
          <a:latin typeface="Founders Grotesk"/>
          <a:ea typeface="Founders Grotesk"/>
          <a:cs typeface="Founders Grotesk"/>
        </a:font>
        <a:srgbClr val="53585F"/>
      </a:tcTxStyle>
      <a:tcStyle>
        <a:tcBdr>
          <a:left>
            <a:ln w="12700" cap="flat">
              <a:solidFill>
                <a:srgbClr val="53585F"/>
              </a:solidFill>
              <a:prstDash val="solid"/>
              <a:miter lim="400000"/>
            </a:ln>
          </a:left>
          <a:right>
            <a:ln w="12700" cap="flat">
              <a:solidFill>
                <a:srgbClr val="53585F"/>
              </a:solidFill>
              <a:prstDash val="solid"/>
              <a:miter lim="400000"/>
            </a:ln>
          </a:right>
          <a:top>
            <a:ln w="12700" cap="flat">
              <a:solidFill>
                <a:srgbClr val="53585F"/>
              </a:solidFill>
              <a:prstDash val="solid"/>
              <a:miter lim="400000"/>
            </a:ln>
          </a:top>
          <a:bottom>
            <a:ln w="12700" cap="flat">
              <a:solidFill>
                <a:srgbClr val="53585F"/>
              </a:solidFill>
              <a:prstDash val="solid"/>
              <a:miter lim="400000"/>
            </a:ln>
          </a:bottom>
          <a:insideH>
            <a:ln w="12700" cap="flat">
              <a:solidFill>
                <a:srgbClr val="53585F"/>
              </a:solidFill>
              <a:prstDash val="solid"/>
              <a:miter lim="400000"/>
            </a:ln>
          </a:insideH>
          <a:insideV>
            <a:ln w="12700" cap="flat">
              <a:solidFill>
                <a:srgbClr val="53585F"/>
              </a:solidFill>
              <a:prstDash val="solid"/>
              <a:miter lim="400000"/>
            </a:ln>
          </a:insideV>
        </a:tcBdr>
        <a:fill>
          <a:noFill/>
        </a:fill>
      </a:tcStyle>
    </a:wholeTbl>
    <a:band2H>
      <a:tcTxStyle b="def" i="def"/>
      <a:tcStyle>
        <a:tcBdr/>
        <a:fill>
          <a:solidFill>
            <a:srgbClr val="E3E5E8"/>
          </a:solidFill>
        </a:fill>
      </a:tcStyle>
    </a:band2H>
    <a:firstCol>
      <a:tcTxStyle b="on" i="off">
        <a:fontRef idx="minor">
          <a:schemeClr val="accent1"/>
        </a:fontRef>
        <a:schemeClr val="accent1"/>
      </a:tcTxStyle>
      <a:tcStyle>
        <a:tcBdr>
          <a:left>
            <a:ln w="12700" cap="flat">
              <a:solidFill>
                <a:srgbClr val="525760"/>
              </a:solidFill>
              <a:prstDash val="solid"/>
              <a:miter lim="400000"/>
            </a:ln>
          </a:left>
          <a:right>
            <a:ln w="25400" cap="flat">
              <a:solidFill>
                <a:schemeClr val="accent1"/>
              </a:solidFill>
              <a:prstDash val="solid"/>
              <a:miter lim="400000"/>
            </a:ln>
          </a:right>
          <a:top>
            <a:ln w="12700" cap="flat">
              <a:solidFill>
                <a:srgbClr val="53585F"/>
              </a:solidFill>
              <a:prstDash val="solid"/>
              <a:miter lim="400000"/>
            </a:ln>
          </a:top>
          <a:bottom>
            <a:ln w="12700" cap="flat">
              <a:solidFill>
                <a:srgbClr val="53585F"/>
              </a:solidFill>
              <a:prstDash val="solid"/>
              <a:miter lim="400000"/>
            </a:ln>
          </a:bottom>
          <a:insideH>
            <a:ln w="12700" cap="flat">
              <a:solidFill>
                <a:srgbClr val="53585F"/>
              </a:solidFill>
              <a:prstDash val="solid"/>
              <a:miter lim="400000"/>
            </a:ln>
          </a:insideH>
          <a:insideV>
            <a:ln w="12700" cap="flat">
              <a:solidFill>
                <a:srgbClr val="53585F"/>
              </a:solidFill>
              <a:prstDash val="solid"/>
              <a:miter lim="400000"/>
            </a:ln>
          </a:insideV>
        </a:tcBdr>
        <a:fill>
          <a:noFill/>
        </a:fill>
      </a:tcStyle>
    </a:firstCol>
    <a:lastRow>
      <a:tcTxStyle b="off" i="off">
        <a:font>
          <a:latin typeface="Founders Grotesk"/>
          <a:ea typeface="Founders Grotesk"/>
          <a:cs typeface="Founders Grotesk"/>
        </a:font>
        <a:srgbClr val="53585F"/>
      </a:tcTxStyle>
      <a:tcStyle>
        <a:tcBdr>
          <a:left>
            <a:ln w="12700" cap="flat">
              <a:solidFill>
                <a:srgbClr val="53585F"/>
              </a:solidFill>
              <a:prstDash val="solid"/>
              <a:miter lim="400000"/>
            </a:ln>
          </a:left>
          <a:right>
            <a:ln w="12700" cap="flat">
              <a:solidFill>
                <a:srgbClr val="53585F"/>
              </a:solidFill>
              <a:prstDash val="solid"/>
              <a:miter lim="400000"/>
            </a:ln>
          </a:right>
          <a:top>
            <a:ln w="25400" cap="flat">
              <a:solidFill>
                <a:schemeClr val="accent1"/>
              </a:solidFill>
              <a:prstDash val="solid"/>
              <a:miter lim="400000"/>
            </a:ln>
          </a:top>
          <a:bottom>
            <a:ln w="12700" cap="flat">
              <a:solidFill>
                <a:srgbClr val="525760"/>
              </a:solidFill>
              <a:prstDash val="solid"/>
              <a:miter lim="400000"/>
            </a:ln>
          </a:bottom>
          <a:insideH>
            <a:ln w="12700" cap="flat">
              <a:solidFill>
                <a:srgbClr val="53585F"/>
              </a:solidFill>
              <a:prstDash val="solid"/>
              <a:miter lim="400000"/>
            </a:ln>
          </a:insideH>
          <a:insideV>
            <a:ln w="12700" cap="flat">
              <a:solidFill>
                <a:srgbClr val="53585F"/>
              </a:solidFill>
              <a:prstDash val="solid"/>
              <a:miter lim="400000"/>
            </a:ln>
          </a:insideV>
        </a:tcBdr>
        <a:fill>
          <a:no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525760"/>
              </a:solidFill>
              <a:prstDash val="solid"/>
              <a:miter lim="400000"/>
            </a:ln>
          </a:top>
          <a:bottom>
            <a:ln w="12700" cap="flat">
              <a:solidFill>
                <a:srgbClr val="53585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chemeClr val="accent1"/>
          </a:solidFill>
        </a:fill>
      </a:tcStyle>
    </a:firstRow>
  </a:tblStyle>
  <a:tblStyle styleId="{EEE7283C-3CF3-47DC-8721-378D4A62B228}" styleName="">
    <a:tblBg/>
    <a:wholeTbl>
      <a:tcTxStyle b="off" i="off">
        <a:font>
          <a:latin typeface="Founders Grotesk"/>
          <a:ea typeface="Founders Grotesk"/>
          <a:cs typeface="Founders Grotesk"/>
        </a:font>
        <a:srgbClr val="53585F"/>
      </a:tcTxStyle>
      <a:tcStyle>
        <a:tcBdr>
          <a:left>
            <a:ln w="12700" cap="flat">
              <a:solidFill>
                <a:srgbClr val="53585F"/>
              </a:solidFill>
              <a:prstDash val="solid"/>
              <a:miter lim="400000"/>
            </a:ln>
          </a:left>
          <a:right>
            <a:ln w="12700" cap="flat">
              <a:solidFill>
                <a:srgbClr val="53585F"/>
              </a:solidFill>
              <a:prstDash val="solid"/>
              <a:miter lim="400000"/>
            </a:ln>
          </a:right>
          <a:top>
            <a:ln w="12700" cap="flat">
              <a:solidFill>
                <a:srgbClr val="53585F"/>
              </a:solidFill>
              <a:prstDash val="solid"/>
              <a:miter lim="400000"/>
            </a:ln>
          </a:top>
          <a:bottom>
            <a:ln w="12700" cap="flat">
              <a:solidFill>
                <a:srgbClr val="53585F"/>
              </a:solidFill>
              <a:prstDash val="solid"/>
              <a:miter lim="400000"/>
            </a:ln>
          </a:bottom>
          <a:insideH>
            <a:ln w="12700" cap="flat">
              <a:solidFill>
                <a:srgbClr val="53585F"/>
              </a:solidFill>
              <a:prstDash val="solid"/>
              <a:miter lim="400000"/>
            </a:ln>
          </a:insideH>
          <a:insideV>
            <a:ln w="12700" cap="flat">
              <a:solidFill>
                <a:srgbClr val="53585F"/>
              </a:solidFill>
              <a:prstDash val="solid"/>
              <a:miter lim="400000"/>
            </a:ln>
          </a:insideV>
        </a:tcBdr>
        <a:fill>
          <a:noFill/>
        </a:fill>
      </a:tcStyle>
    </a:wholeTbl>
    <a:band2H>
      <a:tcTxStyle b="def" i="def"/>
      <a:tcStyle>
        <a:tcBdr/>
        <a:fill>
          <a:solidFill>
            <a:srgbClr val="E3E5E8"/>
          </a:solidFill>
        </a:fill>
      </a:tcStyle>
    </a:band2H>
    <a:firstCol>
      <a:tcTxStyle b="off" i="off">
        <a:font>
          <a:latin typeface="Founders Grotesk Medium"/>
          <a:ea typeface="Founders Grotesk Medium"/>
          <a:cs typeface="Founders Grotesk Medium"/>
        </a:font>
        <a:srgbClr val="53575F"/>
      </a:tcTxStyle>
      <a:tcStyle>
        <a:tcBdr>
          <a:left>
            <a:ln w="12700" cap="flat">
              <a:solidFill>
                <a:srgbClr val="606060"/>
              </a:solidFill>
              <a:prstDash val="solid"/>
              <a:miter lim="400000"/>
            </a:ln>
          </a:left>
          <a:right>
            <a:ln w="12700" cap="flat">
              <a:solidFill>
                <a:srgbClr val="54585E"/>
              </a:solidFill>
              <a:prstDash val="solid"/>
              <a:miter lim="400000"/>
            </a:ln>
          </a:right>
          <a:top>
            <a:ln w="12700" cap="flat">
              <a:solidFill>
                <a:srgbClr val="53585F"/>
              </a:solidFill>
              <a:prstDash val="solid"/>
              <a:miter lim="400000"/>
            </a:ln>
          </a:top>
          <a:bottom>
            <a:ln w="12700" cap="flat">
              <a:solidFill>
                <a:srgbClr val="53585F"/>
              </a:solidFill>
              <a:prstDash val="solid"/>
              <a:miter lim="400000"/>
            </a:ln>
          </a:bottom>
          <a:insideH>
            <a:ln w="12700" cap="flat">
              <a:solidFill>
                <a:srgbClr val="53585F"/>
              </a:solidFill>
              <a:prstDash val="solid"/>
              <a:miter lim="400000"/>
            </a:ln>
          </a:insideH>
          <a:insideV>
            <a:ln w="12700" cap="flat">
              <a:solidFill>
                <a:srgbClr val="53585F"/>
              </a:solidFill>
              <a:prstDash val="solid"/>
              <a:miter lim="400000"/>
            </a:ln>
          </a:insideV>
        </a:tcBdr>
        <a:fill>
          <a:solidFill>
            <a:schemeClr val="accent4"/>
          </a:solidFill>
        </a:fill>
      </a:tcStyle>
    </a:firstCol>
    <a:lastRow>
      <a:tcTxStyle b="off" i="off">
        <a:font>
          <a:latin typeface="Founders Grotesk"/>
          <a:ea typeface="Founders Grotesk"/>
          <a:cs typeface="Founders Grotesk"/>
        </a:font>
        <a:srgbClr val="53585F"/>
      </a:tcTxStyle>
      <a:tcStyle>
        <a:tcBdr>
          <a:left>
            <a:ln w="12700" cap="flat">
              <a:solidFill>
                <a:srgbClr val="53585F"/>
              </a:solidFill>
              <a:prstDash val="solid"/>
              <a:miter lim="400000"/>
            </a:ln>
          </a:left>
          <a:right>
            <a:ln w="12700" cap="flat">
              <a:solidFill>
                <a:srgbClr val="53585F"/>
              </a:solidFill>
              <a:prstDash val="solid"/>
              <a:miter lim="400000"/>
            </a:ln>
          </a:right>
          <a:top>
            <a:ln w="25400" cap="flat">
              <a:solidFill>
                <a:srgbClr val="54585E"/>
              </a:solidFill>
              <a:prstDash val="solid"/>
              <a:miter lim="400000"/>
            </a:ln>
          </a:top>
          <a:bottom>
            <a:ln w="12700" cap="flat">
              <a:solidFill>
                <a:srgbClr val="606060"/>
              </a:solidFill>
              <a:prstDash val="solid"/>
              <a:miter lim="400000"/>
            </a:ln>
          </a:bottom>
          <a:insideH>
            <a:ln w="12700" cap="flat">
              <a:solidFill>
                <a:srgbClr val="53585F"/>
              </a:solidFill>
              <a:prstDash val="solid"/>
              <a:miter lim="400000"/>
            </a:ln>
          </a:insideH>
          <a:insideV>
            <a:ln w="12700" cap="flat">
              <a:solidFill>
                <a:srgbClr val="53585F"/>
              </a:solidFill>
              <a:prstDash val="solid"/>
              <a:miter lim="400000"/>
            </a:ln>
          </a:insideV>
        </a:tcBdr>
        <a:fill>
          <a:noFill/>
        </a:fill>
      </a:tcStyle>
    </a:lastRow>
    <a:firstRow>
      <a:tcTxStyle b="off" i="off">
        <a:font>
          <a:latin typeface="Founders Grotesk Medium"/>
          <a:ea typeface="Founders Grotesk Medium"/>
          <a:cs typeface="Founders Grotesk Medium"/>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606060"/>
              </a:solidFill>
              <a:prstDash val="solid"/>
              <a:miter lim="400000"/>
            </a:ln>
          </a:top>
          <a:bottom>
            <a:ln w="12700" cap="flat">
              <a:solidFill>
                <a:srgbClr val="53585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chemeClr val="accent2">
              <a:hueOff val="45357"/>
              <a:satOff val="2412"/>
              <a:lumOff val="-28753"/>
            </a:schemeClr>
          </a:solidFill>
        </a:fill>
      </a:tcStyle>
    </a:firstRow>
  </a:tblStyle>
  <a:tblStyle styleId="{CF821DB8-F4EB-4A41-A1BA-3FCAFE7338EE}" styleName="">
    <a:tblBg/>
    <a:wholeTbl>
      <a:tcTxStyle b="off" i="off">
        <a:font>
          <a:latin typeface="Founders Grotesk"/>
          <a:ea typeface="Founders Grotesk"/>
          <a:cs typeface="Founders Grotesk"/>
        </a:font>
        <a:srgbClr val="53585F"/>
      </a:tcTxStyle>
      <a:tcStyle>
        <a:tcBdr>
          <a:left>
            <a:ln w="12700" cap="flat">
              <a:solidFill>
                <a:srgbClr val="545A62"/>
              </a:solidFill>
              <a:prstDash val="solid"/>
              <a:miter lim="400000"/>
            </a:ln>
          </a:left>
          <a:right>
            <a:ln w="12700" cap="flat">
              <a:solidFill>
                <a:srgbClr val="545A62"/>
              </a:solidFill>
              <a:prstDash val="solid"/>
              <a:miter lim="400000"/>
            </a:ln>
          </a:right>
          <a:top>
            <a:ln w="12700" cap="flat">
              <a:solidFill>
                <a:srgbClr val="545A62"/>
              </a:solidFill>
              <a:prstDash val="solid"/>
              <a:miter lim="400000"/>
            </a:ln>
          </a:top>
          <a:bottom>
            <a:ln w="12700" cap="flat">
              <a:solidFill>
                <a:srgbClr val="545A62"/>
              </a:solidFill>
              <a:prstDash val="solid"/>
              <a:miter lim="400000"/>
            </a:ln>
          </a:bottom>
          <a:insideH>
            <a:ln w="12700" cap="flat">
              <a:solidFill>
                <a:srgbClr val="545A62"/>
              </a:solidFill>
              <a:prstDash val="solid"/>
              <a:miter lim="400000"/>
            </a:ln>
          </a:insideH>
          <a:insideV>
            <a:ln w="12700" cap="flat">
              <a:solidFill>
                <a:srgbClr val="545A62"/>
              </a:solidFill>
              <a:prstDash val="solid"/>
              <a:miter lim="400000"/>
            </a:ln>
          </a:insideV>
        </a:tcBdr>
        <a:fill>
          <a:noFill/>
        </a:fill>
      </a:tcStyle>
    </a:wholeTbl>
    <a:band2H>
      <a:tcTxStyle b="def" i="def"/>
      <a:tcStyle>
        <a:tcBdr/>
        <a:fill>
          <a:solidFill>
            <a:srgbClr val="E9FAFF"/>
          </a:solidFill>
        </a:fill>
      </a:tcStyle>
    </a:band2H>
    <a:firstCol>
      <a:tcTxStyle b="off" i="off">
        <a:font>
          <a:latin typeface="Founders Grotesk Medium"/>
          <a:ea typeface="Founders Grotesk Medium"/>
          <a:cs typeface="Founders Grotesk Medium"/>
        </a:font>
        <a:srgbClr val="53575F"/>
      </a:tcTxStyle>
      <a:tcStyle>
        <a:tcBdr>
          <a:left>
            <a:ln w="12700" cap="flat">
              <a:solidFill>
                <a:srgbClr val="5D5D5D"/>
              </a:solidFill>
              <a:prstDash val="solid"/>
              <a:miter lim="400000"/>
            </a:ln>
          </a:left>
          <a:right>
            <a:ln w="25400" cap="flat">
              <a:solidFill>
                <a:srgbClr val="545A62"/>
              </a:solidFill>
              <a:prstDash val="solid"/>
              <a:miter lim="400000"/>
            </a:ln>
          </a:right>
          <a:top>
            <a:ln w="12700" cap="flat">
              <a:solidFill>
                <a:srgbClr val="555A61"/>
              </a:solidFill>
              <a:prstDash val="solid"/>
              <a:miter lim="400000"/>
            </a:ln>
          </a:top>
          <a:bottom>
            <a:ln w="12700" cap="flat">
              <a:solidFill>
                <a:srgbClr val="555A61"/>
              </a:solidFill>
              <a:prstDash val="solid"/>
              <a:miter lim="400000"/>
            </a:ln>
          </a:bottom>
          <a:insideH>
            <a:ln w="12700" cap="flat">
              <a:solidFill>
                <a:srgbClr val="555A61"/>
              </a:solidFill>
              <a:prstDash val="solid"/>
              <a:miter lim="400000"/>
            </a:ln>
          </a:insideH>
          <a:insideV>
            <a:ln w="12700" cap="flat">
              <a:solidFill>
                <a:srgbClr val="5D5D5D"/>
              </a:solidFill>
              <a:prstDash val="solid"/>
              <a:miter lim="400000"/>
            </a:ln>
          </a:insideV>
        </a:tcBdr>
        <a:fill>
          <a:solidFill>
            <a:schemeClr val="accent2">
              <a:hueOff val="-527787"/>
              <a:satOff val="-26837"/>
              <a:lumOff val="15324"/>
            </a:schemeClr>
          </a:solidFill>
        </a:fill>
      </a:tcStyle>
    </a:firstCol>
    <a:lastRow>
      <a:tcTxStyle b="off" i="off">
        <a:font>
          <a:latin typeface="Founders Grotesk"/>
          <a:ea typeface="Founders Grotesk"/>
          <a:cs typeface="Founders Grotesk"/>
        </a:font>
        <a:srgbClr val="53585F"/>
      </a:tcTxStyle>
      <a:tcStyle>
        <a:tcBdr>
          <a:left>
            <a:ln w="12700" cap="flat">
              <a:solidFill>
                <a:srgbClr val="545A62"/>
              </a:solidFill>
              <a:prstDash val="solid"/>
              <a:miter lim="400000"/>
            </a:ln>
          </a:left>
          <a:right>
            <a:ln w="12700" cap="flat">
              <a:solidFill>
                <a:srgbClr val="545A62"/>
              </a:solidFill>
              <a:prstDash val="solid"/>
              <a:miter lim="400000"/>
            </a:ln>
          </a:right>
          <a:top>
            <a:ln w="25400" cap="flat">
              <a:solidFill>
                <a:srgbClr val="545A62"/>
              </a:solidFill>
              <a:prstDash val="solid"/>
              <a:miter lim="400000"/>
            </a:ln>
          </a:top>
          <a:bottom>
            <a:ln w="12700" cap="flat">
              <a:solidFill>
                <a:srgbClr val="5D5D5D"/>
              </a:solidFill>
              <a:prstDash val="solid"/>
              <a:miter lim="400000"/>
            </a:ln>
          </a:bottom>
          <a:insideH>
            <a:ln w="12700" cap="flat">
              <a:solidFill>
                <a:srgbClr val="545A62"/>
              </a:solidFill>
              <a:prstDash val="solid"/>
              <a:miter lim="400000"/>
            </a:ln>
          </a:insideH>
          <a:insideV>
            <a:ln w="12700" cap="flat">
              <a:solidFill>
                <a:srgbClr val="545A62"/>
              </a:solidFill>
              <a:prstDash val="solid"/>
              <a:miter lim="400000"/>
            </a:ln>
          </a:insideV>
        </a:tcBdr>
        <a:fill>
          <a:noFill/>
        </a:fill>
      </a:tcStyle>
    </a:lastRow>
    <a:firstRow>
      <a:tcTxStyle b="off" i="off">
        <a:font>
          <a:latin typeface="Founders Grotesk Medium"/>
          <a:ea typeface="Founders Grotesk Medium"/>
          <a:cs typeface="Founders Grotesk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25400" cap="flat">
              <a:solidFill>
                <a:srgbClr val="545A62"/>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chemeClr val="accent1">
              <a:hueOff val="-1238625"/>
              <a:satOff val="-6134"/>
              <a:lumOff val="8689"/>
            </a:schemeClr>
          </a:solidFill>
        </a:fill>
      </a:tcStyle>
    </a:firstRow>
  </a:tblStyle>
  <a:tblStyle styleId="{33BA23B1-9221-436E-865A-0063620EA4FD}" styleName="">
    <a:tblBg/>
    <a:wholeTbl>
      <a:tcTxStyle b="off" i="off">
        <a:font>
          <a:latin typeface="Founders Grotesk"/>
          <a:ea typeface="Founders Grotesk"/>
          <a:cs typeface="Founders Grotesk"/>
        </a:font>
        <a:srgbClr val="53585F"/>
      </a:tcTxStyle>
      <a:tcStyle>
        <a:tcBdr>
          <a:left>
            <a:ln w="12700" cap="flat">
              <a:solidFill>
                <a:srgbClr val="53585F"/>
              </a:solidFill>
              <a:prstDash val="solid"/>
              <a:miter lim="400000"/>
            </a:ln>
          </a:left>
          <a:right>
            <a:ln w="12700" cap="flat">
              <a:solidFill>
                <a:srgbClr val="53585F"/>
              </a:solidFill>
              <a:prstDash val="solid"/>
              <a:miter lim="400000"/>
            </a:ln>
          </a:right>
          <a:top>
            <a:ln w="12700" cap="flat">
              <a:solidFill>
                <a:srgbClr val="53585F"/>
              </a:solidFill>
              <a:prstDash val="solid"/>
              <a:miter lim="400000"/>
            </a:ln>
          </a:top>
          <a:bottom>
            <a:ln w="12700" cap="flat">
              <a:solidFill>
                <a:srgbClr val="53585F"/>
              </a:solidFill>
              <a:prstDash val="solid"/>
              <a:miter lim="400000"/>
            </a:ln>
          </a:bottom>
          <a:insideH>
            <a:ln w="12700" cap="flat">
              <a:solidFill>
                <a:srgbClr val="53585F"/>
              </a:solidFill>
              <a:prstDash val="solid"/>
              <a:miter lim="400000"/>
            </a:ln>
          </a:insideH>
          <a:insideV>
            <a:ln w="12700" cap="flat">
              <a:solidFill>
                <a:srgbClr val="53585F"/>
              </a:solidFill>
              <a:prstDash val="solid"/>
              <a:miter lim="400000"/>
            </a:ln>
          </a:insideV>
        </a:tcBdr>
        <a:fill>
          <a:noFill/>
        </a:fill>
      </a:tcStyle>
    </a:wholeTbl>
    <a:band2H>
      <a:tcTxStyle b="def" i="def"/>
      <a:tcStyle>
        <a:tcBdr/>
        <a:fill>
          <a:solidFill>
            <a:srgbClr val="F6F4E4"/>
          </a:solidFill>
        </a:fill>
      </a:tcStyle>
    </a:band2H>
    <a:firstCol>
      <a:tcTxStyle b="off" i="off">
        <a:font>
          <a:latin typeface="Founders Grotesk Medium"/>
          <a:ea typeface="Founders Grotesk Medium"/>
          <a:cs typeface="Founders Grotesk Medium"/>
        </a:font>
        <a:srgbClr val="53575F"/>
      </a:tcTxStyle>
      <a:tcStyle>
        <a:tcBdr>
          <a:left>
            <a:ln w="12700" cap="flat">
              <a:solidFill>
                <a:srgbClr val="53585F"/>
              </a:solidFill>
              <a:prstDash val="solid"/>
              <a:miter lim="400000"/>
            </a:ln>
          </a:left>
          <a:right>
            <a:ln w="25400" cap="flat">
              <a:solidFill>
                <a:srgbClr val="53585F"/>
              </a:solidFill>
              <a:prstDash val="solid"/>
              <a:miter lim="400000"/>
            </a:ln>
          </a:right>
          <a:top>
            <a:ln w="12700" cap="flat">
              <a:solidFill>
                <a:srgbClr val="53585F"/>
              </a:solidFill>
              <a:prstDash val="solid"/>
              <a:miter lim="400000"/>
            </a:ln>
          </a:top>
          <a:bottom>
            <a:ln w="12700" cap="flat">
              <a:solidFill>
                <a:srgbClr val="53585F"/>
              </a:solidFill>
              <a:prstDash val="solid"/>
              <a:miter lim="400000"/>
            </a:ln>
          </a:bottom>
          <a:insideH>
            <a:ln w="12700" cap="flat">
              <a:solidFill>
                <a:srgbClr val="53585F"/>
              </a:solidFill>
              <a:prstDash val="solid"/>
              <a:miter lim="400000"/>
            </a:ln>
          </a:insideH>
          <a:insideV>
            <a:ln w="12700" cap="flat">
              <a:solidFill>
                <a:srgbClr val="53585F"/>
              </a:solidFill>
              <a:prstDash val="solid"/>
              <a:miter lim="400000"/>
            </a:ln>
          </a:insideV>
        </a:tcBdr>
        <a:fill>
          <a:solidFill>
            <a:schemeClr val="accent5">
              <a:hueOff val="503731"/>
              <a:lumOff val="7092"/>
            </a:schemeClr>
          </a:solidFill>
        </a:fill>
      </a:tcStyle>
    </a:firstCol>
    <a:lastRow>
      <a:tcTxStyle b="off" i="off">
        <a:font>
          <a:latin typeface="Founders Grotesk"/>
          <a:ea typeface="Founders Grotesk"/>
          <a:cs typeface="Founders Grotesk"/>
        </a:font>
        <a:srgbClr val="53585F"/>
      </a:tcTxStyle>
      <a:tcStyle>
        <a:tcBdr>
          <a:left>
            <a:ln w="12700" cap="flat">
              <a:solidFill>
                <a:srgbClr val="53585F"/>
              </a:solidFill>
              <a:prstDash val="solid"/>
              <a:miter lim="400000"/>
            </a:ln>
          </a:left>
          <a:right>
            <a:ln w="12700" cap="flat">
              <a:solidFill>
                <a:srgbClr val="53585F"/>
              </a:solidFill>
              <a:prstDash val="solid"/>
              <a:miter lim="400000"/>
            </a:ln>
          </a:right>
          <a:top>
            <a:ln w="25400" cap="flat">
              <a:solidFill>
                <a:srgbClr val="54585E"/>
              </a:solidFill>
              <a:prstDash val="solid"/>
              <a:miter lim="400000"/>
            </a:ln>
          </a:top>
          <a:bottom>
            <a:ln w="12700" cap="flat">
              <a:solidFill>
                <a:srgbClr val="53585F"/>
              </a:solidFill>
              <a:prstDash val="solid"/>
              <a:miter lim="400000"/>
            </a:ln>
          </a:bottom>
          <a:insideH>
            <a:ln w="12700" cap="flat">
              <a:solidFill>
                <a:srgbClr val="53585F"/>
              </a:solidFill>
              <a:prstDash val="solid"/>
              <a:miter lim="400000"/>
            </a:ln>
          </a:insideH>
          <a:insideV>
            <a:ln w="12700" cap="flat">
              <a:solidFill>
                <a:srgbClr val="53585F"/>
              </a:solidFill>
              <a:prstDash val="solid"/>
              <a:miter lim="400000"/>
            </a:ln>
          </a:insideV>
        </a:tcBdr>
        <a:fill>
          <a:noFill/>
        </a:fill>
      </a:tcStyle>
    </a:lastRow>
    <a:firstRow>
      <a:tcTxStyle b="off" i="off">
        <a:font>
          <a:latin typeface="Founders Grotesk Medium"/>
          <a:ea typeface="Founders Grotesk Medium"/>
          <a:cs typeface="Founders Grotesk Medium"/>
        </a:font>
        <a:srgbClr val="53575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53585F"/>
              </a:solidFill>
              <a:prstDash val="solid"/>
              <a:miter lim="400000"/>
            </a:ln>
          </a:top>
          <a:bottom>
            <a:ln w="25400" cap="flat">
              <a:solidFill>
                <a:srgbClr val="53585F"/>
              </a:solidFill>
              <a:prstDash val="solid"/>
              <a:miter lim="400000"/>
            </a:ln>
          </a:bottom>
          <a:insideH>
            <a:ln w="12700" cap="flat">
              <a:solidFill>
                <a:srgbClr val="54585E"/>
              </a:solidFill>
              <a:prstDash val="solid"/>
              <a:miter lim="400000"/>
            </a:ln>
          </a:insideH>
          <a:insideV>
            <a:ln w="12700" cap="flat">
              <a:solidFill>
                <a:srgbClr val="606060"/>
              </a:solidFill>
              <a:prstDash val="solid"/>
              <a:miter lim="400000"/>
            </a:ln>
          </a:insideV>
        </a:tcBdr>
        <a:fill>
          <a:solidFill>
            <a:schemeClr val="accent5"/>
          </a:solidFill>
        </a:fill>
      </a:tcStyle>
    </a:firstRow>
  </a:tblStyle>
  <a:tblStyle styleId="{2708684C-4D16-4618-839F-0558EEFCDFE6}" styleName="">
    <a:tblBg/>
    <a:wholeTbl>
      <a:tcTxStyle b="off" i="off">
        <a:font>
          <a:latin typeface="Founders Grotesk"/>
          <a:ea typeface="Founders Grotesk"/>
          <a:cs typeface="Founders Grotesk"/>
        </a:font>
        <a:srgbClr val="53585F"/>
      </a:tcTxStyle>
      <a:tcStyle>
        <a:tcBdr>
          <a:left>
            <a:ln w="12700" cap="flat">
              <a:solidFill>
                <a:srgbClr val="A8A8A8"/>
              </a:solidFill>
              <a:prstDash val="solid"/>
              <a:miter lim="400000"/>
            </a:ln>
          </a:left>
          <a:right>
            <a:ln w="12700" cap="flat">
              <a:solidFill>
                <a:srgbClr val="A8A8A8"/>
              </a:solidFill>
              <a:prstDash val="solid"/>
              <a:miter lim="400000"/>
            </a:ln>
          </a:right>
          <a:top>
            <a:ln w="12700" cap="flat">
              <a:solidFill>
                <a:srgbClr val="A8A8A8"/>
              </a:solidFill>
              <a:prstDash val="solid"/>
              <a:miter lim="400000"/>
            </a:ln>
          </a:top>
          <a:bottom>
            <a:ln w="12700" cap="flat">
              <a:solidFill>
                <a:srgbClr val="A8A8A8"/>
              </a:solidFill>
              <a:prstDash val="solid"/>
              <a:miter lim="400000"/>
            </a:ln>
          </a:bottom>
          <a:insideH>
            <a:ln w="12700" cap="flat">
              <a:solidFill>
                <a:srgbClr val="A8A8A8"/>
              </a:solidFill>
              <a:prstDash val="solid"/>
              <a:miter lim="400000"/>
            </a:ln>
          </a:insideH>
          <a:insideV>
            <a:ln w="12700" cap="flat">
              <a:solidFill>
                <a:srgbClr val="A8A8A8"/>
              </a:solidFill>
              <a:prstDash val="solid"/>
              <a:miter lim="400000"/>
            </a:ln>
          </a:insideV>
        </a:tcBdr>
        <a:fill>
          <a:noFill/>
        </a:fill>
      </a:tcStyle>
    </a:wholeTbl>
    <a:band2H>
      <a:tcTxStyle b="def" i="def"/>
      <a:tcStyle>
        <a:tcBdr/>
        <a:fill>
          <a:solidFill>
            <a:srgbClr val="DCDEE0"/>
          </a:solidFill>
        </a:fill>
      </a:tcStyle>
    </a:band2H>
    <a:firstCol>
      <a:tcTxStyle b="on" i="off">
        <a:fontRef idx="minor">
          <a:srgbClr val="FFFFFF"/>
        </a:fontRef>
        <a:srgbClr val="FFFFFF"/>
      </a:tcTxStyle>
      <a:tcStyle>
        <a:tcBdr>
          <a:left>
            <a:ln w="12700" cap="flat">
              <a:solidFill>
                <a:srgbClr val="A6AAA9"/>
              </a:solidFill>
              <a:prstDash val="solid"/>
              <a:miter lim="400000"/>
            </a:ln>
          </a:left>
          <a:right>
            <a:ln w="3175"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656667"/>
          </a:solid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25400" cap="flat">
              <a:solidFill>
                <a:srgbClr val="656667"/>
              </a:solidFill>
              <a:prstDash val="solid"/>
              <a:miter lim="400000"/>
            </a:ln>
          </a:top>
          <a:bottom>
            <a:ln w="12700" cap="flat">
              <a:solidFill>
                <a:srgbClr val="A6AAA9"/>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EBEBE"/>
          </a:solid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A6AAA9"/>
              </a:solidFill>
              <a:prstDash val="solid"/>
              <a:miter lim="400000"/>
            </a:ln>
          </a:top>
          <a:bottom>
            <a:ln w="25400" cap="flat">
              <a:solidFill>
                <a:srgbClr val="656667"/>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A8A8A9"/>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58" name="Shape 258"/>
          <p:cNvSpPr/>
          <p:nvPr>
            <p:ph type="sldImg"/>
          </p:nvPr>
        </p:nvSpPr>
        <p:spPr>
          <a:xfrm>
            <a:off x="1143000" y="685800"/>
            <a:ext cx="4572000" cy="3429000"/>
          </a:xfrm>
          <a:prstGeom prst="rect">
            <a:avLst/>
          </a:prstGeom>
        </p:spPr>
        <p:txBody>
          <a:bodyPr/>
          <a:lstStyle/>
          <a:p>
            <a:pPr/>
          </a:p>
        </p:txBody>
      </p:sp>
      <p:sp>
        <p:nvSpPr>
          <p:cNvPr id="259" name="Shape 25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4" name="Shape 274"/>
          <p:cNvSpPr/>
          <p:nvPr>
            <p:ph type="sldImg"/>
          </p:nvPr>
        </p:nvSpPr>
        <p:spPr>
          <a:prstGeom prst="rect">
            <a:avLst/>
          </a:prstGeom>
        </p:spPr>
        <p:txBody>
          <a:bodyPr/>
          <a:lstStyle/>
          <a:p>
            <a:pPr/>
          </a:p>
        </p:txBody>
      </p:sp>
      <p:sp>
        <p:nvSpPr>
          <p:cNvPr id="275" name="Shape 275"/>
          <p:cNvSpPr/>
          <p:nvPr>
            <p:ph type="body" sz="quarter" idx="1"/>
          </p:nvPr>
        </p:nvSpPr>
        <p:spPr>
          <a:prstGeom prst="rect">
            <a:avLst/>
          </a:prstGeom>
        </p:spPr>
        <p:txBody>
          <a:bodyPr/>
          <a:lstStyle/>
          <a:p>
            <a:pPr/>
            <a:r>
              <a:t>H¿Qué es el universalismo unitario?</a:t>
            </a:r>
          </a:p>
          <a:p>
            <a:pPr/>
          </a:p>
          <a:p>
            <a:pPr/>
            <a:r>
              <a:t>RESPUESTA</a:t>
            </a:r>
          </a:p>
          <a:p>
            <a:pPr/>
          </a:p>
          <a:p>
            <a:pPr/>
            <a:r>
              <a:t>El universalismo unitario es un grupo religioso bastante pequeño, pero influyente. El relativismo, la tolerancia, y los estilos de vida alternativos, son palabras de moda usadas por el universalismo unitario.</a:t>
            </a:r>
          </a:p>
          <a:p>
            <a:pPr/>
          </a:p>
          <a:p>
            <a:pPr/>
            <a:r>
              <a:t>El nombre de la iglesia universalista unitaria (o unitaria), proviene de la negación que hacen de la doctrina de la trinidad y su creencia de que todos los seres humanos ganan la salvación. Según los universalistas, la sola idea de que alguien pueda ir al infierno no es compatible con el carácter de un Dios amoroso. Sus raíces se remontan al siglo XVI cuando las creencias unitarias se hicieron populares durante la reforma. El pensamiento unitario y el pensamiento universal se fusionaron a finales del siglo XVIII en América durante la era de la razón. La élite intelectual de aquella época se negó a creer en tales enseñanzas bíblicas tales como la depravación total y la condenación eterna; por el contrario, abrazaron la idea de un Dios amoroso que nunca haría que una persona sufra.</a:t>
            </a:r>
          </a:p>
          <a:p>
            <a:pPr/>
          </a:p>
          <a:p>
            <a:pPr/>
            <a:r>
              <a:t>Los adeptos del universalismo unitario basan sus creencias principalmente en sus propias experiencias y no están comprometidos a cualquier sistema religioso. Creen que las personas tienen el derecho a decidir por sí mismos en qué creer y que otros no deben violar este derecho. Como resultado, uno de esos creyentes podría inclinarse hacia el cristianismo liberal, mientras que otro podría estar a favor de la espiritualidad de la nueva era. No hay ningún dogma real más allá de la tolerancia (para todo excepto para el cristianismo bíblico). Los universalistas unitarios ven la biblia como un libro de poesía, mitos y enseñanza moral, un libro totalmente humano y no verdaderamente la palabra de Dios. Rechazan la imagen que la biblia hace de un Dios trino, dejando el concepto de Dios a la imaginación de cada individuo.</a:t>
            </a:r>
          </a:p>
          <a:p>
            <a:pPr/>
          </a:p>
          <a:p>
            <a:pPr/>
            <a:r>
              <a:t>Para los universalistas unitarios, Jesús era un buen maestro moral, pero nada más. Él no es considerado un ser divino, y rechazan cada milagro asociado con Él por estar fuera de la razón humana. La mayoría de las palabras de Jesús registradas en la biblia son consideradas como adornos por parte de los autores. Entre las creencias universalistas están: Jesús no murió para salvar a la humanidad del pecado, el hombre no es un pecador caído; se hace hincapié en la capacidad del ser humano para la bondad; el pecado es completamente relativo, y el término en sí mismo raramente se usa; el hombre se salva a sí mismo a través de la superación personal, siendo la salvación una experiencia puramente mundana, un "despertar" al mundo alrededor de sí mismo. Esto es muy importante, porque la muerte es definitiva. La mayoría de los universalistas unitarios niegan la existencia de la vida después de la muerte. Por lo tanto, todo lo que tenemos en la tierra es todo lo que podremos conseguir.</a:t>
            </a:r>
          </a:p>
          <a:p>
            <a:pPr/>
          </a:p>
          <a:p>
            <a:pPr/>
            <a:r>
              <a:t>La biblia, por otra parte, rechaza esas falsedades. Jesús salva a la humanidad, que se encontraba en un estado caído desde el jardín del Edén y separada de Dios por causa del pecado (Juan 10:15; Romanos 3:24-25; 5:8; 1 Pedro 2:24). El hombre no es bueno, sino que es pecaminoso e está irremediablemente perdido. Es sólo a través de la gracia de Dios y la fe en la sangre que Jesús derramó en la cruz, que la humanidad puede reconciliarse con un Dios santo y sublime (Génesis 2:16-17; 3:1-19; Juan 3:36; Romanos 3:23; 1 Corintios 2:14; Efesios 2:1-10; 1 Timoteo 2:13-14; 1 Juan 1:8).</a:t>
            </a:r>
          </a:p>
          <a:p>
            <a:pPr/>
          </a:p>
          <a:p>
            <a:pPr/>
            <a:r>
              <a:t>El universalismo unitario no tiene nada en común con el cristianismo bíblico. Es un evangelio falso, sus enseñanzas son contrarias a la biblia, y sus miembros se oponen enérgicamente a las creencias cristianas bíblicas tradicionales (aunque señalan ser libres de la discriminación o perjuicio de cualquier tipo). La biblia refuta claramente el universalismo unitario en todos los aspectos principales de sus enseñanzas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2" name="Shape 322"/>
          <p:cNvSpPr/>
          <p:nvPr>
            <p:ph type="sldImg"/>
          </p:nvPr>
        </p:nvSpPr>
        <p:spPr>
          <a:prstGeom prst="rect">
            <a:avLst/>
          </a:prstGeom>
        </p:spPr>
        <p:txBody>
          <a:bodyPr/>
          <a:lstStyle/>
          <a:p>
            <a:pPr/>
          </a:p>
        </p:txBody>
      </p:sp>
      <p:sp>
        <p:nvSpPr>
          <p:cNvPr id="323" name="Shape 323"/>
          <p:cNvSpPr/>
          <p:nvPr>
            <p:ph type="body" sz="quarter" idx="1"/>
          </p:nvPr>
        </p:nvSpPr>
        <p:spPr>
          <a:prstGeom prst="rect">
            <a:avLst/>
          </a:prstGeom>
        </p:spPr>
        <p:txBody>
          <a:bodyPr/>
          <a:lstStyle/>
          <a:p>
            <a:pPr/>
            <a:r>
              <a:t>Rom 10:17  Así que la fe es por el oír, y el oír, por la palabra de Dios </a:t>
            </a:r>
          </a:p>
          <a:p>
            <a:pPr/>
            <a:r>
              <a:t>1Pe 1:22  Habiendo purificado vuestras almas por la obediencia a la verdad, mediante el Espíritu, para el amor fraternal no fingido, amaos unos a otros entrañablemente, de corazón puro;</a:t>
            </a:r>
          </a:p>
          <a:p>
            <a:pPr/>
            <a:r>
              <a:t>1Pe 1:23  siendo renacidos, no de simiente corruptible, sino de incorruptible, por la palabra de Dios que vive y permanece para siempre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1" name="Shape 331"/>
          <p:cNvSpPr/>
          <p:nvPr>
            <p:ph type="sldImg"/>
          </p:nvPr>
        </p:nvSpPr>
        <p:spPr>
          <a:prstGeom prst="rect">
            <a:avLst/>
          </a:prstGeom>
        </p:spPr>
        <p:txBody>
          <a:bodyPr/>
          <a:lstStyle/>
          <a:p>
            <a:pPr/>
          </a:p>
        </p:txBody>
      </p:sp>
      <p:sp>
        <p:nvSpPr>
          <p:cNvPr id="332" name="Shape 332"/>
          <p:cNvSpPr/>
          <p:nvPr>
            <p:ph type="body" sz="quarter" idx="1"/>
          </p:nvPr>
        </p:nvSpPr>
        <p:spPr>
          <a:prstGeom prst="rect">
            <a:avLst/>
          </a:prstGeom>
        </p:spPr>
        <p:txBody>
          <a:bodyPr/>
          <a:lstStyle/>
          <a:p>
            <a:pPr/>
            <a:r>
              <a:t>Hch 8:36  Y yendo por el camino, llegaron a cierta agua, y dijo el eunuco: Aquí hay agua; ¿qué impide que yo sea bautizado </a:t>
            </a:r>
          </a:p>
          <a:p>
            <a:pPr/>
            <a:r>
              <a:t>Hch 2:41  Así que, los que recibieron su palabra fueron bautizados; y se añadieron aquel día como tres mil personas </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tif"/><Relationship Id="rId4" Type="http://schemas.openxmlformats.org/officeDocument/2006/relationships/image" Target="../media/image3.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4.png"/></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0" showMasterPhAnim="1">
  <p:cSld name="Title">
    <p:spTree>
      <p:nvGrpSpPr>
        <p:cNvPr id="1" name=""/>
        <p:cNvGrpSpPr/>
        <p:nvPr/>
      </p:nvGrpSpPr>
      <p:grpSpPr>
        <a:xfrm>
          <a:off x="0" y="0"/>
          <a:ext cx="0" cy="0"/>
          <a:chOff x="0" y="0"/>
          <a:chExt cx="0" cy="0"/>
        </a:xfrm>
      </p:grpSpPr>
      <p:sp>
        <p:nvSpPr>
          <p:cNvPr id="12" name="Line"/>
          <p:cNvSpPr/>
          <p:nvPr/>
        </p:nvSpPr>
        <p:spPr>
          <a:xfrm>
            <a:off x="568119" y="8737600"/>
            <a:ext cx="11873078" cy="0"/>
          </a:xfrm>
          <a:prstGeom prst="line">
            <a:avLst/>
          </a:prstGeom>
          <a:ln w="25400">
            <a:solidFill>
              <a:schemeClr val="accent4"/>
            </a:solidFill>
            <a:miter lim="400000"/>
          </a:ln>
        </p:spPr>
        <p:txBody>
          <a:bodyPr lIns="0" tIns="0" rIns="0" bIns="0" anchor="ctr"/>
          <a:lstStyle/>
          <a:p>
            <a:pPr defTabSz="584200">
              <a:spcBef>
                <a:spcPts val="0"/>
              </a:spcBef>
              <a:tabLst/>
              <a:defRPr b="1" cap="all" spc="132" sz="2200">
                <a:solidFill>
                  <a:srgbClr val="FFFFFF"/>
                </a:solidFill>
                <a:latin typeface="Founders Grotesk Condensed"/>
                <a:ea typeface="Founders Grotesk Condensed"/>
                <a:cs typeface="Founders Grotesk Condensed"/>
                <a:sym typeface="Founders Grotesk Condensed"/>
              </a:defRPr>
            </a:pPr>
          </a:p>
        </p:txBody>
      </p:sp>
      <p:sp>
        <p:nvSpPr>
          <p:cNvPr id="13" name="Presentation Title"/>
          <p:cNvSpPr txBox="1"/>
          <p:nvPr>
            <p:ph type="title" hasCustomPrompt="1"/>
          </p:nvPr>
        </p:nvSpPr>
        <p:spPr>
          <a:xfrm>
            <a:off x="532752" y="6876002"/>
            <a:ext cx="11933846" cy="1596088"/>
          </a:xfrm>
          <a:prstGeom prst="rect">
            <a:avLst/>
          </a:prstGeom>
        </p:spPr>
        <p:txBody>
          <a:bodyPr lIns="27093" tIns="27093" rIns="27093" bIns="27093" anchor="b"/>
          <a:lstStyle>
            <a:lvl1pPr>
              <a:lnSpc>
                <a:spcPct val="70000"/>
              </a:lnSpc>
              <a:defRPr spc="-211" sz="10600">
                <a:solidFill>
                  <a:srgbClr val="FFFFFF"/>
                </a:solidFill>
                <a:latin typeface="+mn-lt"/>
                <a:ea typeface="+mn-ea"/>
                <a:cs typeface="+mn-cs"/>
                <a:sym typeface="Founders Grotesk Semibold"/>
              </a:defRPr>
            </a:lvl1pPr>
          </a:lstStyle>
          <a:p>
            <a:pPr/>
            <a:r>
              <a:t>Presentation Title</a:t>
            </a:r>
          </a:p>
        </p:txBody>
      </p:sp>
      <p:sp>
        <p:nvSpPr>
          <p:cNvPr id="14" name="Author and Date"/>
          <p:cNvSpPr txBox="1"/>
          <p:nvPr>
            <p:ph type="body" sz="quarter" idx="21" hasCustomPrompt="1"/>
          </p:nvPr>
        </p:nvSpPr>
        <p:spPr>
          <a:xfrm>
            <a:off x="530019" y="8801100"/>
            <a:ext cx="11938001" cy="344001"/>
          </a:xfrm>
          <a:prstGeom prst="rect">
            <a:avLst/>
          </a:prstGeom>
        </p:spPr>
        <p:txBody>
          <a:bodyPr lIns="27093" tIns="27093" rIns="27093" bIns="27093"/>
          <a:lstStyle>
            <a:lvl1pPr defTabSz="587022">
              <a:lnSpc>
                <a:spcPct val="100000"/>
              </a:lnSpc>
              <a:tabLst/>
              <a:defRPr b="1" cap="all" spc="107" sz="1800">
                <a:solidFill>
                  <a:schemeClr val="accent4"/>
                </a:solidFill>
                <a:latin typeface="Founders Grotesk Condensed"/>
                <a:ea typeface="Founders Grotesk Condensed"/>
                <a:cs typeface="Founders Grotesk Condensed"/>
                <a:sym typeface="Founders Grotesk Condensed"/>
              </a:defRPr>
            </a:lvl1pPr>
          </a:lstStyle>
          <a:p>
            <a:pPr/>
            <a:r>
              <a:t>Author and Date</a:t>
            </a:r>
          </a:p>
        </p:txBody>
      </p:sp>
      <p:sp>
        <p:nvSpPr>
          <p:cNvPr id="15" name="Line"/>
          <p:cNvSpPr/>
          <p:nvPr/>
        </p:nvSpPr>
        <p:spPr>
          <a:xfrm>
            <a:off x="568119" y="6831552"/>
            <a:ext cx="11883045" cy="1"/>
          </a:xfrm>
          <a:prstGeom prst="line">
            <a:avLst/>
          </a:prstGeom>
          <a:ln w="88900">
            <a:solidFill>
              <a:schemeClr val="accent4"/>
            </a:solidFill>
            <a:miter lim="400000"/>
          </a:ln>
        </p:spPr>
        <p:txBody>
          <a:bodyPr lIns="0" tIns="0" rIns="0" bIns="0" anchor="ctr"/>
          <a:lstStyle/>
          <a:p>
            <a:pPr defTabSz="584200">
              <a:spcBef>
                <a:spcPts val="0"/>
              </a:spcBef>
              <a:tabLst/>
              <a:defRPr b="1" cap="all" spc="132" sz="2200">
                <a:solidFill>
                  <a:srgbClr val="FFFFFF"/>
                </a:solidFill>
                <a:latin typeface="Founders Grotesk Condensed"/>
                <a:ea typeface="Founders Grotesk Condensed"/>
                <a:cs typeface="Founders Grotesk Condensed"/>
                <a:sym typeface="Founders Grotesk Condensed"/>
              </a:defRPr>
            </a:pPr>
          </a:p>
        </p:txBody>
      </p:sp>
      <p:sp>
        <p:nvSpPr>
          <p:cNvPr id="16" name="Body Level One…"/>
          <p:cNvSpPr txBox="1"/>
          <p:nvPr>
            <p:ph type="body" sz="quarter" idx="1" hasCustomPrompt="1"/>
          </p:nvPr>
        </p:nvSpPr>
        <p:spPr>
          <a:xfrm>
            <a:off x="532752" y="785641"/>
            <a:ext cx="11943812" cy="1447295"/>
          </a:xfrm>
          <a:prstGeom prst="rect">
            <a:avLst/>
          </a:prstGeom>
        </p:spPr>
        <p:txBody>
          <a:bodyPr lIns="27093" tIns="27093" rIns="27093" bIns="27093"/>
          <a:lstStyle>
            <a:lvl1pPr defTabSz="587022">
              <a:lnSpc>
                <a:spcPct val="80000"/>
              </a:lnSpc>
              <a:tabLst/>
              <a:defRPr spc="-48" sz="4800">
                <a:solidFill>
                  <a:schemeClr val="accent4"/>
                </a:solidFill>
                <a:latin typeface="Founders Grotesk"/>
                <a:ea typeface="Founders Grotesk"/>
                <a:cs typeface="Founders Grotesk"/>
                <a:sym typeface="Founders Grotesk"/>
              </a:defRPr>
            </a:lvl1pPr>
            <a:lvl2pPr defTabSz="587022">
              <a:lnSpc>
                <a:spcPct val="80000"/>
              </a:lnSpc>
              <a:tabLst/>
              <a:defRPr spc="-48" sz="4800">
                <a:solidFill>
                  <a:schemeClr val="accent4"/>
                </a:solidFill>
                <a:latin typeface="Founders Grotesk"/>
                <a:ea typeface="Founders Grotesk"/>
                <a:cs typeface="Founders Grotesk"/>
                <a:sym typeface="Founders Grotesk"/>
              </a:defRPr>
            </a:lvl2pPr>
            <a:lvl3pPr defTabSz="587022">
              <a:lnSpc>
                <a:spcPct val="80000"/>
              </a:lnSpc>
              <a:tabLst/>
              <a:defRPr spc="-48" sz="4800">
                <a:solidFill>
                  <a:schemeClr val="accent4"/>
                </a:solidFill>
                <a:latin typeface="Founders Grotesk"/>
                <a:ea typeface="Founders Grotesk"/>
                <a:cs typeface="Founders Grotesk"/>
                <a:sym typeface="Founders Grotesk"/>
              </a:defRPr>
            </a:lvl3pPr>
            <a:lvl4pPr defTabSz="587022">
              <a:lnSpc>
                <a:spcPct val="80000"/>
              </a:lnSpc>
              <a:tabLst/>
              <a:defRPr spc="-48" sz="4800">
                <a:solidFill>
                  <a:schemeClr val="accent4"/>
                </a:solidFill>
                <a:latin typeface="Founders Grotesk"/>
                <a:ea typeface="Founders Grotesk"/>
                <a:cs typeface="Founders Grotesk"/>
                <a:sym typeface="Founders Grotesk"/>
              </a:defRPr>
            </a:lvl4pPr>
            <a:lvl5pPr defTabSz="587022">
              <a:lnSpc>
                <a:spcPct val="80000"/>
              </a:lnSpc>
              <a:tabLst/>
              <a:defRPr spc="-48" sz="4800">
                <a:solidFill>
                  <a:schemeClr val="accent4"/>
                </a:solidFill>
                <a:latin typeface="Founders Grotesk"/>
                <a:ea typeface="Founders Grotesk"/>
                <a:cs typeface="Founders Grotesk"/>
                <a:sym typeface="Founders Grotesk"/>
              </a:defRPr>
            </a:lvl5pPr>
          </a:lstStyle>
          <a:p>
            <a:pPr/>
            <a:r>
              <a:t>Presentation Subtitle</a:t>
            </a:r>
          </a:p>
          <a:p>
            <a:pPr lvl="1"/>
            <a:r>
              <a:t/>
            </a:r>
          </a:p>
          <a:p>
            <a:pPr lvl="2"/>
            <a:r>
              <a:t/>
            </a:r>
          </a:p>
          <a:p>
            <a:pPr lvl="3"/>
            <a:r>
              <a:t/>
            </a:r>
          </a:p>
          <a:p>
            <a:pPr lvl="4"/>
            <a:r>
              <a:t/>
            </a:r>
          </a:p>
        </p:txBody>
      </p:sp>
      <p:sp>
        <p:nvSpPr>
          <p:cNvPr id="1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tatement">
    <p:bg>
      <p:bgPr>
        <a:solidFill>
          <a:srgbClr val="FFFFFF"/>
        </a:solidFill>
      </p:bgPr>
    </p:bg>
    <p:spTree>
      <p:nvGrpSpPr>
        <p:cNvPr id="1" name=""/>
        <p:cNvGrpSpPr/>
        <p:nvPr/>
      </p:nvGrpSpPr>
      <p:grpSpPr>
        <a:xfrm>
          <a:off x="0" y="0"/>
          <a:ext cx="0" cy="0"/>
          <a:chOff x="0" y="0"/>
          <a:chExt cx="0" cy="0"/>
        </a:xfrm>
      </p:grpSpPr>
      <p:sp>
        <p:nvSpPr>
          <p:cNvPr id="113" name="Line"/>
          <p:cNvSpPr/>
          <p:nvPr/>
        </p:nvSpPr>
        <p:spPr>
          <a:xfrm>
            <a:off x="558800" y="8731250"/>
            <a:ext cx="11887200" cy="0"/>
          </a:xfrm>
          <a:prstGeom prst="line">
            <a:avLst/>
          </a:prstGeom>
          <a:ln w="12700">
            <a:solidFill>
              <a:schemeClr val="accent4"/>
            </a:solidFill>
            <a:miter lim="400000"/>
          </a:ln>
        </p:spPr>
        <p:txBody>
          <a:bodyPr lIns="27093" tIns="27093" rIns="27093" bIns="27093" anchor="ctr"/>
          <a:lstStyle/>
          <a:p>
            <a:pPr defTabSz="584200">
              <a:spcBef>
                <a:spcPts val="0"/>
              </a:spcBef>
              <a:tabLst/>
              <a:defRPr b="1" cap="all" spc="132" sz="2200">
                <a:solidFill>
                  <a:srgbClr val="FFFFFF"/>
                </a:solidFill>
                <a:latin typeface="Founders Grotesk Condensed"/>
                <a:ea typeface="Founders Grotesk Condensed"/>
                <a:cs typeface="Founders Grotesk Condensed"/>
                <a:sym typeface="Founders Grotesk Condensed"/>
              </a:defRPr>
            </a:pPr>
          </a:p>
        </p:txBody>
      </p:sp>
      <p:sp>
        <p:nvSpPr>
          <p:cNvPr id="114" name="Line"/>
          <p:cNvSpPr/>
          <p:nvPr/>
        </p:nvSpPr>
        <p:spPr>
          <a:xfrm>
            <a:off x="558800" y="625475"/>
            <a:ext cx="11887200" cy="0"/>
          </a:xfrm>
          <a:prstGeom prst="line">
            <a:avLst/>
          </a:prstGeom>
          <a:ln w="50800">
            <a:solidFill>
              <a:schemeClr val="accent4"/>
            </a:solidFill>
            <a:miter lim="400000"/>
          </a:ln>
        </p:spPr>
        <p:txBody>
          <a:bodyPr lIns="0" tIns="0" rIns="0" bIns="0" anchor="ctr"/>
          <a:lstStyle/>
          <a:p>
            <a:pPr defTabSz="584200">
              <a:spcBef>
                <a:spcPts val="0"/>
              </a:spcBef>
              <a:tabLst/>
              <a:defRPr b="1" cap="all" spc="132" sz="2200">
                <a:solidFill>
                  <a:srgbClr val="FFFFFF"/>
                </a:solidFill>
                <a:latin typeface="Founders Grotesk Condensed"/>
                <a:ea typeface="Founders Grotesk Condensed"/>
                <a:cs typeface="Founders Grotesk Condensed"/>
                <a:sym typeface="Founders Grotesk Condensed"/>
              </a:defRPr>
            </a:pPr>
          </a:p>
        </p:txBody>
      </p:sp>
      <p:sp>
        <p:nvSpPr>
          <p:cNvPr id="115" name="Body Level One…"/>
          <p:cNvSpPr txBox="1"/>
          <p:nvPr>
            <p:ph type="body" sz="half" idx="1" hasCustomPrompt="1"/>
          </p:nvPr>
        </p:nvSpPr>
        <p:spPr>
          <a:xfrm>
            <a:off x="531375" y="2701297"/>
            <a:ext cx="11940026" cy="4064001"/>
          </a:xfrm>
          <a:prstGeom prst="rect">
            <a:avLst/>
          </a:prstGeom>
        </p:spPr>
        <p:txBody>
          <a:bodyPr anchor="ctr"/>
          <a:lstStyle>
            <a:lvl1pPr marL="298026" indent="-298026" defTabSz="587022">
              <a:lnSpc>
                <a:spcPct val="100000"/>
              </a:lnSpc>
              <a:tabLst/>
              <a:defRPr spc="-84" sz="8400">
                <a:solidFill>
                  <a:schemeClr val="accent1"/>
                </a:solidFill>
                <a:latin typeface="Founders Grotesk"/>
                <a:ea typeface="Founders Grotesk"/>
                <a:cs typeface="Founders Grotesk"/>
                <a:sym typeface="Founders Grotesk"/>
              </a:defRPr>
            </a:lvl1pPr>
            <a:lvl2pPr marL="298026" indent="159173" defTabSz="587022">
              <a:lnSpc>
                <a:spcPct val="100000"/>
              </a:lnSpc>
              <a:tabLst/>
              <a:defRPr spc="-84" sz="8400">
                <a:solidFill>
                  <a:schemeClr val="accent1"/>
                </a:solidFill>
                <a:latin typeface="Founders Grotesk"/>
                <a:ea typeface="Founders Grotesk"/>
                <a:cs typeface="Founders Grotesk"/>
                <a:sym typeface="Founders Grotesk"/>
              </a:defRPr>
            </a:lvl2pPr>
            <a:lvl3pPr marL="298026" indent="616373" defTabSz="587022">
              <a:lnSpc>
                <a:spcPct val="100000"/>
              </a:lnSpc>
              <a:tabLst/>
              <a:defRPr spc="-84" sz="8400">
                <a:solidFill>
                  <a:schemeClr val="accent1"/>
                </a:solidFill>
                <a:latin typeface="Founders Grotesk"/>
                <a:ea typeface="Founders Grotesk"/>
                <a:cs typeface="Founders Grotesk"/>
                <a:sym typeface="Founders Grotesk"/>
              </a:defRPr>
            </a:lvl3pPr>
            <a:lvl4pPr marL="298026" indent="1073573" defTabSz="587022">
              <a:lnSpc>
                <a:spcPct val="100000"/>
              </a:lnSpc>
              <a:tabLst/>
              <a:defRPr spc="-84" sz="8400">
                <a:solidFill>
                  <a:schemeClr val="accent1"/>
                </a:solidFill>
                <a:latin typeface="Founders Grotesk"/>
                <a:ea typeface="Founders Grotesk"/>
                <a:cs typeface="Founders Grotesk"/>
                <a:sym typeface="Founders Grotesk"/>
              </a:defRPr>
            </a:lvl4pPr>
            <a:lvl5pPr marL="298026" indent="1530773" defTabSz="587022">
              <a:lnSpc>
                <a:spcPct val="100000"/>
              </a:lnSpc>
              <a:tabLst/>
              <a:defRPr spc="-84" sz="8400">
                <a:solidFill>
                  <a:schemeClr val="accent1"/>
                </a:solidFill>
                <a:latin typeface="Founders Grotesk"/>
                <a:ea typeface="Founders Grotesk"/>
                <a:cs typeface="Founders Grotesk"/>
                <a:sym typeface="Founders Grotesk"/>
              </a:defRPr>
            </a:lvl5pPr>
          </a:lstStyle>
          <a:p>
            <a:pPr/>
            <a:r>
              <a:t>Statement</a:t>
            </a:r>
          </a:p>
          <a:p>
            <a:pPr lvl="1"/>
            <a:r>
              <a:t/>
            </a:r>
          </a:p>
          <a:p>
            <a:pPr lvl="2"/>
            <a:r>
              <a:t/>
            </a:r>
          </a:p>
          <a:p>
            <a:pPr lvl="3"/>
            <a:r>
              <a:t/>
            </a:r>
          </a:p>
          <a:p>
            <a:pPr lvl="4"/>
            <a:r>
              <a:t/>
            </a:r>
          </a:p>
        </p:txBody>
      </p:sp>
      <p:sp>
        <p:nvSpPr>
          <p:cNvPr id="116"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ig Fact">
    <p:bg>
      <p:bgPr>
        <a:solidFill>
          <a:srgbClr val="C3D9E0"/>
        </a:solidFill>
      </p:bgPr>
    </p:bg>
    <p:spTree>
      <p:nvGrpSpPr>
        <p:cNvPr id="1" name=""/>
        <p:cNvGrpSpPr/>
        <p:nvPr/>
      </p:nvGrpSpPr>
      <p:grpSpPr>
        <a:xfrm>
          <a:off x="0" y="0"/>
          <a:ext cx="0" cy="0"/>
          <a:chOff x="0" y="0"/>
          <a:chExt cx="0" cy="0"/>
        </a:xfrm>
      </p:grpSpPr>
      <p:sp>
        <p:nvSpPr>
          <p:cNvPr id="123" name="Body Level One…"/>
          <p:cNvSpPr txBox="1"/>
          <p:nvPr>
            <p:ph type="body" idx="1" hasCustomPrompt="1"/>
          </p:nvPr>
        </p:nvSpPr>
        <p:spPr>
          <a:xfrm>
            <a:off x="533400" y="711200"/>
            <a:ext cx="11938001" cy="6258071"/>
          </a:xfrm>
          <a:prstGeom prst="rect">
            <a:avLst/>
          </a:prstGeom>
        </p:spPr>
        <p:txBody>
          <a:bodyPr anchor="b"/>
          <a:lstStyle>
            <a:lvl1pPr defTabSz="587022">
              <a:lnSpc>
                <a:spcPct val="100000"/>
              </a:lnSpc>
              <a:tabLst/>
              <a:defRPr spc="-298" sz="29800">
                <a:solidFill>
                  <a:schemeClr val="accent1"/>
                </a:solidFill>
                <a:latin typeface="Founders Grotesk Light"/>
                <a:ea typeface="Founders Grotesk Light"/>
                <a:cs typeface="Founders Grotesk Light"/>
                <a:sym typeface="Founders Grotesk Light"/>
              </a:defRPr>
            </a:lvl1pPr>
            <a:lvl2pPr defTabSz="587022">
              <a:lnSpc>
                <a:spcPct val="100000"/>
              </a:lnSpc>
              <a:tabLst/>
              <a:defRPr spc="-298" sz="29800">
                <a:solidFill>
                  <a:schemeClr val="accent1"/>
                </a:solidFill>
                <a:latin typeface="Founders Grotesk Light"/>
                <a:ea typeface="Founders Grotesk Light"/>
                <a:cs typeface="Founders Grotesk Light"/>
                <a:sym typeface="Founders Grotesk Light"/>
              </a:defRPr>
            </a:lvl2pPr>
            <a:lvl3pPr defTabSz="587022">
              <a:lnSpc>
                <a:spcPct val="100000"/>
              </a:lnSpc>
              <a:tabLst/>
              <a:defRPr spc="-298" sz="29800">
                <a:solidFill>
                  <a:schemeClr val="accent1"/>
                </a:solidFill>
                <a:latin typeface="Founders Grotesk Light"/>
                <a:ea typeface="Founders Grotesk Light"/>
                <a:cs typeface="Founders Grotesk Light"/>
                <a:sym typeface="Founders Grotesk Light"/>
              </a:defRPr>
            </a:lvl3pPr>
            <a:lvl4pPr defTabSz="587022">
              <a:lnSpc>
                <a:spcPct val="100000"/>
              </a:lnSpc>
              <a:tabLst/>
              <a:defRPr spc="-298" sz="29800">
                <a:solidFill>
                  <a:schemeClr val="accent1"/>
                </a:solidFill>
                <a:latin typeface="Founders Grotesk Light"/>
                <a:ea typeface="Founders Grotesk Light"/>
                <a:cs typeface="Founders Grotesk Light"/>
                <a:sym typeface="Founders Grotesk Light"/>
              </a:defRPr>
            </a:lvl4pPr>
            <a:lvl5pPr defTabSz="587022">
              <a:lnSpc>
                <a:spcPct val="100000"/>
              </a:lnSpc>
              <a:tabLst/>
              <a:defRPr spc="-298" sz="29800">
                <a:solidFill>
                  <a:schemeClr val="accent1"/>
                </a:solidFill>
                <a:latin typeface="Founders Grotesk Light"/>
                <a:ea typeface="Founders Grotesk Light"/>
                <a:cs typeface="Founders Grotesk Light"/>
                <a:sym typeface="Founders Grotesk Light"/>
              </a:defRPr>
            </a:lvl5pPr>
          </a:lstStyle>
          <a:p>
            <a:pPr/>
            <a:r>
              <a:t>100%</a:t>
            </a:r>
          </a:p>
          <a:p>
            <a:pPr lvl="1"/>
            <a:r>
              <a:t/>
            </a:r>
          </a:p>
          <a:p>
            <a:pPr lvl="2"/>
            <a:r>
              <a:t/>
            </a:r>
          </a:p>
          <a:p>
            <a:pPr lvl="3"/>
            <a:r>
              <a:t/>
            </a:r>
          </a:p>
          <a:p>
            <a:pPr lvl="4"/>
            <a:r>
              <a:t/>
            </a:r>
          </a:p>
        </p:txBody>
      </p:sp>
      <p:sp>
        <p:nvSpPr>
          <p:cNvPr id="124" name="Line"/>
          <p:cNvSpPr/>
          <p:nvPr/>
        </p:nvSpPr>
        <p:spPr>
          <a:xfrm>
            <a:off x="558800" y="8731250"/>
            <a:ext cx="11887200" cy="0"/>
          </a:xfrm>
          <a:prstGeom prst="line">
            <a:avLst/>
          </a:prstGeom>
          <a:ln w="12700">
            <a:solidFill>
              <a:schemeClr val="accent1">
                <a:hueOff val="-42304"/>
                <a:satOff val="23749"/>
                <a:lumOff val="-45745"/>
              </a:schemeClr>
            </a:solidFill>
            <a:miter lim="400000"/>
          </a:ln>
        </p:spPr>
        <p:txBody>
          <a:bodyPr lIns="27093" tIns="27093" rIns="27093" bIns="27093" anchor="ctr"/>
          <a:lstStyle/>
          <a:p>
            <a:pPr defTabSz="584200">
              <a:spcBef>
                <a:spcPts val="0"/>
              </a:spcBef>
              <a:tabLst/>
              <a:defRPr b="1" cap="all" spc="132" sz="2200">
                <a:solidFill>
                  <a:srgbClr val="FFFFFF"/>
                </a:solidFill>
                <a:latin typeface="Founders Grotesk Condensed"/>
                <a:ea typeface="Founders Grotesk Condensed"/>
                <a:cs typeface="Founders Grotesk Condensed"/>
                <a:sym typeface="Founders Grotesk Condensed"/>
              </a:defRPr>
            </a:pPr>
          </a:p>
        </p:txBody>
      </p:sp>
      <p:sp>
        <p:nvSpPr>
          <p:cNvPr id="125" name="Line"/>
          <p:cNvSpPr/>
          <p:nvPr/>
        </p:nvSpPr>
        <p:spPr>
          <a:xfrm>
            <a:off x="558800" y="625475"/>
            <a:ext cx="11887200" cy="0"/>
          </a:xfrm>
          <a:prstGeom prst="line">
            <a:avLst/>
          </a:prstGeom>
          <a:ln w="50800">
            <a:solidFill>
              <a:schemeClr val="accent1">
                <a:hueOff val="-42304"/>
                <a:satOff val="23749"/>
                <a:lumOff val="-45745"/>
              </a:schemeClr>
            </a:solidFill>
            <a:miter lim="400000"/>
          </a:ln>
        </p:spPr>
        <p:txBody>
          <a:bodyPr lIns="0" tIns="0" rIns="0" bIns="0" anchor="ctr"/>
          <a:lstStyle/>
          <a:p>
            <a:pPr defTabSz="584200">
              <a:spcBef>
                <a:spcPts val="0"/>
              </a:spcBef>
              <a:tabLst/>
              <a:defRPr b="1" cap="all" spc="132" sz="2200">
                <a:solidFill>
                  <a:srgbClr val="FFFFFF"/>
                </a:solidFill>
                <a:latin typeface="Founders Grotesk Condensed"/>
                <a:ea typeface="Founders Grotesk Condensed"/>
                <a:cs typeface="Founders Grotesk Condensed"/>
                <a:sym typeface="Founders Grotesk Condensed"/>
              </a:defRPr>
            </a:pPr>
          </a:p>
        </p:txBody>
      </p:sp>
      <p:sp>
        <p:nvSpPr>
          <p:cNvPr id="126" name="Fact information"/>
          <p:cNvSpPr txBox="1"/>
          <p:nvPr>
            <p:ph type="body" sz="quarter" idx="21" hasCustomPrompt="1"/>
          </p:nvPr>
        </p:nvSpPr>
        <p:spPr>
          <a:xfrm>
            <a:off x="533400" y="6602595"/>
            <a:ext cx="11938000" cy="655575"/>
          </a:xfrm>
          <a:prstGeom prst="rect">
            <a:avLst/>
          </a:prstGeom>
        </p:spPr>
        <p:txBody>
          <a:bodyPr/>
          <a:lstStyle>
            <a:lvl1pPr defTabSz="587022">
              <a:lnSpc>
                <a:spcPct val="80000"/>
              </a:lnSpc>
              <a:tabLst/>
              <a:defRPr spc="-38" sz="3800">
                <a:solidFill>
                  <a:schemeClr val="accent1"/>
                </a:solidFill>
              </a:defRPr>
            </a:lvl1pPr>
          </a:lstStyle>
          <a:p>
            <a:pPr/>
            <a:r>
              <a:t>Fact information</a:t>
            </a:r>
          </a:p>
        </p:txBody>
      </p:sp>
      <p:sp>
        <p:nvSpPr>
          <p:cNvPr id="127" name="Slide Number"/>
          <p:cNvSpPr txBox="1"/>
          <p:nvPr>
            <p:ph type="sldNum" sz="quarter" idx="2"/>
          </p:nvPr>
        </p:nvSpPr>
        <p:spPr>
          <a:xfrm>
            <a:off x="12266233" y="8826500"/>
            <a:ext cx="232395" cy="344001"/>
          </a:xfrm>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Quote">
    <p:bg>
      <p:bgPr>
        <a:solidFill>
          <a:srgbClr val="C3D9E0"/>
        </a:solidFill>
      </p:bgPr>
    </p:bg>
    <p:spTree>
      <p:nvGrpSpPr>
        <p:cNvPr id="1" name=""/>
        <p:cNvGrpSpPr/>
        <p:nvPr/>
      </p:nvGrpSpPr>
      <p:grpSpPr>
        <a:xfrm>
          <a:off x="0" y="0"/>
          <a:ext cx="0" cy="0"/>
          <a:chOff x="0" y="0"/>
          <a:chExt cx="0" cy="0"/>
        </a:xfrm>
      </p:grpSpPr>
      <p:sp>
        <p:nvSpPr>
          <p:cNvPr id="134" name="Line"/>
          <p:cNvSpPr/>
          <p:nvPr/>
        </p:nvSpPr>
        <p:spPr>
          <a:xfrm>
            <a:off x="558800" y="8731250"/>
            <a:ext cx="11887200" cy="0"/>
          </a:xfrm>
          <a:prstGeom prst="line">
            <a:avLst/>
          </a:prstGeom>
          <a:ln w="12700">
            <a:solidFill>
              <a:schemeClr val="accent1">
                <a:hueOff val="-42304"/>
                <a:satOff val="23749"/>
                <a:lumOff val="-45745"/>
              </a:schemeClr>
            </a:solidFill>
            <a:miter lim="400000"/>
          </a:ln>
        </p:spPr>
        <p:txBody>
          <a:bodyPr lIns="27093" tIns="27093" rIns="27093" bIns="27093" anchor="ctr"/>
          <a:lstStyle/>
          <a:p>
            <a:pPr defTabSz="584200">
              <a:spcBef>
                <a:spcPts val="0"/>
              </a:spcBef>
              <a:tabLst/>
              <a:defRPr b="1" cap="all" spc="132" sz="2200">
                <a:solidFill>
                  <a:srgbClr val="FFFFFF"/>
                </a:solidFill>
                <a:latin typeface="Founders Grotesk Condensed"/>
                <a:ea typeface="Founders Grotesk Condensed"/>
                <a:cs typeface="Founders Grotesk Condensed"/>
                <a:sym typeface="Founders Grotesk Condensed"/>
              </a:defRPr>
            </a:pPr>
          </a:p>
        </p:txBody>
      </p:sp>
      <p:sp>
        <p:nvSpPr>
          <p:cNvPr id="135" name="Line"/>
          <p:cNvSpPr/>
          <p:nvPr/>
        </p:nvSpPr>
        <p:spPr>
          <a:xfrm>
            <a:off x="558800" y="636209"/>
            <a:ext cx="11887200" cy="1"/>
          </a:xfrm>
          <a:prstGeom prst="line">
            <a:avLst/>
          </a:prstGeom>
          <a:ln w="50800">
            <a:solidFill>
              <a:schemeClr val="accent1">
                <a:hueOff val="-42304"/>
                <a:satOff val="23749"/>
                <a:lumOff val="-45745"/>
              </a:schemeClr>
            </a:solidFill>
            <a:miter lim="400000"/>
          </a:ln>
        </p:spPr>
        <p:txBody>
          <a:bodyPr lIns="0" tIns="0" rIns="0" bIns="0" anchor="ctr"/>
          <a:lstStyle/>
          <a:p>
            <a:pPr defTabSz="584200">
              <a:spcBef>
                <a:spcPts val="0"/>
              </a:spcBef>
              <a:tabLst/>
              <a:defRPr b="1" cap="all" spc="132" sz="2200">
                <a:solidFill>
                  <a:srgbClr val="FFFFFF"/>
                </a:solidFill>
                <a:latin typeface="Founders Grotesk Condensed"/>
                <a:ea typeface="Founders Grotesk Condensed"/>
                <a:cs typeface="Founders Grotesk Condensed"/>
                <a:sym typeface="Founders Grotesk Condensed"/>
              </a:defRPr>
            </a:pPr>
          </a:p>
        </p:txBody>
      </p:sp>
      <p:sp>
        <p:nvSpPr>
          <p:cNvPr id="136" name="Body Level One…"/>
          <p:cNvSpPr txBox="1"/>
          <p:nvPr>
            <p:ph type="body" sz="half" idx="1" hasCustomPrompt="1"/>
          </p:nvPr>
        </p:nvSpPr>
        <p:spPr>
          <a:xfrm>
            <a:off x="531375" y="1126302"/>
            <a:ext cx="11940026" cy="3509285"/>
          </a:xfrm>
          <a:prstGeom prst="rect">
            <a:avLst/>
          </a:prstGeom>
        </p:spPr>
        <p:txBody>
          <a:bodyPr/>
          <a:lstStyle>
            <a:lvl1pPr marL="298026" indent="-298026" defTabSz="587022">
              <a:lnSpc>
                <a:spcPct val="80000"/>
              </a:lnSpc>
              <a:tabLst/>
              <a:defRPr spc="-84" sz="8400">
                <a:solidFill>
                  <a:schemeClr val="accent1"/>
                </a:solidFill>
                <a:latin typeface="Founders Grotesk"/>
                <a:ea typeface="Founders Grotesk"/>
                <a:cs typeface="Founders Grotesk"/>
                <a:sym typeface="Founders Grotesk"/>
              </a:defRPr>
            </a:lvl1pPr>
            <a:lvl2pPr marL="298026" indent="159173" defTabSz="587022">
              <a:lnSpc>
                <a:spcPct val="80000"/>
              </a:lnSpc>
              <a:tabLst/>
              <a:defRPr spc="-84" sz="8400">
                <a:solidFill>
                  <a:schemeClr val="accent1"/>
                </a:solidFill>
                <a:latin typeface="Founders Grotesk"/>
                <a:ea typeface="Founders Grotesk"/>
                <a:cs typeface="Founders Grotesk"/>
                <a:sym typeface="Founders Grotesk"/>
              </a:defRPr>
            </a:lvl2pPr>
            <a:lvl3pPr marL="298026" indent="616373" defTabSz="587022">
              <a:lnSpc>
                <a:spcPct val="80000"/>
              </a:lnSpc>
              <a:tabLst/>
              <a:defRPr spc="-84" sz="8400">
                <a:solidFill>
                  <a:schemeClr val="accent1"/>
                </a:solidFill>
                <a:latin typeface="Founders Grotesk"/>
                <a:ea typeface="Founders Grotesk"/>
                <a:cs typeface="Founders Grotesk"/>
                <a:sym typeface="Founders Grotesk"/>
              </a:defRPr>
            </a:lvl3pPr>
            <a:lvl4pPr marL="298026" indent="1073573" defTabSz="587022">
              <a:lnSpc>
                <a:spcPct val="80000"/>
              </a:lnSpc>
              <a:tabLst/>
              <a:defRPr spc="-84" sz="8400">
                <a:solidFill>
                  <a:schemeClr val="accent1"/>
                </a:solidFill>
                <a:latin typeface="Founders Grotesk"/>
                <a:ea typeface="Founders Grotesk"/>
                <a:cs typeface="Founders Grotesk"/>
                <a:sym typeface="Founders Grotesk"/>
              </a:defRPr>
            </a:lvl4pPr>
            <a:lvl5pPr marL="298026" indent="1530773" defTabSz="587022">
              <a:lnSpc>
                <a:spcPct val="80000"/>
              </a:lnSpc>
              <a:tabLst/>
              <a:defRPr spc="-84" sz="8400">
                <a:solidFill>
                  <a:schemeClr val="accent1"/>
                </a:solidFill>
                <a:latin typeface="Founders Grotesk"/>
                <a:ea typeface="Founders Grotesk"/>
                <a:cs typeface="Founders Grotesk"/>
                <a:sym typeface="Founders Grotesk"/>
              </a:defRPr>
            </a:lvl5pPr>
          </a:lstStyle>
          <a:p>
            <a:pPr/>
            <a:r>
              <a:t>“Notable Quote”</a:t>
            </a:r>
          </a:p>
          <a:p>
            <a:pPr lvl="1"/>
            <a:r>
              <a:t/>
            </a:r>
          </a:p>
          <a:p>
            <a:pPr lvl="2"/>
            <a:r>
              <a:t/>
            </a:r>
          </a:p>
          <a:p>
            <a:pPr lvl="3"/>
            <a:r>
              <a:t/>
            </a:r>
          </a:p>
          <a:p>
            <a:pPr lvl="4"/>
            <a:r>
              <a:t/>
            </a:r>
          </a:p>
        </p:txBody>
      </p:sp>
      <p:sp>
        <p:nvSpPr>
          <p:cNvPr id="137" name="Attribution"/>
          <p:cNvSpPr txBox="1"/>
          <p:nvPr>
            <p:ph type="body" sz="quarter" idx="21" hasCustomPrompt="1"/>
          </p:nvPr>
        </p:nvSpPr>
        <p:spPr>
          <a:xfrm>
            <a:off x="912869" y="6602595"/>
            <a:ext cx="11558531" cy="655575"/>
          </a:xfrm>
          <a:prstGeom prst="rect">
            <a:avLst/>
          </a:prstGeom>
        </p:spPr>
        <p:txBody>
          <a:bodyPr/>
          <a:lstStyle>
            <a:lvl1pPr defTabSz="587022">
              <a:lnSpc>
                <a:spcPct val="80000"/>
              </a:lnSpc>
              <a:tabLst/>
              <a:defRPr spc="-38" sz="3800">
                <a:solidFill>
                  <a:schemeClr val="accent1"/>
                </a:solidFill>
              </a:defRPr>
            </a:lvl1pPr>
          </a:lstStyle>
          <a:p>
            <a:pPr/>
            <a:r>
              <a:t>Attribution </a:t>
            </a:r>
          </a:p>
        </p:txBody>
      </p:sp>
      <p:sp>
        <p:nvSpPr>
          <p:cNvPr id="138"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 3 Up">
    <p:bg>
      <p:bgPr>
        <a:solidFill>
          <a:srgbClr val="FFFFFF"/>
        </a:solidFill>
      </p:bgPr>
    </p:bg>
    <p:spTree>
      <p:nvGrpSpPr>
        <p:cNvPr id="1" name=""/>
        <p:cNvGrpSpPr/>
        <p:nvPr/>
      </p:nvGrpSpPr>
      <p:grpSpPr>
        <a:xfrm>
          <a:off x="0" y="0"/>
          <a:ext cx="0" cy="0"/>
          <a:chOff x="0" y="0"/>
          <a:chExt cx="0" cy="0"/>
        </a:xfrm>
      </p:grpSpPr>
      <p:sp>
        <p:nvSpPr>
          <p:cNvPr id="145" name="Image"/>
          <p:cNvSpPr/>
          <p:nvPr>
            <p:ph type="pic" sz="half" idx="21"/>
          </p:nvPr>
        </p:nvSpPr>
        <p:spPr>
          <a:xfrm>
            <a:off x="6388100" y="4635698"/>
            <a:ext cx="6193081" cy="4152901"/>
          </a:xfrm>
          <a:prstGeom prst="rect">
            <a:avLst/>
          </a:prstGeom>
        </p:spPr>
        <p:txBody>
          <a:bodyPr lIns="91439" tIns="45719" rIns="91439" bIns="45719">
            <a:noAutofit/>
          </a:bodyPr>
          <a:lstStyle/>
          <a:p>
            <a:pPr/>
          </a:p>
        </p:txBody>
      </p:sp>
      <p:sp>
        <p:nvSpPr>
          <p:cNvPr id="146" name="Image"/>
          <p:cNvSpPr/>
          <p:nvPr>
            <p:ph type="pic" sz="quarter" idx="22"/>
          </p:nvPr>
        </p:nvSpPr>
        <p:spPr>
          <a:xfrm>
            <a:off x="6426200" y="596899"/>
            <a:ext cx="6134226" cy="4076003"/>
          </a:xfrm>
          <a:prstGeom prst="rect">
            <a:avLst/>
          </a:prstGeom>
        </p:spPr>
        <p:txBody>
          <a:bodyPr lIns="91439" tIns="45719" rIns="91439" bIns="45719">
            <a:noAutofit/>
          </a:bodyPr>
          <a:lstStyle/>
          <a:p>
            <a:pPr/>
          </a:p>
        </p:txBody>
      </p:sp>
      <p:sp>
        <p:nvSpPr>
          <p:cNvPr id="147" name="Image"/>
          <p:cNvSpPr/>
          <p:nvPr>
            <p:ph type="pic" idx="23"/>
          </p:nvPr>
        </p:nvSpPr>
        <p:spPr>
          <a:xfrm>
            <a:off x="228600" y="596900"/>
            <a:ext cx="6591300" cy="8138424"/>
          </a:xfrm>
          <a:prstGeom prst="rect">
            <a:avLst/>
          </a:prstGeom>
        </p:spPr>
        <p:txBody>
          <a:bodyPr lIns="91439" tIns="45719" rIns="91439" bIns="45719">
            <a:noAutofit/>
          </a:bodyPr>
          <a:lstStyle/>
          <a:p>
            <a:pPr/>
          </a:p>
        </p:txBody>
      </p:sp>
      <p:sp>
        <p:nvSpPr>
          <p:cNvPr id="148"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p:bg>
      <p:bgPr>
        <a:solidFill>
          <a:srgbClr val="FFFFFF"/>
        </a:solidFill>
      </p:bgPr>
    </p:bg>
    <p:spTree>
      <p:nvGrpSpPr>
        <p:cNvPr id="1" name=""/>
        <p:cNvGrpSpPr/>
        <p:nvPr/>
      </p:nvGrpSpPr>
      <p:grpSpPr>
        <a:xfrm>
          <a:off x="0" y="0"/>
          <a:ext cx="0" cy="0"/>
          <a:chOff x="0" y="0"/>
          <a:chExt cx="0" cy="0"/>
        </a:xfrm>
      </p:grpSpPr>
      <p:sp>
        <p:nvSpPr>
          <p:cNvPr id="155" name="1054398042_3378x2084.jpeg"/>
          <p:cNvSpPr/>
          <p:nvPr>
            <p:ph type="pic" idx="21"/>
          </p:nvPr>
        </p:nvSpPr>
        <p:spPr>
          <a:xfrm>
            <a:off x="-673100" y="-381000"/>
            <a:ext cx="16725900" cy="10318760"/>
          </a:xfrm>
          <a:prstGeom prst="rect">
            <a:avLst/>
          </a:prstGeom>
        </p:spPr>
        <p:txBody>
          <a:bodyPr lIns="91439" tIns="45719" rIns="91439" bIns="45719">
            <a:noAutofit/>
          </a:bodyPr>
          <a:lstStyle/>
          <a:p>
            <a:pPr/>
          </a:p>
        </p:txBody>
      </p:sp>
      <p:sp>
        <p:nvSpPr>
          <p:cNvPr id="15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p:bg>
      <p:bgPr>
        <a:solidFill>
          <a:srgbClr val="FFFFFF"/>
        </a:solidFill>
      </p:bgPr>
    </p:bg>
    <p:spTree>
      <p:nvGrpSpPr>
        <p:cNvPr id="1" name=""/>
        <p:cNvGrpSpPr/>
        <p:nvPr/>
      </p:nvGrpSpPr>
      <p:grpSpPr>
        <a:xfrm>
          <a:off x="0" y="0"/>
          <a:ext cx="0" cy="0"/>
          <a:chOff x="0" y="0"/>
          <a:chExt cx="0" cy="0"/>
        </a:xfrm>
      </p:grpSpPr>
      <p:sp>
        <p:nvSpPr>
          <p:cNvPr id="163"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p:bg>
      <p:bgPr>
        <a:gradFill flip="none" rotWithShape="1">
          <a:gsLst>
            <a:gs pos="0">
              <a:srgbClr val="242C33"/>
            </a:gs>
            <a:gs pos="64999">
              <a:srgbClr val="273037"/>
            </a:gs>
            <a:gs pos="100000">
              <a:srgbClr val="5E6A74"/>
            </a:gs>
          </a:gsLst>
          <a:lin ang="5400000" scaled="0"/>
        </a:gradFill>
      </p:bgPr>
    </p:bg>
    <p:spTree>
      <p:nvGrpSpPr>
        <p:cNvPr id="1" name=""/>
        <p:cNvGrpSpPr/>
        <p:nvPr/>
      </p:nvGrpSpPr>
      <p:grpSpPr>
        <a:xfrm>
          <a:off x="0" y="0"/>
          <a:ext cx="0" cy="0"/>
          <a:chOff x="0" y="0"/>
          <a:chExt cx="0" cy="0"/>
        </a:xfrm>
      </p:grpSpPr>
      <p:sp>
        <p:nvSpPr>
          <p:cNvPr id="170" name="Slide Number"/>
          <p:cNvSpPr txBox="1"/>
          <p:nvPr>
            <p:ph type="sldNum" sz="quarter" idx="2"/>
          </p:nvPr>
        </p:nvSpPr>
        <p:spPr>
          <a:xfrm>
            <a:off x="12565778" y="146952"/>
            <a:ext cx="368769" cy="352001"/>
          </a:xfrm>
          <a:prstGeom prst="rect">
            <a:avLst/>
          </a:prstGeom>
        </p:spPr>
        <p:txBody>
          <a:bodyPr lIns="65023" tIns="65023" rIns="65023" bIns="65023" anchor="ctr"/>
          <a:lstStyle>
            <a:lvl1pPr defTabSz="1300480">
              <a:defRPr spc="0" sz="1600">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ullets">
    <p:bg>
      <p:bgPr>
        <a:solidFill>
          <a:srgbClr val="000000"/>
        </a:solidFill>
      </p:bgPr>
    </p:bg>
    <p:spTree>
      <p:nvGrpSpPr>
        <p:cNvPr id="1" name=""/>
        <p:cNvGrpSpPr/>
        <p:nvPr/>
      </p:nvGrpSpPr>
      <p:grpSpPr>
        <a:xfrm>
          <a:off x="0" y="0"/>
          <a:ext cx="0" cy="0"/>
          <a:chOff x="0" y="0"/>
          <a:chExt cx="0" cy="0"/>
        </a:xfrm>
      </p:grpSpPr>
      <p:sp>
        <p:nvSpPr>
          <p:cNvPr id="177" name="Body Level One…"/>
          <p:cNvSpPr txBox="1"/>
          <p:nvPr>
            <p:ph type="body" idx="1"/>
          </p:nvPr>
        </p:nvSpPr>
        <p:spPr>
          <a:xfrm>
            <a:off x="1270000" y="1270000"/>
            <a:ext cx="10464800" cy="7213600"/>
          </a:xfrm>
          <a:prstGeom prst="rect">
            <a:avLst/>
          </a:prstGeom>
        </p:spPr>
        <p:txBody>
          <a:bodyPr anchor="ctr"/>
          <a:lstStyle>
            <a:lvl1pPr marL="889000" indent="-571500" defTabSz="584200">
              <a:lnSpc>
                <a:spcPct val="100000"/>
              </a:lnSpc>
              <a:spcBef>
                <a:spcPts val="4800"/>
              </a:spcBef>
              <a:buSzPct val="171000"/>
              <a:buChar char="•"/>
              <a:tabLst/>
              <a:defRPr sz="4200">
                <a:solidFill>
                  <a:srgbClr val="FFFFFF"/>
                </a:solidFill>
                <a:latin typeface="Gill Sans"/>
                <a:ea typeface="Gill Sans"/>
                <a:cs typeface="Gill Sans"/>
                <a:sym typeface="Gill Sans"/>
              </a:defRPr>
            </a:lvl1pPr>
            <a:lvl2pPr marL="1333500" indent="-571500" defTabSz="584200">
              <a:lnSpc>
                <a:spcPct val="100000"/>
              </a:lnSpc>
              <a:spcBef>
                <a:spcPts val="4800"/>
              </a:spcBef>
              <a:buSzPct val="171000"/>
              <a:buChar char="•"/>
              <a:tabLst/>
              <a:defRPr sz="4200">
                <a:solidFill>
                  <a:srgbClr val="FFFFFF"/>
                </a:solidFill>
                <a:latin typeface="Gill Sans"/>
                <a:ea typeface="Gill Sans"/>
                <a:cs typeface="Gill Sans"/>
                <a:sym typeface="Gill Sans"/>
              </a:defRPr>
            </a:lvl2pPr>
            <a:lvl3pPr marL="1778000" indent="-571500" defTabSz="584200">
              <a:lnSpc>
                <a:spcPct val="100000"/>
              </a:lnSpc>
              <a:spcBef>
                <a:spcPts val="4800"/>
              </a:spcBef>
              <a:buSzPct val="171000"/>
              <a:buChar char="•"/>
              <a:tabLst/>
              <a:defRPr sz="4200">
                <a:solidFill>
                  <a:srgbClr val="FFFFFF"/>
                </a:solidFill>
                <a:latin typeface="Gill Sans"/>
                <a:ea typeface="Gill Sans"/>
                <a:cs typeface="Gill Sans"/>
                <a:sym typeface="Gill Sans"/>
              </a:defRPr>
            </a:lvl3pPr>
            <a:lvl4pPr marL="2222500" indent="-571500" defTabSz="584200">
              <a:lnSpc>
                <a:spcPct val="100000"/>
              </a:lnSpc>
              <a:spcBef>
                <a:spcPts val="4800"/>
              </a:spcBef>
              <a:buSzPct val="171000"/>
              <a:buChar char="•"/>
              <a:tabLst/>
              <a:defRPr sz="4200">
                <a:solidFill>
                  <a:srgbClr val="FFFFFF"/>
                </a:solidFill>
                <a:latin typeface="Gill Sans"/>
                <a:ea typeface="Gill Sans"/>
                <a:cs typeface="Gill Sans"/>
                <a:sym typeface="Gill Sans"/>
              </a:defRPr>
            </a:lvl4pPr>
            <a:lvl5pPr marL="2667000" indent="-571500" defTabSz="584200">
              <a:lnSpc>
                <a:spcPct val="100000"/>
              </a:lnSpc>
              <a:spcBef>
                <a:spcPts val="4800"/>
              </a:spcBef>
              <a:buSzPct val="171000"/>
              <a:buChar char="•"/>
              <a:tabLst/>
              <a:defRPr sz="4200">
                <a:solidFill>
                  <a:srgbClr val="FFFFFF"/>
                </a:solidFill>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178" name="Slide Number"/>
          <p:cNvSpPr txBox="1"/>
          <p:nvPr>
            <p:ph type="sldNum" sz="quarter" idx="2"/>
          </p:nvPr>
        </p:nvSpPr>
        <p:spPr>
          <a:xfrm>
            <a:off x="6324600" y="9258300"/>
            <a:ext cx="342900" cy="368300"/>
          </a:xfrm>
          <a:prstGeom prst="rect">
            <a:avLst/>
          </a:prstGeom>
        </p:spPr>
        <p:txBody>
          <a:bodyPr lIns="50800" tIns="50800" rIns="50800" bIns="50800" anchor="t">
            <a:normAutofit fontScale="100000" lnSpcReduction="0"/>
          </a:bodyPr>
          <a:lstStyle>
            <a:lvl1pPr algn="ctr" defTabSz="584200">
              <a:defRPr spc="0">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 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85" name="Title Text"/>
          <p:cNvSpPr txBox="1"/>
          <p:nvPr>
            <p:ph type="title"/>
          </p:nvPr>
        </p:nvSpPr>
        <p:spPr>
          <a:xfrm>
            <a:off x="647700" y="390596"/>
            <a:ext cx="11709400" cy="1625601"/>
          </a:xfrm>
          <a:prstGeom prst="rect">
            <a:avLst/>
          </a:prstGeom>
          <a:ln>
            <a:round/>
          </a:ln>
        </p:spPr>
        <p:txBody>
          <a:bodyPr lIns="38100" tIns="38100" rIns="38100" bIns="38100" anchor="ctr"/>
          <a:lstStyle>
            <a:lvl1pPr algn="ctr" defTabSz="1295400">
              <a:lnSpc>
                <a:spcPct val="100000"/>
              </a:lnSpc>
              <a:defRPr b="1" spc="0" sz="5800">
                <a:solidFill>
                  <a:srgbClr val="F5E7B6"/>
                </a:solidFill>
                <a:effectLst>
                  <a:outerShdw sx="100000" sy="100000" kx="0" ky="0" algn="b" rotWithShape="0" blurRad="114300" dist="101600" dir="2700000">
                    <a:srgbClr val="000000">
                      <a:alpha val="40000"/>
                    </a:srgbClr>
                  </a:outerShdw>
                </a:effectLst>
                <a:uFill>
                  <a:solidFill>
                    <a:srgbClr val="F5E7B6"/>
                  </a:solidFill>
                </a:uFill>
                <a:latin typeface="Helvetica"/>
                <a:ea typeface="Helvetica"/>
                <a:cs typeface="Helvetica"/>
                <a:sym typeface="Helvetica"/>
              </a:defRPr>
            </a:lvl1pPr>
          </a:lstStyle>
          <a:p>
            <a:pPr/>
            <a:r>
              <a:t>Title Text</a:t>
            </a:r>
          </a:p>
        </p:txBody>
      </p:sp>
      <p:sp>
        <p:nvSpPr>
          <p:cNvPr id="186" name="Body Level One…"/>
          <p:cNvSpPr txBox="1"/>
          <p:nvPr>
            <p:ph type="body" idx="1"/>
          </p:nvPr>
        </p:nvSpPr>
        <p:spPr>
          <a:xfrm>
            <a:off x="647700" y="2273300"/>
            <a:ext cx="11709400" cy="6697472"/>
          </a:xfrm>
          <a:prstGeom prst="rect">
            <a:avLst/>
          </a:prstGeom>
          <a:ln>
            <a:round/>
          </a:ln>
        </p:spPr>
        <p:txBody>
          <a:bodyPr lIns="38100" tIns="38100" rIns="38100" bIns="38100"/>
          <a:lstStyle>
            <a:lvl1pPr marL="548640" indent="-411480" defTabSz="1295400">
              <a:lnSpc>
                <a:spcPct val="100000"/>
              </a:lnSpc>
              <a:spcBef>
                <a:spcPts val="900"/>
              </a:spcBef>
              <a:buClr>
                <a:srgbClr val="E5AACC"/>
              </a:buClr>
              <a:buSzPct val="65000"/>
              <a:buChar char=""/>
              <a:tabLst/>
              <a:defRPr sz="3800">
                <a:solidFill>
                  <a:srgbClr val="E9ADD0"/>
                </a:solidFill>
                <a:uFill>
                  <a:solidFill>
                    <a:srgbClr val="E9ADD0"/>
                  </a:solidFill>
                </a:uFill>
                <a:latin typeface="Book Antiqua"/>
                <a:ea typeface="Book Antiqua"/>
                <a:cs typeface="Book Antiqua"/>
                <a:sym typeface="Book Antiqua"/>
              </a:defRPr>
            </a:lvl1pPr>
            <a:lvl2pPr marL="868680" indent="-283463" defTabSz="1295400">
              <a:lnSpc>
                <a:spcPct val="100000"/>
              </a:lnSpc>
              <a:spcBef>
                <a:spcPts val="800"/>
              </a:spcBef>
              <a:buClr>
                <a:srgbClr val="E9ADD0"/>
              </a:buClr>
              <a:buSzPct val="80000"/>
              <a:buChar char=""/>
              <a:tabLst/>
              <a:defRPr sz="3400">
                <a:solidFill>
                  <a:srgbClr val="E9ADD0"/>
                </a:solidFill>
                <a:uFill>
                  <a:solidFill>
                    <a:srgbClr val="E9ADD0"/>
                  </a:solidFill>
                </a:uFill>
                <a:latin typeface="Book Antiqua"/>
                <a:ea typeface="Book Antiqua"/>
                <a:cs typeface="Book Antiqua"/>
                <a:sym typeface="Book Antiqua"/>
              </a:defRPr>
            </a:lvl2pPr>
            <a:lvl3pPr marL="1133855" indent="-228600" defTabSz="1295400">
              <a:lnSpc>
                <a:spcPct val="100000"/>
              </a:lnSpc>
              <a:spcBef>
                <a:spcPts val="700"/>
              </a:spcBef>
              <a:buClr>
                <a:srgbClr val="E9ADD0"/>
              </a:buClr>
              <a:buSzPct val="95000"/>
              <a:buChar char=""/>
              <a:tabLst/>
              <a:defRPr sz="3000">
                <a:solidFill>
                  <a:srgbClr val="E9ADD0"/>
                </a:solidFill>
                <a:uFill>
                  <a:solidFill>
                    <a:srgbClr val="E9ADD0"/>
                  </a:solidFill>
                </a:uFill>
                <a:latin typeface="Book Antiqua"/>
                <a:ea typeface="Book Antiqua"/>
                <a:cs typeface="Book Antiqua"/>
                <a:sym typeface="Book Antiqua"/>
              </a:defRPr>
            </a:lvl3pPr>
            <a:lvl4pPr marL="1353312" indent="-182880" defTabSz="1295400">
              <a:lnSpc>
                <a:spcPct val="100000"/>
              </a:lnSpc>
              <a:spcBef>
                <a:spcPts val="600"/>
              </a:spcBef>
              <a:buClr>
                <a:srgbClr val="E9ADD0"/>
              </a:buClr>
              <a:buSzPct val="100000"/>
              <a:buChar char=""/>
              <a:tabLst/>
              <a:defRPr sz="2800">
                <a:solidFill>
                  <a:srgbClr val="E9ADD0"/>
                </a:solidFill>
                <a:uFill>
                  <a:solidFill>
                    <a:srgbClr val="E9ADD0"/>
                  </a:solidFill>
                </a:uFill>
                <a:latin typeface="Book Antiqua"/>
                <a:ea typeface="Book Antiqua"/>
                <a:cs typeface="Book Antiqua"/>
                <a:sym typeface="Book Antiqua"/>
              </a:defRPr>
            </a:lvl4pPr>
            <a:lvl5pPr marL="1545336" indent="-182880" defTabSz="1295400">
              <a:lnSpc>
                <a:spcPct val="100000"/>
              </a:lnSpc>
              <a:spcBef>
                <a:spcPts val="600"/>
              </a:spcBef>
              <a:buClr>
                <a:srgbClr val="E9ADD0"/>
              </a:buClr>
              <a:buSzPct val="100000"/>
              <a:buChar char=""/>
              <a:tabLst/>
              <a:defRPr sz="2800">
                <a:solidFill>
                  <a:srgbClr val="E9ADD0"/>
                </a:solidFill>
                <a:uFill>
                  <a:solidFill>
                    <a:srgbClr val="E9ADD0"/>
                  </a:solidFill>
                </a:uFill>
                <a:latin typeface="Book Antiqua"/>
                <a:ea typeface="Book Antiqua"/>
                <a:cs typeface="Book Antiqua"/>
                <a:sym typeface="Book Antiqua"/>
              </a:defRPr>
            </a:lvl5pPr>
          </a:lstStyle>
          <a:p>
            <a:pPr/>
            <a:r>
              <a:t>Body Level One</a:t>
            </a:r>
          </a:p>
          <a:p>
            <a:pPr lvl="1"/>
            <a:r>
              <a:t>Body Level Two</a:t>
            </a:r>
          </a:p>
          <a:p>
            <a:pPr lvl="2"/>
            <a:r>
              <a:t>Body Level Three</a:t>
            </a:r>
          </a:p>
          <a:p>
            <a:pPr lvl="3"/>
            <a:r>
              <a:t>Body Level Four</a:t>
            </a:r>
          </a:p>
          <a:p>
            <a:pPr lvl="4"/>
            <a:r>
              <a:t>Body Level Five</a:t>
            </a:r>
          </a:p>
        </p:txBody>
      </p:sp>
      <p:sp>
        <p:nvSpPr>
          <p:cNvPr id="187" name="Slide Number"/>
          <p:cNvSpPr txBox="1"/>
          <p:nvPr>
            <p:ph type="sldNum" sz="quarter" idx="2"/>
          </p:nvPr>
        </p:nvSpPr>
        <p:spPr>
          <a:xfrm>
            <a:off x="12128500" y="9398000"/>
            <a:ext cx="215900" cy="254000"/>
          </a:xfrm>
          <a:prstGeom prst="rect">
            <a:avLst/>
          </a:prstGeom>
          <a:ln>
            <a:round/>
          </a:ln>
        </p:spPr>
        <p:txBody>
          <a:bodyPr lIns="0" tIns="0" rIns="0" bIns="0">
            <a:normAutofit fontScale="100000" lnSpcReduction="0"/>
          </a:bodyPr>
          <a:lstStyle>
            <a:lvl1pPr defTabSz="1295400">
              <a:defRPr spc="0" sz="1600">
                <a:solidFill>
                  <a:srgbClr val="B586A1"/>
                </a:solidFill>
                <a:uFill>
                  <a:solidFill>
                    <a:srgbClr val="B586A1"/>
                  </a:solidFill>
                </a:uFill>
                <a:latin typeface="Book Antiqua"/>
                <a:ea typeface="Book Antiqua"/>
                <a:cs typeface="Book Antiqua"/>
                <a:sym typeface="Book Antiqu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94" name="Grunge_Backgrounds___Paper_2_by_zerocustom1989.tiff" descr="Grunge_Backgrounds___Paper_2_by_zerocustom1989.tiff"/>
          <p:cNvPicPr>
            <a:picLocks noChangeAspect="1"/>
          </p:cNvPicPr>
          <p:nvPr/>
        </p:nvPicPr>
        <p:blipFill>
          <a:blip r:embed="rId3">
            <a:extLst/>
          </a:blip>
          <a:srcRect l="81" t="130" r="16205" b="0"/>
          <a:stretch>
            <a:fillRect/>
          </a:stretch>
        </p:blipFill>
        <p:spPr>
          <a:xfrm>
            <a:off x="-76200" y="-20638"/>
            <a:ext cx="13144500" cy="9807232"/>
          </a:xfrm>
          <a:prstGeom prst="rect">
            <a:avLst/>
          </a:prstGeom>
          <a:ln w="12700">
            <a:miter lim="400000"/>
          </a:ln>
        </p:spPr>
      </p:pic>
      <p:sp>
        <p:nvSpPr>
          <p:cNvPr id="195" name="Title Text"/>
          <p:cNvSpPr txBox="1"/>
          <p:nvPr>
            <p:ph type="title"/>
          </p:nvPr>
        </p:nvSpPr>
        <p:spPr>
          <a:xfrm>
            <a:off x="1270000" y="635000"/>
            <a:ext cx="10464800" cy="2108200"/>
          </a:xfrm>
          <a:prstGeom prst="rect">
            <a:avLst/>
          </a:prstGeom>
        </p:spPr>
        <p:txBody>
          <a:bodyPr anchor="ctr"/>
          <a:lstStyle>
            <a:lvl1pPr defTabSz="584200">
              <a:lnSpc>
                <a:spcPct val="100000"/>
              </a:lnSpc>
              <a:defRPr spc="0" sz="7200">
                <a:solidFill>
                  <a:srgbClr val="3E231A"/>
                </a:solidFill>
                <a:latin typeface="Papyrus"/>
                <a:ea typeface="Papyrus"/>
                <a:cs typeface="Papyrus"/>
                <a:sym typeface="Papyrus"/>
              </a:defRPr>
            </a:lvl1pPr>
          </a:lstStyle>
          <a:p>
            <a:pPr/>
            <a:r>
              <a:t>Title Text</a:t>
            </a:r>
          </a:p>
        </p:txBody>
      </p:sp>
      <p:sp>
        <p:nvSpPr>
          <p:cNvPr id="196" name="Body Level One…"/>
          <p:cNvSpPr txBox="1"/>
          <p:nvPr>
            <p:ph type="body" idx="1"/>
          </p:nvPr>
        </p:nvSpPr>
        <p:spPr>
          <a:xfrm>
            <a:off x="1270000" y="2819400"/>
            <a:ext cx="10464800" cy="5842000"/>
          </a:xfrm>
          <a:prstGeom prst="rect">
            <a:avLst/>
          </a:prstGeom>
        </p:spPr>
        <p:txBody>
          <a:bodyPr anchor="ctr"/>
          <a:lstStyle>
            <a:lvl1pPr marL="863600" indent="-558800" defTabSz="584200">
              <a:lnSpc>
                <a:spcPct val="100000"/>
              </a:lnSpc>
              <a:spcBef>
                <a:spcPts val="1200"/>
              </a:spcBef>
              <a:buSzPct val="30000"/>
              <a:buBlip>
                <a:blip r:embed="rId4"/>
              </a:buBlip>
              <a:tabLst/>
              <a:defRPr sz="4200">
                <a:solidFill>
                  <a:srgbClr val="3E231A"/>
                </a:solidFill>
                <a:latin typeface="Papyrus"/>
                <a:ea typeface="Papyrus"/>
                <a:cs typeface="Papyrus"/>
                <a:sym typeface="Papyrus"/>
              </a:defRPr>
            </a:lvl1pPr>
            <a:lvl2pPr marL="1562100" indent="-558800" defTabSz="584200">
              <a:lnSpc>
                <a:spcPct val="100000"/>
              </a:lnSpc>
              <a:spcBef>
                <a:spcPts val="1200"/>
              </a:spcBef>
              <a:buSzPct val="30000"/>
              <a:buBlip>
                <a:blip r:embed="rId4"/>
              </a:buBlip>
              <a:tabLst/>
              <a:defRPr sz="4200">
                <a:solidFill>
                  <a:srgbClr val="3E231A"/>
                </a:solidFill>
                <a:latin typeface="Papyrus"/>
                <a:ea typeface="Papyrus"/>
                <a:cs typeface="Papyrus"/>
                <a:sym typeface="Papyrus"/>
              </a:defRPr>
            </a:lvl2pPr>
            <a:lvl3pPr marL="2273300" indent="-558800" defTabSz="584200">
              <a:lnSpc>
                <a:spcPct val="100000"/>
              </a:lnSpc>
              <a:spcBef>
                <a:spcPts val="1200"/>
              </a:spcBef>
              <a:buSzPct val="30000"/>
              <a:buBlip>
                <a:blip r:embed="rId4"/>
              </a:buBlip>
              <a:tabLst/>
              <a:defRPr sz="4200">
                <a:solidFill>
                  <a:srgbClr val="3E231A"/>
                </a:solidFill>
                <a:latin typeface="Papyrus"/>
                <a:ea typeface="Papyrus"/>
                <a:cs typeface="Papyrus"/>
                <a:sym typeface="Papyrus"/>
              </a:defRPr>
            </a:lvl3pPr>
            <a:lvl4pPr marL="2984500" indent="-558800" defTabSz="584200">
              <a:lnSpc>
                <a:spcPct val="100000"/>
              </a:lnSpc>
              <a:spcBef>
                <a:spcPts val="1200"/>
              </a:spcBef>
              <a:buSzPct val="30000"/>
              <a:buBlip>
                <a:blip r:embed="rId4"/>
              </a:buBlip>
              <a:tabLst/>
              <a:defRPr sz="4200">
                <a:solidFill>
                  <a:srgbClr val="3E231A"/>
                </a:solidFill>
                <a:latin typeface="Papyrus"/>
                <a:ea typeface="Papyrus"/>
                <a:cs typeface="Papyrus"/>
                <a:sym typeface="Papyrus"/>
              </a:defRPr>
            </a:lvl4pPr>
            <a:lvl5pPr marL="3708400" indent="-558800" defTabSz="584200">
              <a:lnSpc>
                <a:spcPct val="100000"/>
              </a:lnSpc>
              <a:spcBef>
                <a:spcPts val="1200"/>
              </a:spcBef>
              <a:buSzPct val="30000"/>
              <a:buBlip>
                <a:blip r:embed="rId4"/>
              </a:buBlip>
              <a:tabLst/>
              <a:defRPr sz="4200">
                <a:solidFill>
                  <a:srgbClr val="3E231A"/>
                </a:solidFill>
                <a:latin typeface="Papyrus"/>
                <a:ea typeface="Papyrus"/>
                <a:cs typeface="Papyrus"/>
                <a:sym typeface="Papyrus"/>
              </a:defRPr>
            </a:lvl5pPr>
          </a:lstStyle>
          <a:p>
            <a:pPr/>
            <a:r>
              <a:t>Body Level One</a:t>
            </a:r>
          </a:p>
          <a:p>
            <a:pPr lvl="1"/>
            <a:r>
              <a:t>Body Level Two</a:t>
            </a:r>
          </a:p>
          <a:p>
            <a:pPr lvl="2"/>
            <a:r>
              <a:t>Body Level Three</a:t>
            </a:r>
          </a:p>
          <a:p>
            <a:pPr lvl="3"/>
            <a:r>
              <a:t>Body Level Four</a:t>
            </a:r>
          </a:p>
          <a:p>
            <a:pPr lvl="4"/>
            <a:r>
              <a:t>Body Level Five</a:t>
            </a:r>
          </a:p>
        </p:txBody>
      </p:sp>
      <p:sp>
        <p:nvSpPr>
          <p:cNvPr id="197" name="Slide Number"/>
          <p:cNvSpPr txBox="1"/>
          <p:nvPr>
            <p:ph type="sldNum" sz="quarter" idx="2"/>
          </p:nvPr>
        </p:nvSpPr>
        <p:spPr>
          <a:xfrm>
            <a:off x="6337300" y="9296400"/>
            <a:ext cx="323478" cy="457200"/>
          </a:xfrm>
          <a:prstGeom prst="rect">
            <a:avLst/>
          </a:prstGeom>
        </p:spPr>
        <p:txBody>
          <a:bodyPr lIns="50800" tIns="50800" rIns="50800" bIns="50800" anchor="t">
            <a:normAutofit fontScale="100000" lnSpcReduction="0"/>
          </a:bodyPr>
          <a:lstStyle>
            <a:lvl1pPr algn="ctr" defTabSz="584200">
              <a:defRPr spc="0">
                <a:solidFill>
                  <a:srgbClr val="3E231A"/>
                </a:solidFill>
                <a:latin typeface="Papyrus"/>
                <a:ea typeface="Papyrus"/>
                <a:cs typeface="Papyrus"/>
                <a:sym typeface="Papyru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Photo">
    <p:spTree>
      <p:nvGrpSpPr>
        <p:cNvPr id="1" name=""/>
        <p:cNvGrpSpPr/>
        <p:nvPr/>
      </p:nvGrpSpPr>
      <p:grpSpPr>
        <a:xfrm>
          <a:off x="0" y="0"/>
          <a:ext cx="0" cy="0"/>
          <a:chOff x="0" y="0"/>
          <a:chExt cx="0" cy="0"/>
        </a:xfrm>
      </p:grpSpPr>
      <p:sp>
        <p:nvSpPr>
          <p:cNvPr id="24" name="1054398042_3378x2084.jpeg"/>
          <p:cNvSpPr/>
          <p:nvPr>
            <p:ph type="pic" idx="21"/>
          </p:nvPr>
        </p:nvSpPr>
        <p:spPr>
          <a:xfrm>
            <a:off x="-1003300" y="-1574800"/>
            <a:ext cx="18453100" cy="11384327"/>
          </a:xfrm>
          <a:prstGeom prst="rect">
            <a:avLst/>
          </a:prstGeom>
        </p:spPr>
        <p:txBody>
          <a:bodyPr lIns="91439" tIns="45719" rIns="91439" bIns="45719">
            <a:noAutofit/>
          </a:bodyPr>
          <a:lstStyle/>
          <a:p>
            <a:pPr/>
          </a:p>
        </p:txBody>
      </p:sp>
      <p:sp>
        <p:nvSpPr>
          <p:cNvPr id="25" name="Line"/>
          <p:cNvSpPr/>
          <p:nvPr/>
        </p:nvSpPr>
        <p:spPr>
          <a:xfrm>
            <a:off x="558853" y="8752030"/>
            <a:ext cx="11873079" cy="1"/>
          </a:xfrm>
          <a:prstGeom prst="line">
            <a:avLst/>
          </a:prstGeom>
          <a:ln w="25400">
            <a:solidFill>
              <a:schemeClr val="accent4"/>
            </a:solidFill>
            <a:miter lim="400000"/>
          </a:ln>
        </p:spPr>
        <p:txBody>
          <a:bodyPr lIns="0" tIns="0" rIns="0" bIns="0" anchor="ctr"/>
          <a:lstStyle/>
          <a:p>
            <a:pPr defTabSz="584200">
              <a:spcBef>
                <a:spcPts val="0"/>
              </a:spcBef>
              <a:tabLst/>
              <a:defRPr b="1" cap="all" spc="132" sz="2200">
                <a:solidFill>
                  <a:srgbClr val="FFFFFF"/>
                </a:solidFill>
                <a:latin typeface="Founders Grotesk Condensed"/>
                <a:ea typeface="Founders Grotesk Condensed"/>
                <a:cs typeface="Founders Grotesk Condensed"/>
                <a:sym typeface="Founders Grotesk Condensed"/>
              </a:defRPr>
            </a:pPr>
          </a:p>
        </p:txBody>
      </p:sp>
      <p:sp>
        <p:nvSpPr>
          <p:cNvPr id="26" name="Author and Date"/>
          <p:cNvSpPr txBox="1"/>
          <p:nvPr>
            <p:ph type="body" sz="quarter" idx="22" hasCustomPrompt="1"/>
          </p:nvPr>
        </p:nvSpPr>
        <p:spPr>
          <a:xfrm>
            <a:off x="530019" y="8801100"/>
            <a:ext cx="11938001" cy="344001"/>
          </a:xfrm>
          <a:prstGeom prst="rect">
            <a:avLst/>
          </a:prstGeom>
        </p:spPr>
        <p:txBody>
          <a:bodyPr lIns="27093" tIns="27093" rIns="27093" bIns="27093"/>
          <a:lstStyle>
            <a:lvl1pPr defTabSz="587022">
              <a:lnSpc>
                <a:spcPct val="100000"/>
              </a:lnSpc>
              <a:tabLst/>
              <a:defRPr b="1" cap="all" spc="107" sz="1800">
                <a:solidFill>
                  <a:srgbClr val="FFFFFF"/>
                </a:solidFill>
                <a:latin typeface="Founders Grotesk Condensed"/>
                <a:ea typeface="Founders Grotesk Condensed"/>
                <a:cs typeface="Founders Grotesk Condensed"/>
                <a:sym typeface="Founders Grotesk Condensed"/>
              </a:defRPr>
            </a:lvl1pPr>
          </a:lstStyle>
          <a:p>
            <a:pPr/>
            <a:r>
              <a:t>Author and Date</a:t>
            </a:r>
          </a:p>
        </p:txBody>
      </p:sp>
      <p:sp>
        <p:nvSpPr>
          <p:cNvPr id="27" name="Line"/>
          <p:cNvSpPr/>
          <p:nvPr/>
        </p:nvSpPr>
        <p:spPr>
          <a:xfrm>
            <a:off x="558853" y="6845982"/>
            <a:ext cx="11883045" cy="1"/>
          </a:xfrm>
          <a:prstGeom prst="line">
            <a:avLst/>
          </a:prstGeom>
          <a:ln w="88900">
            <a:solidFill>
              <a:schemeClr val="accent4"/>
            </a:solidFill>
            <a:miter lim="400000"/>
          </a:ln>
        </p:spPr>
        <p:txBody>
          <a:bodyPr lIns="0" tIns="0" rIns="0" bIns="0" anchor="ctr"/>
          <a:lstStyle/>
          <a:p>
            <a:pPr defTabSz="584200">
              <a:spcBef>
                <a:spcPts val="0"/>
              </a:spcBef>
              <a:tabLst/>
              <a:defRPr b="1" cap="all" spc="132" sz="2200">
                <a:solidFill>
                  <a:srgbClr val="FFFFFF"/>
                </a:solidFill>
                <a:latin typeface="Founders Grotesk Condensed"/>
                <a:ea typeface="Founders Grotesk Condensed"/>
                <a:cs typeface="Founders Grotesk Condensed"/>
                <a:sym typeface="Founders Grotesk Condensed"/>
              </a:defRPr>
            </a:pPr>
          </a:p>
        </p:txBody>
      </p:sp>
      <p:sp>
        <p:nvSpPr>
          <p:cNvPr id="28" name="Presentation Title"/>
          <p:cNvSpPr txBox="1"/>
          <p:nvPr>
            <p:ph type="title" hasCustomPrompt="1"/>
          </p:nvPr>
        </p:nvSpPr>
        <p:spPr>
          <a:xfrm>
            <a:off x="532752" y="6876002"/>
            <a:ext cx="11933846" cy="1596088"/>
          </a:xfrm>
          <a:prstGeom prst="rect">
            <a:avLst/>
          </a:prstGeom>
        </p:spPr>
        <p:txBody>
          <a:bodyPr lIns="27093" tIns="27093" rIns="27093" bIns="27093" anchor="b"/>
          <a:lstStyle>
            <a:lvl1pPr>
              <a:lnSpc>
                <a:spcPct val="70000"/>
              </a:lnSpc>
              <a:defRPr spc="-211" sz="10600">
                <a:solidFill>
                  <a:srgbClr val="FFFFFF"/>
                </a:solidFill>
                <a:latin typeface="+mn-lt"/>
                <a:ea typeface="+mn-ea"/>
                <a:cs typeface="+mn-cs"/>
                <a:sym typeface="Founders Grotesk Semibold"/>
              </a:defRPr>
            </a:lvl1pPr>
          </a:lstStyle>
          <a:p>
            <a:pPr/>
            <a:r>
              <a:t>Presentation Title</a:t>
            </a:r>
          </a:p>
        </p:txBody>
      </p:sp>
      <p:sp>
        <p:nvSpPr>
          <p:cNvPr id="29" name="Body Level One…"/>
          <p:cNvSpPr txBox="1"/>
          <p:nvPr>
            <p:ph type="body" sz="quarter" idx="1" hasCustomPrompt="1"/>
          </p:nvPr>
        </p:nvSpPr>
        <p:spPr>
          <a:xfrm>
            <a:off x="532752" y="785641"/>
            <a:ext cx="11943812" cy="1495389"/>
          </a:xfrm>
          <a:prstGeom prst="rect">
            <a:avLst/>
          </a:prstGeom>
        </p:spPr>
        <p:txBody>
          <a:bodyPr lIns="27093" tIns="27093" rIns="27093" bIns="27093"/>
          <a:lstStyle>
            <a:lvl1pPr defTabSz="587022">
              <a:lnSpc>
                <a:spcPct val="80000"/>
              </a:lnSpc>
              <a:tabLst/>
              <a:defRPr spc="-48" sz="4800">
                <a:solidFill>
                  <a:srgbClr val="FFFFFF"/>
                </a:solidFill>
                <a:latin typeface="Founders Grotesk"/>
                <a:ea typeface="Founders Grotesk"/>
                <a:cs typeface="Founders Grotesk"/>
                <a:sym typeface="Founders Grotesk"/>
              </a:defRPr>
            </a:lvl1pPr>
            <a:lvl2pPr defTabSz="587022">
              <a:lnSpc>
                <a:spcPct val="80000"/>
              </a:lnSpc>
              <a:tabLst/>
              <a:defRPr spc="-48" sz="4800">
                <a:solidFill>
                  <a:srgbClr val="FFFFFF"/>
                </a:solidFill>
                <a:latin typeface="Founders Grotesk"/>
                <a:ea typeface="Founders Grotesk"/>
                <a:cs typeface="Founders Grotesk"/>
                <a:sym typeface="Founders Grotesk"/>
              </a:defRPr>
            </a:lvl2pPr>
            <a:lvl3pPr defTabSz="587022">
              <a:lnSpc>
                <a:spcPct val="80000"/>
              </a:lnSpc>
              <a:tabLst/>
              <a:defRPr spc="-48" sz="4800">
                <a:solidFill>
                  <a:srgbClr val="FFFFFF"/>
                </a:solidFill>
                <a:latin typeface="Founders Grotesk"/>
                <a:ea typeface="Founders Grotesk"/>
                <a:cs typeface="Founders Grotesk"/>
                <a:sym typeface="Founders Grotesk"/>
              </a:defRPr>
            </a:lvl3pPr>
            <a:lvl4pPr defTabSz="587022">
              <a:lnSpc>
                <a:spcPct val="80000"/>
              </a:lnSpc>
              <a:tabLst/>
              <a:defRPr spc="-48" sz="4800">
                <a:solidFill>
                  <a:srgbClr val="FFFFFF"/>
                </a:solidFill>
                <a:latin typeface="Founders Grotesk"/>
                <a:ea typeface="Founders Grotesk"/>
                <a:cs typeface="Founders Grotesk"/>
                <a:sym typeface="Founders Grotesk"/>
              </a:defRPr>
            </a:lvl4pPr>
            <a:lvl5pPr defTabSz="587022">
              <a:lnSpc>
                <a:spcPct val="80000"/>
              </a:lnSpc>
              <a:tabLst/>
              <a:defRPr spc="-48" sz="4800">
                <a:solidFill>
                  <a:srgbClr val="FFFFFF"/>
                </a:solidFill>
                <a:latin typeface="Founders Grotesk"/>
                <a:ea typeface="Founders Grotesk"/>
                <a:cs typeface="Founders Grotesk"/>
                <a:sym typeface="Founders Grotesk"/>
              </a:defRPr>
            </a:lvl5pPr>
          </a:lstStyle>
          <a:p>
            <a:pPr/>
            <a:r>
              <a:t>Presentation Subtitle</a:t>
            </a:r>
          </a:p>
          <a:p>
            <a:pPr lvl="1"/>
            <a:r>
              <a:t/>
            </a:r>
          </a:p>
          <a:p>
            <a:pPr lvl="2"/>
            <a:r>
              <a:t/>
            </a:r>
          </a:p>
          <a:p>
            <a:pPr lvl="3"/>
            <a:r>
              <a:t/>
            </a:r>
          </a:p>
          <a:p>
            <a:pPr lvl="4"/>
            <a:r>
              <a:t/>
            </a:r>
          </a:p>
        </p:txBody>
      </p:sp>
      <p:sp>
        <p:nvSpPr>
          <p:cNvPr id="3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04" name="cool-background-textures-at_textures1.png" descr="cool-background-textures-at_textures1.png"/>
          <p:cNvPicPr>
            <a:picLocks noChangeAspect="0"/>
          </p:cNvPicPr>
          <p:nvPr/>
        </p:nvPicPr>
        <p:blipFill>
          <a:blip r:embed="rId3">
            <a:extLst/>
          </a:blip>
          <a:stretch>
            <a:fillRect/>
          </a:stretch>
        </p:blipFill>
        <p:spPr>
          <a:xfrm>
            <a:off x="-1295400" y="0"/>
            <a:ext cx="14274800" cy="9753600"/>
          </a:xfrm>
          <a:prstGeom prst="rect">
            <a:avLst/>
          </a:prstGeom>
          <a:ln w="12700">
            <a:miter lim="400000"/>
          </a:ln>
        </p:spPr>
      </p:pic>
      <p:sp>
        <p:nvSpPr>
          <p:cNvPr id="205" name="Title Text"/>
          <p:cNvSpPr txBox="1"/>
          <p:nvPr>
            <p:ph type="title"/>
          </p:nvPr>
        </p:nvSpPr>
        <p:spPr>
          <a:xfrm>
            <a:off x="1079500" y="152400"/>
            <a:ext cx="10845800" cy="2095500"/>
          </a:xfrm>
          <a:prstGeom prst="rect">
            <a:avLst/>
          </a:prstGeom>
        </p:spPr>
        <p:txBody>
          <a:bodyPr anchor="ctr"/>
          <a:lstStyle>
            <a:lvl1pPr algn="ctr" defTabSz="584200">
              <a:lnSpc>
                <a:spcPct val="100000"/>
              </a:lnSpc>
              <a:defRPr spc="0" sz="7000">
                <a:solidFill>
                  <a:srgbClr val="FFFFFF"/>
                </a:solidFill>
                <a:latin typeface="American Typewriter"/>
                <a:ea typeface="American Typewriter"/>
                <a:cs typeface="American Typewriter"/>
                <a:sym typeface="American Typewriter"/>
              </a:defRPr>
            </a:lvl1pPr>
          </a:lstStyle>
          <a:p>
            <a:pPr/>
            <a:r>
              <a:t>Title Text</a:t>
            </a:r>
          </a:p>
        </p:txBody>
      </p:sp>
      <p:sp>
        <p:nvSpPr>
          <p:cNvPr id="206" name="Body Level One…"/>
          <p:cNvSpPr txBox="1"/>
          <p:nvPr>
            <p:ph type="body" idx="1"/>
          </p:nvPr>
        </p:nvSpPr>
        <p:spPr>
          <a:xfrm>
            <a:off x="1079500" y="2527300"/>
            <a:ext cx="10845800" cy="6108700"/>
          </a:xfrm>
          <a:prstGeom prst="rect">
            <a:avLst/>
          </a:prstGeom>
        </p:spPr>
        <p:txBody>
          <a:bodyPr anchor="ctr"/>
          <a:lstStyle>
            <a:lvl1pPr marL="904390" indent="-561490" defTabSz="584200">
              <a:lnSpc>
                <a:spcPct val="100000"/>
              </a:lnSpc>
              <a:spcBef>
                <a:spcPts val="3200"/>
              </a:spcBef>
              <a:buSzPct val="120000"/>
              <a:buChar char="•"/>
              <a:tabLst/>
              <a:defRPr sz="4200">
                <a:solidFill>
                  <a:srgbClr val="FFFFFF"/>
                </a:solidFill>
                <a:latin typeface="American Typewriter"/>
                <a:ea typeface="American Typewriter"/>
                <a:cs typeface="American Typewriter"/>
                <a:sym typeface="American Typewriter"/>
              </a:defRPr>
            </a:lvl1pPr>
            <a:lvl2pPr marL="1429323" indent="-561490" defTabSz="584200">
              <a:lnSpc>
                <a:spcPct val="100000"/>
              </a:lnSpc>
              <a:spcBef>
                <a:spcPts val="3200"/>
              </a:spcBef>
              <a:buSzPct val="120000"/>
              <a:buChar char="•"/>
              <a:tabLst/>
              <a:defRPr sz="4200">
                <a:solidFill>
                  <a:srgbClr val="FFFFFF"/>
                </a:solidFill>
                <a:latin typeface="American Typewriter"/>
                <a:ea typeface="American Typewriter"/>
                <a:cs typeface="American Typewriter"/>
                <a:sym typeface="American Typewriter"/>
              </a:defRPr>
            </a:lvl2pPr>
            <a:lvl3pPr marL="1937323" indent="-561490" defTabSz="584200">
              <a:lnSpc>
                <a:spcPct val="100000"/>
              </a:lnSpc>
              <a:spcBef>
                <a:spcPts val="3200"/>
              </a:spcBef>
              <a:buSzPct val="120000"/>
              <a:buChar char="•"/>
              <a:tabLst/>
              <a:defRPr sz="4200">
                <a:solidFill>
                  <a:srgbClr val="FFFFFF"/>
                </a:solidFill>
                <a:latin typeface="American Typewriter"/>
                <a:ea typeface="American Typewriter"/>
                <a:cs typeface="American Typewriter"/>
                <a:sym typeface="American Typewriter"/>
              </a:defRPr>
            </a:lvl3pPr>
            <a:lvl4pPr marL="2462257" indent="-561490" defTabSz="584200">
              <a:lnSpc>
                <a:spcPct val="100000"/>
              </a:lnSpc>
              <a:spcBef>
                <a:spcPts val="3200"/>
              </a:spcBef>
              <a:buSzPct val="120000"/>
              <a:buChar char="•"/>
              <a:tabLst/>
              <a:defRPr sz="4200">
                <a:solidFill>
                  <a:srgbClr val="FFFFFF"/>
                </a:solidFill>
                <a:latin typeface="American Typewriter"/>
                <a:ea typeface="American Typewriter"/>
                <a:cs typeface="American Typewriter"/>
                <a:sym typeface="American Typewriter"/>
              </a:defRPr>
            </a:lvl4pPr>
            <a:lvl5pPr marL="2987190" indent="-561490" defTabSz="584200">
              <a:lnSpc>
                <a:spcPct val="100000"/>
              </a:lnSpc>
              <a:spcBef>
                <a:spcPts val="3200"/>
              </a:spcBef>
              <a:buSzPct val="120000"/>
              <a:buChar char="•"/>
              <a:tabLst/>
              <a:defRPr sz="4200">
                <a:solidFill>
                  <a:srgbClr val="FFFFFF"/>
                </a:solidFill>
                <a:latin typeface="American Typewriter"/>
                <a:ea typeface="American Typewriter"/>
                <a:cs typeface="American Typewriter"/>
                <a:sym typeface="American Typewriter"/>
              </a:defRPr>
            </a:lvl5pPr>
          </a:lstStyle>
          <a:p>
            <a:pPr/>
            <a:r>
              <a:t>Body Level One</a:t>
            </a:r>
          </a:p>
          <a:p>
            <a:pPr lvl="1"/>
            <a:r>
              <a:t>Body Level Two</a:t>
            </a:r>
          </a:p>
          <a:p>
            <a:pPr lvl="2"/>
            <a:r>
              <a:t>Body Level Three</a:t>
            </a:r>
          </a:p>
          <a:p>
            <a:pPr lvl="3"/>
            <a:r>
              <a:t>Body Level Four</a:t>
            </a:r>
          </a:p>
          <a:p>
            <a:pPr lvl="4"/>
            <a:r>
              <a:t>Body Level Five</a:t>
            </a:r>
          </a:p>
        </p:txBody>
      </p:sp>
      <p:sp>
        <p:nvSpPr>
          <p:cNvPr id="207" name="Slide Number"/>
          <p:cNvSpPr txBox="1"/>
          <p:nvPr>
            <p:ph type="sldNum" sz="quarter" idx="2"/>
          </p:nvPr>
        </p:nvSpPr>
        <p:spPr>
          <a:xfrm>
            <a:off x="6311900" y="9080500"/>
            <a:ext cx="384506" cy="368300"/>
          </a:xfrm>
          <a:prstGeom prst="rect">
            <a:avLst/>
          </a:prstGeom>
        </p:spPr>
        <p:txBody>
          <a:bodyPr lIns="50800" tIns="50800" rIns="50800" bIns="50800" anchor="t">
            <a:normAutofit fontScale="100000" lnSpcReduction="0"/>
          </a:bodyPr>
          <a:lstStyle>
            <a:lvl1pPr algn="ctr" defTabSz="584200">
              <a:defRPr spc="0">
                <a:latin typeface="American Typewriter"/>
                <a:ea typeface="American Typewriter"/>
                <a:cs typeface="American Typewriter"/>
                <a:sym typeface="American Typewriter"/>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14" name="Slide Number"/>
          <p:cNvSpPr txBox="1"/>
          <p:nvPr>
            <p:ph type="sldNum" sz="quarter" idx="2"/>
          </p:nvPr>
        </p:nvSpPr>
        <p:spPr>
          <a:xfrm>
            <a:off x="6324599" y="9004300"/>
            <a:ext cx="342901" cy="368300"/>
          </a:xfrm>
          <a:prstGeom prst="rect">
            <a:avLst/>
          </a:prstGeom>
        </p:spPr>
        <p:txBody>
          <a:bodyPr lIns="50800" tIns="50800" rIns="50800" bIns="50800" anchor="t"/>
          <a:lstStyle>
            <a:lvl1pPr algn="ctr" defTabSz="584200">
              <a:defRPr spc="0">
                <a:solidFill>
                  <a:srgbClr val="6F6A5A"/>
                </a:solidFill>
                <a:latin typeface="Cochin"/>
                <a:ea typeface="Cochin"/>
                <a:cs typeface="Cochin"/>
                <a:sym typeface="Coc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21" name="Slide Number"/>
          <p:cNvSpPr txBox="1"/>
          <p:nvPr>
            <p:ph type="sldNum" sz="quarter" idx="2"/>
          </p:nvPr>
        </p:nvSpPr>
        <p:spPr>
          <a:xfrm>
            <a:off x="12536220" y="9309100"/>
            <a:ext cx="312015" cy="312343"/>
          </a:xfrm>
          <a:prstGeom prst="rect">
            <a:avLst/>
          </a:prstGeom>
        </p:spPr>
        <p:txBody>
          <a:bodyPr lIns="50800" tIns="50800" rIns="50800" bIns="50800" anchor="t">
            <a:normAutofit fontScale="100000" lnSpcReduction="0"/>
          </a:bodyPr>
          <a:lstStyle>
            <a:lvl1pPr defTabSz="584200">
              <a:defRPr b="1" spc="0" sz="1400">
                <a:solidFill>
                  <a:srgbClr val="FFFFFF">
                    <a:alpha val="70000"/>
                  </a:srgbClr>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28" name="Rectangle"/>
          <p:cNvSpPr/>
          <p:nvPr/>
        </p:nvSpPr>
        <p:spPr>
          <a:xfrm>
            <a:off x="283843" y="279400"/>
            <a:ext cx="12446001" cy="9220200"/>
          </a:xfrm>
          <a:prstGeom prst="rect">
            <a:avLst/>
          </a:prstGeom>
          <a:ln w="25400">
            <a:solidFill>
              <a:srgbClr val="A2A1A6"/>
            </a:solidFill>
            <a:miter lim="400000"/>
          </a:ln>
        </p:spPr>
        <p:txBody>
          <a:bodyPr lIns="50800" tIns="50800" rIns="50800" bIns="50800" anchor="ctr"/>
          <a:lstStyle/>
          <a:p>
            <a:pPr defTabSz="584200">
              <a:spcBef>
                <a:spcPts val="0"/>
              </a:spcBef>
              <a:tabLst/>
              <a:defRPr spc="0"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29" name="Slide Number"/>
          <p:cNvSpPr txBox="1"/>
          <p:nvPr>
            <p:ph type="sldNum" sz="quarter" idx="2"/>
          </p:nvPr>
        </p:nvSpPr>
        <p:spPr>
          <a:xfrm>
            <a:off x="6352743" y="9474200"/>
            <a:ext cx="312014" cy="299822"/>
          </a:xfrm>
          <a:prstGeom prst="rect">
            <a:avLst/>
          </a:prstGeom>
        </p:spPr>
        <p:txBody>
          <a:bodyPr lIns="50800" tIns="50800" rIns="50800" bIns="50800" anchor="t">
            <a:normAutofit fontScale="100000" lnSpcReduction="0"/>
          </a:bodyPr>
          <a:lstStyle>
            <a:lvl1pPr algn="ctr" defTabSz="584200">
              <a:defRPr spc="0" sz="1400">
                <a:solidFill>
                  <a:srgbClr val="5C89A5"/>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36" name="Line"/>
          <p:cNvSpPr/>
          <p:nvPr/>
        </p:nvSpPr>
        <p:spPr>
          <a:xfrm>
            <a:off x="1422400" y="2019300"/>
            <a:ext cx="10166101" cy="127"/>
          </a:xfrm>
          <a:prstGeom prst="line">
            <a:avLst/>
          </a:prstGeom>
          <a:ln w="12700">
            <a:solidFill>
              <a:srgbClr val="B5B5AF"/>
            </a:solidFill>
            <a:miter lim="400000"/>
          </a:ln>
          <a:effectLst>
            <a:outerShdw sx="100000" sy="100000" kx="0" ky="0" algn="b" rotWithShape="0" blurRad="12700" dist="12700" dir="0">
              <a:srgbClr val="FFFFFF">
                <a:alpha val="82000"/>
              </a:srgbClr>
            </a:outerShdw>
          </a:effectLst>
        </p:spPr>
        <p:txBody>
          <a:bodyPr lIns="50800" tIns="50800" rIns="50800" bIns="50800" anchor="ctr"/>
          <a:lstStyle/>
          <a:p>
            <a:pPr algn="l" defTabSz="457200">
              <a:spcBef>
                <a:spcPts val="0"/>
              </a:spcBef>
              <a:tabLst/>
              <a:defRPr spc="0" sz="1200">
                <a:solidFill>
                  <a:srgbClr val="000000"/>
                </a:solidFill>
                <a:latin typeface="Helvetica"/>
                <a:ea typeface="Helvetica"/>
                <a:cs typeface="Helvetica"/>
                <a:sym typeface="Helvetica"/>
              </a:defRPr>
            </a:pPr>
          </a:p>
        </p:txBody>
      </p:sp>
      <p:sp>
        <p:nvSpPr>
          <p:cNvPr id="237" name="Title Text"/>
          <p:cNvSpPr txBox="1"/>
          <p:nvPr>
            <p:ph type="title"/>
          </p:nvPr>
        </p:nvSpPr>
        <p:spPr>
          <a:xfrm>
            <a:off x="1270000" y="254000"/>
            <a:ext cx="10464800" cy="1714500"/>
          </a:xfrm>
          <a:prstGeom prst="rect">
            <a:avLst/>
          </a:prstGeom>
        </p:spPr>
        <p:txBody>
          <a:bodyPr anchor="b"/>
          <a:lstStyle>
            <a:lvl1pPr algn="ctr" defTabSz="584200">
              <a:lnSpc>
                <a:spcPct val="100000"/>
              </a:lnSpc>
              <a:defRPr spc="0" sz="6400">
                <a:solidFill>
                  <a:srgbClr val="000000"/>
                </a:solidFill>
                <a:latin typeface="Copperplate"/>
                <a:ea typeface="Copperplate"/>
                <a:cs typeface="Copperplate"/>
                <a:sym typeface="Copperplate"/>
              </a:defRPr>
            </a:lvl1pPr>
          </a:lstStyle>
          <a:p>
            <a:pPr/>
            <a:r>
              <a:t>Title Text</a:t>
            </a:r>
          </a:p>
        </p:txBody>
      </p:sp>
      <p:sp>
        <p:nvSpPr>
          <p:cNvPr id="238" name="Slide Number"/>
          <p:cNvSpPr txBox="1"/>
          <p:nvPr>
            <p:ph type="sldNum" sz="quarter" idx="2"/>
          </p:nvPr>
        </p:nvSpPr>
        <p:spPr>
          <a:xfrm>
            <a:off x="6324600" y="9220200"/>
            <a:ext cx="342900" cy="406400"/>
          </a:xfrm>
          <a:prstGeom prst="rect">
            <a:avLst/>
          </a:prstGeom>
        </p:spPr>
        <p:txBody>
          <a:bodyPr lIns="50800" tIns="50800" rIns="50800" bIns="50800" anchor="t">
            <a:normAutofit fontScale="100000" lnSpcReduction="0"/>
          </a:bodyPr>
          <a:lstStyle>
            <a:lvl1pPr algn="ctr" defTabSz="584200">
              <a:defRPr spc="0">
                <a:solidFill>
                  <a:srgbClr val="515151"/>
                </a:solidFill>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45" name="Slide Number"/>
          <p:cNvSpPr txBox="1"/>
          <p:nvPr>
            <p:ph type="sldNum" sz="quarter" idx="2"/>
          </p:nvPr>
        </p:nvSpPr>
        <p:spPr>
          <a:xfrm>
            <a:off x="9320107" y="8779792"/>
            <a:ext cx="3034454" cy="520701"/>
          </a:xfrm>
          <a:prstGeom prst="rect">
            <a:avLst/>
          </a:prstGeom>
        </p:spPr>
        <p:txBody>
          <a:bodyPr wrap="square" lIns="45719" tIns="45719" rIns="45719" bIns="45719" anchor="ctr"/>
          <a:lstStyle>
            <a:lvl1pPr defTabSz="584200">
              <a:defRPr spc="0" sz="1100">
                <a:solidFill>
                  <a:srgbClr val="625B48"/>
                </a:solidFill>
                <a:latin typeface="Didot"/>
                <a:ea typeface="Didot"/>
                <a:cs typeface="Didot"/>
                <a:sym typeface="Dido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sp>
        <p:nvSpPr>
          <p:cNvPr id="252" name="Slide Number"/>
          <p:cNvSpPr txBox="1"/>
          <p:nvPr>
            <p:ph type="sldNum" sz="quarter" idx="2"/>
          </p:nvPr>
        </p:nvSpPr>
        <p:spPr>
          <a:xfrm>
            <a:off x="9320107" y="8886613"/>
            <a:ext cx="2709334" cy="608756"/>
          </a:xfrm>
          <a:prstGeom prst="rect">
            <a:avLst/>
          </a:prstGeom>
        </p:spPr>
        <p:txBody>
          <a:bodyPr wrap="square" lIns="72248" tIns="72248" rIns="72248" bIns="72248" anchor="t"/>
          <a:lstStyle>
            <a:lvl1pPr algn="l" defTabSz="1300480">
              <a:defRPr spc="0" sz="3400">
                <a:solidFill>
                  <a:srgbClr val="000000"/>
                </a:solidFill>
                <a:uFill>
                  <a:solidFill>
                    <a:srgbClr val="000000"/>
                  </a:solidFill>
                </a:uFill>
                <a:latin typeface="Times New Roman"/>
                <a:ea typeface="Times New Roman"/>
                <a:cs typeface="Times New Roman"/>
                <a:sym typeface="Times New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Photo Alt">
    <p:bg>
      <p:bgPr>
        <a:solidFill>
          <a:srgbClr val="FFFFFF"/>
        </a:solidFill>
      </p:bgPr>
    </p:bg>
    <p:spTree>
      <p:nvGrpSpPr>
        <p:cNvPr id="1" name=""/>
        <p:cNvGrpSpPr/>
        <p:nvPr/>
      </p:nvGrpSpPr>
      <p:grpSpPr>
        <a:xfrm>
          <a:off x="0" y="0"/>
          <a:ext cx="0" cy="0"/>
          <a:chOff x="0" y="0"/>
          <a:chExt cx="0" cy="0"/>
        </a:xfrm>
      </p:grpSpPr>
      <p:sp>
        <p:nvSpPr>
          <p:cNvPr id="37" name="520524404_2582x1617.jpeg"/>
          <p:cNvSpPr/>
          <p:nvPr>
            <p:ph type="pic" idx="21"/>
          </p:nvPr>
        </p:nvSpPr>
        <p:spPr>
          <a:xfrm>
            <a:off x="4000500" y="-25400"/>
            <a:ext cx="15887700" cy="9949810"/>
          </a:xfrm>
          <a:prstGeom prst="rect">
            <a:avLst/>
          </a:prstGeom>
        </p:spPr>
        <p:txBody>
          <a:bodyPr lIns="91439" tIns="45719" rIns="91439" bIns="45719">
            <a:noAutofit/>
          </a:bodyPr>
          <a:lstStyle/>
          <a:p>
            <a:pPr/>
          </a:p>
        </p:txBody>
      </p:sp>
      <p:sp>
        <p:nvSpPr>
          <p:cNvPr id="38" name="Line"/>
          <p:cNvSpPr/>
          <p:nvPr/>
        </p:nvSpPr>
        <p:spPr>
          <a:xfrm>
            <a:off x="558800" y="8731250"/>
            <a:ext cx="11887200" cy="0"/>
          </a:xfrm>
          <a:prstGeom prst="line">
            <a:avLst/>
          </a:prstGeom>
          <a:ln w="12700">
            <a:solidFill>
              <a:schemeClr val="accent4"/>
            </a:solidFill>
            <a:miter lim="400000"/>
          </a:ln>
        </p:spPr>
        <p:txBody>
          <a:bodyPr lIns="27093" tIns="27093" rIns="27093" bIns="27093" anchor="ctr"/>
          <a:lstStyle/>
          <a:p>
            <a:pPr defTabSz="584200">
              <a:spcBef>
                <a:spcPts val="0"/>
              </a:spcBef>
              <a:tabLst/>
              <a:defRPr b="1" cap="all" spc="132" sz="2200">
                <a:solidFill>
                  <a:srgbClr val="FFFFFF"/>
                </a:solidFill>
                <a:latin typeface="Founders Grotesk Condensed"/>
                <a:ea typeface="Founders Grotesk Condensed"/>
                <a:cs typeface="Founders Grotesk Condensed"/>
                <a:sym typeface="Founders Grotesk Condensed"/>
              </a:defRPr>
            </a:pPr>
          </a:p>
        </p:txBody>
      </p:sp>
      <p:sp>
        <p:nvSpPr>
          <p:cNvPr id="39" name="Line"/>
          <p:cNvSpPr/>
          <p:nvPr/>
        </p:nvSpPr>
        <p:spPr>
          <a:xfrm>
            <a:off x="558800" y="625475"/>
            <a:ext cx="11887200" cy="0"/>
          </a:xfrm>
          <a:prstGeom prst="line">
            <a:avLst/>
          </a:prstGeom>
          <a:ln w="50800">
            <a:solidFill>
              <a:schemeClr val="accent4"/>
            </a:solidFill>
            <a:miter lim="400000"/>
          </a:ln>
        </p:spPr>
        <p:txBody>
          <a:bodyPr lIns="0" tIns="0" rIns="0" bIns="0" anchor="ctr"/>
          <a:lstStyle/>
          <a:p>
            <a:pPr defTabSz="584200">
              <a:spcBef>
                <a:spcPts val="0"/>
              </a:spcBef>
              <a:tabLst/>
              <a:defRPr b="1" cap="all" spc="132" sz="2200">
                <a:solidFill>
                  <a:srgbClr val="FFFFFF"/>
                </a:solidFill>
                <a:latin typeface="Founders Grotesk Condensed"/>
                <a:ea typeface="Founders Grotesk Condensed"/>
                <a:cs typeface="Founders Grotesk Condensed"/>
                <a:sym typeface="Founders Grotesk Condensed"/>
              </a:defRPr>
            </a:pPr>
          </a:p>
        </p:txBody>
      </p:sp>
      <p:sp>
        <p:nvSpPr>
          <p:cNvPr id="40" name="Author and Date"/>
          <p:cNvSpPr txBox="1"/>
          <p:nvPr>
            <p:ph type="body" sz="quarter" idx="22" hasCustomPrompt="1"/>
          </p:nvPr>
        </p:nvSpPr>
        <p:spPr>
          <a:xfrm>
            <a:off x="530019" y="8801100"/>
            <a:ext cx="5430521" cy="344001"/>
          </a:xfrm>
          <a:prstGeom prst="rect">
            <a:avLst/>
          </a:prstGeom>
        </p:spPr>
        <p:txBody>
          <a:bodyPr lIns="27093" tIns="27093" rIns="27093" bIns="27093"/>
          <a:lstStyle>
            <a:lvl1pPr defTabSz="587022">
              <a:lnSpc>
                <a:spcPct val="100000"/>
              </a:lnSpc>
              <a:tabLst/>
              <a:defRPr b="1" cap="all" spc="107" sz="1800">
                <a:solidFill>
                  <a:schemeClr val="accent1"/>
                </a:solidFill>
                <a:latin typeface="Founders Grotesk Condensed"/>
                <a:ea typeface="Founders Grotesk Condensed"/>
                <a:cs typeface="Founders Grotesk Condensed"/>
                <a:sym typeface="Founders Grotesk Condensed"/>
              </a:defRPr>
            </a:lvl1pPr>
          </a:lstStyle>
          <a:p>
            <a:pPr/>
            <a:r>
              <a:t>Author and Date</a:t>
            </a:r>
          </a:p>
        </p:txBody>
      </p:sp>
      <p:sp>
        <p:nvSpPr>
          <p:cNvPr id="41" name="Slide Title"/>
          <p:cNvSpPr txBox="1"/>
          <p:nvPr>
            <p:ph type="title" hasCustomPrompt="1"/>
          </p:nvPr>
        </p:nvSpPr>
        <p:spPr>
          <a:xfrm>
            <a:off x="538479" y="3725173"/>
            <a:ext cx="5430521" cy="4717958"/>
          </a:xfrm>
          <a:prstGeom prst="rect">
            <a:avLst/>
          </a:prstGeom>
        </p:spPr>
        <p:txBody>
          <a:bodyPr lIns="27093" tIns="27093" rIns="27093" bIns="27093"/>
          <a:lstStyle>
            <a:lvl1pPr>
              <a:lnSpc>
                <a:spcPct val="60000"/>
              </a:lnSpc>
              <a:defRPr spc="-168" sz="8400">
                <a:solidFill>
                  <a:schemeClr val="accent1"/>
                </a:solidFill>
                <a:latin typeface="+mn-lt"/>
                <a:ea typeface="+mn-ea"/>
                <a:cs typeface="+mn-cs"/>
                <a:sym typeface="Founders Grotesk Semibold"/>
              </a:defRPr>
            </a:lvl1pPr>
          </a:lstStyle>
          <a:p>
            <a:pPr/>
            <a:r>
              <a:t>Slide Title</a:t>
            </a:r>
          </a:p>
        </p:txBody>
      </p:sp>
      <p:sp>
        <p:nvSpPr>
          <p:cNvPr id="4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Bullets">
    <p:bg>
      <p:bgPr>
        <a:solidFill>
          <a:srgbClr val="FFFFFF"/>
        </a:solidFill>
      </p:bgPr>
    </p:bg>
    <p:spTree>
      <p:nvGrpSpPr>
        <p:cNvPr id="1" name=""/>
        <p:cNvGrpSpPr/>
        <p:nvPr/>
      </p:nvGrpSpPr>
      <p:grpSpPr>
        <a:xfrm>
          <a:off x="0" y="0"/>
          <a:ext cx="0" cy="0"/>
          <a:chOff x="0" y="0"/>
          <a:chExt cx="0" cy="0"/>
        </a:xfrm>
      </p:grpSpPr>
      <p:sp>
        <p:nvSpPr>
          <p:cNvPr id="49" name="Line"/>
          <p:cNvSpPr/>
          <p:nvPr/>
        </p:nvSpPr>
        <p:spPr>
          <a:xfrm>
            <a:off x="558800" y="8731250"/>
            <a:ext cx="11887200" cy="0"/>
          </a:xfrm>
          <a:prstGeom prst="line">
            <a:avLst/>
          </a:prstGeom>
          <a:ln w="12700">
            <a:solidFill>
              <a:schemeClr val="accent4"/>
            </a:solidFill>
            <a:miter lim="400000"/>
          </a:ln>
        </p:spPr>
        <p:txBody>
          <a:bodyPr lIns="27093" tIns="27093" rIns="27093" bIns="27093" anchor="ctr"/>
          <a:lstStyle/>
          <a:p>
            <a:pPr defTabSz="584200">
              <a:spcBef>
                <a:spcPts val="0"/>
              </a:spcBef>
              <a:tabLst/>
              <a:defRPr b="1" cap="all" spc="132" sz="2200">
                <a:solidFill>
                  <a:srgbClr val="FFFFFF"/>
                </a:solidFill>
                <a:latin typeface="Founders Grotesk Condensed"/>
                <a:ea typeface="Founders Grotesk Condensed"/>
                <a:cs typeface="Founders Grotesk Condensed"/>
                <a:sym typeface="Founders Grotesk Condensed"/>
              </a:defRPr>
            </a:pPr>
          </a:p>
        </p:txBody>
      </p:sp>
      <p:sp>
        <p:nvSpPr>
          <p:cNvPr id="50" name="Line"/>
          <p:cNvSpPr/>
          <p:nvPr/>
        </p:nvSpPr>
        <p:spPr>
          <a:xfrm>
            <a:off x="558800" y="625475"/>
            <a:ext cx="11887200" cy="0"/>
          </a:xfrm>
          <a:prstGeom prst="line">
            <a:avLst/>
          </a:prstGeom>
          <a:ln w="50800">
            <a:solidFill>
              <a:schemeClr val="accent4"/>
            </a:solidFill>
            <a:miter lim="400000"/>
          </a:ln>
        </p:spPr>
        <p:txBody>
          <a:bodyPr lIns="0" tIns="0" rIns="0" bIns="0" anchor="ctr"/>
          <a:lstStyle/>
          <a:p>
            <a:pPr defTabSz="584200">
              <a:spcBef>
                <a:spcPts val="0"/>
              </a:spcBef>
              <a:tabLst/>
              <a:defRPr b="1" cap="all" spc="132" sz="2200">
                <a:solidFill>
                  <a:srgbClr val="FFFFFF"/>
                </a:solidFill>
                <a:latin typeface="Founders Grotesk Condensed"/>
                <a:ea typeface="Founders Grotesk Condensed"/>
                <a:cs typeface="Founders Grotesk Condensed"/>
                <a:sym typeface="Founders Grotesk Condensed"/>
              </a:defRPr>
            </a:pPr>
          </a:p>
        </p:txBody>
      </p:sp>
      <p:sp>
        <p:nvSpPr>
          <p:cNvPr id="51" name="Author and Date"/>
          <p:cNvSpPr txBox="1"/>
          <p:nvPr>
            <p:ph type="body" sz="quarter" idx="21" hasCustomPrompt="1"/>
          </p:nvPr>
        </p:nvSpPr>
        <p:spPr>
          <a:xfrm>
            <a:off x="530019" y="8801100"/>
            <a:ext cx="11938001" cy="344001"/>
          </a:xfrm>
          <a:prstGeom prst="rect">
            <a:avLst/>
          </a:prstGeom>
        </p:spPr>
        <p:txBody>
          <a:bodyPr lIns="27093" tIns="27093" rIns="27093" bIns="27093"/>
          <a:lstStyle>
            <a:lvl1pPr defTabSz="587022">
              <a:lnSpc>
                <a:spcPct val="100000"/>
              </a:lnSpc>
              <a:tabLst/>
              <a:defRPr b="1" cap="all" spc="107" sz="1800">
                <a:solidFill>
                  <a:schemeClr val="accent1"/>
                </a:solidFill>
                <a:latin typeface="Founders Grotesk Condensed"/>
                <a:ea typeface="Founders Grotesk Condensed"/>
                <a:cs typeface="Founders Grotesk Condensed"/>
                <a:sym typeface="Founders Grotesk Condensed"/>
              </a:defRPr>
            </a:lvl1pPr>
          </a:lstStyle>
          <a:p>
            <a:pPr/>
            <a:r>
              <a:t>Author and Date</a:t>
            </a:r>
          </a:p>
        </p:txBody>
      </p:sp>
      <p:sp>
        <p:nvSpPr>
          <p:cNvPr id="52" name="Body Level One…"/>
          <p:cNvSpPr txBox="1"/>
          <p:nvPr>
            <p:ph type="body" idx="1" hasCustomPrompt="1"/>
          </p:nvPr>
        </p:nvSpPr>
        <p:spPr>
          <a:xfrm>
            <a:off x="533400" y="2565400"/>
            <a:ext cx="11938000" cy="5626100"/>
          </a:xfrm>
          <a:prstGeom prst="rect">
            <a:avLst/>
          </a:prstGeom>
        </p:spPr>
        <p:txBody>
          <a:bodyPr/>
          <a:lstStyle>
            <a:lvl1pPr marL="304800" indent="-304800" defTabSz="587022">
              <a:lnSpc>
                <a:spcPct val="100000"/>
              </a:lnSpc>
              <a:spcBef>
                <a:spcPts val="2200"/>
              </a:spcBef>
              <a:buClr>
                <a:schemeClr val="accent1"/>
              </a:buClr>
              <a:buSzPct val="100000"/>
              <a:buChar char="•"/>
              <a:tabLst/>
              <a:defRPr spc="-28" sz="2800">
                <a:solidFill>
                  <a:srgbClr val="000000"/>
                </a:solidFill>
                <a:latin typeface="Founders Grotesk Text"/>
                <a:ea typeface="Founders Grotesk Text"/>
                <a:cs typeface="Founders Grotesk Text"/>
                <a:sym typeface="Founders Grotesk Text"/>
              </a:defRPr>
            </a:lvl1pPr>
            <a:lvl2pPr marL="609600" indent="-304800" defTabSz="587022">
              <a:lnSpc>
                <a:spcPct val="100000"/>
              </a:lnSpc>
              <a:spcBef>
                <a:spcPts val="2200"/>
              </a:spcBef>
              <a:buClr>
                <a:schemeClr val="accent1"/>
              </a:buClr>
              <a:buSzPct val="100000"/>
              <a:buChar char="•"/>
              <a:tabLst/>
              <a:defRPr spc="-28" sz="2800">
                <a:solidFill>
                  <a:srgbClr val="000000"/>
                </a:solidFill>
                <a:latin typeface="Founders Grotesk Text"/>
                <a:ea typeface="Founders Grotesk Text"/>
                <a:cs typeface="Founders Grotesk Text"/>
                <a:sym typeface="Founders Grotesk Text"/>
              </a:defRPr>
            </a:lvl2pPr>
            <a:lvl3pPr marL="914400" indent="-304800" defTabSz="587022">
              <a:lnSpc>
                <a:spcPct val="100000"/>
              </a:lnSpc>
              <a:spcBef>
                <a:spcPts val="2200"/>
              </a:spcBef>
              <a:buClr>
                <a:schemeClr val="accent1"/>
              </a:buClr>
              <a:buSzPct val="100000"/>
              <a:buChar char="•"/>
              <a:tabLst/>
              <a:defRPr spc="-28" sz="2800">
                <a:solidFill>
                  <a:srgbClr val="000000"/>
                </a:solidFill>
                <a:latin typeface="Founders Grotesk Text"/>
                <a:ea typeface="Founders Grotesk Text"/>
                <a:cs typeface="Founders Grotesk Text"/>
                <a:sym typeface="Founders Grotesk Text"/>
              </a:defRPr>
            </a:lvl3pPr>
            <a:lvl4pPr marL="1219200" indent="-304800" defTabSz="587022">
              <a:lnSpc>
                <a:spcPct val="100000"/>
              </a:lnSpc>
              <a:spcBef>
                <a:spcPts val="2200"/>
              </a:spcBef>
              <a:buClr>
                <a:schemeClr val="accent1"/>
              </a:buClr>
              <a:buSzPct val="100000"/>
              <a:buChar char="•"/>
              <a:tabLst/>
              <a:defRPr spc="-28" sz="2800">
                <a:solidFill>
                  <a:srgbClr val="000000"/>
                </a:solidFill>
                <a:latin typeface="Founders Grotesk Text"/>
                <a:ea typeface="Founders Grotesk Text"/>
                <a:cs typeface="Founders Grotesk Text"/>
                <a:sym typeface="Founders Grotesk Text"/>
              </a:defRPr>
            </a:lvl4pPr>
            <a:lvl5pPr marL="1524000" indent="-304800" defTabSz="587022">
              <a:lnSpc>
                <a:spcPct val="100000"/>
              </a:lnSpc>
              <a:spcBef>
                <a:spcPts val="2200"/>
              </a:spcBef>
              <a:buClr>
                <a:schemeClr val="accent1"/>
              </a:buClr>
              <a:buSzPct val="100000"/>
              <a:buChar char="•"/>
              <a:tabLst/>
              <a:defRPr spc="-28" sz="2800">
                <a:solidFill>
                  <a:srgbClr val="000000"/>
                </a:solidFill>
                <a:latin typeface="Founders Grotesk Text"/>
                <a:ea typeface="Founders Grotesk Text"/>
                <a:cs typeface="Founders Grotesk Text"/>
                <a:sym typeface="Founders Grotesk Text"/>
              </a:defRPr>
            </a:lvl5pPr>
          </a:lstStyle>
          <a:p>
            <a:pPr/>
            <a:r>
              <a:t>Slide bullet text</a:t>
            </a:r>
          </a:p>
          <a:p>
            <a:pPr lvl="1"/>
            <a:r>
              <a:t/>
            </a:r>
          </a:p>
          <a:p>
            <a:pPr lvl="2"/>
            <a:r>
              <a:t/>
            </a:r>
          </a:p>
          <a:p>
            <a:pPr lvl="3"/>
            <a:r>
              <a:t/>
            </a:r>
          </a:p>
          <a:p>
            <a:pPr lvl="4"/>
            <a:r>
              <a:t/>
            </a:r>
          </a:p>
        </p:txBody>
      </p:sp>
      <p:sp>
        <p:nvSpPr>
          <p:cNvPr id="53" name="Slide Title"/>
          <p:cNvSpPr txBox="1"/>
          <p:nvPr>
            <p:ph type="title" hasCustomPrompt="1"/>
          </p:nvPr>
        </p:nvSpPr>
        <p:spPr>
          <a:xfrm>
            <a:off x="537834" y="625475"/>
            <a:ext cx="11933567" cy="1396310"/>
          </a:xfrm>
          <a:prstGeom prst="rect">
            <a:avLst/>
          </a:prstGeom>
        </p:spPr>
        <p:txBody>
          <a:bodyPr/>
          <a:lstStyle>
            <a:lvl1pPr>
              <a:lnSpc>
                <a:spcPct val="60000"/>
              </a:lnSpc>
              <a:defRPr spc="-168" sz="8400">
                <a:solidFill>
                  <a:schemeClr val="accent1"/>
                </a:solidFill>
                <a:latin typeface="+mn-lt"/>
                <a:ea typeface="+mn-ea"/>
                <a:cs typeface="+mn-cs"/>
                <a:sym typeface="Founders Grotesk Semibold"/>
              </a:defRPr>
            </a:lvl1pPr>
          </a:lstStyle>
          <a:p>
            <a:pPr/>
            <a:r>
              <a:t>Slide Title</a:t>
            </a:r>
          </a:p>
        </p:txBody>
      </p:sp>
      <p:sp>
        <p:nvSpPr>
          <p:cNvPr id="54"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ullets">
    <p:bg>
      <p:bgPr>
        <a:solidFill>
          <a:srgbClr val="FFFFFF"/>
        </a:solidFill>
      </p:bgPr>
    </p:bg>
    <p:spTree>
      <p:nvGrpSpPr>
        <p:cNvPr id="1" name=""/>
        <p:cNvGrpSpPr/>
        <p:nvPr/>
      </p:nvGrpSpPr>
      <p:grpSpPr>
        <a:xfrm>
          <a:off x="0" y="0"/>
          <a:ext cx="0" cy="0"/>
          <a:chOff x="0" y="0"/>
          <a:chExt cx="0" cy="0"/>
        </a:xfrm>
      </p:grpSpPr>
      <p:sp>
        <p:nvSpPr>
          <p:cNvPr id="61" name="Line"/>
          <p:cNvSpPr/>
          <p:nvPr/>
        </p:nvSpPr>
        <p:spPr>
          <a:xfrm>
            <a:off x="558800" y="8731250"/>
            <a:ext cx="11887200" cy="0"/>
          </a:xfrm>
          <a:prstGeom prst="line">
            <a:avLst/>
          </a:prstGeom>
          <a:ln w="12700">
            <a:solidFill>
              <a:schemeClr val="accent4"/>
            </a:solidFill>
            <a:miter lim="400000"/>
          </a:ln>
        </p:spPr>
        <p:txBody>
          <a:bodyPr lIns="27093" tIns="27093" rIns="27093" bIns="27093" anchor="ctr"/>
          <a:lstStyle/>
          <a:p>
            <a:pPr defTabSz="584200">
              <a:spcBef>
                <a:spcPts val="0"/>
              </a:spcBef>
              <a:tabLst/>
              <a:defRPr b="1" cap="all" spc="132" sz="2200">
                <a:solidFill>
                  <a:srgbClr val="FFFFFF"/>
                </a:solidFill>
                <a:latin typeface="Founders Grotesk Condensed"/>
                <a:ea typeface="Founders Grotesk Condensed"/>
                <a:cs typeface="Founders Grotesk Condensed"/>
                <a:sym typeface="Founders Grotesk Condensed"/>
              </a:defRPr>
            </a:pPr>
          </a:p>
        </p:txBody>
      </p:sp>
      <p:sp>
        <p:nvSpPr>
          <p:cNvPr id="62" name="Line"/>
          <p:cNvSpPr/>
          <p:nvPr/>
        </p:nvSpPr>
        <p:spPr>
          <a:xfrm>
            <a:off x="558800" y="625475"/>
            <a:ext cx="11887200" cy="0"/>
          </a:xfrm>
          <a:prstGeom prst="line">
            <a:avLst/>
          </a:prstGeom>
          <a:ln w="50800">
            <a:solidFill>
              <a:schemeClr val="accent4"/>
            </a:solidFill>
            <a:miter lim="400000"/>
          </a:ln>
        </p:spPr>
        <p:txBody>
          <a:bodyPr lIns="0" tIns="0" rIns="0" bIns="0" anchor="ctr"/>
          <a:lstStyle/>
          <a:p>
            <a:pPr defTabSz="584200">
              <a:spcBef>
                <a:spcPts val="0"/>
              </a:spcBef>
              <a:tabLst/>
              <a:defRPr b="1" cap="all" spc="132" sz="2200">
                <a:solidFill>
                  <a:srgbClr val="FFFFFF"/>
                </a:solidFill>
                <a:latin typeface="Founders Grotesk Condensed"/>
                <a:ea typeface="Founders Grotesk Condensed"/>
                <a:cs typeface="Founders Grotesk Condensed"/>
                <a:sym typeface="Founders Grotesk Condensed"/>
              </a:defRPr>
            </a:pPr>
          </a:p>
        </p:txBody>
      </p:sp>
      <p:sp>
        <p:nvSpPr>
          <p:cNvPr id="63" name="Body Level One…"/>
          <p:cNvSpPr txBox="1"/>
          <p:nvPr>
            <p:ph type="body" idx="1" hasCustomPrompt="1"/>
          </p:nvPr>
        </p:nvSpPr>
        <p:spPr>
          <a:xfrm>
            <a:off x="533400" y="2565400"/>
            <a:ext cx="11938000" cy="5626100"/>
          </a:xfrm>
          <a:prstGeom prst="rect">
            <a:avLst/>
          </a:prstGeom>
        </p:spPr>
        <p:txBody>
          <a:bodyPr numCol="2" spcCol="596900"/>
          <a:lstStyle>
            <a:lvl1pPr marL="304800" indent="-304800" defTabSz="587022">
              <a:lnSpc>
                <a:spcPct val="100000"/>
              </a:lnSpc>
              <a:spcBef>
                <a:spcPts val="2200"/>
              </a:spcBef>
              <a:buClr>
                <a:schemeClr val="accent1"/>
              </a:buClr>
              <a:buSzPct val="100000"/>
              <a:buChar char="•"/>
              <a:tabLst/>
              <a:defRPr spc="-28" sz="2800">
                <a:solidFill>
                  <a:srgbClr val="000000"/>
                </a:solidFill>
                <a:latin typeface="Founders Grotesk Text"/>
                <a:ea typeface="Founders Grotesk Text"/>
                <a:cs typeface="Founders Grotesk Text"/>
                <a:sym typeface="Founders Grotesk Text"/>
              </a:defRPr>
            </a:lvl1pPr>
            <a:lvl2pPr marL="609600" indent="-304800" defTabSz="587022">
              <a:lnSpc>
                <a:spcPct val="100000"/>
              </a:lnSpc>
              <a:spcBef>
                <a:spcPts val="2200"/>
              </a:spcBef>
              <a:buClr>
                <a:schemeClr val="accent1"/>
              </a:buClr>
              <a:buSzPct val="100000"/>
              <a:buChar char="•"/>
              <a:tabLst/>
              <a:defRPr spc="-28" sz="2800">
                <a:solidFill>
                  <a:srgbClr val="000000"/>
                </a:solidFill>
                <a:latin typeface="Founders Grotesk Text"/>
                <a:ea typeface="Founders Grotesk Text"/>
                <a:cs typeface="Founders Grotesk Text"/>
                <a:sym typeface="Founders Grotesk Text"/>
              </a:defRPr>
            </a:lvl2pPr>
            <a:lvl3pPr marL="914400" indent="-304800" defTabSz="587022">
              <a:lnSpc>
                <a:spcPct val="100000"/>
              </a:lnSpc>
              <a:spcBef>
                <a:spcPts val="2200"/>
              </a:spcBef>
              <a:buClr>
                <a:schemeClr val="accent1"/>
              </a:buClr>
              <a:buSzPct val="100000"/>
              <a:buChar char="•"/>
              <a:tabLst/>
              <a:defRPr spc="-28" sz="2800">
                <a:solidFill>
                  <a:srgbClr val="000000"/>
                </a:solidFill>
                <a:latin typeface="Founders Grotesk Text"/>
                <a:ea typeface="Founders Grotesk Text"/>
                <a:cs typeface="Founders Grotesk Text"/>
                <a:sym typeface="Founders Grotesk Text"/>
              </a:defRPr>
            </a:lvl3pPr>
            <a:lvl4pPr marL="1219200" indent="-304800" defTabSz="587022">
              <a:lnSpc>
                <a:spcPct val="100000"/>
              </a:lnSpc>
              <a:spcBef>
                <a:spcPts val="2200"/>
              </a:spcBef>
              <a:buClr>
                <a:schemeClr val="accent1"/>
              </a:buClr>
              <a:buSzPct val="100000"/>
              <a:buChar char="•"/>
              <a:tabLst/>
              <a:defRPr spc="-28" sz="2800">
                <a:solidFill>
                  <a:srgbClr val="000000"/>
                </a:solidFill>
                <a:latin typeface="Founders Grotesk Text"/>
                <a:ea typeface="Founders Grotesk Text"/>
                <a:cs typeface="Founders Grotesk Text"/>
                <a:sym typeface="Founders Grotesk Text"/>
              </a:defRPr>
            </a:lvl4pPr>
            <a:lvl5pPr marL="1524000" indent="-304800" defTabSz="587022">
              <a:lnSpc>
                <a:spcPct val="100000"/>
              </a:lnSpc>
              <a:spcBef>
                <a:spcPts val="2200"/>
              </a:spcBef>
              <a:buClr>
                <a:schemeClr val="accent1"/>
              </a:buClr>
              <a:buSzPct val="100000"/>
              <a:buChar char="•"/>
              <a:tabLst/>
              <a:defRPr spc="-28" sz="2800">
                <a:solidFill>
                  <a:srgbClr val="000000"/>
                </a:solidFill>
                <a:latin typeface="Founders Grotesk Text"/>
                <a:ea typeface="Founders Grotesk Text"/>
                <a:cs typeface="Founders Grotesk Text"/>
                <a:sym typeface="Founders Grotesk Text"/>
              </a:defRPr>
            </a:lvl5pPr>
          </a:lstStyle>
          <a:p>
            <a:pPr/>
            <a:r>
              <a:t>Slide bullet text</a:t>
            </a:r>
          </a:p>
          <a:p>
            <a:pPr lvl="1"/>
            <a:r>
              <a:t/>
            </a:r>
          </a:p>
          <a:p>
            <a:pPr lvl="2"/>
            <a:r>
              <a:t/>
            </a:r>
          </a:p>
          <a:p>
            <a:pPr lvl="3"/>
            <a:r>
              <a:t/>
            </a:r>
          </a:p>
          <a:p>
            <a:pPr lvl="4"/>
            <a:r>
              <a:t/>
            </a:r>
          </a:p>
        </p:txBody>
      </p:sp>
      <p:sp>
        <p:nvSpPr>
          <p:cNvPr id="64"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Bullets &amp; Photo">
    <p:bg>
      <p:bgPr>
        <a:solidFill>
          <a:srgbClr val="FFFFFF"/>
        </a:solidFill>
      </p:bgPr>
    </p:bg>
    <p:spTree>
      <p:nvGrpSpPr>
        <p:cNvPr id="1" name=""/>
        <p:cNvGrpSpPr/>
        <p:nvPr/>
      </p:nvGrpSpPr>
      <p:grpSpPr>
        <a:xfrm>
          <a:off x="0" y="0"/>
          <a:ext cx="0" cy="0"/>
          <a:chOff x="0" y="0"/>
          <a:chExt cx="0" cy="0"/>
        </a:xfrm>
      </p:grpSpPr>
      <p:sp>
        <p:nvSpPr>
          <p:cNvPr id="71" name="683033896_1440x1778.jpeg"/>
          <p:cNvSpPr/>
          <p:nvPr>
            <p:ph type="pic" idx="21"/>
          </p:nvPr>
        </p:nvSpPr>
        <p:spPr>
          <a:xfrm>
            <a:off x="-571500" y="-38100"/>
            <a:ext cx="7981716" cy="9855200"/>
          </a:xfrm>
          <a:prstGeom prst="rect">
            <a:avLst/>
          </a:prstGeom>
        </p:spPr>
        <p:txBody>
          <a:bodyPr lIns="91439" tIns="45719" rIns="91439" bIns="45719">
            <a:noAutofit/>
          </a:bodyPr>
          <a:lstStyle/>
          <a:p>
            <a:pPr/>
          </a:p>
        </p:txBody>
      </p:sp>
      <p:sp>
        <p:nvSpPr>
          <p:cNvPr id="72" name="Slide Subtitle"/>
          <p:cNvSpPr txBox="1"/>
          <p:nvPr>
            <p:ph type="body" sz="quarter" idx="22" hasCustomPrompt="1"/>
          </p:nvPr>
        </p:nvSpPr>
        <p:spPr>
          <a:xfrm>
            <a:off x="6870700" y="1388791"/>
            <a:ext cx="5765800" cy="771992"/>
          </a:xfrm>
          <a:prstGeom prst="rect">
            <a:avLst/>
          </a:prstGeom>
        </p:spPr>
        <p:txBody>
          <a:bodyPr lIns="27093" tIns="27093" rIns="27093" bIns="27093" anchor="ctr"/>
          <a:lstStyle>
            <a:lvl1pPr defTabSz="587022">
              <a:lnSpc>
                <a:spcPct val="80000"/>
              </a:lnSpc>
              <a:tabLst/>
              <a:defRPr sz="4800">
                <a:solidFill>
                  <a:schemeClr val="accent1"/>
                </a:solidFill>
                <a:latin typeface="Founders Grotesk"/>
                <a:ea typeface="Founders Grotesk"/>
                <a:cs typeface="Founders Grotesk"/>
                <a:sym typeface="Founders Grotesk"/>
              </a:defRPr>
            </a:lvl1pPr>
          </a:lstStyle>
          <a:p>
            <a:pPr/>
            <a:r>
              <a:t>Slide Subtitle</a:t>
            </a:r>
          </a:p>
        </p:txBody>
      </p:sp>
      <p:sp>
        <p:nvSpPr>
          <p:cNvPr id="73" name="Line"/>
          <p:cNvSpPr/>
          <p:nvPr/>
        </p:nvSpPr>
        <p:spPr>
          <a:xfrm>
            <a:off x="558800" y="8731250"/>
            <a:ext cx="11887200" cy="0"/>
          </a:xfrm>
          <a:prstGeom prst="line">
            <a:avLst/>
          </a:prstGeom>
          <a:ln w="12700">
            <a:solidFill>
              <a:schemeClr val="accent4"/>
            </a:solidFill>
            <a:miter lim="400000"/>
          </a:ln>
        </p:spPr>
        <p:txBody>
          <a:bodyPr lIns="27093" tIns="27093" rIns="27093" bIns="27093" anchor="ctr"/>
          <a:lstStyle/>
          <a:p>
            <a:pPr defTabSz="584200">
              <a:spcBef>
                <a:spcPts val="0"/>
              </a:spcBef>
              <a:tabLst/>
              <a:defRPr b="1" cap="all" spc="132" sz="2200">
                <a:solidFill>
                  <a:srgbClr val="FFFFFF"/>
                </a:solidFill>
                <a:latin typeface="Founders Grotesk Condensed"/>
                <a:ea typeface="Founders Grotesk Condensed"/>
                <a:cs typeface="Founders Grotesk Condensed"/>
                <a:sym typeface="Founders Grotesk Condensed"/>
              </a:defRPr>
            </a:pPr>
          </a:p>
        </p:txBody>
      </p:sp>
      <p:sp>
        <p:nvSpPr>
          <p:cNvPr id="74" name="Line"/>
          <p:cNvSpPr/>
          <p:nvPr/>
        </p:nvSpPr>
        <p:spPr>
          <a:xfrm>
            <a:off x="558800" y="625475"/>
            <a:ext cx="11887200" cy="0"/>
          </a:xfrm>
          <a:prstGeom prst="line">
            <a:avLst/>
          </a:prstGeom>
          <a:ln w="50800">
            <a:solidFill>
              <a:schemeClr val="accent4"/>
            </a:solidFill>
            <a:miter lim="400000"/>
          </a:ln>
        </p:spPr>
        <p:txBody>
          <a:bodyPr lIns="0" tIns="0" rIns="0" bIns="0" anchor="ctr"/>
          <a:lstStyle/>
          <a:p>
            <a:pPr defTabSz="584200">
              <a:spcBef>
                <a:spcPts val="0"/>
              </a:spcBef>
              <a:tabLst/>
              <a:defRPr b="1" cap="all" spc="132" sz="2200">
                <a:solidFill>
                  <a:srgbClr val="FFFFFF"/>
                </a:solidFill>
                <a:latin typeface="Founders Grotesk Condensed"/>
                <a:ea typeface="Founders Grotesk Condensed"/>
                <a:cs typeface="Founders Grotesk Condensed"/>
                <a:sym typeface="Founders Grotesk Condensed"/>
              </a:defRPr>
            </a:pPr>
          </a:p>
        </p:txBody>
      </p:sp>
      <p:sp>
        <p:nvSpPr>
          <p:cNvPr id="75" name="Body Level One…"/>
          <p:cNvSpPr txBox="1"/>
          <p:nvPr>
            <p:ph type="body" sz="half" idx="1" hasCustomPrompt="1"/>
          </p:nvPr>
        </p:nvSpPr>
        <p:spPr>
          <a:xfrm>
            <a:off x="6870700" y="2973384"/>
            <a:ext cx="5765800" cy="5383216"/>
          </a:xfrm>
          <a:prstGeom prst="rect">
            <a:avLst/>
          </a:prstGeom>
        </p:spPr>
        <p:txBody>
          <a:bodyPr lIns="27093" tIns="27093" rIns="27093" bIns="27093"/>
          <a:lstStyle>
            <a:lvl1pPr marL="304800" indent="-304800" defTabSz="587022">
              <a:lnSpc>
                <a:spcPct val="100000"/>
              </a:lnSpc>
              <a:spcBef>
                <a:spcPts val="2200"/>
              </a:spcBef>
              <a:buClr>
                <a:schemeClr val="accent1"/>
              </a:buClr>
              <a:buSzPct val="100000"/>
              <a:buChar char="•"/>
              <a:tabLst/>
              <a:defRPr spc="-28" sz="2800">
                <a:solidFill>
                  <a:srgbClr val="000000"/>
                </a:solidFill>
                <a:latin typeface="Founders Grotesk Text"/>
                <a:ea typeface="Founders Grotesk Text"/>
                <a:cs typeface="Founders Grotesk Text"/>
                <a:sym typeface="Founders Grotesk Text"/>
              </a:defRPr>
            </a:lvl1pPr>
            <a:lvl2pPr marL="609600" indent="-304800" defTabSz="587022">
              <a:lnSpc>
                <a:spcPct val="100000"/>
              </a:lnSpc>
              <a:spcBef>
                <a:spcPts val="2200"/>
              </a:spcBef>
              <a:buClr>
                <a:schemeClr val="accent1"/>
              </a:buClr>
              <a:buSzPct val="100000"/>
              <a:buChar char="•"/>
              <a:tabLst/>
              <a:defRPr spc="-28" sz="2800">
                <a:solidFill>
                  <a:srgbClr val="000000"/>
                </a:solidFill>
                <a:latin typeface="Founders Grotesk Text"/>
                <a:ea typeface="Founders Grotesk Text"/>
                <a:cs typeface="Founders Grotesk Text"/>
                <a:sym typeface="Founders Grotesk Text"/>
              </a:defRPr>
            </a:lvl2pPr>
            <a:lvl3pPr marL="914400" indent="-304800" defTabSz="587022">
              <a:lnSpc>
                <a:spcPct val="100000"/>
              </a:lnSpc>
              <a:spcBef>
                <a:spcPts val="2200"/>
              </a:spcBef>
              <a:buClr>
                <a:schemeClr val="accent1"/>
              </a:buClr>
              <a:buSzPct val="100000"/>
              <a:buChar char="•"/>
              <a:tabLst/>
              <a:defRPr spc="-28" sz="2800">
                <a:solidFill>
                  <a:srgbClr val="000000"/>
                </a:solidFill>
                <a:latin typeface="Founders Grotesk Text"/>
                <a:ea typeface="Founders Grotesk Text"/>
                <a:cs typeface="Founders Grotesk Text"/>
                <a:sym typeface="Founders Grotesk Text"/>
              </a:defRPr>
            </a:lvl3pPr>
            <a:lvl4pPr marL="1219200" indent="-304800" defTabSz="587022">
              <a:lnSpc>
                <a:spcPct val="100000"/>
              </a:lnSpc>
              <a:spcBef>
                <a:spcPts val="2200"/>
              </a:spcBef>
              <a:buClr>
                <a:schemeClr val="accent1"/>
              </a:buClr>
              <a:buSzPct val="100000"/>
              <a:buChar char="•"/>
              <a:tabLst/>
              <a:defRPr spc="-28" sz="2800">
                <a:solidFill>
                  <a:srgbClr val="000000"/>
                </a:solidFill>
                <a:latin typeface="Founders Grotesk Text"/>
                <a:ea typeface="Founders Grotesk Text"/>
                <a:cs typeface="Founders Grotesk Text"/>
                <a:sym typeface="Founders Grotesk Text"/>
              </a:defRPr>
            </a:lvl4pPr>
            <a:lvl5pPr marL="1524000" indent="-304800" defTabSz="587022">
              <a:lnSpc>
                <a:spcPct val="100000"/>
              </a:lnSpc>
              <a:spcBef>
                <a:spcPts val="2200"/>
              </a:spcBef>
              <a:buClr>
                <a:schemeClr val="accent1"/>
              </a:buClr>
              <a:buSzPct val="100000"/>
              <a:buChar char="•"/>
              <a:tabLst/>
              <a:defRPr spc="-28" sz="2800">
                <a:solidFill>
                  <a:srgbClr val="000000"/>
                </a:solidFill>
                <a:latin typeface="Founders Grotesk Text"/>
                <a:ea typeface="Founders Grotesk Text"/>
                <a:cs typeface="Founders Grotesk Text"/>
                <a:sym typeface="Founders Grotesk Text"/>
              </a:defRPr>
            </a:lvl5pPr>
          </a:lstStyle>
          <a:p>
            <a:pPr/>
            <a:r>
              <a:t>Slide bullet text</a:t>
            </a:r>
          </a:p>
          <a:p>
            <a:pPr lvl="1"/>
            <a:r>
              <a:t/>
            </a:r>
          </a:p>
          <a:p>
            <a:pPr lvl="2"/>
            <a:r>
              <a:t/>
            </a:r>
          </a:p>
          <a:p>
            <a:pPr lvl="3"/>
            <a:r>
              <a:t/>
            </a:r>
          </a:p>
          <a:p>
            <a:pPr lvl="4"/>
            <a:r>
              <a:t/>
            </a:r>
          </a:p>
        </p:txBody>
      </p:sp>
      <p:sp>
        <p:nvSpPr>
          <p:cNvPr id="76" name="Slide Title"/>
          <p:cNvSpPr txBox="1"/>
          <p:nvPr>
            <p:ph type="title" hasCustomPrompt="1"/>
          </p:nvPr>
        </p:nvSpPr>
        <p:spPr>
          <a:xfrm>
            <a:off x="6870700" y="791431"/>
            <a:ext cx="5765800" cy="774701"/>
          </a:xfrm>
          <a:prstGeom prst="rect">
            <a:avLst/>
          </a:prstGeom>
        </p:spPr>
        <p:txBody>
          <a:bodyPr lIns="27093" tIns="27093" rIns="27093" bIns="27093"/>
          <a:lstStyle>
            <a:lvl1pPr>
              <a:defRPr spc="-96">
                <a:solidFill>
                  <a:schemeClr val="accent1"/>
                </a:solidFill>
                <a:latin typeface="+mn-lt"/>
                <a:ea typeface="+mn-ea"/>
                <a:cs typeface="+mn-cs"/>
                <a:sym typeface="Founders Grotesk Semibold"/>
              </a:defRPr>
            </a:lvl1pPr>
          </a:lstStyle>
          <a:p>
            <a:pPr/>
            <a:r>
              <a:t>Slide Title</a:t>
            </a:r>
          </a:p>
        </p:txBody>
      </p:sp>
      <p:sp>
        <p:nvSpPr>
          <p:cNvPr id="77"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ection">
    <p:bg>
      <p:bgPr>
        <a:solidFill>
          <a:schemeClr val="accent3">
            <a:hueOff val="513816"/>
            <a:satOff val="9467"/>
            <a:lumOff val="17481"/>
          </a:schemeClr>
        </a:solidFill>
      </p:bgPr>
    </p:bg>
    <p:spTree>
      <p:nvGrpSpPr>
        <p:cNvPr id="1" name=""/>
        <p:cNvGrpSpPr/>
        <p:nvPr/>
      </p:nvGrpSpPr>
      <p:grpSpPr>
        <a:xfrm>
          <a:off x="0" y="0"/>
          <a:ext cx="0" cy="0"/>
          <a:chOff x="0" y="0"/>
          <a:chExt cx="0" cy="0"/>
        </a:xfrm>
      </p:grpSpPr>
      <p:sp>
        <p:nvSpPr>
          <p:cNvPr id="84" name="Line"/>
          <p:cNvSpPr/>
          <p:nvPr/>
        </p:nvSpPr>
        <p:spPr>
          <a:xfrm>
            <a:off x="568119" y="8737600"/>
            <a:ext cx="11873078" cy="0"/>
          </a:xfrm>
          <a:prstGeom prst="line">
            <a:avLst/>
          </a:prstGeom>
          <a:ln w="25400">
            <a:solidFill>
              <a:schemeClr val="accent1"/>
            </a:solidFill>
            <a:miter lim="400000"/>
          </a:ln>
        </p:spPr>
        <p:txBody>
          <a:bodyPr lIns="0" tIns="0" rIns="0" bIns="0" anchor="ctr"/>
          <a:lstStyle/>
          <a:p>
            <a:pPr defTabSz="584200">
              <a:spcBef>
                <a:spcPts val="0"/>
              </a:spcBef>
              <a:tabLst/>
              <a:defRPr b="1" cap="all" spc="132" sz="2200">
                <a:solidFill>
                  <a:srgbClr val="FFFFFF"/>
                </a:solidFill>
                <a:latin typeface="Founders Grotesk Condensed"/>
                <a:ea typeface="Founders Grotesk Condensed"/>
                <a:cs typeface="Founders Grotesk Condensed"/>
                <a:sym typeface="Founders Grotesk Condensed"/>
              </a:defRPr>
            </a:pPr>
          </a:p>
        </p:txBody>
      </p:sp>
      <p:sp>
        <p:nvSpPr>
          <p:cNvPr id="85" name="Line"/>
          <p:cNvSpPr/>
          <p:nvPr/>
        </p:nvSpPr>
        <p:spPr>
          <a:xfrm>
            <a:off x="568119" y="6831552"/>
            <a:ext cx="11883045" cy="1"/>
          </a:xfrm>
          <a:prstGeom prst="line">
            <a:avLst/>
          </a:prstGeom>
          <a:ln w="50800">
            <a:solidFill>
              <a:schemeClr val="accent1"/>
            </a:solidFill>
            <a:miter lim="400000"/>
          </a:ln>
        </p:spPr>
        <p:txBody>
          <a:bodyPr lIns="0" tIns="0" rIns="0" bIns="0" anchor="ctr"/>
          <a:lstStyle/>
          <a:p>
            <a:pPr defTabSz="584200">
              <a:spcBef>
                <a:spcPts val="0"/>
              </a:spcBef>
              <a:tabLst/>
              <a:defRPr b="1" cap="all" spc="132" sz="2200">
                <a:solidFill>
                  <a:srgbClr val="FFFFFF"/>
                </a:solidFill>
                <a:latin typeface="Founders Grotesk Condensed"/>
                <a:ea typeface="Founders Grotesk Condensed"/>
                <a:cs typeface="Founders Grotesk Condensed"/>
                <a:sym typeface="Founders Grotesk Condensed"/>
              </a:defRPr>
            </a:pPr>
          </a:p>
        </p:txBody>
      </p:sp>
      <p:sp>
        <p:nvSpPr>
          <p:cNvPr id="86" name="Section Title"/>
          <p:cNvSpPr txBox="1"/>
          <p:nvPr>
            <p:ph type="title" hasCustomPrompt="1"/>
          </p:nvPr>
        </p:nvSpPr>
        <p:spPr>
          <a:xfrm>
            <a:off x="527367" y="6884389"/>
            <a:ext cx="11933846" cy="1596087"/>
          </a:xfrm>
          <a:prstGeom prst="rect">
            <a:avLst/>
          </a:prstGeom>
        </p:spPr>
        <p:txBody>
          <a:bodyPr lIns="27093" tIns="27093" rIns="27093" bIns="27093" anchor="b"/>
          <a:lstStyle>
            <a:lvl1pPr>
              <a:lnSpc>
                <a:spcPct val="70000"/>
              </a:lnSpc>
              <a:defRPr spc="-211" sz="10600">
                <a:solidFill>
                  <a:schemeClr val="accent1"/>
                </a:solidFill>
                <a:latin typeface="+mn-lt"/>
                <a:ea typeface="+mn-ea"/>
                <a:cs typeface="+mn-cs"/>
                <a:sym typeface="Founders Grotesk Semibold"/>
              </a:defRPr>
            </a:lvl1pPr>
          </a:lstStyle>
          <a:p>
            <a:pPr/>
            <a:r>
              <a:t>Section Title</a:t>
            </a:r>
          </a:p>
        </p:txBody>
      </p:sp>
      <p:sp>
        <p:nvSpPr>
          <p:cNvPr id="87"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Only">
    <p:bg>
      <p:bgPr>
        <a:solidFill>
          <a:srgbClr val="FFFFFF"/>
        </a:solidFill>
      </p:bgPr>
    </p:bg>
    <p:spTree>
      <p:nvGrpSpPr>
        <p:cNvPr id="1" name=""/>
        <p:cNvGrpSpPr/>
        <p:nvPr/>
      </p:nvGrpSpPr>
      <p:grpSpPr>
        <a:xfrm>
          <a:off x="0" y="0"/>
          <a:ext cx="0" cy="0"/>
          <a:chOff x="0" y="0"/>
          <a:chExt cx="0" cy="0"/>
        </a:xfrm>
      </p:grpSpPr>
      <p:sp>
        <p:nvSpPr>
          <p:cNvPr id="94" name="Slide Title"/>
          <p:cNvSpPr txBox="1"/>
          <p:nvPr>
            <p:ph type="title" hasCustomPrompt="1"/>
          </p:nvPr>
        </p:nvSpPr>
        <p:spPr>
          <a:xfrm>
            <a:off x="537835" y="625475"/>
            <a:ext cx="11938001" cy="1396310"/>
          </a:xfrm>
          <a:prstGeom prst="rect">
            <a:avLst/>
          </a:prstGeom>
        </p:spPr>
        <p:txBody>
          <a:bodyPr/>
          <a:lstStyle>
            <a:lvl1pPr>
              <a:lnSpc>
                <a:spcPct val="60000"/>
              </a:lnSpc>
              <a:defRPr spc="-168" sz="8400">
                <a:solidFill>
                  <a:schemeClr val="accent1"/>
                </a:solidFill>
                <a:latin typeface="+mn-lt"/>
                <a:ea typeface="+mn-ea"/>
                <a:cs typeface="+mn-cs"/>
                <a:sym typeface="Founders Grotesk Semibold"/>
              </a:defRPr>
            </a:lvl1pPr>
          </a:lstStyle>
          <a:p>
            <a:pPr/>
            <a:r>
              <a:t>Slide Title</a:t>
            </a:r>
          </a:p>
        </p:txBody>
      </p:sp>
      <p:sp>
        <p:nvSpPr>
          <p:cNvPr id="95" name="Line"/>
          <p:cNvSpPr/>
          <p:nvPr/>
        </p:nvSpPr>
        <p:spPr>
          <a:xfrm>
            <a:off x="558800" y="8731250"/>
            <a:ext cx="11887200" cy="0"/>
          </a:xfrm>
          <a:prstGeom prst="line">
            <a:avLst/>
          </a:prstGeom>
          <a:ln w="12700">
            <a:solidFill>
              <a:schemeClr val="accent4"/>
            </a:solidFill>
            <a:miter lim="400000"/>
          </a:ln>
        </p:spPr>
        <p:txBody>
          <a:bodyPr lIns="27093" tIns="27093" rIns="27093" bIns="27093" anchor="ctr"/>
          <a:lstStyle/>
          <a:p>
            <a:pPr defTabSz="584200">
              <a:spcBef>
                <a:spcPts val="0"/>
              </a:spcBef>
              <a:tabLst/>
              <a:defRPr b="1" cap="all" spc="132" sz="2200">
                <a:solidFill>
                  <a:srgbClr val="FFFFFF"/>
                </a:solidFill>
                <a:latin typeface="Founders Grotesk Condensed"/>
                <a:ea typeface="Founders Grotesk Condensed"/>
                <a:cs typeface="Founders Grotesk Condensed"/>
                <a:sym typeface="Founders Grotesk Condensed"/>
              </a:defRPr>
            </a:pPr>
          </a:p>
        </p:txBody>
      </p:sp>
      <p:sp>
        <p:nvSpPr>
          <p:cNvPr id="96" name="Line"/>
          <p:cNvSpPr/>
          <p:nvPr/>
        </p:nvSpPr>
        <p:spPr>
          <a:xfrm>
            <a:off x="558800" y="625475"/>
            <a:ext cx="11887200" cy="0"/>
          </a:xfrm>
          <a:prstGeom prst="line">
            <a:avLst/>
          </a:prstGeom>
          <a:ln w="50800">
            <a:solidFill>
              <a:schemeClr val="accent4"/>
            </a:solidFill>
            <a:miter lim="400000"/>
          </a:ln>
        </p:spPr>
        <p:txBody>
          <a:bodyPr lIns="0" tIns="0" rIns="0" bIns="0" anchor="ctr"/>
          <a:lstStyle/>
          <a:p>
            <a:pPr defTabSz="584200">
              <a:spcBef>
                <a:spcPts val="0"/>
              </a:spcBef>
              <a:tabLst/>
              <a:defRPr b="1" cap="all" spc="132" sz="2200">
                <a:solidFill>
                  <a:srgbClr val="FFFFFF"/>
                </a:solidFill>
                <a:latin typeface="Founders Grotesk Condensed"/>
                <a:ea typeface="Founders Grotesk Condensed"/>
                <a:cs typeface="Founders Grotesk Condensed"/>
                <a:sym typeface="Founders Grotesk Condensed"/>
              </a:defRPr>
            </a:pPr>
          </a:p>
        </p:txBody>
      </p:sp>
      <p:sp>
        <p:nvSpPr>
          <p:cNvPr id="97"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104" name="Body Level One…"/>
          <p:cNvSpPr txBox="1"/>
          <p:nvPr>
            <p:ph type="body" idx="1" hasCustomPrompt="1"/>
          </p:nvPr>
        </p:nvSpPr>
        <p:spPr>
          <a:prstGeom prst="rect">
            <a:avLst/>
          </a:prstGeom>
        </p:spPr>
        <p:txBody>
          <a:bodyPr/>
          <a:lstStyle/>
          <a:p>
            <a:pPr/>
            <a:r>
              <a:t>Agenda Topics</a:t>
            </a:r>
          </a:p>
          <a:p>
            <a:pPr lvl="1"/>
            <a:r>
              <a:t/>
            </a:r>
          </a:p>
          <a:p>
            <a:pPr lvl="2"/>
            <a:r>
              <a:t/>
            </a:r>
          </a:p>
          <a:p>
            <a:pPr lvl="3"/>
            <a:r>
              <a:t/>
            </a:r>
          </a:p>
          <a:p>
            <a:pPr lvl="4"/>
            <a:r>
              <a:t/>
            </a:r>
          </a:p>
        </p:txBody>
      </p:sp>
      <p:sp>
        <p:nvSpPr>
          <p:cNvPr id="105" name="Agenda Title"/>
          <p:cNvSpPr txBox="1"/>
          <p:nvPr>
            <p:ph type="title" hasCustomPrompt="1"/>
          </p:nvPr>
        </p:nvSpPr>
        <p:spPr>
          <a:prstGeom prst="rect">
            <a:avLst/>
          </a:prstGeom>
        </p:spPr>
        <p:txBody>
          <a:bodyPr/>
          <a:lstStyle/>
          <a:p>
            <a:pPr/>
            <a:r>
              <a:t>Agenda Title</a:t>
            </a:r>
          </a:p>
        </p:txBody>
      </p:sp>
      <p:sp>
        <p:nvSpPr>
          <p:cNvPr id="10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 Id="rId21" Type="http://schemas.openxmlformats.org/officeDocument/2006/relationships/slideLayout" Target="../slideLayouts/slideLayout20.xml"/><Relationship Id="rId22" Type="http://schemas.openxmlformats.org/officeDocument/2006/relationships/slideLayout" Target="../slideLayouts/slideLayout21.xml"/><Relationship Id="rId23" Type="http://schemas.openxmlformats.org/officeDocument/2006/relationships/slideLayout" Target="../slideLayouts/slideLayout22.xml"/><Relationship Id="rId24" Type="http://schemas.openxmlformats.org/officeDocument/2006/relationships/slideLayout" Target="../slideLayouts/slideLayout23.xml"/><Relationship Id="rId25" Type="http://schemas.openxmlformats.org/officeDocument/2006/relationships/slideLayout" Target="../slideLayouts/slideLayout24.xml"/><Relationship Id="rId26" Type="http://schemas.openxmlformats.org/officeDocument/2006/relationships/slideLayout" Target="../slideLayouts/slideLayout25.xml"/><Relationship Id="rId27"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chemeClr val="accent1">
            <a:hueOff val="-42304"/>
            <a:satOff val="23749"/>
            <a:lumOff val="-45745"/>
          </a:schemeClr>
        </a:solidFill>
      </p:bgPr>
    </p:bg>
    <p:spTree>
      <p:nvGrpSpPr>
        <p:cNvPr id="1" name=""/>
        <p:cNvGrpSpPr/>
        <p:nvPr/>
      </p:nvGrpSpPr>
      <p:grpSpPr>
        <a:xfrm>
          <a:off x="0" y="0"/>
          <a:ext cx="0" cy="0"/>
          <a:chOff x="0" y="0"/>
          <a:chExt cx="0" cy="0"/>
        </a:xfrm>
      </p:grpSpPr>
      <p:sp>
        <p:nvSpPr>
          <p:cNvPr id="2" name="Body Level One…"/>
          <p:cNvSpPr txBox="1"/>
          <p:nvPr>
            <p:ph type="body" idx="1" hasCustomPrompt="1"/>
          </p:nvPr>
        </p:nvSpPr>
        <p:spPr>
          <a:xfrm>
            <a:off x="531375" y="2739397"/>
            <a:ext cx="11938001" cy="648080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Agenda Topics</a:t>
            </a:r>
          </a:p>
          <a:p>
            <a:pPr lvl="1"/>
            <a:r>
              <a:t/>
            </a:r>
          </a:p>
          <a:p>
            <a:pPr lvl="2"/>
            <a:r>
              <a:t/>
            </a:r>
          </a:p>
          <a:p>
            <a:pPr lvl="3"/>
            <a:r>
              <a:t/>
            </a:r>
          </a:p>
          <a:p>
            <a:pPr lvl="4"/>
            <a:r>
              <a:t/>
            </a:r>
          </a:p>
        </p:txBody>
      </p:sp>
      <p:sp>
        <p:nvSpPr>
          <p:cNvPr id="3" name="Line"/>
          <p:cNvSpPr/>
          <p:nvPr/>
        </p:nvSpPr>
        <p:spPr>
          <a:xfrm>
            <a:off x="558800" y="625475"/>
            <a:ext cx="11887200" cy="0"/>
          </a:xfrm>
          <a:prstGeom prst="line">
            <a:avLst/>
          </a:prstGeom>
          <a:ln w="50800">
            <a:solidFill>
              <a:schemeClr val="accent4"/>
            </a:solidFill>
            <a:miter lim="400000"/>
          </a:ln>
        </p:spPr>
        <p:txBody>
          <a:bodyPr lIns="0" tIns="0" rIns="0" bIns="0" anchor="ctr"/>
          <a:lstStyle/>
          <a:p>
            <a:pPr defTabSz="584200">
              <a:spcBef>
                <a:spcPts val="0"/>
              </a:spcBef>
              <a:tabLst/>
              <a:defRPr b="1" cap="all" spc="132" sz="2200">
                <a:solidFill>
                  <a:srgbClr val="FFFFFF"/>
                </a:solidFill>
                <a:latin typeface="Founders Grotesk Condensed"/>
                <a:ea typeface="Founders Grotesk Condensed"/>
                <a:cs typeface="Founders Grotesk Condensed"/>
                <a:sym typeface="Founders Grotesk Condensed"/>
              </a:defRPr>
            </a:pPr>
          </a:p>
        </p:txBody>
      </p:sp>
      <p:sp>
        <p:nvSpPr>
          <p:cNvPr id="4" name="Agenda Title"/>
          <p:cNvSpPr txBox="1"/>
          <p:nvPr>
            <p:ph type="title" hasCustomPrompt="1"/>
          </p:nvPr>
        </p:nvSpPr>
        <p:spPr>
          <a:xfrm>
            <a:off x="537834" y="777875"/>
            <a:ext cx="11933567" cy="139631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Agenda Title</a:t>
            </a:r>
          </a:p>
        </p:txBody>
      </p:sp>
      <p:sp>
        <p:nvSpPr>
          <p:cNvPr id="5" name="Slide Number"/>
          <p:cNvSpPr txBox="1"/>
          <p:nvPr>
            <p:ph type="sldNum" sz="quarter" idx="2"/>
          </p:nvPr>
        </p:nvSpPr>
        <p:spPr>
          <a:xfrm>
            <a:off x="12255499" y="8826500"/>
            <a:ext cx="232394" cy="344001"/>
          </a:xfrm>
          <a:prstGeom prst="rect">
            <a:avLst/>
          </a:prstGeom>
          <a:ln w="12700">
            <a:miter lim="400000"/>
          </a:ln>
        </p:spPr>
        <p:txBody>
          <a:bodyPr wrap="none" lIns="27093" tIns="27093" rIns="27093" bIns="27093" anchor="b">
            <a:spAutoFit/>
          </a:bodyPr>
          <a:lstStyle>
            <a:lvl1pPr algn="r" defTabSz="587022">
              <a:spcBef>
                <a:spcPts val="0"/>
              </a:spcBef>
              <a:tabLst/>
              <a:defRPr spc="18">
                <a:solidFill>
                  <a:srgbClr val="FFFFFF"/>
                </a:solidFill>
                <a:latin typeface="Founders Grotesk Condensed"/>
                <a:ea typeface="Founders Grotesk Condensed"/>
                <a:cs typeface="Founders Grotesk Condensed"/>
                <a:sym typeface="Founders Grotesk Condensed"/>
              </a:defRPr>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Lst>
  <p:transition xmlns:p14="http://schemas.microsoft.com/office/powerpoint/2010/main" spd="med" advClick="1"/>
  <p:txStyles>
    <p:titleStyle>
      <a:lvl1pPr marL="0" marR="0" indent="0" algn="l" defTabSz="587022" rtl="0" latinLnBrk="0">
        <a:lnSpc>
          <a:spcPct val="80000"/>
        </a:lnSpc>
        <a:spcBef>
          <a:spcPts val="0"/>
        </a:spcBef>
        <a:spcAft>
          <a:spcPts val="0"/>
        </a:spcAft>
        <a:buClrTx/>
        <a:buSzTx/>
        <a:buFontTx/>
        <a:buNone/>
        <a:tabLst/>
        <a:defRPr b="0" baseline="0" cap="none" i="0" spc="-48" strike="noStrike" sz="4800" u="none">
          <a:solidFill>
            <a:schemeClr val="accent4"/>
          </a:solidFill>
          <a:uFillTx/>
          <a:latin typeface="Founders Grotesk"/>
          <a:ea typeface="Founders Grotesk"/>
          <a:cs typeface="Founders Grotesk"/>
          <a:sym typeface="Founders Grotesk"/>
        </a:defRPr>
      </a:lvl1pPr>
      <a:lvl2pPr marL="0" marR="0" indent="457200" algn="l" defTabSz="587022" rtl="0" latinLnBrk="0">
        <a:lnSpc>
          <a:spcPct val="80000"/>
        </a:lnSpc>
        <a:spcBef>
          <a:spcPts val="0"/>
        </a:spcBef>
        <a:spcAft>
          <a:spcPts val="0"/>
        </a:spcAft>
        <a:buClrTx/>
        <a:buSzTx/>
        <a:buFontTx/>
        <a:buNone/>
        <a:tabLst/>
        <a:defRPr b="0" baseline="0" cap="none" i="0" spc="-48" strike="noStrike" sz="4800" u="none">
          <a:solidFill>
            <a:schemeClr val="accent4"/>
          </a:solidFill>
          <a:uFillTx/>
          <a:latin typeface="Founders Grotesk"/>
          <a:ea typeface="Founders Grotesk"/>
          <a:cs typeface="Founders Grotesk"/>
          <a:sym typeface="Founders Grotesk"/>
        </a:defRPr>
      </a:lvl2pPr>
      <a:lvl3pPr marL="0" marR="0" indent="914400" algn="l" defTabSz="587022" rtl="0" latinLnBrk="0">
        <a:lnSpc>
          <a:spcPct val="80000"/>
        </a:lnSpc>
        <a:spcBef>
          <a:spcPts val="0"/>
        </a:spcBef>
        <a:spcAft>
          <a:spcPts val="0"/>
        </a:spcAft>
        <a:buClrTx/>
        <a:buSzTx/>
        <a:buFontTx/>
        <a:buNone/>
        <a:tabLst/>
        <a:defRPr b="0" baseline="0" cap="none" i="0" spc="-48" strike="noStrike" sz="4800" u="none">
          <a:solidFill>
            <a:schemeClr val="accent4"/>
          </a:solidFill>
          <a:uFillTx/>
          <a:latin typeface="Founders Grotesk"/>
          <a:ea typeface="Founders Grotesk"/>
          <a:cs typeface="Founders Grotesk"/>
          <a:sym typeface="Founders Grotesk"/>
        </a:defRPr>
      </a:lvl3pPr>
      <a:lvl4pPr marL="0" marR="0" indent="1371600" algn="l" defTabSz="587022" rtl="0" latinLnBrk="0">
        <a:lnSpc>
          <a:spcPct val="80000"/>
        </a:lnSpc>
        <a:spcBef>
          <a:spcPts val="0"/>
        </a:spcBef>
        <a:spcAft>
          <a:spcPts val="0"/>
        </a:spcAft>
        <a:buClrTx/>
        <a:buSzTx/>
        <a:buFontTx/>
        <a:buNone/>
        <a:tabLst/>
        <a:defRPr b="0" baseline="0" cap="none" i="0" spc="-48" strike="noStrike" sz="4800" u="none">
          <a:solidFill>
            <a:schemeClr val="accent4"/>
          </a:solidFill>
          <a:uFillTx/>
          <a:latin typeface="Founders Grotesk"/>
          <a:ea typeface="Founders Grotesk"/>
          <a:cs typeface="Founders Grotesk"/>
          <a:sym typeface="Founders Grotesk"/>
        </a:defRPr>
      </a:lvl4pPr>
      <a:lvl5pPr marL="0" marR="0" indent="1828800" algn="l" defTabSz="587022" rtl="0" latinLnBrk="0">
        <a:lnSpc>
          <a:spcPct val="80000"/>
        </a:lnSpc>
        <a:spcBef>
          <a:spcPts val="0"/>
        </a:spcBef>
        <a:spcAft>
          <a:spcPts val="0"/>
        </a:spcAft>
        <a:buClrTx/>
        <a:buSzTx/>
        <a:buFontTx/>
        <a:buNone/>
        <a:tabLst/>
        <a:defRPr b="0" baseline="0" cap="none" i="0" spc="-48" strike="noStrike" sz="4800" u="none">
          <a:solidFill>
            <a:schemeClr val="accent4"/>
          </a:solidFill>
          <a:uFillTx/>
          <a:latin typeface="Founders Grotesk"/>
          <a:ea typeface="Founders Grotesk"/>
          <a:cs typeface="Founders Grotesk"/>
          <a:sym typeface="Founders Grotesk"/>
        </a:defRPr>
      </a:lvl5pPr>
      <a:lvl6pPr marL="0" marR="0" indent="2286000" algn="l" defTabSz="587022" rtl="0" latinLnBrk="0">
        <a:lnSpc>
          <a:spcPct val="80000"/>
        </a:lnSpc>
        <a:spcBef>
          <a:spcPts val="0"/>
        </a:spcBef>
        <a:spcAft>
          <a:spcPts val="0"/>
        </a:spcAft>
        <a:buClrTx/>
        <a:buSzTx/>
        <a:buFontTx/>
        <a:buNone/>
        <a:tabLst/>
        <a:defRPr b="0" baseline="0" cap="none" i="0" spc="-48" strike="noStrike" sz="4800" u="none">
          <a:solidFill>
            <a:schemeClr val="accent4"/>
          </a:solidFill>
          <a:uFillTx/>
          <a:latin typeface="Founders Grotesk"/>
          <a:ea typeface="Founders Grotesk"/>
          <a:cs typeface="Founders Grotesk"/>
          <a:sym typeface="Founders Grotesk"/>
        </a:defRPr>
      </a:lvl6pPr>
      <a:lvl7pPr marL="0" marR="0" indent="2743200" algn="l" defTabSz="587022" rtl="0" latinLnBrk="0">
        <a:lnSpc>
          <a:spcPct val="80000"/>
        </a:lnSpc>
        <a:spcBef>
          <a:spcPts val="0"/>
        </a:spcBef>
        <a:spcAft>
          <a:spcPts val="0"/>
        </a:spcAft>
        <a:buClrTx/>
        <a:buSzTx/>
        <a:buFontTx/>
        <a:buNone/>
        <a:tabLst/>
        <a:defRPr b="0" baseline="0" cap="none" i="0" spc="-48" strike="noStrike" sz="4800" u="none">
          <a:solidFill>
            <a:schemeClr val="accent4"/>
          </a:solidFill>
          <a:uFillTx/>
          <a:latin typeface="Founders Grotesk"/>
          <a:ea typeface="Founders Grotesk"/>
          <a:cs typeface="Founders Grotesk"/>
          <a:sym typeface="Founders Grotesk"/>
        </a:defRPr>
      </a:lvl7pPr>
      <a:lvl8pPr marL="0" marR="0" indent="3200400" algn="l" defTabSz="587022" rtl="0" latinLnBrk="0">
        <a:lnSpc>
          <a:spcPct val="80000"/>
        </a:lnSpc>
        <a:spcBef>
          <a:spcPts val="0"/>
        </a:spcBef>
        <a:spcAft>
          <a:spcPts val="0"/>
        </a:spcAft>
        <a:buClrTx/>
        <a:buSzTx/>
        <a:buFontTx/>
        <a:buNone/>
        <a:tabLst/>
        <a:defRPr b="0" baseline="0" cap="none" i="0" spc="-48" strike="noStrike" sz="4800" u="none">
          <a:solidFill>
            <a:schemeClr val="accent4"/>
          </a:solidFill>
          <a:uFillTx/>
          <a:latin typeface="Founders Grotesk"/>
          <a:ea typeface="Founders Grotesk"/>
          <a:cs typeface="Founders Grotesk"/>
          <a:sym typeface="Founders Grotesk"/>
        </a:defRPr>
      </a:lvl8pPr>
      <a:lvl9pPr marL="0" marR="0" indent="3657600" algn="l" defTabSz="587022" rtl="0" latinLnBrk="0">
        <a:lnSpc>
          <a:spcPct val="80000"/>
        </a:lnSpc>
        <a:spcBef>
          <a:spcPts val="0"/>
        </a:spcBef>
        <a:spcAft>
          <a:spcPts val="0"/>
        </a:spcAft>
        <a:buClrTx/>
        <a:buSzTx/>
        <a:buFontTx/>
        <a:buNone/>
        <a:tabLst/>
        <a:defRPr b="0" baseline="0" cap="none" i="0" spc="-48" strike="noStrike" sz="4800" u="none">
          <a:solidFill>
            <a:schemeClr val="accent4"/>
          </a:solidFill>
          <a:uFillTx/>
          <a:latin typeface="Founders Grotesk"/>
          <a:ea typeface="Founders Grotesk"/>
          <a:cs typeface="Founders Grotesk"/>
          <a:sym typeface="Founders Grotesk"/>
        </a:defRPr>
      </a:lvl9pPr>
    </p:titleStyle>
    <p:bodyStyle>
      <a:lvl1pPr marL="0" marR="0" indent="0" algn="l" defTabSz="334151" rtl="0" latinLnBrk="0">
        <a:lnSpc>
          <a:spcPct val="120000"/>
        </a:lnSpc>
        <a:spcBef>
          <a:spcPts val="0"/>
        </a:spcBef>
        <a:spcAft>
          <a:spcPts val="0"/>
        </a:spcAft>
        <a:buClrTx/>
        <a:buSzTx/>
        <a:buFontTx/>
        <a:buNone/>
        <a:tabLst>
          <a:tab pos="330200" algn="l"/>
        </a:tabLst>
        <a:defRPr b="0" baseline="0" cap="none" i="0" spc="0" strike="noStrike" sz="5000" u="none">
          <a:solidFill>
            <a:srgbClr val="C3CCB0"/>
          </a:solidFill>
          <a:uFillTx/>
          <a:latin typeface="+mn-lt"/>
          <a:ea typeface="+mn-ea"/>
          <a:cs typeface="+mn-cs"/>
          <a:sym typeface="Founders Grotesk Semibold"/>
        </a:defRPr>
      </a:lvl1pPr>
      <a:lvl2pPr marL="0" marR="0" indent="457200" algn="l" defTabSz="334151" rtl="0" latinLnBrk="0">
        <a:lnSpc>
          <a:spcPct val="120000"/>
        </a:lnSpc>
        <a:spcBef>
          <a:spcPts val="0"/>
        </a:spcBef>
        <a:spcAft>
          <a:spcPts val="0"/>
        </a:spcAft>
        <a:buClrTx/>
        <a:buSzTx/>
        <a:buFontTx/>
        <a:buNone/>
        <a:tabLst>
          <a:tab pos="330200" algn="l"/>
        </a:tabLst>
        <a:defRPr b="0" baseline="0" cap="none" i="0" spc="0" strike="noStrike" sz="5000" u="none">
          <a:solidFill>
            <a:srgbClr val="C3CCB0"/>
          </a:solidFill>
          <a:uFillTx/>
          <a:latin typeface="+mn-lt"/>
          <a:ea typeface="+mn-ea"/>
          <a:cs typeface="+mn-cs"/>
          <a:sym typeface="Founders Grotesk Semibold"/>
        </a:defRPr>
      </a:lvl2pPr>
      <a:lvl3pPr marL="0" marR="0" indent="914400" algn="l" defTabSz="334151" rtl="0" latinLnBrk="0">
        <a:lnSpc>
          <a:spcPct val="120000"/>
        </a:lnSpc>
        <a:spcBef>
          <a:spcPts val="0"/>
        </a:spcBef>
        <a:spcAft>
          <a:spcPts val="0"/>
        </a:spcAft>
        <a:buClrTx/>
        <a:buSzTx/>
        <a:buFontTx/>
        <a:buNone/>
        <a:tabLst>
          <a:tab pos="330200" algn="l"/>
        </a:tabLst>
        <a:defRPr b="0" baseline="0" cap="none" i="0" spc="0" strike="noStrike" sz="5000" u="none">
          <a:solidFill>
            <a:srgbClr val="C3CCB0"/>
          </a:solidFill>
          <a:uFillTx/>
          <a:latin typeface="+mn-lt"/>
          <a:ea typeface="+mn-ea"/>
          <a:cs typeface="+mn-cs"/>
          <a:sym typeface="Founders Grotesk Semibold"/>
        </a:defRPr>
      </a:lvl3pPr>
      <a:lvl4pPr marL="0" marR="0" indent="1371600" algn="l" defTabSz="334151" rtl="0" latinLnBrk="0">
        <a:lnSpc>
          <a:spcPct val="120000"/>
        </a:lnSpc>
        <a:spcBef>
          <a:spcPts val="0"/>
        </a:spcBef>
        <a:spcAft>
          <a:spcPts val="0"/>
        </a:spcAft>
        <a:buClrTx/>
        <a:buSzTx/>
        <a:buFontTx/>
        <a:buNone/>
        <a:tabLst>
          <a:tab pos="330200" algn="l"/>
        </a:tabLst>
        <a:defRPr b="0" baseline="0" cap="none" i="0" spc="0" strike="noStrike" sz="5000" u="none">
          <a:solidFill>
            <a:srgbClr val="C3CCB0"/>
          </a:solidFill>
          <a:uFillTx/>
          <a:latin typeface="+mn-lt"/>
          <a:ea typeface="+mn-ea"/>
          <a:cs typeface="+mn-cs"/>
          <a:sym typeface="Founders Grotesk Semibold"/>
        </a:defRPr>
      </a:lvl4pPr>
      <a:lvl5pPr marL="0" marR="0" indent="1828800" algn="l" defTabSz="334151" rtl="0" latinLnBrk="0">
        <a:lnSpc>
          <a:spcPct val="120000"/>
        </a:lnSpc>
        <a:spcBef>
          <a:spcPts val="0"/>
        </a:spcBef>
        <a:spcAft>
          <a:spcPts val="0"/>
        </a:spcAft>
        <a:buClrTx/>
        <a:buSzTx/>
        <a:buFontTx/>
        <a:buNone/>
        <a:tabLst>
          <a:tab pos="330200" algn="l"/>
        </a:tabLst>
        <a:defRPr b="0" baseline="0" cap="none" i="0" spc="0" strike="noStrike" sz="5000" u="none">
          <a:solidFill>
            <a:srgbClr val="C3CCB0"/>
          </a:solidFill>
          <a:uFillTx/>
          <a:latin typeface="+mn-lt"/>
          <a:ea typeface="+mn-ea"/>
          <a:cs typeface="+mn-cs"/>
          <a:sym typeface="Founders Grotesk Semibold"/>
        </a:defRPr>
      </a:lvl5pPr>
      <a:lvl6pPr marL="0" marR="0" indent="2286000" algn="l" defTabSz="334151" rtl="0" latinLnBrk="0">
        <a:lnSpc>
          <a:spcPct val="120000"/>
        </a:lnSpc>
        <a:spcBef>
          <a:spcPts val="0"/>
        </a:spcBef>
        <a:spcAft>
          <a:spcPts val="0"/>
        </a:spcAft>
        <a:buClrTx/>
        <a:buSzTx/>
        <a:buFontTx/>
        <a:buNone/>
        <a:tabLst>
          <a:tab pos="330200" algn="l"/>
        </a:tabLst>
        <a:defRPr b="0" baseline="0" cap="none" i="0" spc="0" strike="noStrike" sz="5000" u="none">
          <a:solidFill>
            <a:srgbClr val="C3CCB0"/>
          </a:solidFill>
          <a:uFillTx/>
          <a:latin typeface="+mn-lt"/>
          <a:ea typeface="+mn-ea"/>
          <a:cs typeface="+mn-cs"/>
          <a:sym typeface="Founders Grotesk Semibold"/>
        </a:defRPr>
      </a:lvl6pPr>
      <a:lvl7pPr marL="0" marR="0" indent="2743200" algn="l" defTabSz="334151" rtl="0" latinLnBrk="0">
        <a:lnSpc>
          <a:spcPct val="120000"/>
        </a:lnSpc>
        <a:spcBef>
          <a:spcPts val="0"/>
        </a:spcBef>
        <a:spcAft>
          <a:spcPts val="0"/>
        </a:spcAft>
        <a:buClrTx/>
        <a:buSzTx/>
        <a:buFontTx/>
        <a:buNone/>
        <a:tabLst>
          <a:tab pos="330200" algn="l"/>
        </a:tabLst>
        <a:defRPr b="0" baseline="0" cap="none" i="0" spc="0" strike="noStrike" sz="5000" u="none">
          <a:solidFill>
            <a:srgbClr val="C3CCB0"/>
          </a:solidFill>
          <a:uFillTx/>
          <a:latin typeface="+mn-lt"/>
          <a:ea typeface="+mn-ea"/>
          <a:cs typeface="+mn-cs"/>
          <a:sym typeface="Founders Grotesk Semibold"/>
        </a:defRPr>
      </a:lvl7pPr>
      <a:lvl8pPr marL="0" marR="0" indent="3200400" algn="l" defTabSz="334151" rtl="0" latinLnBrk="0">
        <a:lnSpc>
          <a:spcPct val="120000"/>
        </a:lnSpc>
        <a:spcBef>
          <a:spcPts val="0"/>
        </a:spcBef>
        <a:spcAft>
          <a:spcPts val="0"/>
        </a:spcAft>
        <a:buClrTx/>
        <a:buSzTx/>
        <a:buFontTx/>
        <a:buNone/>
        <a:tabLst>
          <a:tab pos="330200" algn="l"/>
        </a:tabLst>
        <a:defRPr b="0" baseline="0" cap="none" i="0" spc="0" strike="noStrike" sz="5000" u="none">
          <a:solidFill>
            <a:srgbClr val="C3CCB0"/>
          </a:solidFill>
          <a:uFillTx/>
          <a:latin typeface="+mn-lt"/>
          <a:ea typeface="+mn-ea"/>
          <a:cs typeface="+mn-cs"/>
          <a:sym typeface="Founders Grotesk Semibold"/>
        </a:defRPr>
      </a:lvl8pPr>
      <a:lvl9pPr marL="0" marR="0" indent="3657600" algn="l" defTabSz="334151" rtl="0" latinLnBrk="0">
        <a:lnSpc>
          <a:spcPct val="120000"/>
        </a:lnSpc>
        <a:spcBef>
          <a:spcPts val="0"/>
        </a:spcBef>
        <a:spcAft>
          <a:spcPts val="0"/>
        </a:spcAft>
        <a:buClrTx/>
        <a:buSzTx/>
        <a:buFontTx/>
        <a:buNone/>
        <a:tabLst>
          <a:tab pos="330200" algn="l"/>
        </a:tabLst>
        <a:defRPr b="0" baseline="0" cap="none" i="0" spc="0" strike="noStrike" sz="5000" u="none">
          <a:solidFill>
            <a:srgbClr val="C3CCB0"/>
          </a:solidFill>
          <a:uFillTx/>
          <a:latin typeface="+mn-lt"/>
          <a:ea typeface="+mn-ea"/>
          <a:cs typeface="+mn-cs"/>
          <a:sym typeface="Founders Grotesk Semibold"/>
        </a:defRPr>
      </a:lvl9pPr>
    </p:bodyStyle>
    <p:otherStyle>
      <a:lvl1pPr marL="0" marR="0" indent="0" algn="r" defTabSz="587022" rtl="0" latinLnBrk="0">
        <a:lnSpc>
          <a:spcPct val="100000"/>
        </a:lnSpc>
        <a:spcBef>
          <a:spcPts val="0"/>
        </a:spcBef>
        <a:spcAft>
          <a:spcPts val="0"/>
        </a:spcAft>
        <a:buClrTx/>
        <a:buSzTx/>
        <a:buFontTx/>
        <a:buNone/>
        <a:tabLst/>
        <a:defRPr b="0" baseline="0" cap="none" i="0" spc="18" strike="noStrike" sz="1800" u="none">
          <a:solidFill>
            <a:schemeClr val="tx1"/>
          </a:solidFill>
          <a:uFillTx/>
          <a:latin typeface="+mn-lt"/>
          <a:ea typeface="+mn-ea"/>
          <a:cs typeface="+mn-cs"/>
          <a:sym typeface="Founders Grotesk Condensed"/>
        </a:defRPr>
      </a:lvl1pPr>
      <a:lvl2pPr marL="0" marR="0" indent="457200" algn="r" defTabSz="587022" rtl="0" latinLnBrk="0">
        <a:lnSpc>
          <a:spcPct val="100000"/>
        </a:lnSpc>
        <a:spcBef>
          <a:spcPts val="0"/>
        </a:spcBef>
        <a:spcAft>
          <a:spcPts val="0"/>
        </a:spcAft>
        <a:buClrTx/>
        <a:buSzTx/>
        <a:buFontTx/>
        <a:buNone/>
        <a:tabLst/>
        <a:defRPr b="0" baseline="0" cap="none" i="0" spc="18" strike="noStrike" sz="1800" u="none">
          <a:solidFill>
            <a:schemeClr val="tx1"/>
          </a:solidFill>
          <a:uFillTx/>
          <a:latin typeface="+mn-lt"/>
          <a:ea typeface="+mn-ea"/>
          <a:cs typeface="+mn-cs"/>
          <a:sym typeface="Founders Grotesk Condensed"/>
        </a:defRPr>
      </a:lvl2pPr>
      <a:lvl3pPr marL="0" marR="0" indent="914400" algn="r" defTabSz="587022" rtl="0" latinLnBrk="0">
        <a:lnSpc>
          <a:spcPct val="100000"/>
        </a:lnSpc>
        <a:spcBef>
          <a:spcPts val="0"/>
        </a:spcBef>
        <a:spcAft>
          <a:spcPts val="0"/>
        </a:spcAft>
        <a:buClrTx/>
        <a:buSzTx/>
        <a:buFontTx/>
        <a:buNone/>
        <a:tabLst/>
        <a:defRPr b="0" baseline="0" cap="none" i="0" spc="18" strike="noStrike" sz="1800" u="none">
          <a:solidFill>
            <a:schemeClr val="tx1"/>
          </a:solidFill>
          <a:uFillTx/>
          <a:latin typeface="+mn-lt"/>
          <a:ea typeface="+mn-ea"/>
          <a:cs typeface="+mn-cs"/>
          <a:sym typeface="Founders Grotesk Condensed"/>
        </a:defRPr>
      </a:lvl3pPr>
      <a:lvl4pPr marL="0" marR="0" indent="1371600" algn="r" defTabSz="587022" rtl="0" latinLnBrk="0">
        <a:lnSpc>
          <a:spcPct val="100000"/>
        </a:lnSpc>
        <a:spcBef>
          <a:spcPts val="0"/>
        </a:spcBef>
        <a:spcAft>
          <a:spcPts val="0"/>
        </a:spcAft>
        <a:buClrTx/>
        <a:buSzTx/>
        <a:buFontTx/>
        <a:buNone/>
        <a:tabLst/>
        <a:defRPr b="0" baseline="0" cap="none" i="0" spc="18" strike="noStrike" sz="1800" u="none">
          <a:solidFill>
            <a:schemeClr val="tx1"/>
          </a:solidFill>
          <a:uFillTx/>
          <a:latin typeface="+mn-lt"/>
          <a:ea typeface="+mn-ea"/>
          <a:cs typeface="+mn-cs"/>
          <a:sym typeface="Founders Grotesk Condensed"/>
        </a:defRPr>
      </a:lvl4pPr>
      <a:lvl5pPr marL="0" marR="0" indent="1828800" algn="r" defTabSz="587022" rtl="0" latinLnBrk="0">
        <a:lnSpc>
          <a:spcPct val="100000"/>
        </a:lnSpc>
        <a:spcBef>
          <a:spcPts val="0"/>
        </a:spcBef>
        <a:spcAft>
          <a:spcPts val="0"/>
        </a:spcAft>
        <a:buClrTx/>
        <a:buSzTx/>
        <a:buFontTx/>
        <a:buNone/>
        <a:tabLst/>
        <a:defRPr b="0" baseline="0" cap="none" i="0" spc="18" strike="noStrike" sz="1800" u="none">
          <a:solidFill>
            <a:schemeClr val="tx1"/>
          </a:solidFill>
          <a:uFillTx/>
          <a:latin typeface="+mn-lt"/>
          <a:ea typeface="+mn-ea"/>
          <a:cs typeface="+mn-cs"/>
          <a:sym typeface="Founders Grotesk Condensed"/>
        </a:defRPr>
      </a:lvl5pPr>
      <a:lvl6pPr marL="0" marR="0" indent="2286000" algn="r" defTabSz="587022" rtl="0" latinLnBrk="0">
        <a:lnSpc>
          <a:spcPct val="100000"/>
        </a:lnSpc>
        <a:spcBef>
          <a:spcPts val="0"/>
        </a:spcBef>
        <a:spcAft>
          <a:spcPts val="0"/>
        </a:spcAft>
        <a:buClrTx/>
        <a:buSzTx/>
        <a:buFontTx/>
        <a:buNone/>
        <a:tabLst/>
        <a:defRPr b="0" baseline="0" cap="none" i="0" spc="18" strike="noStrike" sz="1800" u="none">
          <a:solidFill>
            <a:schemeClr val="tx1"/>
          </a:solidFill>
          <a:uFillTx/>
          <a:latin typeface="+mn-lt"/>
          <a:ea typeface="+mn-ea"/>
          <a:cs typeface="+mn-cs"/>
          <a:sym typeface="Founders Grotesk Condensed"/>
        </a:defRPr>
      </a:lvl6pPr>
      <a:lvl7pPr marL="0" marR="0" indent="2743200" algn="r" defTabSz="587022" rtl="0" latinLnBrk="0">
        <a:lnSpc>
          <a:spcPct val="100000"/>
        </a:lnSpc>
        <a:spcBef>
          <a:spcPts val="0"/>
        </a:spcBef>
        <a:spcAft>
          <a:spcPts val="0"/>
        </a:spcAft>
        <a:buClrTx/>
        <a:buSzTx/>
        <a:buFontTx/>
        <a:buNone/>
        <a:tabLst/>
        <a:defRPr b="0" baseline="0" cap="none" i="0" spc="18" strike="noStrike" sz="1800" u="none">
          <a:solidFill>
            <a:schemeClr val="tx1"/>
          </a:solidFill>
          <a:uFillTx/>
          <a:latin typeface="+mn-lt"/>
          <a:ea typeface="+mn-ea"/>
          <a:cs typeface="+mn-cs"/>
          <a:sym typeface="Founders Grotesk Condensed"/>
        </a:defRPr>
      </a:lvl7pPr>
      <a:lvl8pPr marL="0" marR="0" indent="3200400" algn="r" defTabSz="587022" rtl="0" latinLnBrk="0">
        <a:lnSpc>
          <a:spcPct val="100000"/>
        </a:lnSpc>
        <a:spcBef>
          <a:spcPts val="0"/>
        </a:spcBef>
        <a:spcAft>
          <a:spcPts val="0"/>
        </a:spcAft>
        <a:buClrTx/>
        <a:buSzTx/>
        <a:buFontTx/>
        <a:buNone/>
        <a:tabLst/>
        <a:defRPr b="0" baseline="0" cap="none" i="0" spc="18" strike="noStrike" sz="1800" u="none">
          <a:solidFill>
            <a:schemeClr val="tx1"/>
          </a:solidFill>
          <a:uFillTx/>
          <a:latin typeface="+mn-lt"/>
          <a:ea typeface="+mn-ea"/>
          <a:cs typeface="+mn-cs"/>
          <a:sym typeface="Founders Grotesk Condensed"/>
        </a:defRPr>
      </a:lvl8pPr>
      <a:lvl9pPr marL="0" marR="0" indent="3657600" algn="r" defTabSz="587022" rtl="0" latinLnBrk="0">
        <a:lnSpc>
          <a:spcPct val="100000"/>
        </a:lnSpc>
        <a:spcBef>
          <a:spcPts val="0"/>
        </a:spcBef>
        <a:spcAft>
          <a:spcPts val="0"/>
        </a:spcAft>
        <a:buClrTx/>
        <a:buSzTx/>
        <a:buFontTx/>
        <a:buNone/>
        <a:tabLst/>
        <a:defRPr b="0" baseline="0" cap="none" i="0" spc="18" strike="noStrike" sz="1800" u="none">
          <a:solidFill>
            <a:schemeClr val="tx1"/>
          </a:solidFill>
          <a:uFillTx/>
          <a:latin typeface="+mn-lt"/>
          <a:ea typeface="+mn-ea"/>
          <a:cs typeface="+mn-cs"/>
          <a:sym typeface="Founders Grotesk Condensed"/>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8.jpeg"/><Relationship Id="rId3" Type="http://schemas.openxmlformats.org/officeDocument/2006/relationships/video" Target="../media/media1.mp4"/><Relationship Id="rId4" Type="http://schemas.microsoft.com/office/2007/relationships/media" Target="../media/media1.mp4"/><Relationship Id="rId5" Type="http://schemas.openxmlformats.org/officeDocument/2006/relationships/image" Target="../media/image5.png"/><Relationship Id="rId6" Type="http://schemas.openxmlformats.org/officeDocument/2006/relationships/image" Target="../media/image6.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png"/><Relationship Id="rId3" Type="http://schemas.openxmlformats.org/officeDocument/2006/relationships/image" Target="../media/image12.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png"/><Relationship Id="rId3" Type="http://schemas.openxmlformats.org/officeDocument/2006/relationships/image" Target="../media/image13.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png"/><Relationship Id="rId3" Type="http://schemas.openxmlformats.org/officeDocument/2006/relationships/image" Target="../media/image7.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png"/><Relationship Id="rId3" Type="http://schemas.openxmlformats.org/officeDocument/2006/relationships/image" Target="../media/image7.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png"/><Relationship Id="rId3" Type="http://schemas.openxmlformats.org/officeDocument/2006/relationships/image" Target="../media/image7.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4.png"/><Relationship Id="rId3" Type="http://schemas.openxmlformats.org/officeDocument/2006/relationships/image" Target="../media/image7.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png"/><Relationship Id="rId3" Type="http://schemas.openxmlformats.org/officeDocument/2006/relationships/image" Target="../media/image7.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xml"/><Relationship Id="rId3" Type="http://schemas.openxmlformats.org/officeDocument/2006/relationships/image" Target="../media/image9.jpeg"/><Relationship Id="rId4" Type="http://schemas.openxmlformats.org/officeDocument/2006/relationships/image" Target="../media/image7.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8.jpeg"/><Relationship Id="rId3" Type="http://schemas.openxmlformats.org/officeDocument/2006/relationships/video" Target="../media/media1.mp4"/><Relationship Id="rId4" Type="http://schemas.microsoft.com/office/2007/relationships/media" Target="../media/media1.mp4"/><Relationship Id="rId5" Type="http://schemas.openxmlformats.org/officeDocument/2006/relationships/image" Target="../media/image5.png"/><Relationship Id="rId6" Type="http://schemas.openxmlformats.org/officeDocument/2006/relationships/image" Target="../media/image6.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7.png"/><Relationship Id="rId3" Type="http://schemas.openxmlformats.org/officeDocument/2006/relationships/image" Target="../media/image2.tif"/></Relationships>

</file>

<file path=ppt/slides/_rels/slide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7.png"/><Relationship Id="rId3" Type="http://schemas.openxmlformats.org/officeDocument/2006/relationships/image" Target="../media/image8.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png"/><Relationship Id="rId3" Type="http://schemas.openxmlformats.org/officeDocument/2006/relationships/image" Target="../media/image7.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xml"/><Relationship Id="rId3" Type="http://schemas.openxmlformats.org/officeDocument/2006/relationships/image" Target="../media/image6.png"/><Relationship Id="rId4" Type="http://schemas.openxmlformats.org/officeDocument/2006/relationships/image" Target="../media/image7.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xml"/><Relationship Id="rId3" Type="http://schemas.openxmlformats.org/officeDocument/2006/relationships/image" Target="../media/image9.png"/><Relationship Id="rId4" Type="http://schemas.openxmlformats.org/officeDocument/2006/relationships/image" Target="../media/image10.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png"/><Relationship Id="rId3"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1" name="Image" descr="Image"/>
          <p:cNvPicPr>
            <a:picLocks noChangeAspect="1"/>
          </p:cNvPicPr>
          <p:nvPr>
            <p:ph type="pic" idx="21"/>
          </p:nvPr>
        </p:nvPicPr>
        <p:blipFill>
          <a:blip r:embed="rId2">
            <a:extLst/>
          </a:blip>
          <a:srcRect l="4024" t="3692" r="18223" b="1782"/>
          <a:stretch>
            <a:fillRect/>
          </a:stretch>
        </p:blipFill>
        <p:spPr>
          <a:xfrm>
            <a:off x="-1" y="0"/>
            <a:ext cx="13004801" cy="9753779"/>
          </a:xfrm>
          <a:prstGeom prst="rect">
            <a:avLst/>
          </a:prstGeom>
        </p:spPr>
      </p:pic>
      <p:pic>
        <p:nvPicPr>
          <p:cNvPr id="262" name="Water_Relax.mp4" descr="Water_Relax.mp4"/>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4148667" y="0"/>
            <a:ext cx="17339734" cy="9753600"/>
          </a:xfrm>
          <a:prstGeom prst="rect">
            <a:avLst/>
          </a:prstGeom>
          <a:ln w="12700">
            <a:miter lim="400000"/>
          </a:ln>
        </p:spPr>
      </p:pic>
      <p:pic>
        <p:nvPicPr>
          <p:cNvPr id="263" name="Image" descr="Image"/>
          <p:cNvPicPr>
            <a:picLocks noChangeAspect="0"/>
          </p:cNvPicPr>
          <p:nvPr/>
        </p:nvPicPr>
        <p:blipFill>
          <a:blip r:embed="rId6">
            <a:extLst/>
          </a:blip>
          <a:stretch>
            <a:fillRect/>
          </a:stretch>
        </p:blipFill>
        <p:spPr>
          <a:xfrm>
            <a:off x="3653816" y="162439"/>
            <a:ext cx="5697168" cy="5582095"/>
          </a:xfrm>
          <a:prstGeom prst="rect">
            <a:avLst/>
          </a:prstGeom>
          <a:ln w="12700">
            <a:miter lim="400000"/>
          </a:ln>
          <a:effectLst>
            <a:outerShdw sx="100000" sy="100000" kx="0" ky="0" algn="b" rotWithShape="0" blurRad="355600" dist="213493" dir="1200713">
              <a:srgbClr val="000000">
                <a:alpha val="55157"/>
              </a:srgbClr>
            </a:outerShdw>
          </a:effectLst>
        </p:spPr>
      </p:pic>
      <p:grpSp>
        <p:nvGrpSpPr>
          <p:cNvPr id="266" name="Group"/>
          <p:cNvGrpSpPr/>
          <p:nvPr/>
        </p:nvGrpSpPr>
        <p:grpSpPr>
          <a:xfrm>
            <a:off x="6502400" y="7099300"/>
            <a:ext cx="1397000" cy="2662767"/>
            <a:chOff x="3781161" y="894022"/>
            <a:chExt cx="1397000" cy="2662766"/>
          </a:xfrm>
        </p:grpSpPr>
        <p:sp>
          <p:nvSpPr>
            <p:cNvPr id="264" name="Lección de la conversion…"/>
            <p:cNvSpPr/>
            <p:nvPr/>
          </p:nvSpPr>
          <p:spPr>
            <a:xfrm>
              <a:off x="3781161" y="894022"/>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b="1" i="1" spc="156" sz="5200">
                  <a:solidFill>
                    <a:schemeClr val="accent5">
                      <a:hueOff val="503731"/>
                      <a:lumOff val="7092"/>
                    </a:schemeClr>
                  </a:solidFill>
                  <a:effectLst>
                    <a:outerShdw sx="100000" sy="100000" kx="0" ky="0" algn="b" rotWithShape="0" blurRad="63500" dist="63500" dir="2100000">
                      <a:srgbClr val="000000"/>
                    </a:outerShdw>
                  </a:effectLst>
                  <a:latin typeface="Times New Roman"/>
                  <a:ea typeface="Times New Roman"/>
                  <a:cs typeface="Times New Roman"/>
                  <a:sym typeface="Times New Roman"/>
                </a:defRPr>
              </a:pPr>
              <a:r>
                <a:t>Lección de la conversion </a:t>
              </a:r>
            </a:p>
            <a:p>
              <a:pPr>
                <a:defRPr b="1" i="1" spc="156" sz="5200">
                  <a:solidFill>
                    <a:schemeClr val="accent5">
                      <a:hueOff val="503731"/>
                      <a:lumOff val="7092"/>
                    </a:schemeClr>
                  </a:solidFill>
                  <a:effectLst>
                    <a:outerShdw sx="100000" sy="100000" kx="0" ky="0" algn="b" rotWithShape="0" blurRad="63500" dist="63500" dir="2100000">
                      <a:srgbClr val="000000"/>
                    </a:outerShdw>
                  </a:effectLst>
                  <a:latin typeface="Times New Roman"/>
                  <a:ea typeface="Times New Roman"/>
                  <a:cs typeface="Times New Roman"/>
                  <a:sym typeface="Times New Roman"/>
                </a:defRPr>
              </a:pPr>
              <a:r>
                <a:t>de el Eunuco Etíope </a:t>
              </a:r>
            </a:p>
          </p:txBody>
        </p:sp>
        <p:sp>
          <p:nvSpPr>
            <p:cNvPr id="265" name="Hechos 8:26-40"/>
            <p:cNvSpPr/>
            <p:nvPr/>
          </p:nvSpPr>
          <p:spPr>
            <a:xfrm>
              <a:off x="3908161" y="2286789"/>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spc="195" sz="6500">
                  <a:ln w="25400" cap="flat">
                    <a:solidFill>
                      <a:srgbClr val="000000"/>
                    </a:solidFill>
                    <a:prstDash val="solid"/>
                    <a:miter lim="400000"/>
                  </a:ln>
                  <a:solidFill>
                    <a:schemeClr val="accent4">
                      <a:hueOff val="272893"/>
                      <a:satOff val="6167"/>
                      <a:lumOff val="21491"/>
                    </a:schemeClr>
                  </a:solidFill>
                  <a:effectLst>
                    <a:outerShdw sx="100000" sy="100000" kx="0" ky="0" algn="b" rotWithShape="0" blurRad="88900" dist="63500" dir="2640000">
                      <a:srgbClr val="000000"/>
                    </a:outerShdw>
                  </a:effectLst>
                  <a:latin typeface="Century Gothic"/>
                  <a:ea typeface="Century Gothic"/>
                  <a:cs typeface="Century Gothic"/>
                  <a:sym typeface="Century Gothic"/>
                </a:defRPr>
              </a:lvl1pPr>
            </a:lstStyle>
            <a:p>
              <a:pPr/>
              <a:r>
                <a:t>Hechos 8:26-40</a:t>
              </a:r>
            </a:p>
          </p:txBody>
        </p:sp>
      </p:grpSp>
      <p:sp>
        <p:nvSpPr>
          <p:cNvPr id="267" name="AQUI HAY AGUA"/>
          <p:cNvSpPr txBox="1"/>
          <p:nvPr/>
        </p:nvSpPr>
        <p:spPr>
          <a:xfrm>
            <a:off x="2064833" y="953520"/>
            <a:ext cx="10163481" cy="1765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1300480">
              <a:spcBef>
                <a:spcPts val="0"/>
              </a:spcBef>
              <a:tabLst/>
              <a:defRPr b="1" spc="0" sz="11400">
                <a:solidFill>
                  <a:schemeClr val="accent2"/>
                </a:solidFill>
                <a:effectLst>
                  <a:outerShdw sx="100000" sy="100000" kx="0" ky="0" algn="b" rotWithShape="0" blurRad="50800" dist="63500" dir="1500000">
                    <a:srgbClr val="000000"/>
                  </a:outerShdw>
                </a:effectLst>
                <a:latin typeface="Marker Felt"/>
                <a:ea typeface="Marker Felt"/>
                <a:cs typeface="Marker Felt"/>
                <a:sym typeface="Marker Felt"/>
              </a:defRPr>
            </a:lvl1pPr>
          </a:lstStyle>
          <a:p>
            <a:pPr/>
            <a:r>
              <a:t>AQUI HAY AGUA</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20600" fill="hold"/>
                                        <p:tgtEl>
                                          <p:spTgt spid="262"/>
                                        </p:tgtEl>
                                      </p:cBhvr>
                                    </p:cmd>
                                  </p:childTnLst>
                                </p:cTn>
                              </p:par>
                            </p:childTnLst>
                          </p:cTn>
                        </p:par>
                      </p:childTnLst>
                    </p:cTn>
                  </p:par>
                  <p:par>
                    <p:cTn id="7" fill="hold">
                      <p:stCondLst>
                        <p:cond delay="indefinite"/>
                      </p:stCondLst>
                      <p:childTnLst>
                        <p:par>
                          <p:cTn id="8" fill="hold">
                            <p:stCondLst>
                              <p:cond delay="0"/>
                            </p:stCondLst>
                            <p:childTnLst>
                              <p:par>
                                <p:cTn id="9" presetClass="entr" nodeType="clickEffect" presetSubtype="1" presetID="2" grpId="2" fill="hold">
                                  <p:stCondLst>
                                    <p:cond delay="0"/>
                                  </p:stCondLst>
                                  <p:iterate type="el" backwards="0">
                                    <p:tmAbs val="0"/>
                                  </p:iterate>
                                  <p:childTnLst>
                                    <p:set>
                                      <p:cBhvr>
                                        <p:cTn id="10" fill="hold"/>
                                        <p:tgtEl>
                                          <p:spTgt spid="267"/>
                                        </p:tgtEl>
                                        <p:attrNameLst>
                                          <p:attrName>style.visibility</p:attrName>
                                        </p:attrNameLst>
                                      </p:cBhvr>
                                      <p:to>
                                        <p:strVal val="visible"/>
                                      </p:to>
                                    </p:set>
                                    <p:anim calcmode="lin" valueType="num">
                                      <p:cBhvr>
                                        <p:cTn id="11" dur="1500" fill="hold"/>
                                        <p:tgtEl>
                                          <p:spTgt spid="267"/>
                                        </p:tgtEl>
                                        <p:attrNameLst>
                                          <p:attrName>ppt_x</p:attrName>
                                        </p:attrNameLst>
                                      </p:cBhvr>
                                      <p:tavLst>
                                        <p:tav tm="0">
                                          <p:val>
                                            <p:strVal val="#ppt_x"/>
                                          </p:val>
                                        </p:tav>
                                        <p:tav tm="100000">
                                          <p:val>
                                            <p:strVal val="#ppt_x"/>
                                          </p:val>
                                        </p:tav>
                                      </p:tavLst>
                                    </p:anim>
                                    <p:anim calcmode="lin" valueType="num">
                                      <p:cBhvr>
                                        <p:cTn id="12" dur="1500" fill="hold"/>
                                        <p:tgtEl>
                                          <p:spTgt spid="267"/>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1" presetID="2" grpId="3" fill="hold">
                                  <p:stCondLst>
                                    <p:cond delay="0"/>
                                  </p:stCondLst>
                                  <p:iterate type="el" backwards="0">
                                    <p:tmAbs val="0"/>
                                  </p:iterate>
                                  <p:childTnLst>
                                    <p:set>
                                      <p:cBhvr>
                                        <p:cTn id="16" fill="hold"/>
                                        <p:tgtEl>
                                          <p:spTgt spid="266"/>
                                        </p:tgtEl>
                                        <p:attrNameLst>
                                          <p:attrName>style.visibility</p:attrName>
                                        </p:attrNameLst>
                                      </p:cBhvr>
                                      <p:to>
                                        <p:strVal val="visible"/>
                                      </p:to>
                                    </p:set>
                                    <p:anim calcmode="lin" valueType="num">
                                      <p:cBhvr>
                                        <p:cTn id="17" dur="1500" fill="hold"/>
                                        <p:tgtEl>
                                          <p:spTgt spid="266"/>
                                        </p:tgtEl>
                                        <p:attrNameLst>
                                          <p:attrName>ppt_x</p:attrName>
                                        </p:attrNameLst>
                                      </p:cBhvr>
                                      <p:tavLst>
                                        <p:tav tm="0">
                                          <p:val>
                                            <p:strVal val="#ppt_x"/>
                                          </p:val>
                                        </p:tav>
                                        <p:tav tm="100000">
                                          <p:val>
                                            <p:strVal val="#ppt_x"/>
                                          </p:val>
                                        </p:tav>
                                      </p:tavLst>
                                    </p:anim>
                                    <p:anim calcmode="lin" valueType="num">
                                      <p:cBhvr>
                                        <p:cTn id="18" dur="1500" fill="hold"/>
                                        <p:tgtEl>
                                          <p:spTgt spid="26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19" fill="hold" display="0">
                  <p:stCondLst>
                    <p:cond delay="indefinite"/>
                  </p:stCondLst>
                </p:cTn>
                <p:tgtEl>
                  <p:spTgt spid="262"/>
                </p:tgtEl>
              </p:cMediaNode>
            </p:video>
            <p:seq concurrent="1" prevAc="none" nextAc="seek">
              <p:cTn id="20" evtFilter="cancelBubble" nodeType="interactiveSeq" restart="whenNotActive" fill="hold">
                <p:stCondLst>
                  <p:cond delay="0" evt="onClick">
                    <p:tgtEl>
                      <p:spTgt spid="262"/>
                    </p:tgtEl>
                  </p:cond>
                </p:stCondLst>
                <p:endSync delay="0" evt="end">
                  <p:rtn val="all"/>
                </p:endSync>
                <p:childTnLst>
                  <p:par>
                    <p:cTn id="21" fill="hold">
                      <p:stCondLst>
                        <p:cond delay="0"/>
                      </p:stCondLst>
                      <p:childTnLst>
                        <p:par>
                          <p:cTn id="22" fill="hold">
                            <p:stCondLst>
                              <p:cond delay="0"/>
                            </p:stCondLst>
                            <p:childTnLst>
                              <p:par>
                                <p:cTn id="23" presetClass="mediacall" nodeType="clickEffect" presetSubtype="0" presetID="2" fill="hold">
                                  <p:stCondLst>
                                    <p:cond delay="0"/>
                                  </p:stCondLst>
                                  <p:childTnLst>
                                    <p:cmd type="call" cmd="togglePause">
                                      <p:cBhvr>
                                        <p:cTn id="24" dur="1" fill="hold"/>
                                        <p:tgtEl>
                                          <p:spTgt spid="262"/>
                                        </p:tgtEl>
                                      </p:cBhvr>
                                    </p:cmd>
                                  </p:childTnLst>
                                </p:cTn>
                              </p:par>
                            </p:childTnLst>
                          </p:cTn>
                        </p:par>
                      </p:childTnLst>
                    </p:cTn>
                  </p:par>
                </p:childTnLst>
              </p:cTn>
              <p:nextCondLst>
                <p:cond delay="0" evt="onClick">
                  <p:tgtEl>
                    <p:spTgt spid="262"/>
                  </p:tgtEl>
                </p:cond>
              </p:nextCondLst>
            </p:seq>
          </p:childTnLst>
        </p:cTn>
      </p:par>
    </p:tnLst>
    <p:bldLst>
      <p:bldP build="whole" bldLvl="1" animBg="1" rev="0" advAuto="0" spid="266" grpId="3"/>
      <p:bldP build="whole" bldLvl="1" animBg="1" rev="0" advAuto="0" spid="267" grpId="2"/>
    </p:bldLst>
  </p:timing>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1" name="Picture 17" descr="Picture 17"/>
          <p:cNvPicPr>
            <a:picLocks noChangeAspect="1"/>
          </p:cNvPicPr>
          <p:nvPr/>
        </p:nvPicPr>
        <p:blipFill>
          <a:blip r:embed="rId2">
            <a:extLst/>
          </a:blip>
          <a:srcRect l="18982" t="0" r="4370" b="22226"/>
          <a:stretch>
            <a:fillRect/>
          </a:stretch>
        </p:blipFill>
        <p:spPr>
          <a:xfrm>
            <a:off x="1587" y="-14976"/>
            <a:ext cx="13001626" cy="9784586"/>
          </a:xfrm>
          <a:prstGeom prst="rect">
            <a:avLst/>
          </a:prstGeom>
          <a:ln w="12700">
            <a:miter lim="400000"/>
          </a:ln>
        </p:spPr>
      </p:pic>
      <p:sp>
        <p:nvSpPr>
          <p:cNvPr id="342" name="Bautismo (IMMERSION en agua) fue siempre una acción  InMEDIATa a la predicación del evangelio - nunca fue una acción futura…"/>
          <p:cNvSpPr/>
          <p:nvPr/>
        </p:nvSpPr>
        <p:spPr>
          <a:xfrm>
            <a:off x="51329" y="6404117"/>
            <a:ext cx="12902142" cy="2693694"/>
          </a:xfrm>
          <a:prstGeom prst="roundRect">
            <a:avLst>
              <a:gd name="adj" fmla="val 27772"/>
            </a:avLst>
          </a:prstGeom>
          <a:blipFill>
            <a:blip r:embed="rId3"/>
          </a:blipFill>
          <a:ln w="12700">
            <a:miter lim="400000"/>
          </a:ln>
          <a:extLst>
            <a:ext uri="{C572A759-6A51-4108-AA02-DFA0A04FC94B}">
              <ma14:wrappingTextBoxFlag xmlns:ma14="http://schemas.microsoft.com/office/mac/drawingml/2011/main" val="1"/>
            </a:ext>
          </a:extLst>
        </p:spPr>
        <p:txBody>
          <a:bodyPr lIns="50800" tIns="50800" rIns="50800" bIns="50800" anchor="ctr"/>
          <a:lstStyle/>
          <a:p>
            <a:pPr>
              <a:lnSpc>
                <a:spcPct val="80000"/>
              </a:lnSpc>
              <a:spcBef>
                <a:spcPts val="0"/>
              </a:spcBef>
              <a:tabLst/>
              <a:defRPr b="1" cap="all" spc="234" sz="3900">
                <a:ln w="12700" cap="flat">
                  <a:solidFill>
                    <a:schemeClr val="accent1">
                      <a:hueOff val="-42304"/>
                      <a:satOff val="23749"/>
                      <a:lumOff val="-45745"/>
                    </a:schemeClr>
                  </a:solidFill>
                  <a:prstDash val="solid"/>
                  <a:miter lim="400000"/>
                </a:ln>
                <a:solidFill>
                  <a:srgbClr val="FFFFFF"/>
                </a:solidFill>
                <a:effectLst>
                  <a:outerShdw sx="100000" sy="100000" kx="0" ky="0" algn="b" rotWithShape="0" blurRad="12700" dist="63500" dir="1800000">
                    <a:srgbClr val="000000"/>
                  </a:outerShdw>
                </a:effectLst>
                <a:latin typeface="Founders Grotesk Condensed"/>
                <a:ea typeface="Founders Grotesk Condensed"/>
                <a:cs typeface="Founders Grotesk Condensed"/>
                <a:sym typeface="Founders Grotesk Condensed"/>
              </a:defRPr>
            </a:pPr>
            <a:r>
              <a:t>Bautismo (IMMERSION en agua) fue siempre una acción  InMEDIATa a la predicación del evangelio - nunca fue una acción futura</a:t>
            </a:r>
          </a:p>
          <a:p>
            <a:pPr>
              <a:spcBef>
                <a:spcPts val="0"/>
              </a:spcBef>
              <a:tabLst/>
              <a:defRPr b="1" cap="all" spc="234" sz="3900">
                <a:ln w="12700" cap="flat">
                  <a:solidFill>
                    <a:schemeClr val="accent1">
                      <a:hueOff val="-42304"/>
                      <a:satOff val="23749"/>
                      <a:lumOff val="-45745"/>
                    </a:schemeClr>
                  </a:solidFill>
                  <a:prstDash val="solid"/>
                  <a:miter lim="400000"/>
                </a:ln>
                <a:solidFill>
                  <a:srgbClr val="FFFFFF"/>
                </a:solidFill>
                <a:effectLst>
                  <a:outerShdw sx="100000" sy="100000" kx="0" ky="0" algn="b" rotWithShape="0" blurRad="12700" dist="63500" dir="1800000">
                    <a:srgbClr val="000000"/>
                  </a:outerShdw>
                </a:effectLst>
                <a:latin typeface="Founders Grotesk Condensed"/>
                <a:ea typeface="Founders Grotesk Condensed"/>
                <a:cs typeface="Founders Grotesk Condensed"/>
                <a:sym typeface="Founders Grotesk Condensed"/>
              </a:defRPr>
            </a:pPr>
            <a:r>
              <a:rPr cap="none" spc="216" sz="3600"/>
              <a:t>(36-38; Hch 2:38-41; 8:12,13; 10:43,47,48; 16:32,33; 19:4,5; 22:16</a:t>
            </a:r>
            <a:r>
              <a:rPr cap="none"/>
              <a:t>)</a:t>
            </a:r>
          </a:p>
        </p:txBody>
      </p:sp>
      <p:grpSp>
        <p:nvGrpSpPr>
          <p:cNvPr id="345" name="Group"/>
          <p:cNvGrpSpPr/>
          <p:nvPr/>
        </p:nvGrpSpPr>
        <p:grpSpPr>
          <a:xfrm>
            <a:off x="-8467" y="1937110"/>
            <a:ext cx="13021734" cy="634026"/>
            <a:chOff x="0" y="0"/>
            <a:chExt cx="13021733" cy="634025"/>
          </a:xfrm>
        </p:grpSpPr>
        <p:sp>
          <p:nvSpPr>
            <p:cNvPr id="343" name="Rectangle"/>
            <p:cNvSpPr/>
            <p:nvPr/>
          </p:nvSpPr>
          <p:spPr>
            <a:xfrm>
              <a:off x="0" y="43308"/>
              <a:ext cx="13021734" cy="590718"/>
            </a:xfrm>
            <a:prstGeom prst="rect">
              <a:avLst/>
            </a:prstGeom>
            <a:gradFill flip="none" rotWithShape="1">
              <a:gsLst>
                <a:gs pos="0">
                  <a:srgbClr val="005493"/>
                </a:gs>
                <a:gs pos="100000">
                  <a:srgbClr val="5E6A74"/>
                </a:gs>
              </a:gsLst>
              <a:lin ang="5400000" scaled="0"/>
            </a:gradFill>
            <a:ln w="12700" cap="flat">
              <a:noFill/>
              <a:miter lim="400000"/>
            </a:ln>
            <a:effectLst>
              <a:outerShdw sx="100000" sy="100000" kx="0" ky="0" algn="b" rotWithShape="0" blurRad="355600" dist="304386" dir="1200713">
                <a:srgbClr val="000000">
                  <a:alpha val="70806"/>
                </a:srgbClr>
              </a:outerShdw>
            </a:effectLst>
          </p:spPr>
          <p:txBody>
            <a:bodyPr wrap="square" lIns="50800" tIns="50800" rIns="50800" bIns="50800" numCol="1" anchor="ctr">
              <a:noAutofit/>
            </a:bodyPr>
            <a:lstStyle/>
            <a:p>
              <a:pPr defTabSz="584200">
                <a:spcBef>
                  <a:spcPts val="0"/>
                </a:spcBef>
                <a:tabLst/>
                <a:defRPr b="1" cap="all" spc="132" sz="2200">
                  <a:solidFill>
                    <a:srgbClr val="FFFFFF"/>
                  </a:solidFill>
                  <a:latin typeface="Founders Grotesk Condensed"/>
                  <a:ea typeface="Founders Grotesk Condensed"/>
                  <a:cs typeface="Founders Grotesk Condensed"/>
                  <a:sym typeface="Founders Grotesk Condensed"/>
                </a:defRPr>
              </a:pPr>
            </a:p>
          </p:txBody>
        </p:sp>
        <p:sp>
          <p:nvSpPr>
            <p:cNvPr id="344" name="Lecciones sobre la Conversión del Etíope Eunuco"/>
            <p:cNvSpPr txBox="1"/>
            <p:nvPr/>
          </p:nvSpPr>
          <p:spPr>
            <a:xfrm>
              <a:off x="1642230" y="-1"/>
              <a:ext cx="9737274" cy="5907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i="1" spc="104" sz="3500">
                  <a:solidFill>
                    <a:srgbClr val="FFFFFF"/>
                  </a:solidFill>
                  <a:effectLst>
                    <a:outerShdw sx="100000" sy="100000" kx="0" ky="0" algn="b" rotWithShape="0" blurRad="63500" dist="63500" dir="2100000">
                      <a:srgbClr val="000000"/>
                    </a:outerShdw>
                  </a:effectLst>
                  <a:latin typeface="Times New Roman"/>
                  <a:ea typeface="Times New Roman"/>
                  <a:cs typeface="Times New Roman"/>
                  <a:sym typeface="Times New Roman"/>
                </a:defRPr>
              </a:lvl1pPr>
            </a:lstStyle>
            <a:p>
              <a:pPr/>
              <a:r>
                <a:t>Lecciones sobre la Conversión del Etíope Eunuco </a:t>
              </a:r>
            </a:p>
          </p:txBody>
        </p:sp>
      </p:grpSp>
      <p:sp>
        <p:nvSpPr>
          <p:cNvPr id="346" name="AQUI HAY AGUA"/>
          <p:cNvSpPr txBox="1"/>
          <p:nvPr/>
        </p:nvSpPr>
        <p:spPr>
          <a:xfrm>
            <a:off x="1167253" y="164312"/>
            <a:ext cx="10163480" cy="1765301"/>
          </a:xfrm>
          <a:prstGeom prst="rect">
            <a:avLst/>
          </a:prstGeom>
          <a:ln w="12700">
            <a:miter lim="400000"/>
          </a:ln>
          <a:effectLst>
            <a:outerShdw sx="100000" sy="100000" kx="0" ky="0" algn="b" rotWithShape="0" blurRad="355600" dist="304386" dir="1200713">
              <a:srgbClr val="000000">
                <a:alpha val="70806"/>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1300480">
              <a:spcBef>
                <a:spcPts val="0"/>
              </a:spcBef>
              <a:tabLst/>
              <a:defRPr b="1" spc="0" sz="11400">
                <a:solidFill>
                  <a:schemeClr val="accent2"/>
                </a:solidFill>
                <a:effectLst>
                  <a:outerShdw sx="100000" sy="100000" kx="0" ky="0" algn="b" rotWithShape="0" blurRad="50800" dist="63500" dir="1500000">
                    <a:srgbClr val="000000"/>
                  </a:outerShdw>
                </a:effectLst>
                <a:latin typeface="Marker Felt"/>
                <a:ea typeface="Marker Felt"/>
                <a:cs typeface="Marker Felt"/>
                <a:sym typeface="Marker Felt"/>
              </a:defRPr>
            </a:lvl1pPr>
          </a:lstStyle>
          <a:p>
            <a:pPr/>
            <a:r>
              <a:t>AQUI HAY AGUA</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42"/>
                                        </p:tgtEl>
                                        <p:attrNameLst>
                                          <p:attrName>style.visibility</p:attrName>
                                        </p:attrNameLst>
                                      </p:cBhvr>
                                      <p:to>
                                        <p:strVal val="visible"/>
                                      </p:to>
                                    </p:set>
                                    <p:animEffect filter="wipe(left)" transition="in">
                                      <p:cBhvr>
                                        <p:cTn id="7" dur="1500"/>
                                        <p:tgtEl>
                                          <p:spTgt spid="3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42" grpId="1"/>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8" name="Picture 17" descr="Picture 17"/>
          <p:cNvPicPr>
            <a:picLocks noChangeAspect="1"/>
          </p:cNvPicPr>
          <p:nvPr/>
        </p:nvPicPr>
        <p:blipFill>
          <a:blip r:embed="rId2">
            <a:extLst/>
          </a:blip>
          <a:srcRect l="18982" t="0" r="4370" b="22226"/>
          <a:stretch>
            <a:fillRect/>
          </a:stretch>
        </p:blipFill>
        <p:spPr>
          <a:xfrm>
            <a:off x="1587" y="-14976"/>
            <a:ext cx="13001626" cy="9784586"/>
          </a:xfrm>
          <a:prstGeom prst="rect">
            <a:avLst/>
          </a:prstGeom>
          <a:ln w="12700">
            <a:miter lim="400000"/>
          </a:ln>
        </p:spPr>
      </p:pic>
      <p:sp>
        <p:nvSpPr>
          <p:cNvPr id="349" name="Uno tiene que ser bautizado en cristo…"/>
          <p:cNvSpPr/>
          <p:nvPr/>
        </p:nvSpPr>
        <p:spPr>
          <a:xfrm>
            <a:off x="51329" y="6404117"/>
            <a:ext cx="12902142" cy="3070095"/>
          </a:xfrm>
          <a:prstGeom prst="roundRect">
            <a:avLst>
              <a:gd name="adj" fmla="val 24367"/>
            </a:avLst>
          </a:prstGeom>
          <a:blipFill>
            <a:blip r:embed="rId3"/>
          </a:blipFill>
          <a:ln w="12700">
            <a:miter lim="400000"/>
          </a:ln>
          <a:extLst>
            <a:ext uri="{C572A759-6A51-4108-AA02-DFA0A04FC94B}">
              <ma14:wrappingTextBoxFlag xmlns:ma14="http://schemas.microsoft.com/office/mac/drawingml/2011/main" val="1"/>
            </a:ext>
          </a:extLst>
        </p:spPr>
        <p:txBody>
          <a:bodyPr lIns="50800" tIns="50800" rIns="50800" bIns="50800" anchor="ctr"/>
          <a:lstStyle/>
          <a:p>
            <a:pPr>
              <a:lnSpc>
                <a:spcPct val="90000"/>
              </a:lnSpc>
              <a:spcBef>
                <a:spcPts val="0"/>
              </a:spcBef>
              <a:tabLst/>
              <a:defRPr b="1" cap="all" spc="264" sz="4400">
                <a:ln w="12700" cap="flat">
                  <a:solidFill>
                    <a:schemeClr val="accent1">
                      <a:hueOff val="-42304"/>
                      <a:satOff val="23749"/>
                      <a:lumOff val="-45745"/>
                    </a:schemeClr>
                  </a:solidFill>
                  <a:prstDash val="solid"/>
                  <a:miter lim="400000"/>
                </a:ln>
                <a:solidFill>
                  <a:srgbClr val="FFFFFF"/>
                </a:solidFill>
                <a:effectLst>
                  <a:outerShdw sx="100000" sy="100000" kx="0" ky="0" algn="b" rotWithShape="0" blurRad="12700" dist="63500" dir="1800000">
                    <a:srgbClr val="000000"/>
                  </a:outerShdw>
                </a:effectLst>
                <a:latin typeface="Founders Grotesk Condensed"/>
                <a:ea typeface="Founders Grotesk Condensed"/>
                <a:cs typeface="Founders Grotesk Condensed"/>
                <a:sym typeface="Founders Grotesk Condensed"/>
              </a:defRPr>
            </a:pPr>
            <a:r>
              <a:t>Uno tiene que ser bautizado en cristo </a:t>
            </a:r>
          </a:p>
          <a:p>
            <a:pPr>
              <a:lnSpc>
                <a:spcPct val="90000"/>
              </a:lnSpc>
              <a:spcBef>
                <a:spcPts val="0"/>
              </a:spcBef>
              <a:tabLst/>
              <a:defRPr b="1" cap="all" spc="264" sz="4400">
                <a:ln w="12700" cap="flat">
                  <a:solidFill>
                    <a:schemeClr val="accent1">
                      <a:hueOff val="-42304"/>
                      <a:satOff val="23749"/>
                      <a:lumOff val="-45745"/>
                    </a:schemeClr>
                  </a:solidFill>
                  <a:prstDash val="solid"/>
                  <a:miter lim="400000"/>
                </a:ln>
                <a:solidFill>
                  <a:srgbClr val="FFFFFF"/>
                </a:solidFill>
                <a:effectLst>
                  <a:outerShdw sx="100000" sy="100000" kx="0" ky="0" algn="b" rotWithShape="0" blurRad="12700" dist="63500" dir="1800000">
                    <a:srgbClr val="000000"/>
                  </a:outerShdw>
                </a:effectLst>
                <a:latin typeface="Founders Grotesk Condensed"/>
                <a:ea typeface="Founders Grotesk Condensed"/>
                <a:cs typeface="Founders Grotesk Condensed"/>
                <a:sym typeface="Founders Grotesk Condensed"/>
              </a:defRPr>
            </a:pPr>
            <a:r>
              <a:t>para poder ser salvo  </a:t>
            </a:r>
          </a:p>
          <a:p>
            <a:pPr>
              <a:spcBef>
                <a:spcPts val="0"/>
              </a:spcBef>
              <a:tabLst/>
              <a:defRPr b="1" cap="all" spc="198" sz="3300">
                <a:ln w="12700" cap="flat">
                  <a:solidFill>
                    <a:schemeClr val="accent1">
                      <a:hueOff val="-42304"/>
                      <a:satOff val="23749"/>
                      <a:lumOff val="-45745"/>
                    </a:schemeClr>
                  </a:solidFill>
                  <a:prstDash val="solid"/>
                  <a:miter lim="400000"/>
                </a:ln>
                <a:solidFill>
                  <a:srgbClr val="FFFFFF"/>
                </a:solidFill>
                <a:effectLst>
                  <a:outerShdw sx="100000" sy="100000" kx="0" ky="0" algn="b" rotWithShape="0" blurRad="12700" dist="63500" dir="1800000">
                    <a:srgbClr val="000000"/>
                  </a:outerShdw>
                </a:effectLst>
                <a:latin typeface="Founders Grotesk Condensed"/>
                <a:ea typeface="Founders Grotesk Condensed"/>
                <a:cs typeface="Founders Grotesk Condensed"/>
                <a:sym typeface="Founders Grotesk Condensed"/>
              </a:defRPr>
            </a:pPr>
            <a:r>
              <a:rPr i="1">
                <a:latin typeface="Times New Roman"/>
                <a:ea typeface="Times New Roman"/>
                <a:cs typeface="Times New Roman"/>
                <a:sym typeface="Times New Roman"/>
              </a:rPr>
              <a:t>(</a:t>
            </a:r>
            <a:r>
              <a:rPr cap="none" i="1">
                <a:latin typeface="Times New Roman"/>
                <a:ea typeface="Times New Roman"/>
                <a:cs typeface="Times New Roman"/>
                <a:sym typeface="Times New Roman"/>
              </a:rPr>
              <a:t>Solo Creer, ser Sincero y buena persona NO es suficiente!)</a:t>
            </a:r>
            <a:endParaRPr cap="none" i="1">
              <a:latin typeface="Times New Roman"/>
              <a:ea typeface="Times New Roman"/>
              <a:cs typeface="Times New Roman"/>
              <a:sym typeface="Times New Roman"/>
            </a:endParaRPr>
          </a:p>
          <a:p>
            <a:pPr>
              <a:spcBef>
                <a:spcPts val="0"/>
              </a:spcBef>
              <a:tabLst/>
              <a:defRPr b="1" cap="all" spc="222" sz="3700">
                <a:ln w="12700" cap="flat">
                  <a:solidFill>
                    <a:schemeClr val="accent1">
                      <a:hueOff val="-42304"/>
                      <a:satOff val="23749"/>
                      <a:lumOff val="-45745"/>
                    </a:schemeClr>
                  </a:solidFill>
                  <a:prstDash val="solid"/>
                  <a:miter lim="400000"/>
                </a:ln>
                <a:solidFill>
                  <a:srgbClr val="FFFFFF"/>
                </a:solidFill>
                <a:effectLst>
                  <a:outerShdw sx="100000" sy="100000" kx="0" ky="0" algn="b" rotWithShape="0" blurRad="12700" dist="63500" dir="1800000">
                    <a:srgbClr val="000000"/>
                  </a:outerShdw>
                </a:effectLst>
                <a:latin typeface="Founders Grotesk Condensed"/>
                <a:ea typeface="Founders Grotesk Condensed"/>
                <a:cs typeface="Founders Grotesk Condensed"/>
                <a:sym typeface="Founders Grotesk Condensed"/>
              </a:defRPr>
            </a:pPr>
            <a:r>
              <a:rPr cap="none" spc="204" sz="3400"/>
              <a:t>(27-39; Hch 2:1-41; 4:12; 10:1-48; 16:13-15; 19:4,5; 22:1-16; Jn 14:6</a:t>
            </a:r>
            <a:r>
              <a:rPr cap="none"/>
              <a:t>)</a:t>
            </a:r>
          </a:p>
        </p:txBody>
      </p:sp>
      <p:grpSp>
        <p:nvGrpSpPr>
          <p:cNvPr id="352" name="Group"/>
          <p:cNvGrpSpPr/>
          <p:nvPr/>
        </p:nvGrpSpPr>
        <p:grpSpPr>
          <a:xfrm>
            <a:off x="-8467" y="1937110"/>
            <a:ext cx="13021734" cy="634026"/>
            <a:chOff x="0" y="0"/>
            <a:chExt cx="13021733" cy="634025"/>
          </a:xfrm>
        </p:grpSpPr>
        <p:sp>
          <p:nvSpPr>
            <p:cNvPr id="350" name="Rectangle"/>
            <p:cNvSpPr/>
            <p:nvPr/>
          </p:nvSpPr>
          <p:spPr>
            <a:xfrm>
              <a:off x="0" y="43308"/>
              <a:ext cx="13021734" cy="590718"/>
            </a:xfrm>
            <a:prstGeom prst="rect">
              <a:avLst/>
            </a:prstGeom>
            <a:gradFill flip="none" rotWithShape="1">
              <a:gsLst>
                <a:gs pos="0">
                  <a:srgbClr val="005493"/>
                </a:gs>
                <a:gs pos="100000">
                  <a:srgbClr val="5E6A74"/>
                </a:gs>
              </a:gsLst>
              <a:lin ang="5400000" scaled="0"/>
            </a:gradFill>
            <a:ln w="12700" cap="flat">
              <a:noFill/>
              <a:miter lim="400000"/>
            </a:ln>
            <a:effectLst>
              <a:outerShdw sx="100000" sy="100000" kx="0" ky="0" algn="b" rotWithShape="0" blurRad="355600" dist="304386" dir="1200713">
                <a:srgbClr val="000000">
                  <a:alpha val="70806"/>
                </a:srgbClr>
              </a:outerShdw>
            </a:effectLst>
          </p:spPr>
          <p:txBody>
            <a:bodyPr wrap="square" lIns="50800" tIns="50800" rIns="50800" bIns="50800" numCol="1" anchor="ctr">
              <a:noAutofit/>
            </a:bodyPr>
            <a:lstStyle/>
            <a:p>
              <a:pPr defTabSz="584200">
                <a:spcBef>
                  <a:spcPts val="0"/>
                </a:spcBef>
                <a:tabLst/>
                <a:defRPr b="1" cap="all" spc="132" sz="2200">
                  <a:solidFill>
                    <a:srgbClr val="FFFFFF"/>
                  </a:solidFill>
                  <a:latin typeface="Founders Grotesk Condensed"/>
                  <a:ea typeface="Founders Grotesk Condensed"/>
                  <a:cs typeface="Founders Grotesk Condensed"/>
                  <a:sym typeface="Founders Grotesk Condensed"/>
                </a:defRPr>
              </a:pPr>
            </a:p>
          </p:txBody>
        </p:sp>
        <p:sp>
          <p:nvSpPr>
            <p:cNvPr id="351" name="Lecciones sobre la Conversión del Etíope Eunuco"/>
            <p:cNvSpPr txBox="1"/>
            <p:nvPr/>
          </p:nvSpPr>
          <p:spPr>
            <a:xfrm>
              <a:off x="1642230" y="-1"/>
              <a:ext cx="9737274" cy="5907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i="1" spc="104" sz="3500">
                  <a:solidFill>
                    <a:srgbClr val="FFFFFF"/>
                  </a:solidFill>
                  <a:effectLst>
                    <a:outerShdw sx="100000" sy="100000" kx="0" ky="0" algn="b" rotWithShape="0" blurRad="63500" dist="63500" dir="2100000">
                      <a:srgbClr val="000000"/>
                    </a:outerShdw>
                  </a:effectLst>
                  <a:latin typeface="Times New Roman"/>
                  <a:ea typeface="Times New Roman"/>
                  <a:cs typeface="Times New Roman"/>
                  <a:sym typeface="Times New Roman"/>
                </a:defRPr>
              </a:lvl1pPr>
            </a:lstStyle>
            <a:p>
              <a:pPr/>
              <a:r>
                <a:t>Lecciones sobre la Conversión del Etíope Eunuco </a:t>
              </a:r>
            </a:p>
          </p:txBody>
        </p:sp>
      </p:grpSp>
      <p:sp>
        <p:nvSpPr>
          <p:cNvPr id="353" name="AQUI HAY AGUA"/>
          <p:cNvSpPr txBox="1"/>
          <p:nvPr/>
        </p:nvSpPr>
        <p:spPr>
          <a:xfrm>
            <a:off x="1167253" y="164312"/>
            <a:ext cx="10163480" cy="1765301"/>
          </a:xfrm>
          <a:prstGeom prst="rect">
            <a:avLst/>
          </a:prstGeom>
          <a:ln w="12700">
            <a:miter lim="400000"/>
          </a:ln>
          <a:effectLst>
            <a:outerShdw sx="100000" sy="100000" kx="0" ky="0" algn="b" rotWithShape="0" blurRad="355600" dist="304386" dir="1200713">
              <a:srgbClr val="000000">
                <a:alpha val="70806"/>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1300480">
              <a:spcBef>
                <a:spcPts val="0"/>
              </a:spcBef>
              <a:tabLst/>
              <a:defRPr b="1" spc="0" sz="11400">
                <a:solidFill>
                  <a:schemeClr val="accent2"/>
                </a:solidFill>
                <a:effectLst>
                  <a:outerShdw sx="100000" sy="100000" kx="0" ky="0" algn="b" rotWithShape="0" blurRad="50800" dist="63500" dir="1500000">
                    <a:srgbClr val="000000"/>
                  </a:outerShdw>
                </a:effectLst>
                <a:latin typeface="Marker Felt"/>
                <a:ea typeface="Marker Felt"/>
                <a:cs typeface="Marker Felt"/>
                <a:sym typeface="Marker Felt"/>
              </a:defRPr>
            </a:lvl1pPr>
          </a:lstStyle>
          <a:p>
            <a:pPr/>
            <a:r>
              <a:t>AQUI HAY AGUA</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49"/>
                                        </p:tgtEl>
                                        <p:attrNameLst>
                                          <p:attrName>style.visibility</p:attrName>
                                        </p:attrNameLst>
                                      </p:cBhvr>
                                      <p:to>
                                        <p:strVal val="visible"/>
                                      </p:to>
                                    </p:set>
                                    <p:animEffect filter="wipe(left)" transition="in">
                                      <p:cBhvr>
                                        <p:cTn id="7" dur="1500"/>
                                        <p:tgtEl>
                                          <p:spTgt spid="3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49" grpId="1"/>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5" name="Image" descr="Image"/>
          <p:cNvPicPr>
            <a:picLocks noChangeAspect="1"/>
          </p:cNvPicPr>
          <p:nvPr/>
        </p:nvPicPr>
        <p:blipFill>
          <a:blip r:embed="rId2">
            <a:extLst/>
          </a:blip>
          <a:stretch>
            <a:fillRect/>
          </a:stretch>
        </p:blipFill>
        <p:spPr>
          <a:xfrm>
            <a:off x="71716" y="3411971"/>
            <a:ext cx="5332889" cy="6091634"/>
          </a:xfrm>
          <a:prstGeom prst="rect">
            <a:avLst/>
          </a:prstGeom>
          <a:ln w="12700">
            <a:miter lim="400000"/>
          </a:ln>
          <a:effectLst>
            <a:outerShdw sx="100000" sy="100000" kx="0" ky="0" algn="b" rotWithShape="0" blurRad="355600" dist="213493" dir="1200713">
              <a:srgbClr val="000000">
                <a:alpha val="55157"/>
              </a:srgbClr>
            </a:outerShdw>
          </a:effectLst>
        </p:spPr>
      </p:pic>
      <p:sp>
        <p:nvSpPr>
          <p:cNvPr id="356" name="El fue salvo (Hch 16:32; Marcos 16:16; 1 Ped. 3:21)…"/>
          <p:cNvSpPr txBox="1"/>
          <p:nvPr/>
        </p:nvSpPr>
        <p:spPr>
          <a:xfrm>
            <a:off x="5398261" y="4107307"/>
            <a:ext cx="7485732" cy="5384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914400" indent="-914400" algn="l">
              <a:spcBef>
                <a:spcPts val="1300"/>
              </a:spcBef>
              <a:buSzPct val="80000"/>
              <a:buBlip>
                <a:blip r:embed="rId3"/>
              </a:buBlip>
              <a:defRPr spc="96" sz="3200">
                <a:solidFill>
                  <a:srgbClr val="000000"/>
                </a:solidFill>
                <a:latin typeface="Century Gothic"/>
                <a:ea typeface="Century Gothic"/>
                <a:cs typeface="Century Gothic"/>
                <a:sym typeface="Century Gothic"/>
              </a:defRPr>
            </a:pPr>
            <a:r>
              <a:t>El fue salvo (Hch 16:32; Marcos 16:16; 1 Ped. 3:21) </a:t>
            </a:r>
          </a:p>
          <a:p>
            <a:pPr marL="914400" indent="-914400" algn="l">
              <a:spcBef>
                <a:spcPts val="1300"/>
              </a:spcBef>
              <a:buSzPct val="80000"/>
              <a:buBlip>
                <a:blip r:embed="rId3"/>
              </a:buBlip>
              <a:defRPr spc="96" sz="3200">
                <a:solidFill>
                  <a:srgbClr val="000000"/>
                </a:solidFill>
                <a:latin typeface="Century Gothic"/>
                <a:ea typeface="Century Gothic"/>
                <a:cs typeface="Century Gothic"/>
                <a:sym typeface="Century Gothic"/>
              </a:defRPr>
            </a:pPr>
            <a:r>
              <a:t>Sus pecados fueron perdonados (Hch 2:37,38; 9:6; 22:10,16; Col. 2:12,13) </a:t>
            </a:r>
          </a:p>
          <a:p>
            <a:pPr marL="914400" indent="-914400" algn="l">
              <a:spcBef>
                <a:spcPts val="1300"/>
              </a:spcBef>
              <a:buSzPct val="80000"/>
              <a:buBlip>
                <a:blip r:embed="rId3"/>
              </a:buBlip>
              <a:defRPr spc="96" sz="3200">
                <a:solidFill>
                  <a:srgbClr val="000000"/>
                </a:solidFill>
                <a:latin typeface="Century Gothic"/>
                <a:ea typeface="Century Gothic"/>
                <a:cs typeface="Century Gothic"/>
                <a:sym typeface="Century Gothic"/>
              </a:defRPr>
            </a:pPr>
            <a:r>
              <a:t>El se vistió de Cristo ,           (fue añadido a la iglesia)  (Rom. 6:3; Gal. 3:27; Hch 2:47; 1 Cor. 12:13; Ef. 1:3-13, 22,23; 5:26)</a:t>
            </a:r>
          </a:p>
        </p:txBody>
      </p:sp>
      <p:sp>
        <p:nvSpPr>
          <p:cNvPr id="357" name="Cuando el EUNUCo fue BAuTIZado"/>
          <p:cNvSpPr/>
          <p:nvPr/>
        </p:nvSpPr>
        <p:spPr>
          <a:xfrm>
            <a:off x="328770" y="2650553"/>
            <a:ext cx="12347260" cy="1270001"/>
          </a:xfrm>
          <a:prstGeom prst="roundRect">
            <a:avLst>
              <a:gd name="adj" fmla="val 15000"/>
            </a:avLst>
          </a:prstGeom>
          <a:gradFill>
            <a:gsLst>
              <a:gs pos="0">
                <a:srgbClr val="FFD479"/>
              </a:gs>
              <a:gs pos="100000">
                <a:srgbClr val="945200"/>
              </a:gs>
            </a:gsLst>
            <a:lin ang="5400000"/>
          </a:gradFill>
          <a:ln w="12700">
            <a:miter lim="400000"/>
          </a:ln>
          <a:effectLst>
            <a:outerShdw sx="100000" sy="100000" kx="0" ky="0" algn="b" rotWithShape="0" blurRad="177800" dist="90636" dir="1848597">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584200">
              <a:spcBef>
                <a:spcPts val="0"/>
              </a:spcBef>
              <a:tabLst/>
              <a:defRPr b="1" cap="all" spc="348" sz="5800">
                <a:solidFill>
                  <a:srgbClr val="FFFFFF"/>
                </a:solidFill>
                <a:latin typeface="Founders Grotesk Condensed"/>
                <a:ea typeface="Founders Grotesk Condensed"/>
                <a:cs typeface="Founders Grotesk Condensed"/>
                <a:sym typeface="Founders Grotesk Condensed"/>
              </a:defRPr>
            </a:lvl1pPr>
          </a:lstStyle>
          <a:p>
            <a:pPr/>
            <a:r>
              <a:t>Cuando el EUNUCo fue BAuTIZado</a:t>
            </a:r>
          </a:p>
        </p:txBody>
      </p:sp>
      <p:grpSp>
        <p:nvGrpSpPr>
          <p:cNvPr id="360" name="Group"/>
          <p:cNvGrpSpPr/>
          <p:nvPr/>
        </p:nvGrpSpPr>
        <p:grpSpPr>
          <a:xfrm>
            <a:off x="-8467" y="1937110"/>
            <a:ext cx="13021734" cy="634026"/>
            <a:chOff x="0" y="0"/>
            <a:chExt cx="13021733" cy="634025"/>
          </a:xfrm>
        </p:grpSpPr>
        <p:sp>
          <p:nvSpPr>
            <p:cNvPr id="358" name="Rectangle"/>
            <p:cNvSpPr/>
            <p:nvPr/>
          </p:nvSpPr>
          <p:spPr>
            <a:xfrm>
              <a:off x="0" y="43308"/>
              <a:ext cx="13021734" cy="590718"/>
            </a:xfrm>
            <a:prstGeom prst="rect">
              <a:avLst/>
            </a:prstGeom>
            <a:gradFill flip="none" rotWithShape="1">
              <a:gsLst>
                <a:gs pos="0">
                  <a:srgbClr val="005493"/>
                </a:gs>
                <a:gs pos="100000">
                  <a:srgbClr val="5E6A74"/>
                </a:gs>
              </a:gsLst>
              <a:lin ang="5400000" scaled="0"/>
            </a:gradFill>
            <a:ln w="12700" cap="flat">
              <a:noFill/>
              <a:miter lim="400000"/>
            </a:ln>
            <a:effectLst>
              <a:outerShdw sx="100000" sy="100000" kx="0" ky="0" algn="b" rotWithShape="0" blurRad="355600" dist="304386" dir="1200713">
                <a:srgbClr val="000000">
                  <a:alpha val="70806"/>
                </a:srgbClr>
              </a:outerShdw>
            </a:effectLst>
          </p:spPr>
          <p:txBody>
            <a:bodyPr wrap="square" lIns="50800" tIns="50800" rIns="50800" bIns="50800" numCol="1" anchor="ctr">
              <a:noAutofit/>
            </a:bodyPr>
            <a:lstStyle/>
            <a:p>
              <a:pPr defTabSz="584200">
                <a:spcBef>
                  <a:spcPts val="0"/>
                </a:spcBef>
                <a:tabLst/>
                <a:defRPr b="1" cap="all" spc="132" sz="2200">
                  <a:solidFill>
                    <a:srgbClr val="FFFFFF"/>
                  </a:solidFill>
                  <a:latin typeface="Founders Grotesk Condensed"/>
                  <a:ea typeface="Founders Grotesk Condensed"/>
                  <a:cs typeface="Founders Grotesk Condensed"/>
                  <a:sym typeface="Founders Grotesk Condensed"/>
                </a:defRPr>
              </a:pPr>
            </a:p>
          </p:txBody>
        </p:sp>
        <p:sp>
          <p:nvSpPr>
            <p:cNvPr id="359" name="Lecciones sobre la Conversión del Etíope Eunuco"/>
            <p:cNvSpPr txBox="1"/>
            <p:nvPr/>
          </p:nvSpPr>
          <p:spPr>
            <a:xfrm>
              <a:off x="1642230" y="-1"/>
              <a:ext cx="9737274" cy="5907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i="1" spc="104" sz="3500">
                  <a:solidFill>
                    <a:srgbClr val="FFFFFF"/>
                  </a:solidFill>
                  <a:effectLst>
                    <a:outerShdw sx="100000" sy="100000" kx="0" ky="0" algn="b" rotWithShape="0" blurRad="63500" dist="63500" dir="2100000">
                      <a:srgbClr val="000000"/>
                    </a:outerShdw>
                  </a:effectLst>
                  <a:latin typeface="Times New Roman"/>
                  <a:ea typeface="Times New Roman"/>
                  <a:cs typeface="Times New Roman"/>
                  <a:sym typeface="Times New Roman"/>
                </a:defRPr>
              </a:lvl1pPr>
            </a:lstStyle>
            <a:p>
              <a:pPr/>
              <a:r>
                <a:t>Lecciones sobre la Conversión del Etíope Eunuco </a:t>
              </a:r>
            </a:p>
          </p:txBody>
        </p:sp>
      </p:grpSp>
      <p:sp>
        <p:nvSpPr>
          <p:cNvPr id="361" name="AQUI HAY AGUA"/>
          <p:cNvSpPr txBox="1"/>
          <p:nvPr/>
        </p:nvSpPr>
        <p:spPr>
          <a:xfrm>
            <a:off x="1167253" y="164312"/>
            <a:ext cx="10163480" cy="1765301"/>
          </a:xfrm>
          <a:prstGeom prst="rect">
            <a:avLst/>
          </a:prstGeom>
          <a:ln w="12700">
            <a:miter lim="400000"/>
          </a:ln>
          <a:effectLst>
            <a:outerShdw sx="100000" sy="100000" kx="0" ky="0" algn="b" rotWithShape="0" blurRad="355600" dist="304386" dir="1200713">
              <a:srgbClr val="000000">
                <a:alpha val="70806"/>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1300480">
              <a:spcBef>
                <a:spcPts val="0"/>
              </a:spcBef>
              <a:tabLst/>
              <a:defRPr b="1" spc="0" sz="11400">
                <a:solidFill>
                  <a:schemeClr val="accent2"/>
                </a:solidFill>
                <a:effectLst>
                  <a:outerShdw sx="100000" sy="100000" kx="0" ky="0" algn="b" rotWithShape="0" blurRad="50800" dist="63500" dir="1500000">
                    <a:srgbClr val="000000"/>
                  </a:outerShdw>
                </a:effectLst>
                <a:latin typeface="Marker Felt"/>
                <a:ea typeface="Marker Felt"/>
                <a:cs typeface="Marker Felt"/>
                <a:sym typeface="Marker Felt"/>
              </a:defRPr>
            </a:lvl1pPr>
          </a:lstStyle>
          <a:p>
            <a:pPr/>
            <a:r>
              <a:t>AQUI HAY AGUA</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56">
                                            <p:txEl>
                                              <p:pRg st="1" end="1"/>
                                            </p:txEl>
                                          </p:spTgt>
                                        </p:tgtEl>
                                        <p:attrNameLst>
                                          <p:attrName>style.visibility</p:attrName>
                                        </p:attrNameLst>
                                      </p:cBhvr>
                                      <p:to>
                                        <p:strVal val="visible"/>
                                      </p:to>
                                    </p:set>
                                    <p:animEffect filter="wipe(left)" transition="in">
                                      <p:cBhvr>
                                        <p:cTn id="7" dur="1500"/>
                                        <p:tgtEl>
                                          <p:spTgt spid="35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56">
                                            <p:txEl>
                                              <p:pRg st="2" end="2"/>
                                            </p:txEl>
                                          </p:spTgt>
                                        </p:tgtEl>
                                        <p:attrNameLst>
                                          <p:attrName>style.visibility</p:attrName>
                                        </p:attrNameLst>
                                      </p:cBhvr>
                                      <p:to>
                                        <p:strVal val="visible"/>
                                      </p:to>
                                    </p:set>
                                    <p:animEffect filter="wipe(left)" transition="in">
                                      <p:cBhvr>
                                        <p:cTn id="12" dur="1500"/>
                                        <p:tgtEl>
                                          <p:spTgt spid="356">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56" grpId="1"/>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63" name="Image" descr="Image"/>
          <p:cNvPicPr>
            <a:picLocks noChangeAspect="1"/>
          </p:cNvPicPr>
          <p:nvPr/>
        </p:nvPicPr>
        <p:blipFill>
          <a:blip r:embed="rId2">
            <a:extLst/>
          </a:blip>
          <a:stretch>
            <a:fillRect/>
          </a:stretch>
        </p:blipFill>
        <p:spPr>
          <a:xfrm>
            <a:off x="71716" y="3411971"/>
            <a:ext cx="5332889" cy="6091634"/>
          </a:xfrm>
          <a:prstGeom prst="rect">
            <a:avLst/>
          </a:prstGeom>
          <a:ln w="12700">
            <a:miter lim="400000"/>
          </a:ln>
          <a:effectLst>
            <a:outerShdw sx="100000" sy="100000" kx="0" ky="0" algn="b" rotWithShape="0" blurRad="355600" dist="213493" dir="1200713">
              <a:srgbClr val="000000">
                <a:alpha val="55157"/>
              </a:srgbClr>
            </a:outerShdw>
          </a:effectLst>
        </p:spPr>
      </p:pic>
      <p:sp>
        <p:nvSpPr>
          <p:cNvPr id="364" name="El recibió todos los beneficios de la muerte de Cristo (Rom. 6:3; Col. 2:12,13)…"/>
          <p:cNvSpPr txBox="1"/>
          <p:nvPr/>
        </p:nvSpPr>
        <p:spPr>
          <a:xfrm>
            <a:off x="5398261" y="4107307"/>
            <a:ext cx="7485732" cy="5549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914400" indent="-914400" algn="l">
              <a:spcBef>
                <a:spcPts val="1300"/>
              </a:spcBef>
              <a:buSzPct val="80000"/>
              <a:buBlip>
                <a:blip r:embed="rId3"/>
              </a:buBlip>
              <a:defRPr spc="96" sz="3200">
                <a:solidFill>
                  <a:srgbClr val="000000"/>
                </a:solidFill>
                <a:latin typeface="Century Gothic"/>
                <a:ea typeface="Century Gothic"/>
                <a:cs typeface="Century Gothic"/>
                <a:sym typeface="Century Gothic"/>
              </a:defRPr>
            </a:pPr>
            <a:r>
              <a:t>El recibió todos los beneficios de la muerte de Cristo (Rom. 6:3; Col. 2:12,13) </a:t>
            </a:r>
          </a:p>
          <a:p>
            <a:pPr marL="914400" indent="-914400" algn="l">
              <a:spcBef>
                <a:spcPts val="1300"/>
              </a:spcBef>
              <a:buSzPct val="80000"/>
              <a:buBlip>
                <a:blip r:embed="rId3"/>
              </a:buBlip>
              <a:defRPr spc="96" sz="3200">
                <a:solidFill>
                  <a:srgbClr val="000000"/>
                </a:solidFill>
                <a:latin typeface="Century Gothic"/>
                <a:ea typeface="Century Gothic"/>
                <a:cs typeface="Century Gothic"/>
                <a:sym typeface="Century Gothic"/>
              </a:defRPr>
            </a:pPr>
            <a:r>
              <a:t>Ahora el esta en Cristo (nueva vida) (Rom 6:3,4; Gal 3:26,27)</a:t>
            </a:r>
          </a:p>
          <a:p>
            <a:pPr marL="914400" indent="-914400" algn="l">
              <a:spcBef>
                <a:spcPts val="1300"/>
              </a:spcBef>
              <a:buSzPct val="80000"/>
              <a:buBlip>
                <a:blip r:embed="rId3"/>
              </a:buBlip>
              <a:defRPr spc="96" sz="3200">
                <a:solidFill>
                  <a:srgbClr val="000000"/>
                </a:solidFill>
                <a:latin typeface="Century Gothic"/>
                <a:ea typeface="Century Gothic"/>
                <a:cs typeface="Century Gothic"/>
                <a:sym typeface="Century Gothic"/>
              </a:defRPr>
            </a:pPr>
            <a:r>
              <a:t>Vino a ser un cristiano! (Hch 11:26; Rom 6:3-6) </a:t>
            </a:r>
          </a:p>
          <a:p>
            <a:pPr marL="914400" indent="-914400" algn="l">
              <a:spcBef>
                <a:spcPts val="1300"/>
              </a:spcBef>
              <a:buSzPct val="80000"/>
              <a:buBlip>
                <a:blip r:embed="rId3"/>
              </a:buBlip>
              <a:defRPr spc="96" sz="3200">
                <a:solidFill>
                  <a:srgbClr val="000000"/>
                </a:solidFill>
                <a:latin typeface="Century Gothic"/>
                <a:ea typeface="Century Gothic"/>
                <a:cs typeface="Century Gothic"/>
                <a:sym typeface="Century Gothic"/>
              </a:defRPr>
            </a:pPr>
            <a:r>
              <a:t>Vino a ser un discípulo de Jesus (Mat 28:18-20; Hch 2:41,42) </a:t>
            </a:r>
          </a:p>
        </p:txBody>
      </p:sp>
      <p:sp>
        <p:nvSpPr>
          <p:cNvPr id="365" name="Cuando el EUNUCo fue BAuTIZado"/>
          <p:cNvSpPr/>
          <p:nvPr/>
        </p:nvSpPr>
        <p:spPr>
          <a:xfrm>
            <a:off x="328770" y="2650553"/>
            <a:ext cx="12347260" cy="1270001"/>
          </a:xfrm>
          <a:prstGeom prst="roundRect">
            <a:avLst>
              <a:gd name="adj" fmla="val 15000"/>
            </a:avLst>
          </a:prstGeom>
          <a:gradFill>
            <a:gsLst>
              <a:gs pos="0">
                <a:srgbClr val="FFD479"/>
              </a:gs>
              <a:gs pos="100000">
                <a:srgbClr val="945200"/>
              </a:gs>
            </a:gsLst>
            <a:lin ang="5400000"/>
          </a:gradFill>
          <a:ln w="12700">
            <a:miter lim="400000"/>
          </a:ln>
          <a:effectLst>
            <a:outerShdw sx="100000" sy="100000" kx="0" ky="0" algn="b" rotWithShape="0" blurRad="177800" dist="90636" dir="1848597">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584200">
              <a:spcBef>
                <a:spcPts val="0"/>
              </a:spcBef>
              <a:tabLst/>
              <a:defRPr b="1" cap="all" spc="348" sz="5800">
                <a:solidFill>
                  <a:srgbClr val="FFFFFF"/>
                </a:solidFill>
                <a:latin typeface="Founders Grotesk Condensed"/>
                <a:ea typeface="Founders Grotesk Condensed"/>
                <a:cs typeface="Founders Grotesk Condensed"/>
                <a:sym typeface="Founders Grotesk Condensed"/>
              </a:defRPr>
            </a:lvl1pPr>
          </a:lstStyle>
          <a:p>
            <a:pPr/>
            <a:r>
              <a:t>Cuando el EUNUCo fue BAuTIZado</a:t>
            </a:r>
          </a:p>
        </p:txBody>
      </p:sp>
      <p:grpSp>
        <p:nvGrpSpPr>
          <p:cNvPr id="368" name="Group"/>
          <p:cNvGrpSpPr/>
          <p:nvPr/>
        </p:nvGrpSpPr>
        <p:grpSpPr>
          <a:xfrm>
            <a:off x="-8467" y="1937110"/>
            <a:ext cx="13021734" cy="634026"/>
            <a:chOff x="0" y="0"/>
            <a:chExt cx="13021733" cy="634025"/>
          </a:xfrm>
        </p:grpSpPr>
        <p:sp>
          <p:nvSpPr>
            <p:cNvPr id="366" name="Rectangle"/>
            <p:cNvSpPr/>
            <p:nvPr/>
          </p:nvSpPr>
          <p:spPr>
            <a:xfrm>
              <a:off x="0" y="43308"/>
              <a:ext cx="13021734" cy="590718"/>
            </a:xfrm>
            <a:prstGeom prst="rect">
              <a:avLst/>
            </a:prstGeom>
            <a:gradFill flip="none" rotWithShape="1">
              <a:gsLst>
                <a:gs pos="0">
                  <a:srgbClr val="005493"/>
                </a:gs>
                <a:gs pos="100000">
                  <a:srgbClr val="5E6A74"/>
                </a:gs>
              </a:gsLst>
              <a:lin ang="5400000" scaled="0"/>
            </a:gradFill>
            <a:ln w="12700" cap="flat">
              <a:noFill/>
              <a:miter lim="400000"/>
            </a:ln>
            <a:effectLst>
              <a:outerShdw sx="100000" sy="100000" kx="0" ky="0" algn="b" rotWithShape="0" blurRad="355600" dist="304386" dir="1200713">
                <a:srgbClr val="000000">
                  <a:alpha val="70806"/>
                </a:srgbClr>
              </a:outerShdw>
            </a:effectLst>
          </p:spPr>
          <p:txBody>
            <a:bodyPr wrap="square" lIns="50800" tIns="50800" rIns="50800" bIns="50800" numCol="1" anchor="ctr">
              <a:noAutofit/>
            </a:bodyPr>
            <a:lstStyle/>
            <a:p>
              <a:pPr defTabSz="584200">
                <a:spcBef>
                  <a:spcPts val="0"/>
                </a:spcBef>
                <a:tabLst/>
                <a:defRPr b="1" cap="all" spc="132" sz="2200">
                  <a:solidFill>
                    <a:srgbClr val="FFFFFF"/>
                  </a:solidFill>
                  <a:latin typeface="Founders Grotesk Condensed"/>
                  <a:ea typeface="Founders Grotesk Condensed"/>
                  <a:cs typeface="Founders Grotesk Condensed"/>
                  <a:sym typeface="Founders Grotesk Condensed"/>
                </a:defRPr>
              </a:pPr>
            </a:p>
          </p:txBody>
        </p:sp>
        <p:sp>
          <p:nvSpPr>
            <p:cNvPr id="367" name="Lecciones sobre la Conversión del Etíope Eunuco"/>
            <p:cNvSpPr txBox="1"/>
            <p:nvPr/>
          </p:nvSpPr>
          <p:spPr>
            <a:xfrm>
              <a:off x="1642230" y="-1"/>
              <a:ext cx="9737274" cy="5907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i="1" spc="104" sz="3500">
                  <a:solidFill>
                    <a:srgbClr val="FFFFFF"/>
                  </a:solidFill>
                  <a:effectLst>
                    <a:outerShdw sx="100000" sy="100000" kx="0" ky="0" algn="b" rotWithShape="0" blurRad="63500" dist="63500" dir="2100000">
                      <a:srgbClr val="000000"/>
                    </a:outerShdw>
                  </a:effectLst>
                  <a:latin typeface="Times New Roman"/>
                  <a:ea typeface="Times New Roman"/>
                  <a:cs typeface="Times New Roman"/>
                  <a:sym typeface="Times New Roman"/>
                </a:defRPr>
              </a:lvl1pPr>
            </a:lstStyle>
            <a:p>
              <a:pPr/>
              <a:r>
                <a:t>Lecciones sobre la Conversión del Etíope Eunuco </a:t>
              </a:r>
            </a:p>
          </p:txBody>
        </p:sp>
      </p:grpSp>
      <p:sp>
        <p:nvSpPr>
          <p:cNvPr id="369" name="AQUI HAY AGUA"/>
          <p:cNvSpPr txBox="1"/>
          <p:nvPr/>
        </p:nvSpPr>
        <p:spPr>
          <a:xfrm>
            <a:off x="1167253" y="164312"/>
            <a:ext cx="10163480" cy="1765301"/>
          </a:xfrm>
          <a:prstGeom prst="rect">
            <a:avLst/>
          </a:prstGeom>
          <a:ln w="12700">
            <a:miter lim="400000"/>
          </a:ln>
          <a:effectLst>
            <a:outerShdw sx="100000" sy="100000" kx="0" ky="0" algn="b" rotWithShape="0" blurRad="355600" dist="304386" dir="1200713">
              <a:srgbClr val="000000">
                <a:alpha val="70806"/>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1300480">
              <a:spcBef>
                <a:spcPts val="0"/>
              </a:spcBef>
              <a:tabLst/>
              <a:defRPr b="1" spc="0" sz="11400">
                <a:solidFill>
                  <a:schemeClr val="accent2"/>
                </a:solidFill>
                <a:effectLst>
                  <a:outerShdw sx="100000" sy="100000" kx="0" ky="0" algn="b" rotWithShape="0" blurRad="50800" dist="63500" dir="1500000">
                    <a:srgbClr val="000000"/>
                  </a:outerShdw>
                </a:effectLst>
                <a:latin typeface="Marker Felt"/>
                <a:ea typeface="Marker Felt"/>
                <a:cs typeface="Marker Felt"/>
                <a:sym typeface="Marker Felt"/>
              </a:defRPr>
            </a:lvl1pPr>
          </a:lstStyle>
          <a:p>
            <a:pPr/>
            <a:r>
              <a:t>AQUI HAY AGUA</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64">
                                            <p:txEl>
                                              <p:pRg st="1" end="1"/>
                                            </p:txEl>
                                          </p:spTgt>
                                        </p:tgtEl>
                                        <p:attrNameLst>
                                          <p:attrName>style.visibility</p:attrName>
                                        </p:attrNameLst>
                                      </p:cBhvr>
                                      <p:to>
                                        <p:strVal val="visible"/>
                                      </p:to>
                                    </p:set>
                                    <p:animEffect filter="wipe(left)" transition="in">
                                      <p:cBhvr>
                                        <p:cTn id="7" dur="1500"/>
                                        <p:tgtEl>
                                          <p:spTgt spid="36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64">
                                            <p:txEl>
                                              <p:pRg st="2" end="2"/>
                                            </p:txEl>
                                          </p:spTgt>
                                        </p:tgtEl>
                                        <p:attrNameLst>
                                          <p:attrName>style.visibility</p:attrName>
                                        </p:attrNameLst>
                                      </p:cBhvr>
                                      <p:to>
                                        <p:strVal val="visible"/>
                                      </p:to>
                                    </p:set>
                                    <p:animEffect filter="wipe(left)" transition="in">
                                      <p:cBhvr>
                                        <p:cTn id="12" dur="1500"/>
                                        <p:tgtEl>
                                          <p:spTgt spid="36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364">
                                            <p:txEl>
                                              <p:pRg st="3" end="3"/>
                                            </p:txEl>
                                          </p:spTgt>
                                        </p:tgtEl>
                                        <p:attrNameLst>
                                          <p:attrName>style.visibility</p:attrName>
                                        </p:attrNameLst>
                                      </p:cBhvr>
                                      <p:to>
                                        <p:strVal val="visible"/>
                                      </p:to>
                                    </p:set>
                                    <p:animEffect filter="wipe(left)" transition="in">
                                      <p:cBhvr>
                                        <p:cTn id="17" dur="1500"/>
                                        <p:tgtEl>
                                          <p:spTgt spid="364">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64" grpId="1"/>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71" name="Image" descr="Image"/>
          <p:cNvPicPr>
            <a:picLocks noChangeAspect="1"/>
          </p:cNvPicPr>
          <p:nvPr/>
        </p:nvPicPr>
        <p:blipFill>
          <a:blip r:embed="rId2">
            <a:extLst/>
          </a:blip>
          <a:stretch>
            <a:fillRect/>
          </a:stretch>
        </p:blipFill>
        <p:spPr>
          <a:xfrm>
            <a:off x="71716" y="3411971"/>
            <a:ext cx="5332889" cy="6091634"/>
          </a:xfrm>
          <a:prstGeom prst="rect">
            <a:avLst/>
          </a:prstGeom>
          <a:ln w="12700">
            <a:miter lim="400000"/>
          </a:ln>
          <a:effectLst>
            <a:outerShdw sx="100000" sy="100000" kx="0" ky="0" algn="b" rotWithShape="0" blurRad="355600" dist="213493" dir="1200713">
              <a:srgbClr val="000000">
                <a:alpha val="55157"/>
              </a:srgbClr>
            </a:outerShdw>
          </a:effectLst>
        </p:spPr>
      </p:pic>
      <p:sp>
        <p:nvSpPr>
          <p:cNvPr id="372" name="Vino a ser un hijo de Dios (Juan 3:3-5; Gal 3:26,27)…"/>
          <p:cNvSpPr txBox="1"/>
          <p:nvPr/>
        </p:nvSpPr>
        <p:spPr>
          <a:xfrm>
            <a:off x="5398261" y="4107307"/>
            <a:ext cx="7485732" cy="4699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914400" indent="-914400" algn="l">
              <a:spcBef>
                <a:spcPts val="1300"/>
              </a:spcBef>
              <a:buSzPct val="80000"/>
              <a:buBlip>
                <a:blip r:embed="rId3"/>
              </a:buBlip>
              <a:defRPr spc="116" sz="3900">
                <a:solidFill>
                  <a:srgbClr val="000000"/>
                </a:solidFill>
                <a:latin typeface="Century Gothic"/>
                <a:ea typeface="Century Gothic"/>
                <a:cs typeface="Century Gothic"/>
                <a:sym typeface="Century Gothic"/>
              </a:defRPr>
            </a:pPr>
            <a:r>
              <a:t>Vino a ser un hijo de Dios (Juan 3:3-5; Gal 3:26,27) </a:t>
            </a:r>
          </a:p>
          <a:p>
            <a:pPr marL="914400" indent="-914400" algn="l">
              <a:spcBef>
                <a:spcPts val="1300"/>
              </a:spcBef>
              <a:buSzPct val="80000"/>
              <a:buBlip>
                <a:blip r:embed="rId3"/>
              </a:buBlip>
              <a:defRPr spc="116" sz="3900">
                <a:solidFill>
                  <a:srgbClr val="000000"/>
                </a:solidFill>
                <a:latin typeface="Century Gothic"/>
                <a:ea typeface="Century Gothic"/>
                <a:cs typeface="Century Gothic"/>
                <a:sym typeface="Century Gothic"/>
              </a:defRPr>
            </a:pPr>
            <a:r>
              <a:t>Fue trasladado al Reino de Cristo (Juan 3:5; </a:t>
            </a:r>
            <a:br/>
            <a:r>
              <a:t>Col. 1:13)</a:t>
            </a:r>
          </a:p>
          <a:p>
            <a:pPr marL="914400" indent="-914400" algn="l">
              <a:spcBef>
                <a:spcPts val="1300"/>
              </a:spcBef>
              <a:buSzPct val="80000"/>
              <a:buBlip>
                <a:blip r:embed="rId3"/>
              </a:buBlip>
              <a:defRPr spc="116" sz="3900">
                <a:solidFill>
                  <a:srgbClr val="000000"/>
                </a:solidFill>
                <a:latin typeface="Century Gothic"/>
                <a:ea typeface="Century Gothic"/>
                <a:cs typeface="Century Gothic"/>
                <a:sym typeface="Century Gothic"/>
              </a:defRPr>
            </a:pPr>
            <a:r>
              <a:t>El Señor le añadió a la iglesia  (Hch 2:47) </a:t>
            </a:r>
          </a:p>
        </p:txBody>
      </p:sp>
      <p:sp>
        <p:nvSpPr>
          <p:cNvPr id="373" name="Cuando el EUNUCo fue BAuTIZado"/>
          <p:cNvSpPr/>
          <p:nvPr/>
        </p:nvSpPr>
        <p:spPr>
          <a:xfrm>
            <a:off x="328770" y="2650553"/>
            <a:ext cx="12347260" cy="1270001"/>
          </a:xfrm>
          <a:prstGeom prst="roundRect">
            <a:avLst>
              <a:gd name="adj" fmla="val 15000"/>
            </a:avLst>
          </a:prstGeom>
          <a:gradFill>
            <a:gsLst>
              <a:gs pos="0">
                <a:srgbClr val="FFD479"/>
              </a:gs>
              <a:gs pos="100000">
                <a:srgbClr val="945200"/>
              </a:gs>
            </a:gsLst>
            <a:lin ang="5400000"/>
          </a:gradFill>
          <a:ln w="12700">
            <a:miter lim="400000"/>
          </a:ln>
          <a:effectLst>
            <a:outerShdw sx="100000" sy="100000" kx="0" ky="0" algn="b" rotWithShape="0" blurRad="177800" dist="90636" dir="1848597">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584200">
              <a:spcBef>
                <a:spcPts val="0"/>
              </a:spcBef>
              <a:tabLst/>
              <a:defRPr b="1" cap="all" spc="348" sz="5800">
                <a:solidFill>
                  <a:srgbClr val="FFFFFF"/>
                </a:solidFill>
                <a:latin typeface="Founders Grotesk Condensed"/>
                <a:ea typeface="Founders Grotesk Condensed"/>
                <a:cs typeface="Founders Grotesk Condensed"/>
                <a:sym typeface="Founders Grotesk Condensed"/>
              </a:defRPr>
            </a:lvl1pPr>
          </a:lstStyle>
          <a:p>
            <a:pPr/>
            <a:r>
              <a:t>Cuando el EUNUCo fue BAuTIZado</a:t>
            </a:r>
          </a:p>
        </p:txBody>
      </p:sp>
      <p:grpSp>
        <p:nvGrpSpPr>
          <p:cNvPr id="376" name="Group"/>
          <p:cNvGrpSpPr/>
          <p:nvPr/>
        </p:nvGrpSpPr>
        <p:grpSpPr>
          <a:xfrm>
            <a:off x="-8467" y="1937110"/>
            <a:ext cx="13021734" cy="634026"/>
            <a:chOff x="0" y="0"/>
            <a:chExt cx="13021733" cy="634025"/>
          </a:xfrm>
        </p:grpSpPr>
        <p:sp>
          <p:nvSpPr>
            <p:cNvPr id="374" name="Rectangle"/>
            <p:cNvSpPr/>
            <p:nvPr/>
          </p:nvSpPr>
          <p:spPr>
            <a:xfrm>
              <a:off x="0" y="43308"/>
              <a:ext cx="13021734" cy="590718"/>
            </a:xfrm>
            <a:prstGeom prst="rect">
              <a:avLst/>
            </a:prstGeom>
            <a:gradFill flip="none" rotWithShape="1">
              <a:gsLst>
                <a:gs pos="0">
                  <a:srgbClr val="005493"/>
                </a:gs>
                <a:gs pos="100000">
                  <a:srgbClr val="5E6A74"/>
                </a:gs>
              </a:gsLst>
              <a:lin ang="5400000" scaled="0"/>
            </a:gradFill>
            <a:ln w="12700" cap="flat">
              <a:noFill/>
              <a:miter lim="400000"/>
            </a:ln>
            <a:effectLst>
              <a:outerShdw sx="100000" sy="100000" kx="0" ky="0" algn="b" rotWithShape="0" blurRad="355600" dist="304386" dir="1200713">
                <a:srgbClr val="000000">
                  <a:alpha val="70806"/>
                </a:srgbClr>
              </a:outerShdw>
            </a:effectLst>
          </p:spPr>
          <p:txBody>
            <a:bodyPr wrap="square" lIns="50800" tIns="50800" rIns="50800" bIns="50800" numCol="1" anchor="ctr">
              <a:noAutofit/>
            </a:bodyPr>
            <a:lstStyle/>
            <a:p>
              <a:pPr defTabSz="584200">
                <a:spcBef>
                  <a:spcPts val="0"/>
                </a:spcBef>
                <a:tabLst/>
                <a:defRPr b="1" cap="all" spc="132" sz="2200">
                  <a:solidFill>
                    <a:srgbClr val="FFFFFF"/>
                  </a:solidFill>
                  <a:latin typeface="Founders Grotesk Condensed"/>
                  <a:ea typeface="Founders Grotesk Condensed"/>
                  <a:cs typeface="Founders Grotesk Condensed"/>
                  <a:sym typeface="Founders Grotesk Condensed"/>
                </a:defRPr>
              </a:pPr>
            </a:p>
          </p:txBody>
        </p:sp>
        <p:sp>
          <p:nvSpPr>
            <p:cNvPr id="375" name="Lecciones sobre la Conversión del Etíope Eunuco"/>
            <p:cNvSpPr txBox="1"/>
            <p:nvPr/>
          </p:nvSpPr>
          <p:spPr>
            <a:xfrm>
              <a:off x="1642230" y="-1"/>
              <a:ext cx="9737274" cy="5907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i="1" spc="104" sz="3500">
                  <a:solidFill>
                    <a:srgbClr val="FFFFFF"/>
                  </a:solidFill>
                  <a:effectLst>
                    <a:outerShdw sx="100000" sy="100000" kx="0" ky="0" algn="b" rotWithShape="0" blurRad="63500" dist="63500" dir="2100000">
                      <a:srgbClr val="000000"/>
                    </a:outerShdw>
                  </a:effectLst>
                  <a:latin typeface="Times New Roman"/>
                  <a:ea typeface="Times New Roman"/>
                  <a:cs typeface="Times New Roman"/>
                  <a:sym typeface="Times New Roman"/>
                </a:defRPr>
              </a:lvl1pPr>
            </a:lstStyle>
            <a:p>
              <a:pPr/>
              <a:r>
                <a:t>Lecciones sobre la Conversión del Etíope Eunuco </a:t>
              </a:r>
            </a:p>
          </p:txBody>
        </p:sp>
      </p:grpSp>
      <p:sp>
        <p:nvSpPr>
          <p:cNvPr id="377" name="AQUI HAY AGUA"/>
          <p:cNvSpPr txBox="1"/>
          <p:nvPr/>
        </p:nvSpPr>
        <p:spPr>
          <a:xfrm>
            <a:off x="1167253" y="164312"/>
            <a:ext cx="10163480" cy="1765301"/>
          </a:xfrm>
          <a:prstGeom prst="rect">
            <a:avLst/>
          </a:prstGeom>
          <a:ln w="12700">
            <a:miter lim="400000"/>
          </a:ln>
          <a:effectLst>
            <a:outerShdw sx="100000" sy="100000" kx="0" ky="0" algn="b" rotWithShape="0" blurRad="355600" dist="304386" dir="1200713">
              <a:srgbClr val="000000">
                <a:alpha val="70806"/>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1300480">
              <a:spcBef>
                <a:spcPts val="0"/>
              </a:spcBef>
              <a:tabLst/>
              <a:defRPr b="1" spc="0" sz="11400">
                <a:solidFill>
                  <a:schemeClr val="accent2"/>
                </a:solidFill>
                <a:effectLst>
                  <a:outerShdw sx="100000" sy="100000" kx="0" ky="0" algn="b" rotWithShape="0" blurRad="50800" dist="63500" dir="1500000">
                    <a:srgbClr val="000000"/>
                  </a:outerShdw>
                </a:effectLst>
                <a:latin typeface="Marker Felt"/>
                <a:ea typeface="Marker Felt"/>
                <a:cs typeface="Marker Felt"/>
                <a:sym typeface="Marker Felt"/>
              </a:defRPr>
            </a:lvl1pPr>
          </a:lstStyle>
          <a:p>
            <a:pPr/>
            <a:r>
              <a:t>AQUI HAY AGUA</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72">
                                            <p:txEl>
                                              <p:pRg st="1" end="1"/>
                                            </p:txEl>
                                          </p:spTgt>
                                        </p:tgtEl>
                                        <p:attrNameLst>
                                          <p:attrName>style.visibility</p:attrName>
                                        </p:attrNameLst>
                                      </p:cBhvr>
                                      <p:to>
                                        <p:strVal val="visible"/>
                                      </p:to>
                                    </p:set>
                                    <p:animEffect filter="wipe(left)" transition="in">
                                      <p:cBhvr>
                                        <p:cTn id="7" dur="1500"/>
                                        <p:tgtEl>
                                          <p:spTgt spid="37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72">
                                            <p:txEl>
                                              <p:pRg st="2" end="2"/>
                                            </p:txEl>
                                          </p:spTgt>
                                        </p:tgtEl>
                                        <p:attrNameLst>
                                          <p:attrName>style.visibility</p:attrName>
                                        </p:attrNameLst>
                                      </p:cBhvr>
                                      <p:to>
                                        <p:strVal val="visible"/>
                                      </p:to>
                                    </p:set>
                                    <p:animEffect filter="wipe(left)" transition="in">
                                      <p:cBhvr>
                                        <p:cTn id="12" dur="1500"/>
                                        <p:tgtEl>
                                          <p:spTgt spid="372">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72" grpId="1"/>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79" name="image.pdf" descr="image.pdf"/>
          <p:cNvPicPr>
            <a:picLocks noChangeAspect="1"/>
          </p:cNvPicPr>
          <p:nvPr/>
        </p:nvPicPr>
        <p:blipFill>
          <a:blip r:embed="rId2">
            <a:extLst/>
          </a:blip>
          <a:stretch>
            <a:fillRect/>
          </a:stretch>
        </p:blipFill>
        <p:spPr>
          <a:xfrm>
            <a:off x="3901439" y="2384213"/>
            <a:ext cx="4660055" cy="4143023"/>
          </a:xfrm>
          <a:prstGeom prst="rect">
            <a:avLst/>
          </a:prstGeom>
          <a:ln w="12700">
            <a:miter lim="400000"/>
          </a:ln>
        </p:spPr>
      </p:pic>
      <p:sp>
        <p:nvSpPr>
          <p:cNvPr id="380" name="El Bautismo es la Parte…"/>
          <p:cNvSpPr txBox="1"/>
          <p:nvPr/>
        </p:nvSpPr>
        <p:spPr>
          <a:xfrm>
            <a:off x="-1" y="433493"/>
            <a:ext cx="13004802" cy="1935198"/>
          </a:xfrm>
          <a:prstGeom prst="rect">
            <a:avLst/>
          </a:prstGeom>
          <a:solidFill>
            <a:srgbClr val="FFFFFF"/>
          </a:solidFill>
          <a:ln w="12700">
            <a:solidFill>
              <a:srgbClr val="3333CC"/>
            </a:solidFill>
          </a:ln>
          <a:extLst>
            <a:ext uri="{C572A759-6A51-4108-AA02-DFA0A04FC94B}">
              <ma14:wrappingTextBoxFlag xmlns:ma14="http://schemas.microsoft.com/office/mac/drawingml/2011/main" val="1"/>
            </a:ext>
          </a:extLst>
        </p:spPr>
        <p:txBody>
          <a:bodyPr lIns="72248" tIns="72248" rIns="72248" bIns="72248">
            <a:spAutoFit/>
          </a:bodyPr>
          <a:lstStyle/>
          <a:p>
            <a:pPr defTabSz="1300480">
              <a:spcBef>
                <a:spcPts val="0"/>
              </a:spcBef>
              <a:tabLst/>
              <a:defRPr b="1" spc="0" sz="3800">
                <a:solidFill>
                  <a:srgbClr val="FFFFFF"/>
                </a:solidFill>
                <a:uFill>
                  <a:solidFill>
                    <a:srgbClr val="FFFFFF"/>
                  </a:solidFill>
                </a:uFill>
                <a:latin typeface="Arial"/>
                <a:ea typeface="Arial"/>
                <a:cs typeface="Arial"/>
                <a:sym typeface="Arial"/>
              </a:defRPr>
            </a:pPr>
            <a:r>
              <a:rPr sz="5000">
                <a:solidFill>
                  <a:srgbClr val="3333CC"/>
                </a:solidFill>
                <a:uFill>
                  <a:solidFill>
                    <a:srgbClr val="3333CC"/>
                  </a:solidFill>
                </a:uFill>
                <a:latin typeface="Comic Sans MS"/>
                <a:ea typeface="Comic Sans MS"/>
                <a:cs typeface="Comic Sans MS"/>
                <a:sym typeface="Comic Sans MS"/>
              </a:rPr>
              <a:t>El Bautismo es la Parte </a:t>
            </a:r>
            <a:endParaRPr sz="5000">
              <a:solidFill>
                <a:srgbClr val="3333CC"/>
              </a:solidFill>
              <a:uFill>
                <a:solidFill>
                  <a:srgbClr val="3333CC"/>
                </a:solidFill>
              </a:uFill>
              <a:latin typeface="Comic Sans MS"/>
              <a:ea typeface="Comic Sans MS"/>
              <a:cs typeface="Comic Sans MS"/>
              <a:sym typeface="Comic Sans MS"/>
            </a:endParaRPr>
          </a:p>
          <a:p>
            <a:pPr defTabSz="1300480">
              <a:spcBef>
                <a:spcPts val="0"/>
              </a:spcBef>
              <a:tabLst/>
              <a:defRPr b="1" spc="0" sz="3800">
                <a:solidFill>
                  <a:srgbClr val="FFFFFF"/>
                </a:solidFill>
                <a:uFill>
                  <a:solidFill>
                    <a:srgbClr val="FFFFFF"/>
                  </a:solidFill>
                </a:uFill>
                <a:latin typeface="Arial"/>
                <a:ea typeface="Arial"/>
                <a:cs typeface="Arial"/>
                <a:sym typeface="Arial"/>
              </a:defRPr>
            </a:pPr>
            <a:r>
              <a:rPr sz="5000">
                <a:solidFill>
                  <a:srgbClr val="3333CC"/>
                </a:solidFill>
                <a:uFill>
                  <a:solidFill>
                    <a:srgbClr val="3333CC"/>
                  </a:solidFill>
                </a:uFill>
                <a:latin typeface="Comic Sans MS"/>
                <a:ea typeface="Comic Sans MS"/>
                <a:cs typeface="Comic Sans MS"/>
                <a:sym typeface="Comic Sans MS"/>
              </a:rPr>
              <a:t>Central del Cristianismo</a:t>
            </a:r>
          </a:p>
        </p:txBody>
      </p:sp>
      <p:sp>
        <p:nvSpPr>
          <p:cNvPr id="381" name="Rectangle"/>
          <p:cNvSpPr/>
          <p:nvPr/>
        </p:nvSpPr>
        <p:spPr>
          <a:xfrm>
            <a:off x="3793066" y="2384213"/>
            <a:ext cx="1842348" cy="866987"/>
          </a:xfrm>
          <a:prstGeom prst="rect">
            <a:avLst/>
          </a:prstGeom>
          <a:blipFill>
            <a:blip r:embed="rId3"/>
          </a:blipFill>
          <a:ln w="12700">
            <a:miter lim="400000"/>
          </a:ln>
        </p:spPr>
        <p:txBody>
          <a:bodyPr lIns="72248" tIns="72248" rIns="72248" bIns="72248" anchor="ctr"/>
          <a:lstStyle/>
          <a:p>
            <a:pPr algn="l" defTabSz="1300480">
              <a:spcBef>
                <a:spcPts val="0"/>
              </a:spcBef>
              <a:tabLst/>
              <a:defRPr spc="0" sz="3400">
                <a:solidFill>
                  <a:srgbClr val="000000"/>
                </a:solidFill>
                <a:uFill>
                  <a:solidFill>
                    <a:srgbClr val="000000"/>
                  </a:solidFill>
                </a:uFill>
                <a:latin typeface="Times New Roman"/>
                <a:ea typeface="Times New Roman"/>
                <a:cs typeface="Times New Roman"/>
                <a:sym typeface="Times New Roman"/>
              </a:defRPr>
            </a:pPr>
          </a:p>
        </p:txBody>
      </p:sp>
      <p:sp>
        <p:nvSpPr>
          <p:cNvPr id="382" name="Rectangle"/>
          <p:cNvSpPr/>
          <p:nvPr/>
        </p:nvSpPr>
        <p:spPr>
          <a:xfrm>
            <a:off x="4443306" y="3251200"/>
            <a:ext cx="650241" cy="1300481"/>
          </a:xfrm>
          <a:prstGeom prst="rect">
            <a:avLst/>
          </a:prstGeom>
          <a:blipFill>
            <a:blip r:embed="rId3"/>
          </a:blipFill>
          <a:ln w="12700">
            <a:miter lim="400000"/>
          </a:ln>
        </p:spPr>
        <p:txBody>
          <a:bodyPr lIns="72248" tIns="72248" rIns="72248" bIns="72248" anchor="ctr"/>
          <a:lstStyle/>
          <a:p>
            <a:pPr algn="l" defTabSz="1300480">
              <a:spcBef>
                <a:spcPts val="0"/>
              </a:spcBef>
              <a:tabLst/>
              <a:defRPr spc="0" sz="3400">
                <a:solidFill>
                  <a:srgbClr val="000000"/>
                </a:solidFill>
                <a:uFill>
                  <a:solidFill>
                    <a:srgbClr val="000000"/>
                  </a:solidFill>
                </a:uFill>
                <a:latin typeface="Times New Roman"/>
                <a:ea typeface="Times New Roman"/>
                <a:cs typeface="Times New Roman"/>
                <a:sym typeface="Times New Roman"/>
              </a:defRPr>
            </a:pPr>
          </a:p>
        </p:txBody>
      </p:sp>
      <p:grpSp>
        <p:nvGrpSpPr>
          <p:cNvPr id="385" name="Group"/>
          <p:cNvGrpSpPr/>
          <p:nvPr/>
        </p:nvGrpSpPr>
        <p:grpSpPr>
          <a:xfrm>
            <a:off x="759094" y="2492586"/>
            <a:ext cx="3467466" cy="1625375"/>
            <a:chOff x="0" y="0"/>
            <a:chExt cx="3467465" cy="1625374"/>
          </a:xfrm>
        </p:grpSpPr>
        <p:sp>
          <p:nvSpPr>
            <p:cNvPr id="383" name="Shape"/>
            <p:cNvSpPr/>
            <p:nvPr/>
          </p:nvSpPr>
          <p:spPr>
            <a:xfrm flipH="1">
              <a:off x="0" y="0"/>
              <a:ext cx="3467466" cy="16253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957" y="0"/>
                  </a:moveTo>
                  <a:cubicBezTo>
                    <a:pt x="18820" y="282"/>
                    <a:pt x="19835" y="1410"/>
                    <a:pt x="20435" y="3045"/>
                  </a:cubicBezTo>
                  <a:cubicBezTo>
                    <a:pt x="21038" y="5358"/>
                    <a:pt x="21375" y="7896"/>
                    <a:pt x="21600" y="10829"/>
                  </a:cubicBezTo>
                  <a:cubicBezTo>
                    <a:pt x="21375" y="13592"/>
                    <a:pt x="21038" y="16129"/>
                    <a:pt x="20435" y="18443"/>
                  </a:cubicBezTo>
                  <a:cubicBezTo>
                    <a:pt x="19835" y="20135"/>
                    <a:pt x="18820" y="21263"/>
                    <a:pt x="17957" y="21600"/>
                  </a:cubicBezTo>
                  <a:lnTo>
                    <a:pt x="3567" y="21600"/>
                  </a:lnTo>
                  <a:lnTo>
                    <a:pt x="0" y="10829"/>
                  </a:lnTo>
                  <a:lnTo>
                    <a:pt x="3567" y="0"/>
                  </a:lnTo>
                  <a:close/>
                </a:path>
              </a:pathLst>
            </a:custGeom>
            <a:solidFill>
              <a:srgbClr val="3333FF"/>
            </a:solidFill>
            <a:ln w="12700" cap="flat">
              <a:solidFill>
                <a:srgbClr val="000000"/>
              </a:solidFill>
              <a:prstDash val="solid"/>
              <a:round/>
            </a:ln>
            <a:effectLst/>
          </p:spPr>
          <p:txBody>
            <a:bodyPr wrap="square" lIns="72248" tIns="72248" rIns="72248" bIns="72248" numCol="1" anchor="ctr">
              <a:noAutofit/>
            </a:bodyPr>
            <a:lstStyle/>
            <a:p>
              <a:pPr defTabSz="1300480">
                <a:spcBef>
                  <a:spcPts val="0"/>
                </a:spcBef>
                <a:tabLst/>
                <a:defRPr b="1" spc="0" sz="3800">
                  <a:solidFill>
                    <a:srgbClr val="FFFFFF"/>
                  </a:solidFill>
                  <a:uFill>
                    <a:solidFill>
                      <a:srgbClr val="FFFFFF"/>
                    </a:solidFill>
                  </a:uFill>
                  <a:latin typeface="Arial"/>
                  <a:ea typeface="Arial"/>
                  <a:cs typeface="Arial"/>
                  <a:sym typeface="Arial"/>
                </a:defRPr>
              </a:pPr>
            </a:p>
          </p:txBody>
        </p:sp>
        <p:sp>
          <p:nvSpPr>
            <p:cNvPr id="384" name="Esencial…"/>
            <p:cNvSpPr txBox="1"/>
            <p:nvPr/>
          </p:nvSpPr>
          <p:spPr>
            <a:xfrm>
              <a:off x="641638" y="202345"/>
              <a:ext cx="2196231" cy="12209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2248" tIns="72248" rIns="72248" bIns="72248" numCol="1" anchor="ctr">
              <a:spAutoFit/>
            </a:bodyPr>
            <a:lstStyle/>
            <a:p>
              <a:pPr defTabSz="1300480">
                <a:spcBef>
                  <a:spcPts val="0"/>
                </a:spcBef>
                <a:tabLst/>
                <a:defRPr b="1" spc="0" sz="3800">
                  <a:solidFill>
                    <a:srgbClr val="FFFFFF"/>
                  </a:solidFill>
                  <a:uFill>
                    <a:solidFill>
                      <a:srgbClr val="FFFFFF"/>
                    </a:solidFill>
                  </a:uFill>
                  <a:latin typeface="Arial"/>
                  <a:ea typeface="Arial"/>
                  <a:cs typeface="Arial"/>
                  <a:sym typeface="Arial"/>
                </a:defRPr>
              </a:pPr>
              <a:r>
                <a:t>Esencial</a:t>
              </a:r>
            </a:p>
            <a:p>
              <a:pPr defTabSz="1300480">
                <a:spcBef>
                  <a:spcPts val="0"/>
                </a:spcBef>
                <a:tabLst/>
                <a:defRPr b="1" spc="0" sz="3800">
                  <a:solidFill>
                    <a:srgbClr val="FFFFFF"/>
                  </a:solidFill>
                  <a:uFill>
                    <a:solidFill>
                      <a:srgbClr val="FFFFFF"/>
                    </a:solidFill>
                  </a:uFill>
                  <a:latin typeface="Arial"/>
                  <a:ea typeface="Arial"/>
                  <a:cs typeface="Arial"/>
                  <a:sym typeface="Arial"/>
                </a:defRPr>
              </a:pPr>
              <a:r>
                <a:t>Para Sal.</a:t>
              </a:r>
            </a:p>
          </p:txBody>
        </p:sp>
      </p:grpSp>
      <p:sp>
        <p:nvSpPr>
          <p:cNvPr id="386" name="&quot;El que creyere y fuere bautizado, será salvo; mas el que no creyere, será condenado.&quot; (Marcos. 16:16)"/>
          <p:cNvSpPr txBox="1"/>
          <p:nvPr/>
        </p:nvSpPr>
        <p:spPr>
          <a:xfrm>
            <a:off x="839893" y="8150352"/>
            <a:ext cx="11325014" cy="1359183"/>
          </a:xfrm>
          <a:prstGeom prst="rect">
            <a:avLst/>
          </a:prstGeom>
          <a:solidFill>
            <a:srgbClr val="FFFFCC"/>
          </a:solidFill>
          <a:ln w="12700">
            <a:solidFill>
              <a:srgbClr val="3333CC"/>
            </a:solidFill>
          </a:ln>
          <a:extLst>
            <a:ext uri="{C572A759-6A51-4108-AA02-DFA0A04FC94B}">
              <ma14:wrappingTextBoxFlag xmlns:ma14="http://schemas.microsoft.com/office/mac/drawingml/2011/main" val="1"/>
            </a:ext>
          </a:extLst>
        </p:spPr>
        <p:txBody>
          <a:bodyPr lIns="72248" tIns="72248" rIns="72248" bIns="72248">
            <a:spAutoFit/>
          </a:bodyPr>
          <a:lstStyle/>
          <a:p>
            <a:pPr algn="l" defTabSz="1300480">
              <a:spcBef>
                <a:spcPts val="0"/>
              </a:spcBef>
              <a:tabLst/>
              <a:defRPr b="1" i="1" spc="0" sz="3400">
                <a:solidFill>
                  <a:srgbClr val="000000"/>
                </a:solidFill>
                <a:uFill>
                  <a:solidFill>
                    <a:srgbClr val="000000"/>
                  </a:solidFill>
                </a:uFill>
                <a:latin typeface="Times New Roman"/>
                <a:ea typeface="Times New Roman"/>
                <a:cs typeface="Times New Roman"/>
                <a:sym typeface="Times New Roman"/>
              </a:defRPr>
            </a:pPr>
            <a:r>
              <a:rPr sz="3800"/>
              <a:t>"El que creyere y fuere bautizado, será salvo; mas el que no creyere, será condenado."</a:t>
            </a:r>
            <a:r>
              <a:t> </a:t>
            </a:r>
            <a:r>
              <a:rPr sz="3800">
                <a:solidFill>
                  <a:srgbClr val="CC6600"/>
                </a:solidFill>
                <a:uFill>
                  <a:solidFill>
                    <a:srgbClr val="CC6600"/>
                  </a:solidFill>
                </a:uFill>
              </a:rPr>
              <a:t>(Marcos. 16:16)</a:t>
            </a:r>
          </a:p>
        </p:txBody>
      </p:sp>
      <p:grpSp>
        <p:nvGrpSpPr>
          <p:cNvPr id="389" name="Group"/>
          <p:cNvGrpSpPr/>
          <p:nvPr/>
        </p:nvGrpSpPr>
        <p:grpSpPr>
          <a:xfrm>
            <a:off x="759094" y="4551679"/>
            <a:ext cx="3467466" cy="1625376"/>
            <a:chOff x="0" y="0"/>
            <a:chExt cx="3467465" cy="1625374"/>
          </a:xfrm>
        </p:grpSpPr>
        <p:sp>
          <p:nvSpPr>
            <p:cNvPr id="387" name="Shape"/>
            <p:cNvSpPr/>
            <p:nvPr/>
          </p:nvSpPr>
          <p:spPr>
            <a:xfrm flipH="1">
              <a:off x="0" y="0"/>
              <a:ext cx="3467466" cy="16253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957" y="0"/>
                  </a:moveTo>
                  <a:cubicBezTo>
                    <a:pt x="18820" y="282"/>
                    <a:pt x="19835" y="1410"/>
                    <a:pt x="20435" y="3045"/>
                  </a:cubicBezTo>
                  <a:cubicBezTo>
                    <a:pt x="21038" y="5358"/>
                    <a:pt x="21375" y="7896"/>
                    <a:pt x="21600" y="10829"/>
                  </a:cubicBezTo>
                  <a:cubicBezTo>
                    <a:pt x="21375" y="13592"/>
                    <a:pt x="21038" y="16129"/>
                    <a:pt x="20435" y="18443"/>
                  </a:cubicBezTo>
                  <a:cubicBezTo>
                    <a:pt x="19835" y="20135"/>
                    <a:pt x="18820" y="21263"/>
                    <a:pt x="17957" y="21600"/>
                  </a:cubicBezTo>
                  <a:lnTo>
                    <a:pt x="3567" y="21600"/>
                  </a:lnTo>
                  <a:lnTo>
                    <a:pt x="0" y="10829"/>
                  </a:lnTo>
                  <a:lnTo>
                    <a:pt x="3567" y="0"/>
                  </a:lnTo>
                  <a:close/>
                </a:path>
              </a:pathLst>
            </a:custGeom>
            <a:solidFill>
              <a:srgbClr val="3333FF"/>
            </a:solidFill>
            <a:ln w="12700" cap="flat">
              <a:solidFill>
                <a:srgbClr val="000000"/>
              </a:solidFill>
              <a:prstDash val="solid"/>
              <a:round/>
            </a:ln>
            <a:effectLst/>
          </p:spPr>
          <p:txBody>
            <a:bodyPr wrap="square" lIns="72248" tIns="72248" rIns="72248" bIns="72248" numCol="1" anchor="ctr">
              <a:noAutofit/>
            </a:bodyPr>
            <a:lstStyle/>
            <a:p>
              <a:pPr defTabSz="1300480">
                <a:spcBef>
                  <a:spcPts val="0"/>
                </a:spcBef>
                <a:tabLst/>
                <a:defRPr b="1" spc="0" sz="3800">
                  <a:solidFill>
                    <a:srgbClr val="FFFFFF"/>
                  </a:solidFill>
                  <a:uFill>
                    <a:solidFill>
                      <a:srgbClr val="FFFFFF"/>
                    </a:solidFill>
                  </a:uFill>
                  <a:latin typeface="Arial"/>
                  <a:ea typeface="Arial"/>
                  <a:cs typeface="Arial"/>
                  <a:sym typeface="Arial"/>
                </a:defRPr>
              </a:pPr>
            </a:p>
          </p:txBody>
        </p:sp>
        <p:sp>
          <p:nvSpPr>
            <p:cNvPr id="388" name="Nos pone…"/>
            <p:cNvSpPr txBox="1"/>
            <p:nvPr/>
          </p:nvSpPr>
          <p:spPr>
            <a:xfrm>
              <a:off x="266374" y="202345"/>
              <a:ext cx="2946759" cy="12209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2248" tIns="72248" rIns="72248" bIns="72248" numCol="1" anchor="ctr">
              <a:spAutoFit/>
            </a:bodyPr>
            <a:lstStyle/>
            <a:p>
              <a:pPr defTabSz="1300480">
                <a:spcBef>
                  <a:spcPts val="0"/>
                </a:spcBef>
                <a:tabLst/>
                <a:defRPr b="1" spc="0" sz="3800">
                  <a:solidFill>
                    <a:srgbClr val="FFFFFF"/>
                  </a:solidFill>
                  <a:uFill>
                    <a:solidFill>
                      <a:srgbClr val="FFFFFF"/>
                    </a:solidFill>
                  </a:uFill>
                  <a:latin typeface="Arial"/>
                  <a:ea typeface="Arial"/>
                  <a:cs typeface="Arial"/>
                  <a:sym typeface="Arial"/>
                </a:defRPr>
              </a:pPr>
              <a:r>
                <a:t>Nos pone</a:t>
              </a:r>
            </a:p>
            <a:p>
              <a:pPr defTabSz="1300480">
                <a:spcBef>
                  <a:spcPts val="0"/>
                </a:spcBef>
                <a:tabLst/>
                <a:defRPr b="1" spc="0" sz="3800">
                  <a:solidFill>
                    <a:srgbClr val="FFFFFF"/>
                  </a:solidFill>
                  <a:uFill>
                    <a:solidFill>
                      <a:srgbClr val="FFFFFF"/>
                    </a:solidFill>
                  </a:uFill>
                  <a:latin typeface="Arial"/>
                  <a:ea typeface="Arial"/>
                  <a:cs typeface="Arial"/>
                  <a:sym typeface="Arial"/>
                </a:defRPr>
              </a:pPr>
              <a:r>
                <a:t>En la Iglesia</a:t>
              </a:r>
            </a:p>
          </p:txBody>
        </p:sp>
      </p:grpSp>
      <p:grpSp>
        <p:nvGrpSpPr>
          <p:cNvPr id="392" name="Group"/>
          <p:cNvGrpSpPr/>
          <p:nvPr/>
        </p:nvGrpSpPr>
        <p:grpSpPr>
          <a:xfrm>
            <a:off x="2167466" y="6610773"/>
            <a:ext cx="8453122" cy="1974427"/>
            <a:chOff x="0" y="452128"/>
            <a:chExt cx="8453120" cy="1974426"/>
          </a:xfrm>
        </p:grpSpPr>
        <p:sp>
          <p:nvSpPr>
            <p:cNvPr id="390" name="Rounded Rectangle"/>
            <p:cNvSpPr/>
            <p:nvPr/>
          </p:nvSpPr>
          <p:spPr>
            <a:xfrm>
              <a:off x="0" y="452128"/>
              <a:ext cx="8453121" cy="1408854"/>
            </a:xfrm>
            <a:prstGeom prst="roundRect">
              <a:avLst>
                <a:gd name="adj" fmla="val 36606"/>
              </a:avLst>
            </a:prstGeom>
            <a:solidFill>
              <a:srgbClr val="3333CC"/>
            </a:solidFill>
            <a:ln w="12700" cap="flat">
              <a:solidFill>
                <a:srgbClr val="000000"/>
              </a:solidFill>
              <a:prstDash val="solid"/>
              <a:round/>
            </a:ln>
            <a:effectLst/>
          </p:spPr>
          <p:txBody>
            <a:bodyPr wrap="square" lIns="72248" tIns="72248" rIns="72248" bIns="72248" numCol="1" anchor="ctr">
              <a:noAutofit/>
            </a:bodyPr>
            <a:lstStyle/>
            <a:p>
              <a:pPr defTabSz="1300480">
                <a:spcBef>
                  <a:spcPts val="0"/>
                </a:spcBef>
                <a:tabLst/>
                <a:defRPr b="1" spc="0" sz="3800">
                  <a:solidFill>
                    <a:srgbClr val="FFFFFF"/>
                  </a:solidFill>
                  <a:uFill>
                    <a:solidFill>
                      <a:srgbClr val="FFFFFF"/>
                    </a:solidFill>
                  </a:uFill>
                  <a:latin typeface="Arial"/>
                  <a:ea typeface="Arial"/>
                  <a:cs typeface="Arial"/>
                  <a:sym typeface="Arial"/>
                </a:defRPr>
              </a:pPr>
            </a:p>
          </p:txBody>
        </p:sp>
        <p:sp>
          <p:nvSpPr>
            <p:cNvPr id="391" name="Paralelo a  la Muerte, Sepultura y…"/>
            <p:cNvSpPr/>
            <p:nvPr/>
          </p:nvSpPr>
          <p:spPr>
            <a:xfrm>
              <a:off x="4226560" y="1156554"/>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72248" tIns="72248" rIns="72248" bIns="72248" numCol="1" anchor="ctr">
              <a:spAutoFit/>
            </a:bodyPr>
            <a:lstStyle/>
            <a:p>
              <a:pPr defTabSz="1300480">
                <a:spcBef>
                  <a:spcPts val="0"/>
                </a:spcBef>
                <a:tabLst/>
                <a:defRPr b="1" spc="0" sz="3800">
                  <a:solidFill>
                    <a:srgbClr val="FFFFFF"/>
                  </a:solidFill>
                  <a:uFill>
                    <a:solidFill>
                      <a:srgbClr val="FFFFFF"/>
                    </a:solidFill>
                  </a:uFill>
                  <a:latin typeface="Arial"/>
                  <a:ea typeface="Arial"/>
                  <a:cs typeface="Arial"/>
                  <a:sym typeface="Arial"/>
                </a:defRPr>
              </a:pPr>
            </a:p>
            <a:p>
              <a:pPr defTabSz="1300480">
                <a:spcBef>
                  <a:spcPts val="0"/>
                </a:spcBef>
                <a:tabLst/>
                <a:defRPr b="1" spc="0" sz="3800">
                  <a:solidFill>
                    <a:srgbClr val="FFFFFF"/>
                  </a:solidFill>
                  <a:uFill>
                    <a:solidFill>
                      <a:srgbClr val="FFFFFF"/>
                    </a:solidFill>
                  </a:uFill>
                  <a:latin typeface="Arial"/>
                  <a:ea typeface="Arial"/>
                  <a:cs typeface="Arial"/>
                  <a:sym typeface="Arial"/>
                </a:defRPr>
              </a:pPr>
              <a:r>
                <a:t>Paralelo a  la Muerte, Sepultura y </a:t>
              </a:r>
            </a:p>
            <a:p>
              <a:pPr defTabSz="1300480">
                <a:spcBef>
                  <a:spcPts val="0"/>
                </a:spcBef>
                <a:tabLst/>
                <a:defRPr b="1" spc="0" sz="3800">
                  <a:solidFill>
                    <a:srgbClr val="FFFFFF"/>
                  </a:solidFill>
                  <a:uFill>
                    <a:solidFill>
                      <a:srgbClr val="FFFFFF"/>
                    </a:solidFill>
                  </a:uFill>
                  <a:latin typeface="Arial"/>
                  <a:ea typeface="Arial"/>
                  <a:cs typeface="Arial"/>
                  <a:sym typeface="Arial"/>
                </a:defRPr>
              </a:pPr>
              <a:r>
                <a:t>Resurrección de Cristo</a:t>
              </a:r>
            </a:p>
          </p:txBody>
        </p:sp>
      </p:grpSp>
      <p:grpSp>
        <p:nvGrpSpPr>
          <p:cNvPr id="395" name="Group"/>
          <p:cNvGrpSpPr/>
          <p:nvPr/>
        </p:nvGrpSpPr>
        <p:grpSpPr>
          <a:xfrm>
            <a:off x="8669866" y="2384213"/>
            <a:ext cx="3467466" cy="1625375"/>
            <a:chOff x="0" y="0"/>
            <a:chExt cx="3467465" cy="1625374"/>
          </a:xfrm>
        </p:grpSpPr>
        <p:sp>
          <p:nvSpPr>
            <p:cNvPr id="393" name="Shape"/>
            <p:cNvSpPr/>
            <p:nvPr/>
          </p:nvSpPr>
          <p:spPr>
            <a:xfrm>
              <a:off x="0" y="0"/>
              <a:ext cx="3467465" cy="16253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957" y="0"/>
                  </a:moveTo>
                  <a:cubicBezTo>
                    <a:pt x="18820" y="282"/>
                    <a:pt x="19835" y="1410"/>
                    <a:pt x="20435" y="3045"/>
                  </a:cubicBezTo>
                  <a:cubicBezTo>
                    <a:pt x="21038" y="5358"/>
                    <a:pt x="21375" y="7896"/>
                    <a:pt x="21600" y="10829"/>
                  </a:cubicBezTo>
                  <a:cubicBezTo>
                    <a:pt x="21375" y="13592"/>
                    <a:pt x="21038" y="16129"/>
                    <a:pt x="20435" y="18443"/>
                  </a:cubicBezTo>
                  <a:cubicBezTo>
                    <a:pt x="19835" y="20135"/>
                    <a:pt x="18820" y="21263"/>
                    <a:pt x="17957" y="21600"/>
                  </a:cubicBezTo>
                  <a:lnTo>
                    <a:pt x="3567" y="21600"/>
                  </a:lnTo>
                  <a:lnTo>
                    <a:pt x="0" y="10829"/>
                  </a:lnTo>
                  <a:lnTo>
                    <a:pt x="3567" y="0"/>
                  </a:lnTo>
                  <a:close/>
                </a:path>
              </a:pathLst>
            </a:custGeom>
            <a:solidFill>
              <a:srgbClr val="3333FF"/>
            </a:solidFill>
            <a:ln w="12700" cap="flat">
              <a:solidFill>
                <a:srgbClr val="000000"/>
              </a:solidFill>
              <a:prstDash val="solid"/>
              <a:round/>
            </a:ln>
            <a:effectLst/>
          </p:spPr>
          <p:txBody>
            <a:bodyPr wrap="square" lIns="72248" tIns="72248" rIns="72248" bIns="72248" numCol="1" anchor="ctr">
              <a:noAutofit/>
            </a:bodyPr>
            <a:lstStyle/>
            <a:p>
              <a:pPr defTabSz="1300480">
                <a:spcBef>
                  <a:spcPts val="0"/>
                </a:spcBef>
                <a:tabLst/>
                <a:defRPr b="1" spc="0" sz="3800">
                  <a:solidFill>
                    <a:srgbClr val="FFFFFF"/>
                  </a:solidFill>
                  <a:uFill>
                    <a:solidFill>
                      <a:srgbClr val="FFFFFF"/>
                    </a:solidFill>
                  </a:uFill>
                  <a:latin typeface="Arial"/>
                  <a:ea typeface="Arial"/>
                  <a:cs typeface="Arial"/>
                  <a:sym typeface="Arial"/>
                </a:defRPr>
              </a:pPr>
            </a:p>
          </p:txBody>
        </p:sp>
        <p:sp>
          <p:nvSpPr>
            <p:cNvPr id="394" name="Comienza…"/>
            <p:cNvSpPr txBox="1"/>
            <p:nvPr/>
          </p:nvSpPr>
          <p:spPr>
            <a:xfrm>
              <a:off x="509417" y="202345"/>
              <a:ext cx="2436588" cy="12209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2248" tIns="72248" rIns="72248" bIns="72248" numCol="1" anchor="ctr">
              <a:spAutoFit/>
            </a:bodyPr>
            <a:lstStyle/>
            <a:p>
              <a:pPr defTabSz="1300480">
                <a:spcBef>
                  <a:spcPts val="0"/>
                </a:spcBef>
                <a:tabLst/>
                <a:defRPr b="1" spc="0" sz="3800">
                  <a:solidFill>
                    <a:srgbClr val="000000"/>
                  </a:solidFill>
                  <a:uFill>
                    <a:solidFill>
                      <a:srgbClr val="000000"/>
                    </a:solidFill>
                  </a:uFill>
                  <a:latin typeface="Arial"/>
                  <a:ea typeface="Arial"/>
                  <a:cs typeface="Arial"/>
                  <a:sym typeface="Arial"/>
                </a:defRPr>
              </a:pPr>
              <a:r>
                <a:rPr>
                  <a:solidFill>
                    <a:srgbClr val="FFFFFF"/>
                  </a:solidFill>
                  <a:uFill>
                    <a:solidFill>
                      <a:srgbClr val="FFFFFF"/>
                    </a:solidFill>
                  </a:uFill>
                </a:rPr>
                <a:t>Comienza</a:t>
              </a:r>
              <a:endParaRPr>
                <a:solidFill>
                  <a:srgbClr val="FFFFFF"/>
                </a:solidFill>
                <a:uFill>
                  <a:solidFill>
                    <a:srgbClr val="FFFFFF"/>
                  </a:solidFill>
                </a:uFill>
              </a:endParaRPr>
            </a:p>
            <a:p>
              <a:pPr defTabSz="1300480">
                <a:spcBef>
                  <a:spcPts val="0"/>
                </a:spcBef>
                <a:tabLst/>
                <a:defRPr b="1" spc="0" sz="3800">
                  <a:solidFill>
                    <a:srgbClr val="000000"/>
                  </a:solidFill>
                  <a:uFill>
                    <a:solidFill>
                      <a:srgbClr val="000000"/>
                    </a:solidFill>
                  </a:uFill>
                  <a:latin typeface="Arial"/>
                  <a:ea typeface="Arial"/>
                  <a:cs typeface="Arial"/>
                  <a:sym typeface="Arial"/>
                </a:defRPr>
              </a:pPr>
              <a:r>
                <a:rPr>
                  <a:solidFill>
                    <a:srgbClr val="FFFFFF"/>
                  </a:solidFill>
                  <a:uFill>
                    <a:solidFill>
                      <a:srgbClr val="FFFFFF"/>
                    </a:solidFill>
                  </a:uFill>
                </a:rPr>
                <a:t>Cambio</a:t>
              </a:r>
            </a:p>
          </p:txBody>
        </p:sp>
      </p:grpSp>
      <p:grpSp>
        <p:nvGrpSpPr>
          <p:cNvPr id="398" name="Group"/>
          <p:cNvGrpSpPr/>
          <p:nvPr/>
        </p:nvGrpSpPr>
        <p:grpSpPr>
          <a:xfrm>
            <a:off x="8669866" y="4334933"/>
            <a:ext cx="3467466" cy="1625375"/>
            <a:chOff x="0" y="0"/>
            <a:chExt cx="3467465" cy="1625374"/>
          </a:xfrm>
        </p:grpSpPr>
        <p:sp>
          <p:nvSpPr>
            <p:cNvPr id="396" name="Shape"/>
            <p:cNvSpPr/>
            <p:nvPr/>
          </p:nvSpPr>
          <p:spPr>
            <a:xfrm>
              <a:off x="0" y="0"/>
              <a:ext cx="3467465" cy="16253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957" y="0"/>
                  </a:moveTo>
                  <a:cubicBezTo>
                    <a:pt x="18820" y="282"/>
                    <a:pt x="19835" y="1410"/>
                    <a:pt x="20435" y="3045"/>
                  </a:cubicBezTo>
                  <a:cubicBezTo>
                    <a:pt x="21038" y="5358"/>
                    <a:pt x="21375" y="7896"/>
                    <a:pt x="21600" y="10829"/>
                  </a:cubicBezTo>
                  <a:cubicBezTo>
                    <a:pt x="21375" y="13592"/>
                    <a:pt x="21038" y="16129"/>
                    <a:pt x="20435" y="18443"/>
                  </a:cubicBezTo>
                  <a:cubicBezTo>
                    <a:pt x="19835" y="20135"/>
                    <a:pt x="18820" y="21263"/>
                    <a:pt x="17957" y="21600"/>
                  </a:cubicBezTo>
                  <a:lnTo>
                    <a:pt x="3567" y="21600"/>
                  </a:lnTo>
                  <a:lnTo>
                    <a:pt x="0" y="10829"/>
                  </a:lnTo>
                  <a:lnTo>
                    <a:pt x="3567" y="0"/>
                  </a:lnTo>
                  <a:close/>
                </a:path>
              </a:pathLst>
            </a:custGeom>
            <a:solidFill>
              <a:srgbClr val="3333FF"/>
            </a:solidFill>
            <a:ln w="12700" cap="flat">
              <a:solidFill>
                <a:srgbClr val="000000"/>
              </a:solidFill>
              <a:prstDash val="solid"/>
              <a:round/>
            </a:ln>
            <a:effectLst/>
          </p:spPr>
          <p:txBody>
            <a:bodyPr wrap="square" lIns="72248" tIns="72248" rIns="72248" bIns="72248" numCol="1" anchor="ctr">
              <a:noAutofit/>
            </a:bodyPr>
            <a:lstStyle/>
            <a:p>
              <a:pPr defTabSz="1300480">
                <a:spcBef>
                  <a:spcPts val="0"/>
                </a:spcBef>
                <a:tabLst/>
                <a:defRPr b="1" spc="0" sz="3800">
                  <a:solidFill>
                    <a:srgbClr val="FFFFFF"/>
                  </a:solidFill>
                  <a:uFill>
                    <a:solidFill>
                      <a:srgbClr val="FFFFFF"/>
                    </a:solidFill>
                  </a:uFill>
                  <a:latin typeface="Arial"/>
                  <a:ea typeface="Arial"/>
                  <a:cs typeface="Arial"/>
                  <a:sym typeface="Arial"/>
                </a:defRPr>
              </a:pPr>
            </a:p>
          </p:txBody>
        </p:sp>
        <p:sp>
          <p:nvSpPr>
            <p:cNvPr id="397" name="Bautizado…"/>
            <p:cNvSpPr txBox="1"/>
            <p:nvPr/>
          </p:nvSpPr>
          <p:spPr>
            <a:xfrm>
              <a:off x="254214" y="202345"/>
              <a:ext cx="2946994" cy="12209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2248" tIns="72248" rIns="72248" bIns="72248" numCol="1" anchor="ctr">
              <a:spAutoFit/>
            </a:bodyPr>
            <a:lstStyle/>
            <a:p>
              <a:pPr defTabSz="1300480">
                <a:spcBef>
                  <a:spcPts val="0"/>
                </a:spcBef>
                <a:tabLst/>
                <a:defRPr b="1" spc="0" sz="3800">
                  <a:solidFill>
                    <a:srgbClr val="000000"/>
                  </a:solidFill>
                  <a:uFill>
                    <a:solidFill>
                      <a:srgbClr val="000000"/>
                    </a:solidFill>
                  </a:uFill>
                  <a:latin typeface="Arial"/>
                  <a:ea typeface="Arial"/>
                  <a:cs typeface="Arial"/>
                  <a:sym typeface="Arial"/>
                </a:defRPr>
              </a:pPr>
              <a:r>
                <a:rPr>
                  <a:solidFill>
                    <a:srgbClr val="FFFFFF"/>
                  </a:solidFill>
                  <a:uFill>
                    <a:solidFill>
                      <a:srgbClr val="FFFFFF"/>
                    </a:solidFill>
                  </a:uFill>
                </a:rPr>
                <a:t>Bautizado</a:t>
              </a:r>
              <a:endParaRPr>
                <a:solidFill>
                  <a:srgbClr val="FFFFFF"/>
                </a:solidFill>
                <a:uFill>
                  <a:solidFill>
                    <a:srgbClr val="FFFFFF"/>
                  </a:solidFill>
                </a:uFill>
              </a:endParaRPr>
            </a:p>
            <a:p>
              <a:pPr defTabSz="1300480">
                <a:spcBef>
                  <a:spcPts val="0"/>
                </a:spcBef>
                <a:tabLst/>
                <a:defRPr b="1" spc="0" sz="3800">
                  <a:solidFill>
                    <a:srgbClr val="000000"/>
                  </a:solidFill>
                  <a:uFill>
                    <a:solidFill>
                      <a:srgbClr val="000000"/>
                    </a:solidFill>
                  </a:uFill>
                  <a:latin typeface="Arial"/>
                  <a:ea typeface="Arial"/>
                  <a:cs typeface="Arial"/>
                  <a:sym typeface="Arial"/>
                </a:defRPr>
              </a:pPr>
              <a:r>
                <a:rPr>
                  <a:solidFill>
                    <a:srgbClr val="FFFFFF"/>
                  </a:solidFill>
                  <a:uFill>
                    <a:solidFill>
                      <a:srgbClr val="FFFFFF"/>
                    </a:solidFill>
                  </a:uFill>
                </a:rPr>
                <a:t>Para muerte</a:t>
              </a:r>
            </a:p>
          </p:txBody>
        </p:sp>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el" backwards="0">
                                    <p:tmAbs val="0"/>
                                  </p:iterate>
                                  <p:childTnLst>
                                    <p:set>
                                      <p:cBhvr>
                                        <p:cTn id="6" fill="hold"/>
                                        <p:tgtEl>
                                          <p:spTgt spid="385"/>
                                        </p:tgtEl>
                                        <p:attrNameLst>
                                          <p:attrName>style.visibility</p:attrName>
                                        </p:attrNameLst>
                                      </p:cBhvr>
                                      <p:to>
                                        <p:strVal val="visible"/>
                                      </p:to>
                                    </p:set>
                                    <p:anim calcmode="lin" valueType="num">
                                      <p:cBhvr>
                                        <p:cTn id="7" dur="500" fill="hold"/>
                                        <p:tgtEl>
                                          <p:spTgt spid="385"/>
                                        </p:tgtEl>
                                        <p:attrNameLst>
                                          <p:attrName>ppt_x</p:attrName>
                                        </p:attrNameLst>
                                      </p:cBhvr>
                                      <p:tavLst>
                                        <p:tav tm="0">
                                          <p:val>
                                            <p:strVal val="0-#ppt_w/2"/>
                                          </p:val>
                                        </p:tav>
                                        <p:tav tm="100000">
                                          <p:val>
                                            <p:strVal val="#ppt_x"/>
                                          </p:val>
                                        </p:tav>
                                      </p:tavLst>
                                    </p:anim>
                                    <p:anim calcmode="lin" valueType="num">
                                      <p:cBhvr>
                                        <p:cTn id="8" dur="500" fill="hold"/>
                                        <p:tgtEl>
                                          <p:spTgt spid="38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4" presetID="2" grpId="2" fill="hold">
                                  <p:stCondLst>
                                    <p:cond delay="0"/>
                                  </p:stCondLst>
                                  <p:iterate type="el" backwards="0">
                                    <p:tmAbs val="0"/>
                                  </p:iterate>
                                  <p:childTnLst>
                                    <p:set>
                                      <p:cBhvr>
                                        <p:cTn id="12" fill="hold"/>
                                        <p:tgtEl>
                                          <p:spTgt spid="386"/>
                                        </p:tgtEl>
                                        <p:attrNameLst>
                                          <p:attrName>style.visibility</p:attrName>
                                        </p:attrNameLst>
                                      </p:cBhvr>
                                      <p:to>
                                        <p:strVal val="visible"/>
                                      </p:to>
                                    </p:set>
                                    <p:anim calcmode="lin" valueType="num">
                                      <p:cBhvr>
                                        <p:cTn id="13" dur="500" fill="hold"/>
                                        <p:tgtEl>
                                          <p:spTgt spid="386"/>
                                        </p:tgtEl>
                                        <p:attrNameLst>
                                          <p:attrName>ppt_x</p:attrName>
                                        </p:attrNameLst>
                                      </p:cBhvr>
                                      <p:tavLst>
                                        <p:tav tm="0">
                                          <p:val>
                                            <p:strVal val="#ppt_x"/>
                                          </p:val>
                                        </p:tav>
                                        <p:tav tm="100000">
                                          <p:val>
                                            <p:strVal val="#ppt_x"/>
                                          </p:val>
                                        </p:tav>
                                      </p:tavLst>
                                    </p:anim>
                                    <p:anim calcmode="lin" valueType="num">
                                      <p:cBhvr>
                                        <p:cTn id="14" dur="500" fill="hold"/>
                                        <p:tgtEl>
                                          <p:spTgt spid="38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8" presetID="2" grpId="3" fill="hold">
                                  <p:stCondLst>
                                    <p:cond delay="0"/>
                                  </p:stCondLst>
                                  <p:iterate type="el" backwards="0">
                                    <p:tmAbs val="0"/>
                                  </p:iterate>
                                  <p:childTnLst>
                                    <p:set>
                                      <p:cBhvr>
                                        <p:cTn id="18" fill="hold"/>
                                        <p:tgtEl>
                                          <p:spTgt spid="389"/>
                                        </p:tgtEl>
                                        <p:attrNameLst>
                                          <p:attrName>style.visibility</p:attrName>
                                        </p:attrNameLst>
                                      </p:cBhvr>
                                      <p:to>
                                        <p:strVal val="visible"/>
                                      </p:to>
                                    </p:set>
                                    <p:anim calcmode="lin" valueType="num">
                                      <p:cBhvr>
                                        <p:cTn id="19" dur="500" fill="hold"/>
                                        <p:tgtEl>
                                          <p:spTgt spid="389"/>
                                        </p:tgtEl>
                                        <p:attrNameLst>
                                          <p:attrName>ppt_x</p:attrName>
                                        </p:attrNameLst>
                                      </p:cBhvr>
                                      <p:tavLst>
                                        <p:tav tm="0">
                                          <p:val>
                                            <p:strVal val="0-#ppt_w/2"/>
                                          </p:val>
                                        </p:tav>
                                        <p:tav tm="100000">
                                          <p:val>
                                            <p:strVal val="#ppt_x"/>
                                          </p:val>
                                        </p:tav>
                                      </p:tavLst>
                                    </p:anim>
                                    <p:anim calcmode="lin" valueType="num">
                                      <p:cBhvr>
                                        <p:cTn id="20" dur="500" fill="hold"/>
                                        <p:tgtEl>
                                          <p:spTgt spid="38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 grpId="4" fill="hold">
                                  <p:stCondLst>
                                    <p:cond delay="0"/>
                                  </p:stCondLst>
                                  <p:iterate type="el" backwards="0">
                                    <p:tmAbs val="0"/>
                                  </p:iterate>
                                  <p:childTnLst>
                                    <p:set>
                                      <p:cBhvr>
                                        <p:cTn id="24" fill="hold"/>
                                        <p:tgtEl>
                                          <p:spTgt spid="392"/>
                                        </p:tgtEl>
                                        <p:attrNameLst>
                                          <p:attrName>style.visibility</p:attrName>
                                        </p:attrNameLst>
                                      </p:cBhvr>
                                      <p:to>
                                        <p:strVal val="visible"/>
                                      </p:to>
                                    </p:set>
                                    <p:anim calcmode="lin" valueType="num">
                                      <p:cBhvr>
                                        <p:cTn id="25" dur="500" fill="hold"/>
                                        <p:tgtEl>
                                          <p:spTgt spid="392"/>
                                        </p:tgtEl>
                                        <p:attrNameLst>
                                          <p:attrName>ppt_x</p:attrName>
                                        </p:attrNameLst>
                                      </p:cBhvr>
                                      <p:tavLst>
                                        <p:tav tm="0">
                                          <p:val>
                                            <p:strVal val="0-#ppt_w/2"/>
                                          </p:val>
                                        </p:tav>
                                        <p:tav tm="100000">
                                          <p:val>
                                            <p:strVal val="#ppt_x"/>
                                          </p:val>
                                        </p:tav>
                                      </p:tavLst>
                                    </p:anim>
                                    <p:anim calcmode="lin" valueType="num">
                                      <p:cBhvr>
                                        <p:cTn id="26" dur="500" fill="hold"/>
                                        <p:tgtEl>
                                          <p:spTgt spid="392"/>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8" presetID="2" grpId="5" fill="hold">
                                  <p:stCondLst>
                                    <p:cond delay="0"/>
                                  </p:stCondLst>
                                  <p:iterate type="el" backwards="0">
                                    <p:tmAbs val="0"/>
                                  </p:iterate>
                                  <p:childTnLst>
                                    <p:set>
                                      <p:cBhvr>
                                        <p:cTn id="30" fill="hold"/>
                                        <p:tgtEl>
                                          <p:spTgt spid="395"/>
                                        </p:tgtEl>
                                        <p:attrNameLst>
                                          <p:attrName>style.visibility</p:attrName>
                                        </p:attrNameLst>
                                      </p:cBhvr>
                                      <p:to>
                                        <p:strVal val="visible"/>
                                      </p:to>
                                    </p:set>
                                    <p:anim calcmode="lin" valueType="num">
                                      <p:cBhvr>
                                        <p:cTn id="31" dur="500" fill="hold"/>
                                        <p:tgtEl>
                                          <p:spTgt spid="395"/>
                                        </p:tgtEl>
                                        <p:attrNameLst>
                                          <p:attrName>ppt_x</p:attrName>
                                        </p:attrNameLst>
                                      </p:cBhvr>
                                      <p:tavLst>
                                        <p:tav tm="0">
                                          <p:val>
                                            <p:strVal val="0-#ppt_w/2"/>
                                          </p:val>
                                        </p:tav>
                                        <p:tav tm="100000">
                                          <p:val>
                                            <p:strVal val="#ppt_x"/>
                                          </p:val>
                                        </p:tav>
                                      </p:tavLst>
                                    </p:anim>
                                    <p:anim calcmode="lin" valueType="num">
                                      <p:cBhvr>
                                        <p:cTn id="32" dur="500" fill="hold"/>
                                        <p:tgtEl>
                                          <p:spTgt spid="395"/>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8" presetID="2" grpId="6" fill="hold">
                                  <p:stCondLst>
                                    <p:cond delay="0"/>
                                  </p:stCondLst>
                                  <p:iterate type="el" backwards="0">
                                    <p:tmAbs val="0"/>
                                  </p:iterate>
                                  <p:childTnLst>
                                    <p:set>
                                      <p:cBhvr>
                                        <p:cTn id="36" fill="hold"/>
                                        <p:tgtEl>
                                          <p:spTgt spid="398"/>
                                        </p:tgtEl>
                                        <p:attrNameLst>
                                          <p:attrName>style.visibility</p:attrName>
                                        </p:attrNameLst>
                                      </p:cBhvr>
                                      <p:to>
                                        <p:strVal val="visible"/>
                                      </p:to>
                                    </p:set>
                                    <p:anim calcmode="lin" valueType="num">
                                      <p:cBhvr>
                                        <p:cTn id="37" dur="500" fill="hold"/>
                                        <p:tgtEl>
                                          <p:spTgt spid="398"/>
                                        </p:tgtEl>
                                        <p:attrNameLst>
                                          <p:attrName>ppt_x</p:attrName>
                                        </p:attrNameLst>
                                      </p:cBhvr>
                                      <p:tavLst>
                                        <p:tav tm="0">
                                          <p:val>
                                            <p:strVal val="0-#ppt_w/2"/>
                                          </p:val>
                                        </p:tav>
                                        <p:tav tm="100000">
                                          <p:val>
                                            <p:strVal val="#ppt_x"/>
                                          </p:val>
                                        </p:tav>
                                      </p:tavLst>
                                    </p:anim>
                                    <p:anim calcmode="lin" valueType="num">
                                      <p:cBhvr>
                                        <p:cTn id="38" dur="500" fill="hold"/>
                                        <p:tgtEl>
                                          <p:spTgt spid="39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92" grpId="4"/>
      <p:bldP build="whole" bldLvl="1" animBg="1" rev="0" advAuto="0" spid="389" grpId="3"/>
      <p:bldP build="whole" bldLvl="1" animBg="1" rev="0" advAuto="0" spid="385" grpId="1"/>
      <p:bldP build="whole" bldLvl="1" animBg="1" rev="0" advAuto="0" spid="386" grpId="2"/>
      <p:bldP build="whole" bldLvl="1" animBg="1" rev="0" advAuto="0" spid="398" grpId="6"/>
      <p:bldP build="whole" bldLvl="1" animBg="1" rev="0" advAuto="0" spid="395" grpId="5"/>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00" name="Image" descr="Image"/>
          <p:cNvPicPr>
            <a:picLocks noChangeAspect="1"/>
          </p:cNvPicPr>
          <p:nvPr/>
        </p:nvPicPr>
        <p:blipFill>
          <a:blip r:embed="rId2">
            <a:extLst/>
          </a:blip>
          <a:stretch>
            <a:fillRect/>
          </a:stretch>
        </p:blipFill>
        <p:spPr>
          <a:xfrm>
            <a:off x="88649" y="3208771"/>
            <a:ext cx="5332890" cy="6091634"/>
          </a:xfrm>
          <a:prstGeom prst="rect">
            <a:avLst/>
          </a:prstGeom>
          <a:ln w="12700">
            <a:miter lim="400000"/>
          </a:ln>
          <a:effectLst>
            <a:outerShdw sx="100000" sy="100000" kx="0" ky="0" algn="b" rotWithShape="0" blurRad="355600" dist="213493" dir="1200713">
              <a:srgbClr val="000000">
                <a:alpha val="55157"/>
              </a:srgbClr>
            </a:outerShdw>
          </a:effectLst>
        </p:spPr>
      </p:pic>
      <p:sp>
        <p:nvSpPr>
          <p:cNvPr id="401" name="Felipe (Hch 6:5; 8:5-13)…"/>
          <p:cNvSpPr txBox="1"/>
          <p:nvPr/>
        </p:nvSpPr>
        <p:spPr>
          <a:xfrm>
            <a:off x="5736987" y="4064000"/>
            <a:ext cx="7129449" cy="4864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914400" indent="-914400" algn="l">
              <a:spcBef>
                <a:spcPts val="1300"/>
              </a:spcBef>
              <a:buSzPct val="80000"/>
              <a:buBlip>
                <a:blip r:embed="rId3"/>
              </a:buBlip>
              <a:defRPr spc="116" sz="3900">
                <a:solidFill>
                  <a:srgbClr val="000000"/>
                </a:solidFill>
                <a:latin typeface="Century Gothic"/>
                <a:ea typeface="Century Gothic"/>
                <a:cs typeface="Century Gothic"/>
                <a:sym typeface="Century Gothic"/>
              </a:defRPr>
            </a:pPr>
            <a:r>
              <a:rPr b="1"/>
              <a:t>Felipe</a:t>
            </a:r>
            <a:r>
              <a:t> (Hch 6:5; 8:5-13)</a:t>
            </a:r>
          </a:p>
          <a:p>
            <a:pPr marL="914400" indent="-914400" algn="l">
              <a:spcBef>
                <a:spcPts val="1300"/>
              </a:spcBef>
              <a:buSzPct val="80000"/>
              <a:buBlip>
                <a:blip r:embed="rId3"/>
              </a:buBlip>
              <a:defRPr spc="116" sz="3900">
                <a:solidFill>
                  <a:srgbClr val="000000"/>
                </a:solidFill>
                <a:latin typeface="Century Gothic"/>
                <a:ea typeface="Century Gothic"/>
                <a:cs typeface="Century Gothic"/>
                <a:sym typeface="Century Gothic"/>
              </a:defRPr>
            </a:pPr>
            <a:r>
              <a:t>Etíope </a:t>
            </a:r>
            <a:r>
              <a:rPr b="1"/>
              <a:t>Eunuco</a:t>
            </a:r>
            <a:r>
              <a:t> </a:t>
            </a:r>
            <a:br/>
            <a:r>
              <a:t>(Hch 8:26-40)</a:t>
            </a:r>
          </a:p>
          <a:p>
            <a:pPr marL="914400" indent="-914400" algn="l">
              <a:spcBef>
                <a:spcPts val="1300"/>
              </a:spcBef>
              <a:buSzPct val="80000"/>
              <a:buBlip>
                <a:blip r:embed="rId3"/>
              </a:buBlip>
              <a:defRPr spc="116" sz="3900">
                <a:solidFill>
                  <a:srgbClr val="000000"/>
                </a:solidFill>
                <a:latin typeface="Century Gothic"/>
                <a:ea typeface="Century Gothic"/>
                <a:cs typeface="Century Gothic"/>
                <a:sym typeface="Century Gothic"/>
              </a:defRPr>
            </a:pPr>
            <a:r>
              <a:t>El </a:t>
            </a:r>
            <a:r>
              <a:rPr b="1"/>
              <a:t>Espíritu Santo</a:t>
            </a:r>
            <a:r>
              <a:t> (Juan 14:26; 15:26; 16:7-14)</a:t>
            </a:r>
          </a:p>
          <a:p>
            <a:pPr marL="914400" indent="-914400" algn="l">
              <a:spcBef>
                <a:spcPts val="1300"/>
              </a:spcBef>
              <a:buSzPct val="80000"/>
              <a:buBlip>
                <a:blip r:embed="rId3"/>
              </a:buBlip>
              <a:defRPr spc="116" sz="3900">
                <a:solidFill>
                  <a:srgbClr val="000000"/>
                </a:solidFill>
                <a:latin typeface="Century Gothic"/>
                <a:ea typeface="Century Gothic"/>
                <a:cs typeface="Century Gothic"/>
                <a:sym typeface="Century Gothic"/>
              </a:defRPr>
            </a:pPr>
            <a:r>
              <a:rPr b="1"/>
              <a:t>Ángel</a:t>
            </a:r>
            <a:r>
              <a:t> (vs. 26; Hch 10:3; </a:t>
            </a:r>
            <a:br/>
            <a:r>
              <a:t>Heb 1:4,6)</a:t>
            </a:r>
          </a:p>
        </p:txBody>
      </p:sp>
      <p:sp>
        <p:nvSpPr>
          <p:cNvPr id="402" name="INVOLUCRADOS"/>
          <p:cNvSpPr/>
          <p:nvPr/>
        </p:nvSpPr>
        <p:spPr>
          <a:xfrm>
            <a:off x="5532949" y="2628900"/>
            <a:ext cx="7316869" cy="1270000"/>
          </a:xfrm>
          <a:prstGeom prst="roundRect">
            <a:avLst>
              <a:gd name="adj" fmla="val 15000"/>
            </a:avLst>
          </a:prstGeom>
          <a:solidFill>
            <a:schemeClr val="accent1">
              <a:hueOff val="-42304"/>
              <a:satOff val="23749"/>
              <a:lumOff val="-45745"/>
            </a:schemeClr>
          </a:solidFill>
          <a:ln w="12700">
            <a:miter lim="400000"/>
          </a:ln>
          <a:effectLst>
            <a:outerShdw sx="100000" sy="100000" kx="0" ky="0" algn="b" rotWithShape="0" blurRad="177800" dist="90636" dir="1848597">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584200">
              <a:spcBef>
                <a:spcPts val="0"/>
              </a:spcBef>
              <a:tabLst/>
              <a:defRPr b="1" cap="all" spc="390" sz="6500">
                <a:solidFill>
                  <a:srgbClr val="FFFFFF"/>
                </a:solidFill>
                <a:latin typeface="Founders Grotesk Condensed"/>
                <a:ea typeface="Founders Grotesk Condensed"/>
                <a:cs typeface="Founders Grotesk Condensed"/>
                <a:sym typeface="Founders Grotesk Condensed"/>
              </a:defRPr>
            </a:lvl1pPr>
          </a:lstStyle>
          <a:p>
            <a:pPr/>
            <a:r>
              <a:t>INVOLUCRADOS</a:t>
            </a:r>
          </a:p>
        </p:txBody>
      </p:sp>
      <p:sp>
        <p:nvSpPr>
          <p:cNvPr id="403" name="AQUI HAY AGUA"/>
          <p:cNvSpPr txBox="1"/>
          <p:nvPr/>
        </p:nvSpPr>
        <p:spPr>
          <a:xfrm>
            <a:off x="1167253" y="164312"/>
            <a:ext cx="10163480" cy="1765301"/>
          </a:xfrm>
          <a:prstGeom prst="rect">
            <a:avLst/>
          </a:prstGeom>
          <a:ln w="12700">
            <a:miter lim="400000"/>
          </a:ln>
          <a:effectLst>
            <a:outerShdw sx="100000" sy="100000" kx="0" ky="0" algn="b" rotWithShape="0" blurRad="355600" dist="304386" dir="1200713">
              <a:srgbClr val="000000">
                <a:alpha val="70806"/>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1300480">
              <a:spcBef>
                <a:spcPts val="0"/>
              </a:spcBef>
              <a:tabLst/>
              <a:defRPr b="1" spc="0" sz="11400">
                <a:solidFill>
                  <a:schemeClr val="accent2"/>
                </a:solidFill>
                <a:effectLst>
                  <a:outerShdw sx="100000" sy="100000" kx="0" ky="0" algn="b" rotWithShape="0" blurRad="50800" dist="63500" dir="1500000">
                    <a:srgbClr val="000000"/>
                  </a:outerShdw>
                </a:effectLst>
                <a:latin typeface="Marker Felt"/>
                <a:ea typeface="Marker Felt"/>
                <a:cs typeface="Marker Felt"/>
                <a:sym typeface="Marker Felt"/>
              </a:defRPr>
            </a:lvl1pPr>
          </a:lstStyle>
          <a:p>
            <a:pPr/>
            <a:r>
              <a:t>AQUI HAY AGUA</a:t>
            </a:r>
          </a:p>
        </p:txBody>
      </p:sp>
      <p:grpSp>
        <p:nvGrpSpPr>
          <p:cNvPr id="406" name="Group"/>
          <p:cNvGrpSpPr/>
          <p:nvPr/>
        </p:nvGrpSpPr>
        <p:grpSpPr>
          <a:xfrm>
            <a:off x="-8467" y="1937110"/>
            <a:ext cx="13021734" cy="634026"/>
            <a:chOff x="0" y="0"/>
            <a:chExt cx="13021733" cy="634025"/>
          </a:xfrm>
        </p:grpSpPr>
        <p:sp>
          <p:nvSpPr>
            <p:cNvPr id="404" name="Rectangle"/>
            <p:cNvSpPr/>
            <p:nvPr/>
          </p:nvSpPr>
          <p:spPr>
            <a:xfrm>
              <a:off x="0" y="43308"/>
              <a:ext cx="13021734" cy="590718"/>
            </a:xfrm>
            <a:prstGeom prst="rect">
              <a:avLst/>
            </a:prstGeom>
            <a:gradFill flip="none" rotWithShape="1">
              <a:gsLst>
                <a:gs pos="0">
                  <a:srgbClr val="005493"/>
                </a:gs>
                <a:gs pos="100000">
                  <a:srgbClr val="5E6A74"/>
                </a:gs>
              </a:gsLst>
              <a:lin ang="5400000" scaled="0"/>
            </a:gradFill>
            <a:ln w="12700" cap="flat">
              <a:noFill/>
              <a:miter lim="400000"/>
            </a:ln>
            <a:effectLst>
              <a:outerShdw sx="100000" sy="100000" kx="0" ky="0" algn="b" rotWithShape="0" blurRad="355600" dist="304386" dir="1200713">
                <a:srgbClr val="000000">
                  <a:alpha val="70806"/>
                </a:srgbClr>
              </a:outerShdw>
            </a:effectLst>
          </p:spPr>
          <p:txBody>
            <a:bodyPr wrap="square" lIns="50800" tIns="50800" rIns="50800" bIns="50800" numCol="1" anchor="ctr">
              <a:noAutofit/>
            </a:bodyPr>
            <a:lstStyle/>
            <a:p>
              <a:pPr defTabSz="584200">
                <a:spcBef>
                  <a:spcPts val="0"/>
                </a:spcBef>
                <a:tabLst/>
                <a:defRPr b="1" cap="all" spc="132" sz="2200">
                  <a:solidFill>
                    <a:srgbClr val="FFFFFF"/>
                  </a:solidFill>
                  <a:latin typeface="Founders Grotesk Condensed"/>
                  <a:ea typeface="Founders Grotesk Condensed"/>
                  <a:cs typeface="Founders Grotesk Condensed"/>
                  <a:sym typeface="Founders Grotesk Condensed"/>
                </a:defRPr>
              </a:pPr>
            </a:p>
          </p:txBody>
        </p:sp>
        <p:sp>
          <p:nvSpPr>
            <p:cNvPr id="405" name="Lecciones sobre la Conversión del Etíope Eunuco"/>
            <p:cNvSpPr txBox="1"/>
            <p:nvPr/>
          </p:nvSpPr>
          <p:spPr>
            <a:xfrm>
              <a:off x="1642230" y="-1"/>
              <a:ext cx="9737274" cy="5907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i="1" spc="104" sz="3500">
                  <a:solidFill>
                    <a:srgbClr val="FFFFFF"/>
                  </a:solidFill>
                  <a:effectLst>
                    <a:outerShdw sx="100000" sy="100000" kx="0" ky="0" algn="b" rotWithShape="0" blurRad="63500" dist="63500" dir="2100000">
                      <a:srgbClr val="000000"/>
                    </a:outerShdw>
                  </a:effectLst>
                  <a:latin typeface="Times New Roman"/>
                  <a:ea typeface="Times New Roman"/>
                  <a:cs typeface="Times New Roman"/>
                  <a:sym typeface="Times New Roman"/>
                </a:defRPr>
              </a:lvl1pPr>
            </a:lstStyle>
            <a:p>
              <a:pPr/>
              <a:r>
                <a:t>Lecciones sobre la Conversión del Etíope Eunuco </a:t>
              </a:r>
            </a:p>
          </p:txBody>
        </p:sp>
      </p:grpSp>
    </p:spTree>
  </p:cSld>
  <p:clrMapOvr>
    <a:masterClrMapping/>
  </p:clrMapOvr>
  <mc:AlternateContent xmlns:mc="http://schemas.openxmlformats.org/markup-compatibility/2006">
    <mc:Choice xmlns:p14="http://schemas.microsoft.com/office/powerpoint/2010/main" Requires="p14">
      <p:transition spd="slow" advClick="1" p14:dur="1200">
        <p:pull dir="lu"/>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01">
                                            <p:txEl>
                                              <p:pRg st="1" end="1"/>
                                            </p:txEl>
                                          </p:spTgt>
                                        </p:tgtEl>
                                        <p:attrNameLst>
                                          <p:attrName>style.visibility</p:attrName>
                                        </p:attrNameLst>
                                      </p:cBhvr>
                                      <p:to>
                                        <p:strVal val="visible"/>
                                      </p:to>
                                    </p:set>
                                    <p:animEffect filter="wipe(left)" transition="in">
                                      <p:cBhvr>
                                        <p:cTn id="7" dur="1500"/>
                                        <p:tgtEl>
                                          <p:spTgt spid="40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401">
                                            <p:txEl>
                                              <p:pRg st="2" end="2"/>
                                            </p:txEl>
                                          </p:spTgt>
                                        </p:tgtEl>
                                        <p:attrNameLst>
                                          <p:attrName>style.visibility</p:attrName>
                                        </p:attrNameLst>
                                      </p:cBhvr>
                                      <p:to>
                                        <p:strVal val="visible"/>
                                      </p:to>
                                    </p:set>
                                    <p:animEffect filter="wipe(left)" transition="in">
                                      <p:cBhvr>
                                        <p:cTn id="12" dur="1500"/>
                                        <p:tgtEl>
                                          <p:spTgt spid="40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401">
                                            <p:txEl>
                                              <p:pRg st="3" end="3"/>
                                            </p:txEl>
                                          </p:spTgt>
                                        </p:tgtEl>
                                        <p:attrNameLst>
                                          <p:attrName>style.visibility</p:attrName>
                                        </p:attrNameLst>
                                      </p:cBhvr>
                                      <p:to>
                                        <p:strVal val="visible"/>
                                      </p:to>
                                    </p:set>
                                    <p:animEffect filter="wipe(left)" transition="in">
                                      <p:cBhvr>
                                        <p:cTn id="17" dur="1500"/>
                                        <p:tgtEl>
                                          <p:spTgt spid="401">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01" grpId="1"/>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9" name="774205F0-9495-43BA-83C3-09B460E60843-L0-001.jpeg" descr="774205F0-9495-43BA-83C3-09B460E60843-L0-001.jpeg"/>
          <p:cNvPicPr>
            <a:picLocks noChangeAspect="1"/>
          </p:cNvPicPr>
          <p:nvPr/>
        </p:nvPicPr>
        <p:blipFill>
          <a:blip r:embed="rId3">
            <a:extLst/>
          </a:blip>
          <a:stretch>
            <a:fillRect/>
          </a:stretch>
        </p:blipFill>
        <p:spPr>
          <a:xfrm>
            <a:off x="-2769501" y="-625319"/>
            <a:ext cx="9483681" cy="9753601"/>
          </a:xfrm>
          <a:prstGeom prst="rect">
            <a:avLst/>
          </a:prstGeom>
          <a:ln w="12700">
            <a:miter lim="400000"/>
          </a:ln>
        </p:spPr>
      </p:pic>
      <p:sp>
        <p:nvSpPr>
          <p:cNvPr id="270" name="Algunos DICEN: “NADA” (Ateos; Calvinistas; universalistas …)…"/>
          <p:cNvSpPr txBox="1"/>
          <p:nvPr/>
        </p:nvSpPr>
        <p:spPr>
          <a:xfrm>
            <a:off x="3901287" y="4043338"/>
            <a:ext cx="8262615" cy="3098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914400" indent="-914400" algn="l">
              <a:spcBef>
                <a:spcPts val="2100"/>
              </a:spcBef>
              <a:buSzPct val="80000"/>
              <a:buBlip>
                <a:blip r:embed="rId4"/>
              </a:buBlip>
              <a:defRPr spc="104" sz="3500">
                <a:solidFill>
                  <a:schemeClr val="accent2">
                    <a:hueOff val="45357"/>
                    <a:satOff val="2412"/>
                    <a:lumOff val="-28753"/>
                  </a:schemeClr>
                </a:solidFill>
                <a:latin typeface="Century Gothic"/>
                <a:ea typeface="Century Gothic"/>
                <a:cs typeface="Century Gothic"/>
                <a:sym typeface="Century Gothic"/>
              </a:defRPr>
            </a:pPr>
            <a:r>
              <a:t>Algunos DICEN: “</a:t>
            </a:r>
            <a:r>
              <a:rPr b="1"/>
              <a:t>NADA</a:t>
            </a:r>
            <a:r>
              <a:t>” (Ateos; Calvinistas; universalistas …)</a:t>
            </a:r>
          </a:p>
          <a:p>
            <a:pPr marL="914400" indent="-914400" algn="l">
              <a:spcBef>
                <a:spcPts val="2100"/>
              </a:spcBef>
              <a:buSzPct val="80000"/>
              <a:buBlip>
                <a:blip r:embed="rId4"/>
              </a:buBlip>
              <a:defRPr spc="104" sz="3500">
                <a:solidFill>
                  <a:schemeClr val="accent2">
                    <a:hueOff val="45357"/>
                    <a:satOff val="2412"/>
                    <a:lumOff val="-28753"/>
                  </a:schemeClr>
                </a:solidFill>
                <a:latin typeface="Century Gothic"/>
                <a:ea typeface="Century Gothic"/>
                <a:cs typeface="Century Gothic"/>
                <a:sym typeface="Century Gothic"/>
              </a:defRPr>
            </a:pPr>
            <a:r>
              <a:t>OTROS DICEN: “</a:t>
            </a:r>
            <a:r>
              <a:rPr b="1"/>
              <a:t>ALGO</a:t>
            </a:r>
            <a:r>
              <a:t>”  - </a:t>
            </a:r>
            <a:r>
              <a:rPr i="1"/>
              <a:t>Solo se una buena persona/ Oración de fe/ Fe sola</a:t>
            </a:r>
            <a:r>
              <a:t> …)</a:t>
            </a:r>
          </a:p>
        </p:txBody>
      </p:sp>
      <p:sp>
        <p:nvSpPr>
          <p:cNvPr id="271" name="Muchas RESPUESTAS…"/>
          <p:cNvSpPr/>
          <p:nvPr/>
        </p:nvSpPr>
        <p:spPr>
          <a:xfrm>
            <a:off x="5036210" y="2052630"/>
            <a:ext cx="7727413" cy="1765301"/>
          </a:xfrm>
          <a:prstGeom prst="roundRect">
            <a:avLst>
              <a:gd name="adj" fmla="val 10690"/>
            </a:avLst>
          </a:prstGeom>
          <a:solidFill>
            <a:schemeClr val="accent1">
              <a:hueOff val="-42304"/>
              <a:satOff val="23749"/>
              <a:lumOff val="-45745"/>
            </a:schemeClr>
          </a:solidFill>
          <a:ln w="12700">
            <a:miter lim="400000"/>
          </a:ln>
          <a:effectLst>
            <a:outerShdw sx="100000" sy="100000" kx="0" ky="0" algn="b" rotWithShape="0" blurRad="177800" dist="90636" dir="1848597">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p>
            <a:pPr defTabSz="584200">
              <a:spcBef>
                <a:spcPts val="0"/>
              </a:spcBef>
              <a:tabLst/>
              <a:defRPr b="1" cap="all" spc="276" sz="4600">
                <a:solidFill>
                  <a:srgbClr val="FFFFFF"/>
                </a:solidFill>
                <a:latin typeface="Founders Grotesk Condensed"/>
                <a:ea typeface="Founders Grotesk Condensed"/>
                <a:cs typeface="Founders Grotesk Condensed"/>
                <a:sym typeface="Founders Grotesk Condensed"/>
              </a:defRPr>
            </a:pPr>
            <a:r>
              <a:t>Muchas RESPUESTAS </a:t>
            </a:r>
          </a:p>
          <a:p>
            <a:pPr defTabSz="584200">
              <a:spcBef>
                <a:spcPts val="0"/>
              </a:spcBef>
              <a:tabLst/>
              <a:defRPr b="1" cap="all" spc="276" sz="4600">
                <a:solidFill>
                  <a:srgbClr val="FFFFFF"/>
                </a:solidFill>
                <a:latin typeface="Founders Grotesk Condensed"/>
                <a:ea typeface="Founders Grotesk Condensed"/>
                <a:cs typeface="Founders Grotesk Condensed"/>
                <a:sym typeface="Founders Grotesk Condensed"/>
              </a:defRPr>
            </a:pPr>
            <a:r>
              <a:t>ERRADAS A ESTA PREGUNTA </a:t>
            </a:r>
          </a:p>
        </p:txBody>
      </p:sp>
      <p:sp>
        <p:nvSpPr>
          <p:cNvPr id="272" name="Callout"/>
          <p:cNvSpPr/>
          <p:nvPr/>
        </p:nvSpPr>
        <p:spPr>
          <a:xfrm>
            <a:off x="663614" y="527811"/>
            <a:ext cx="12183667" cy="28956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3" y="0"/>
                </a:moveTo>
                <a:cubicBezTo>
                  <a:pt x="50" y="0"/>
                  <a:pt x="0" y="212"/>
                  <a:pt x="0" y="474"/>
                </a:cubicBezTo>
                <a:lnTo>
                  <a:pt x="0" y="9663"/>
                </a:lnTo>
                <a:cubicBezTo>
                  <a:pt x="0" y="9925"/>
                  <a:pt x="50" y="10137"/>
                  <a:pt x="113" y="10137"/>
                </a:cubicBezTo>
                <a:lnTo>
                  <a:pt x="3034" y="10137"/>
                </a:lnTo>
                <a:lnTo>
                  <a:pt x="3259" y="21600"/>
                </a:lnTo>
                <a:lnTo>
                  <a:pt x="3484" y="10137"/>
                </a:lnTo>
                <a:lnTo>
                  <a:pt x="21487" y="10137"/>
                </a:lnTo>
                <a:cubicBezTo>
                  <a:pt x="21550" y="10137"/>
                  <a:pt x="21600" y="9925"/>
                  <a:pt x="21600" y="9663"/>
                </a:cubicBezTo>
                <a:lnTo>
                  <a:pt x="21600" y="474"/>
                </a:lnTo>
                <a:cubicBezTo>
                  <a:pt x="21600" y="212"/>
                  <a:pt x="21550" y="0"/>
                  <a:pt x="21487" y="0"/>
                </a:cubicBezTo>
                <a:lnTo>
                  <a:pt x="113" y="0"/>
                </a:lnTo>
                <a:close/>
              </a:path>
            </a:pathLst>
          </a:custGeom>
          <a:solidFill>
            <a:schemeClr val="accent1">
              <a:hueOff val="-42304"/>
              <a:satOff val="23749"/>
              <a:lumOff val="-45745"/>
            </a:schemeClr>
          </a:solidFill>
          <a:ln w="12700">
            <a:miter lim="400000"/>
          </a:ln>
        </p:spPr>
        <p:txBody>
          <a:bodyPr lIns="50800" tIns="50800" rIns="50800" bIns="50800" anchor="ctr"/>
          <a:lstStyle/>
          <a:p>
            <a:pPr defTabSz="584200">
              <a:spcBef>
                <a:spcPts val="0"/>
              </a:spcBef>
              <a:tabLst/>
              <a:defRPr b="1" cap="all" spc="132" sz="2200">
                <a:solidFill>
                  <a:srgbClr val="FFFFFF"/>
                </a:solidFill>
                <a:latin typeface="Founders Grotesk Condensed"/>
                <a:ea typeface="Founders Grotesk Condensed"/>
                <a:cs typeface="Founders Grotesk Condensed"/>
                <a:sym typeface="Founders Grotesk Condensed"/>
              </a:defRPr>
            </a:pPr>
          </a:p>
        </p:txBody>
      </p:sp>
      <p:sp>
        <p:nvSpPr>
          <p:cNvPr id="273" name="“¿COMO PODRÉ SER SALVO?”"/>
          <p:cNvSpPr txBox="1"/>
          <p:nvPr/>
        </p:nvSpPr>
        <p:spPr>
          <a:xfrm>
            <a:off x="669175" y="404080"/>
            <a:ext cx="12172545" cy="25811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584200">
              <a:spcBef>
                <a:spcPts val="0"/>
              </a:spcBef>
              <a:tabLst/>
              <a:defRPr b="1" cap="all" spc="456" sz="7600">
                <a:solidFill>
                  <a:schemeClr val="accent4">
                    <a:hueOff val="272893"/>
                    <a:satOff val="6167"/>
                    <a:lumOff val="21491"/>
                  </a:schemeClr>
                </a:solidFill>
                <a:latin typeface="Founders Grotesk Condensed"/>
                <a:ea typeface="Founders Grotesk Condensed"/>
                <a:cs typeface="Founders Grotesk Condensed"/>
                <a:sym typeface="Founders Grotesk Condensed"/>
              </a:defRPr>
            </a:lvl1pPr>
          </a:lstStyle>
          <a:p>
            <a:pPr/>
            <a:r>
              <a:t>“¿COMO PODRÉ SER SALVO?”</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advClick="1" p14:dur="1500">
        <p159:morph option="byObject"/>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271">
                                            <p:bg/>
                                          </p:spTgt>
                                        </p:tgtEl>
                                        <p:attrNameLst>
                                          <p:attrName>style.visibility</p:attrName>
                                        </p:attrNameLst>
                                      </p:cBhvr>
                                      <p:to>
                                        <p:strVal val="visible"/>
                                      </p:to>
                                    </p:set>
                                    <p:anim calcmode="lin" valueType="num">
                                      <p:cBhvr>
                                        <p:cTn id="7" dur="1500" fill="hold"/>
                                        <p:tgtEl>
                                          <p:spTgt spid="271">
                                            <p:bg/>
                                          </p:spTgt>
                                        </p:tgtEl>
                                        <p:attrNameLst>
                                          <p:attrName>ppt_x</p:attrName>
                                        </p:attrNameLst>
                                      </p:cBhvr>
                                      <p:tavLst>
                                        <p:tav tm="0">
                                          <p:val>
                                            <p:strVal val="#ppt_x"/>
                                          </p:val>
                                        </p:tav>
                                        <p:tav tm="100000">
                                          <p:val>
                                            <p:strVal val="#ppt_x"/>
                                          </p:val>
                                        </p:tav>
                                      </p:tavLst>
                                    </p:anim>
                                    <p:anim calcmode="lin" valueType="num">
                                      <p:cBhvr>
                                        <p:cTn id="8" dur="1500" fill="hold"/>
                                        <p:tgtEl>
                                          <p:spTgt spid="271">
                                            <p:bg/>
                                          </p:spTgt>
                                        </p:tgtEl>
                                        <p:attrNameLst>
                                          <p:attrName>ppt_y</p:attrName>
                                        </p:attrNameLst>
                                      </p:cBhvr>
                                      <p:tavLst>
                                        <p:tav tm="0">
                                          <p:val>
                                            <p:strVal val="0-#ppt_h/2"/>
                                          </p:val>
                                        </p:tav>
                                        <p:tav tm="100000">
                                          <p:val>
                                            <p:strVal val="#ppt_y"/>
                                          </p:val>
                                        </p:tav>
                                      </p:tavLst>
                                    </p:anim>
                                  </p:childTnLst>
                                </p:cTn>
                              </p:par>
                              <p:par>
                                <p:cTn id="9" presetClass="entr" nodeType="withEffect" presetSubtype="1" presetID="2" grpId="1" fill="hold">
                                  <p:stCondLst>
                                    <p:cond delay="0"/>
                                  </p:stCondLst>
                                  <p:iterate type="el" backwards="0">
                                    <p:tmAbs val="0"/>
                                  </p:iterate>
                                  <p:childTnLst>
                                    <p:set>
                                      <p:cBhvr>
                                        <p:cTn id="10" fill="hold"/>
                                        <p:tgtEl>
                                          <p:spTgt spid="271">
                                            <p:txEl>
                                              <p:pRg st="0" end="0"/>
                                            </p:txEl>
                                          </p:spTgt>
                                        </p:tgtEl>
                                        <p:attrNameLst>
                                          <p:attrName>style.visibility</p:attrName>
                                        </p:attrNameLst>
                                      </p:cBhvr>
                                      <p:to>
                                        <p:strVal val="visible"/>
                                      </p:to>
                                    </p:set>
                                    <p:anim calcmode="lin" valueType="num">
                                      <p:cBhvr>
                                        <p:cTn id="11" dur="1500" fill="hold"/>
                                        <p:tgtEl>
                                          <p:spTgt spid="271">
                                            <p:txEl>
                                              <p:pRg st="0" end="0"/>
                                            </p:txEl>
                                          </p:spTgt>
                                        </p:tgtEl>
                                        <p:attrNameLst>
                                          <p:attrName>ppt_x</p:attrName>
                                        </p:attrNameLst>
                                      </p:cBhvr>
                                      <p:tavLst>
                                        <p:tav tm="0">
                                          <p:val>
                                            <p:strVal val="#ppt_x"/>
                                          </p:val>
                                        </p:tav>
                                        <p:tav tm="100000">
                                          <p:val>
                                            <p:strVal val="#ppt_x"/>
                                          </p:val>
                                        </p:tav>
                                      </p:tavLst>
                                    </p:anim>
                                    <p:anim calcmode="lin" valueType="num">
                                      <p:cBhvr>
                                        <p:cTn id="12" dur="1500" fill="hold"/>
                                        <p:tgtEl>
                                          <p:spTgt spid="271">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1" presetID="2" grpId="1" fill="hold">
                                  <p:stCondLst>
                                    <p:cond delay="0"/>
                                  </p:stCondLst>
                                  <p:iterate type="el" backwards="0">
                                    <p:tmAbs val="0"/>
                                  </p:iterate>
                                  <p:childTnLst>
                                    <p:set>
                                      <p:cBhvr>
                                        <p:cTn id="16" fill="hold"/>
                                        <p:tgtEl>
                                          <p:spTgt spid="271">
                                            <p:txEl>
                                              <p:pRg st="1" end="1"/>
                                            </p:txEl>
                                          </p:spTgt>
                                        </p:tgtEl>
                                        <p:attrNameLst>
                                          <p:attrName>style.visibility</p:attrName>
                                        </p:attrNameLst>
                                      </p:cBhvr>
                                      <p:to>
                                        <p:strVal val="visible"/>
                                      </p:to>
                                    </p:set>
                                    <p:anim calcmode="lin" valueType="num">
                                      <p:cBhvr>
                                        <p:cTn id="17" dur="1500" fill="hold"/>
                                        <p:tgtEl>
                                          <p:spTgt spid="271">
                                            <p:txEl>
                                              <p:pRg st="1" end="1"/>
                                            </p:txEl>
                                          </p:spTgt>
                                        </p:tgtEl>
                                        <p:attrNameLst>
                                          <p:attrName>ppt_x</p:attrName>
                                        </p:attrNameLst>
                                      </p:cBhvr>
                                      <p:tavLst>
                                        <p:tav tm="0">
                                          <p:val>
                                            <p:strVal val="#ppt_x"/>
                                          </p:val>
                                        </p:tav>
                                        <p:tav tm="100000">
                                          <p:val>
                                            <p:strVal val="#ppt_x"/>
                                          </p:val>
                                        </p:tav>
                                      </p:tavLst>
                                    </p:anim>
                                    <p:anim calcmode="lin" valueType="num">
                                      <p:cBhvr>
                                        <p:cTn id="18" dur="1500" fill="hold"/>
                                        <p:tgtEl>
                                          <p:spTgt spid="271">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8" presetID="22" grpId="2" fill="hold">
                                  <p:stCondLst>
                                    <p:cond delay="0"/>
                                  </p:stCondLst>
                                  <p:iterate type="el" backwards="0">
                                    <p:tmAbs val="0"/>
                                  </p:iterate>
                                  <p:childTnLst>
                                    <p:set>
                                      <p:cBhvr>
                                        <p:cTn id="22" fill="hold"/>
                                        <p:tgtEl>
                                          <p:spTgt spid="270">
                                            <p:bg/>
                                          </p:spTgt>
                                        </p:tgtEl>
                                        <p:attrNameLst>
                                          <p:attrName>style.visibility</p:attrName>
                                        </p:attrNameLst>
                                      </p:cBhvr>
                                      <p:to>
                                        <p:strVal val="visible"/>
                                      </p:to>
                                    </p:set>
                                    <p:animEffect filter="wipe(left)" transition="in">
                                      <p:cBhvr>
                                        <p:cTn id="23" dur="1500"/>
                                        <p:tgtEl>
                                          <p:spTgt spid="270">
                                            <p:bg/>
                                          </p:spTgt>
                                        </p:tgtEl>
                                      </p:cBhvr>
                                    </p:animEffect>
                                  </p:childTnLst>
                                </p:cTn>
                              </p:par>
                              <p:par>
                                <p:cTn id="24" presetClass="entr" nodeType="withEffect" presetSubtype="8" presetID="22" grpId="2" fill="hold">
                                  <p:stCondLst>
                                    <p:cond delay="0"/>
                                  </p:stCondLst>
                                  <p:iterate type="el" backwards="0">
                                    <p:tmAbs val="0"/>
                                  </p:iterate>
                                  <p:childTnLst>
                                    <p:set>
                                      <p:cBhvr>
                                        <p:cTn id="25" fill="hold"/>
                                        <p:tgtEl>
                                          <p:spTgt spid="270">
                                            <p:txEl>
                                              <p:pRg st="0" end="0"/>
                                            </p:txEl>
                                          </p:spTgt>
                                        </p:tgtEl>
                                        <p:attrNameLst>
                                          <p:attrName>style.visibility</p:attrName>
                                        </p:attrNameLst>
                                      </p:cBhvr>
                                      <p:to>
                                        <p:strVal val="visible"/>
                                      </p:to>
                                    </p:set>
                                    <p:animEffect filter="wipe(left)" transition="in">
                                      <p:cBhvr>
                                        <p:cTn id="26" dur="1500"/>
                                        <p:tgtEl>
                                          <p:spTgt spid="270">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8" presetID="22" grpId="2" fill="hold">
                                  <p:stCondLst>
                                    <p:cond delay="0"/>
                                  </p:stCondLst>
                                  <p:iterate type="el" backwards="0">
                                    <p:tmAbs val="0"/>
                                  </p:iterate>
                                  <p:childTnLst>
                                    <p:set>
                                      <p:cBhvr>
                                        <p:cTn id="30" fill="hold"/>
                                        <p:tgtEl>
                                          <p:spTgt spid="270">
                                            <p:txEl>
                                              <p:pRg st="1" end="1"/>
                                            </p:txEl>
                                          </p:spTgt>
                                        </p:tgtEl>
                                        <p:attrNameLst>
                                          <p:attrName>style.visibility</p:attrName>
                                        </p:attrNameLst>
                                      </p:cBhvr>
                                      <p:to>
                                        <p:strVal val="visible"/>
                                      </p:to>
                                    </p:set>
                                    <p:animEffect filter="wipe(left)" transition="in">
                                      <p:cBhvr>
                                        <p:cTn id="31" dur="1500"/>
                                        <p:tgtEl>
                                          <p:spTgt spid="270">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70" grpId="2"/>
      <p:bldP build="p" bldLvl="5" animBg="1" rev="0" advAuto="0" spid="271" grpId="1"/>
    </p:bld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7" name="Image" descr="Image"/>
          <p:cNvPicPr>
            <a:picLocks noChangeAspect="1"/>
          </p:cNvPicPr>
          <p:nvPr>
            <p:ph type="pic" idx="21"/>
          </p:nvPr>
        </p:nvPicPr>
        <p:blipFill>
          <a:blip r:embed="rId2">
            <a:extLst/>
          </a:blip>
          <a:srcRect l="4024" t="3692" r="18223" b="1782"/>
          <a:stretch>
            <a:fillRect/>
          </a:stretch>
        </p:blipFill>
        <p:spPr>
          <a:xfrm>
            <a:off x="-1" y="0"/>
            <a:ext cx="13004801" cy="9753779"/>
          </a:xfrm>
          <a:prstGeom prst="rect">
            <a:avLst/>
          </a:prstGeom>
        </p:spPr>
      </p:pic>
      <p:pic>
        <p:nvPicPr>
          <p:cNvPr id="278" name="Water_Relax.mp4" descr="Water_Relax.mp4"/>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4148667" y="0"/>
            <a:ext cx="17339734" cy="9753600"/>
          </a:xfrm>
          <a:prstGeom prst="rect">
            <a:avLst/>
          </a:prstGeom>
          <a:ln w="12700">
            <a:miter lim="400000"/>
          </a:ln>
        </p:spPr>
      </p:pic>
      <p:pic>
        <p:nvPicPr>
          <p:cNvPr id="279" name="Image" descr="Image"/>
          <p:cNvPicPr>
            <a:picLocks noChangeAspect="0"/>
          </p:cNvPicPr>
          <p:nvPr/>
        </p:nvPicPr>
        <p:blipFill>
          <a:blip r:embed="rId6">
            <a:extLst/>
          </a:blip>
          <a:stretch>
            <a:fillRect/>
          </a:stretch>
        </p:blipFill>
        <p:spPr>
          <a:xfrm>
            <a:off x="3653816" y="162439"/>
            <a:ext cx="5697168" cy="5582095"/>
          </a:xfrm>
          <a:prstGeom prst="rect">
            <a:avLst/>
          </a:prstGeom>
          <a:ln w="12700">
            <a:miter lim="400000"/>
          </a:ln>
          <a:effectLst>
            <a:outerShdw sx="100000" sy="100000" kx="0" ky="0" algn="b" rotWithShape="0" blurRad="355600" dist="213493" dir="1200713">
              <a:srgbClr val="000000">
                <a:alpha val="55157"/>
              </a:srgbClr>
            </a:outerShdw>
          </a:effectLst>
        </p:spPr>
      </p:pic>
      <p:grpSp>
        <p:nvGrpSpPr>
          <p:cNvPr id="282" name="Group"/>
          <p:cNvGrpSpPr/>
          <p:nvPr/>
        </p:nvGrpSpPr>
        <p:grpSpPr>
          <a:xfrm>
            <a:off x="6502400" y="7099300"/>
            <a:ext cx="1397000" cy="2662767"/>
            <a:chOff x="3781161" y="894022"/>
            <a:chExt cx="1397000" cy="2662766"/>
          </a:xfrm>
        </p:grpSpPr>
        <p:sp>
          <p:nvSpPr>
            <p:cNvPr id="280" name="Lección de la conversión…"/>
            <p:cNvSpPr/>
            <p:nvPr/>
          </p:nvSpPr>
          <p:spPr>
            <a:xfrm>
              <a:off x="3781161" y="894022"/>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b="1" i="1" spc="156" sz="5200">
                  <a:solidFill>
                    <a:schemeClr val="accent5">
                      <a:hueOff val="503731"/>
                      <a:lumOff val="7092"/>
                    </a:schemeClr>
                  </a:solidFill>
                  <a:effectLst>
                    <a:outerShdw sx="100000" sy="100000" kx="0" ky="0" algn="b" rotWithShape="0" blurRad="63500" dist="63500" dir="2100000">
                      <a:srgbClr val="000000"/>
                    </a:outerShdw>
                  </a:effectLst>
                  <a:latin typeface="Times New Roman"/>
                  <a:ea typeface="Times New Roman"/>
                  <a:cs typeface="Times New Roman"/>
                  <a:sym typeface="Times New Roman"/>
                </a:defRPr>
              </a:pPr>
              <a:r>
                <a:t>Lección de la conversión </a:t>
              </a:r>
            </a:p>
            <a:p>
              <a:pPr>
                <a:defRPr b="1" i="1" spc="156" sz="5200">
                  <a:solidFill>
                    <a:schemeClr val="accent5">
                      <a:hueOff val="503731"/>
                      <a:lumOff val="7092"/>
                    </a:schemeClr>
                  </a:solidFill>
                  <a:effectLst>
                    <a:outerShdw sx="100000" sy="100000" kx="0" ky="0" algn="b" rotWithShape="0" blurRad="63500" dist="63500" dir="2100000">
                      <a:srgbClr val="000000"/>
                    </a:outerShdw>
                  </a:effectLst>
                  <a:latin typeface="Times New Roman"/>
                  <a:ea typeface="Times New Roman"/>
                  <a:cs typeface="Times New Roman"/>
                  <a:sym typeface="Times New Roman"/>
                </a:defRPr>
              </a:pPr>
              <a:r>
                <a:t>de el Eunuco Etíope </a:t>
              </a:r>
            </a:p>
          </p:txBody>
        </p:sp>
        <p:sp>
          <p:nvSpPr>
            <p:cNvPr id="281" name="Hechos 8:26-40"/>
            <p:cNvSpPr/>
            <p:nvPr/>
          </p:nvSpPr>
          <p:spPr>
            <a:xfrm>
              <a:off x="3908161" y="2286789"/>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spc="195" sz="6500">
                  <a:ln w="25400" cap="flat">
                    <a:solidFill>
                      <a:srgbClr val="000000"/>
                    </a:solidFill>
                    <a:prstDash val="solid"/>
                    <a:miter lim="400000"/>
                  </a:ln>
                  <a:solidFill>
                    <a:schemeClr val="accent4">
                      <a:hueOff val="272893"/>
                      <a:satOff val="6167"/>
                      <a:lumOff val="21491"/>
                    </a:schemeClr>
                  </a:solidFill>
                  <a:effectLst>
                    <a:outerShdw sx="100000" sy="100000" kx="0" ky="0" algn="b" rotWithShape="0" blurRad="88900" dist="63500" dir="2640000">
                      <a:srgbClr val="000000"/>
                    </a:outerShdw>
                  </a:effectLst>
                  <a:latin typeface="Century Gothic"/>
                  <a:ea typeface="Century Gothic"/>
                  <a:cs typeface="Century Gothic"/>
                  <a:sym typeface="Century Gothic"/>
                </a:defRPr>
              </a:lvl1pPr>
            </a:lstStyle>
            <a:p>
              <a:pPr/>
              <a:r>
                <a:t>Hechos 8:26-40</a:t>
              </a:r>
            </a:p>
          </p:txBody>
        </p:sp>
      </p:grpSp>
      <p:sp>
        <p:nvSpPr>
          <p:cNvPr id="283" name="AQUI HAY AGUA"/>
          <p:cNvSpPr txBox="1"/>
          <p:nvPr/>
        </p:nvSpPr>
        <p:spPr>
          <a:xfrm>
            <a:off x="2064833" y="953520"/>
            <a:ext cx="10163481" cy="1765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1300480">
              <a:spcBef>
                <a:spcPts val="0"/>
              </a:spcBef>
              <a:tabLst/>
              <a:defRPr b="1" spc="0" sz="11400">
                <a:solidFill>
                  <a:schemeClr val="accent2"/>
                </a:solidFill>
                <a:effectLst>
                  <a:outerShdw sx="100000" sy="100000" kx="0" ky="0" algn="b" rotWithShape="0" blurRad="50800" dist="63500" dir="1500000">
                    <a:srgbClr val="000000"/>
                  </a:outerShdw>
                </a:effectLst>
                <a:latin typeface="Marker Felt"/>
                <a:ea typeface="Marker Felt"/>
                <a:cs typeface="Marker Felt"/>
                <a:sym typeface="Marker Felt"/>
              </a:defRPr>
            </a:lvl1pPr>
          </a:lstStyle>
          <a:p>
            <a:pPr/>
            <a:r>
              <a:t>AQUI HAY AGUA</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20600" fill="hold"/>
                                        <p:tgtEl>
                                          <p:spTgt spid="278"/>
                                        </p:tgtEl>
                                      </p:cBhvr>
                                    </p:cmd>
                                  </p:childTnLst>
                                </p:cTn>
                              </p:par>
                            </p:childTnLst>
                          </p:cTn>
                        </p:par>
                      </p:childTnLst>
                    </p:cTn>
                  </p:par>
                  <p:par>
                    <p:cTn id="7" fill="hold">
                      <p:stCondLst>
                        <p:cond delay="indefinite"/>
                      </p:stCondLst>
                      <p:childTnLst>
                        <p:par>
                          <p:cTn id="8" fill="hold">
                            <p:stCondLst>
                              <p:cond delay="0"/>
                            </p:stCondLst>
                            <p:childTnLst>
                              <p:par>
                                <p:cTn id="9" presetClass="entr" nodeType="clickEffect" presetSubtype="1" presetID="2" grpId="2" fill="hold">
                                  <p:stCondLst>
                                    <p:cond delay="0"/>
                                  </p:stCondLst>
                                  <p:iterate type="el" backwards="0">
                                    <p:tmAbs val="0"/>
                                  </p:iterate>
                                  <p:childTnLst>
                                    <p:set>
                                      <p:cBhvr>
                                        <p:cTn id="10" fill="hold"/>
                                        <p:tgtEl>
                                          <p:spTgt spid="283"/>
                                        </p:tgtEl>
                                        <p:attrNameLst>
                                          <p:attrName>style.visibility</p:attrName>
                                        </p:attrNameLst>
                                      </p:cBhvr>
                                      <p:to>
                                        <p:strVal val="visible"/>
                                      </p:to>
                                    </p:set>
                                    <p:anim calcmode="lin" valueType="num">
                                      <p:cBhvr>
                                        <p:cTn id="11" dur="1500" fill="hold"/>
                                        <p:tgtEl>
                                          <p:spTgt spid="283"/>
                                        </p:tgtEl>
                                        <p:attrNameLst>
                                          <p:attrName>ppt_x</p:attrName>
                                        </p:attrNameLst>
                                      </p:cBhvr>
                                      <p:tavLst>
                                        <p:tav tm="0">
                                          <p:val>
                                            <p:strVal val="#ppt_x"/>
                                          </p:val>
                                        </p:tav>
                                        <p:tav tm="100000">
                                          <p:val>
                                            <p:strVal val="#ppt_x"/>
                                          </p:val>
                                        </p:tav>
                                      </p:tavLst>
                                    </p:anim>
                                    <p:anim calcmode="lin" valueType="num">
                                      <p:cBhvr>
                                        <p:cTn id="12" dur="1500" fill="hold"/>
                                        <p:tgtEl>
                                          <p:spTgt spid="283"/>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1" presetID="2" grpId="3" fill="hold">
                                  <p:stCondLst>
                                    <p:cond delay="0"/>
                                  </p:stCondLst>
                                  <p:iterate type="el" backwards="0">
                                    <p:tmAbs val="0"/>
                                  </p:iterate>
                                  <p:childTnLst>
                                    <p:set>
                                      <p:cBhvr>
                                        <p:cTn id="16" fill="hold"/>
                                        <p:tgtEl>
                                          <p:spTgt spid="282"/>
                                        </p:tgtEl>
                                        <p:attrNameLst>
                                          <p:attrName>style.visibility</p:attrName>
                                        </p:attrNameLst>
                                      </p:cBhvr>
                                      <p:to>
                                        <p:strVal val="visible"/>
                                      </p:to>
                                    </p:set>
                                    <p:anim calcmode="lin" valueType="num">
                                      <p:cBhvr>
                                        <p:cTn id="17" dur="1500" fill="hold"/>
                                        <p:tgtEl>
                                          <p:spTgt spid="282"/>
                                        </p:tgtEl>
                                        <p:attrNameLst>
                                          <p:attrName>ppt_x</p:attrName>
                                        </p:attrNameLst>
                                      </p:cBhvr>
                                      <p:tavLst>
                                        <p:tav tm="0">
                                          <p:val>
                                            <p:strVal val="#ppt_x"/>
                                          </p:val>
                                        </p:tav>
                                        <p:tav tm="100000">
                                          <p:val>
                                            <p:strVal val="#ppt_x"/>
                                          </p:val>
                                        </p:tav>
                                      </p:tavLst>
                                    </p:anim>
                                    <p:anim calcmode="lin" valueType="num">
                                      <p:cBhvr>
                                        <p:cTn id="18" dur="1500" fill="hold"/>
                                        <p:tgtEl>
                                          <p:spTgt spid="28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19" fill="hold" display="0">
                  <p:stCondLst>
                    <p:cond delay="indefinite"/>
                  </p:stCondLst>
                </p:cTn>
                <p:tgtEl>
                  <p:spTgt spid="278"/>
                </p:tgtEl>
              </p:cMediaNode>
            </p:video>
            <p:seq concurrent="1" prevAc="none" nextAc="seek">
              <p:cTn id="20" evtFilter="cancelBubble" nodeType="interactiveSeq" restart="whenNotActive" fill="hold">
                <p:stCondLst>
                  <p:cond delay="0" evt="onClick">
                    <p:tgtEl>
                      <p:spTgt spid="278"/>
                    </p:tgtEl>
                  </p:cond>
                </p:stCondLst>
                <p:endSync delay="0" evt="end">
                  <p:rtn val="all"/>
                </p:endSync>
                <p:childTnLst>
                  <p:par>
                    <p:cTn id="21" fill="hold">
                      <p:stCondLst>
                        <p:cond delay="0"/>
                      </p:stCondLst>
                      <p:childTnLst>
                        <p:par>
                          <p:cTn id="22" fill="hold">
                            <p:stCondLst>
                              <p:cond delay="0"/>
                            </p:stCondLst>
                            <p:childTnLst>
                              <p:par>
                                <p:cTn id="23" presetClass="mediacall" nodeType="clickEffect" presetSubtype="0" presetID="2" fill="hold">
                                  <p:stCondLst>
                                    <p:cond delay="0"/>
                                  </p:stCondLst>
                                  <p:childTnLst>
                                    <p:cmd type="call" cmd="togglePause">
                                      <p:cBhvr>
                                        <p:cTn id="24" dur="1" fill="hold"/>
                                        <p:tgtEl>
                                          <p:spTgt spid="278"/>
                                        </p:tgtEl>
                                      </p:cBhvr>
                                    </p:cmd>
                                  </p:childTnLst>
                                </p:cTn>
                              </p:par>
                            </p:childTnLst>
                          </p:cTn>
                        </p:par>
                      </p:childTnLst>
                    </p:cTn>
                  </p:par>
                </p:childTnLst>
              </p:cTn>
              <p:nextCondLst>
                <p:cond delay="0" evt="onClick">
                  <p:tgtEl>
                    <p:spTgt spid="278"/>
                  </p:tgtEl>
                </p:cond>
              </p:nextCondLst>
            </p:seq>
          </p:childTnLst>
        </p:cTn>
      </p:par>
    </p:tnLst>
    <p:bldLst>
      <p:bldP build="whole" bldLvl="1" animBg="1" rev="0" advAuto="0" spid="282" grpId="3"/>
      <p:bldP build="whole" bldLvl="1" animBg="1" rev="0" advAuto="0" spid="283" grpId="2"/>
    </p:bld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5" name="Repite la Oración y serás salvo……"/>
          <p:cNvSpPr txBox="1"/>
          <p:nvPr/>
        </p:nvSpPr>
        <p:spPr>
          <a:xfrm>
            <a:off x="3596415" y="4384697"/>
            <a:ext cx="9543885" cy="2971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914400" indent="-914400" algn="l">
              <a:spcBef>
                <a:spcPts val="1800"/>
              </a:spcBef>
              <a:buSzPct val="80000"/>
              <a:buBlip>
                <a:blip r:embed="rId2"/>
              </a:buBlip>
              <a:defRPr spc="104" sz="3500">
                <a:solidFill>
                  <a:srgbClr val="000000"/>
                </a:solidFill>
                <a:latin typeface="Century Gothic"/>
                <a:ea typeface="Century Gothic"/>
                <a:cs typeface="Century Gothic"/>
                <a:sym typeface="Century Gothic"/>
              </a:defRPr>
            </a:pPr>
            <a:r>
              <a:t>Repite la Oración y serás salvo…</a:t>
            </a:r>
          </a:p>
          <a:p>
            <a:pPr marL="914400" indent="-914400" algn="l">
              <a:spcBef>
                <a:spcPts val="1800"/>
              </a:spcBef>
              <a:buSzPct val="80000"/>
              <a:buBlip>
                <a:blip r:embed="rId2"/>
              </a:buBlip>
              <a:defRPr spc="104" sz="3500">
                <a:solidFill>
                  <a:srgbClr val="000000"/>
                </a:solidFill>
                <a:latin typeface="Century Gothic"/>
                <a:ea typeface="Century Gothic"/>
                <a:cs typeface="Century Gothic"/>
                <a:sym typeface="Century Gothic"/>
              </a:defRPr>
            </a:pPr>
            <a:r>
              <a:t>Rociando/derramando = bautismo </a:t>
            </a:r>
          </a:p>
          <a:p>
            <a:pPr marL="914400" indent="-914400" algn="l">
              <a:spcBef>
                <a:spcPts val="1800"/>
              </a:spcBef>
              <a:buSzPct val="80000"/>
              <a:buBlip>
                <a:blip r:embed="rId2"/>
              </a:buBlip>
              <a:defRPr spc="104" sz="3500">
                <a:solidFill>
                  <a:srgbClr val="000000"/>
                </a:solidFill>
                <a:latin typeface="Century Gothic"/>
                <a:ea typeface="Century Gothic"/>
                <a:cs typeface="Century Gothic"/>
                <a:sym typeface="Century Gothic"/>
              </a:defRPr>
            </a:pPr>
            <a:r>
              <a:t>Bautismo un simbolismo externo</a:t>
            </a:r>
          </a:p>
          <a:p>
            <a:pPr marL="914400" indent="-914400" algn="l">
              <a:spcBef>
                <a:spcPts val="1800"/>
              </a:spcBef>
              <a:buSzPct val="80000"/>
              <a:buBlip>
                <a:blip r:embed="rId2"/>
              </a:buBlip>
              <a:defRPr spc="104" sz="3500">
                <a:solidFill>
                  <a:srgbClr val="000000"/>
                </a:solidFill>
                <a:latin typeface="Century Gothic"/>
                <a:ea typeface="Century Gothic"/>
                <a:cs typeface="Century Gothic"/>
                <a:sym typeface="Century Gothic"/>
              </a:defRPr>
            </a:pPr>
            <a:r>
              <a:t>Bautízate y únete a denominación</a:t>
            </a:r>
          </a:p>
        </p:txBody>
      </p:sp>
      <p:sp>
        <p:nvSpPr>
          <p:cNvPr id="286" name="AQUI HAY AGUA"/>
          <p:cNvSpPr txBox="1"/>
          <p:nvPr/>
        </p:nvSpPr>
        <p:spPr>
          <a:xfrm>
            <a:off x="1167253" y="164312"/>
            <a:ext cx="10163480" cy="1765301"/>
          </a:xfrm>
          <a:prstGeom prst="rect">
            <a:avLst/>
          </a:prstGeom>
          <a:ln w="12700">
            <a:miter lim="400000"/>
          </a:ln>
          <a:effectLst>
            <a:outerShdw sx="100000" sy="100000" kx="0" ky="0" algn="b" rotWithShape="0" blurRad="355600" dist="304386" dir="1200713">
              <a:srgbClr val="000000">
                <a:alpha val="70806"/>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1300480">
              <a:spcBef>
                <a:spcPts val="0"/>
              </a:spcBef>
              <a:tabLst/>
              <a:defRPr b="1" spc="0" sz="11400">
                <a:solidFill>
                  <a:schemeClr val="accent2"/>
                </a:solidFill>
                <a:effectLst>
                  <a:outerShdw sx="100000" sy="100000" kx="0" ky="0" algn="b" rotWithShape="0" blurRad="50800" dist="63500" dir="1500000">
                    <a:srgbClr val="000000"/>
                  </a:outerShdw>
                </a:effectLst>
                <a:latin typeface="Marker Felt"/>
                <a:ea typeface="Marker Felt"/>
                <a:cs typeface="Marker Felt"/>
                <a:sym typeface="Marker Felt"/>
              </a:defRPr>
            </a:lvl1pPr>
          </a:lstStyle>
          <a:p>
            <a:pPr/>
            <a:r>
              <a:t>AQUI HAY AGUA</a:t>
            </a:r>
          </a:p>
        </p:txBody>
      </p:sp>
      <p:grpSp>
        <p:nvGrpSpPr>
          <p:cNvPr id="289" name="Group"/>
          <p:cNvGrpSpPr/>
          <p:nvPr/>
        </p:nvGrpSpPr>
        <p:grpSpPr>
          <a:xfrm>
            <a:off x="-8467" y="1937110"/>
            <a:ext cx="13021734" cy="634026"/>
            <a:chOff x="0" y="0"/>
            <a:chExt cx="13021733" cy="634025"/>
          </a:xfrm>
        </p:grpSpPr>
        <p:sp>
          <p:nvSpPr>
            <p:cNvPr id="287" name="Rectangle"/>
            <p:cNvSpPr/>
            <p:nvPr/>
          </p:nvSpPr>
          <p:spPr>
            <a:xfrm>
              <a:off x="0" y="43308"/>
              <a:ext cx="13021734" cy="590718"/>
            </a:xfrm>
            <a:prstGeom prst="rect">
              <a:avLst/>
            </a:prstGeom>
            <a:gradFill flip="none" rotWithShape="1">
              <a:gsLst>
                <a:gs pos="0">
                  <a:srgbClr val="005493"/>
                </a:gs>
                <a:gs pos="100000">
                  <a:srgbClr val="5E6A74"/>
                </a:gs>
              </a:gsLst>
              <a:lin ang="5400000" scaled="0"/>
            </a:gradFill>
            <a:ln w="12700" cap="flat">
              <a:noFill/>
              <a:miter lim="400000"/>
            </a:ln>
            <a:effectLst>
              <a:outerShdw sx="100000" sy="100000" kx="0" ky="0" algn="b" rotWithShape="0" blurRad="355600" dist="304386" dir="1200713">
                <a:srgbClr val="000000">
                  <a:alpha val="70806"/>
                </a:srgbClr>
              </a:outerShdw>
            </a:effectLst>
          </p:spPr>
          <p:txBody>
            <a:bodyPr wrap="square" lIns="50800" tIns="50800" rIns="50800" bIns="50800" numCol="1" anchor="ctr">
              <a:noAutofit/>
            </a:bodyPr>
            <a:lstStyle/>
            <a:p>
              <a:pPr defTabSz="584200">
                <a:spcBef>
                  <a:spcPts val="0"/>
                </a:spcBef>
                <a:tabLst/>
                <a:defRPr b="1" cap="all" spc="132" sz="2200">
                  <a:solidFill>
                    <a:srgbClr val="FFFFFF"/>
                  </a:solidFill>
                  <a:latin typeface="Founders Grotesk Condensed"/>
                  <a:ea typeface="Founders Grotesk Condensed"/>
                  <a:cs typeface="Founders Grotesk Condensed"/>
                  <a:sym typeface="Founders Grotesk Condensed"/>
                </a:defRPr>
              </a:pPr>
            </a:p>
          </p:txBody>
        </p:sp>
        <p:sp>
          <p:nvSpPr>
            <p:cNvPr id="288" name="Lecciones sobre la Conversión del Etíope Eunuco"/>
            <p:cNvSpPr txBox="1"/>
            <p:nvPr/>
          </p:nvSpPr>
          <p:spPr>
            <a:xfrm>
              <a:off x="1642230" y="-1"/>
              <a:ext cx="9737274" cy="5907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i="1" spc="104" sz="3500">
                  <a:solidFill>
                    <a:srgbClr val="FFFFFF"/>
                  </a:solidFill>
                  <a:effectLst>
                    <a:outerShdw sx="100000" sy="100000" kx="0" ky="0" algn="b" rotWithShape="0" blurRad="63500" dist="63500" dir="2100000">
                      <a:srgbClr val="000000"/>
                    </a:outerShdw>
                  </a:effectLst>
                  <a:latin typeface="Times New Roman"/>
                  <a:ea typeface="Times New Roman"/>
                  <a:cs typeface="Times New Roman"/>
                  <a:sym typeface="Times New Roman"/>
                </a:defRPr>
              </a:lvl1pPr>
            </a:lstStyle>
            <a:p>
              <a:pPr/>
              <a:r>
                <a:t>Lecciones sobre la Conversión del Etíope Eunuco </a:t>
              </a:r>
            </a:p>
          </p:txBody>
        </p:sp>
      </p:grpSp>
      <p:grpSp>
        <p:nvGrpSpPr>
          <p:cNvPr id="292" name="Group"/>
          <p:cNvGrpSpPr/>
          <p:nvPr/>
        </p:nvGrpSpPr>
        <p:grpSpPr>
          <a:xfrm>
            <a:off x="165984" y="2892634"/>
            <a:ext cx="12004003" cy="6936460"/>
            <a:chOff x="208" y="121"/>
            <a:chExt cx="12004002" cy="6936459"/>
          </a:xfrm>
        </p:grpSpPr>
        <p:pic>
          <p:nvPicPr>
            <p:cNvPr id="290" name="Image" descr="Image"/>
            <p:cNvPicPr>
              <a:picLocks noChangeAspect="1"/>
            </p:cNvPicPr>
            <p:nvPr/>
          </p:nvPicPr>
          <p:blipFill>
            <a:blip r:embed="rId3">
              <a:extLst/>
            </a:blip>
            <a:srcRect l="43529" t="12630" r="2935" b="1"/>
            <a:stretch>
              <a:fillRect/>
            </a:stretch>
          </p:blipFill>
          <p:spPr>
            <a:xfrm flipH="1">
              <a:off x="208" y="121"/>
              <a:ext cx="3424465" cy="6936461"/>
            </a:xfrm>
            <a:custGeom>
              <a:avLst/>
              <a:gdLst/>
              <a:ahLst/>
              <a:cxnLst>
                <a:cxn ang="0">
                  <a:pos x="wd2" y="hd2"/>
                </a:cxn>
                <a:cxn ang="5400000">
                  <a:pos x="wd2" y="hd2"/>
                </a:cxn>
                <a:cxn ang="10800000">
                  <a:pos x="wd2" y="hd2"/>
                </a:cxn>
                <a:cxn ang="16200000">
                  <a:pos x="wd2" y="hd2"/>
                </a:cxn>
              </a:cxnLst>
              <a:rect l="0" t="0" r="r" b="b"/>
              <a:pathLst>
                <a:path w="21464" h="21589" fill="norm" stroke="1" extrusionOk="0">
                  <a:moveTo>
                    <a:pt x="11365" y="3"/>
                  </a:moveTo>
                  <a:cubicBezTo>
                    <a:pt x="10998" y="7"/>
                    <a:pt x="10750" y="20"/>
                    <a:pt x="10723" y="41"/>
                  </a:cubicBezTo>
                  <a:cubicBezTo>
                    <a:pt x="10689" y="69"/>
                    <a:pt x="10428" y="83"/>
                    <a:pt x="10144" y="74"/>
                  </a:cubicBezTo>
                  <a:cubicBezTo>
                    <a:pt x="9796" y="64"/>
                    <a:pt x="9502" y="124"/>
                    <a:pt x="9248" y="258"/>
                  </a:cubicBezTo>
                  <a:cubicBezTo>
                    <a:pt x="9041" y="368"/>
                    <a:pt x="8724" y="458"/>
                    <a:pt x="8539" y="458"/>
                  </a:cubicBezTo>
                  <a:cubicBezTo>
                    <a:pt x="8355" y="458"/>
                    <a:pt x="7950" y="535"/>
                    <a:pt x="7641" y="630"/>
                  </a:cubicBezTo>
                  <a:cubicBezTo>
                    <a:pt x="7098" y="797"/>
                    <a:pt x="7082" y="821"/>
                    <a:pt x="7131" y="1298"/>
                  </a:cubicBezTo>
                  <a:cubicBezTo>
                    <a:pt x="7159" y="1570"/>
                    <a:pt x="7303" y="1908"/>
                    <a:pt x="7450" y="2049"/>
                  </a:cubicBezTo>
                  <a:cubicBezTo>
                    <a:pt x="7684" y="2275"/>
                    <a:pt x="7684" y="2347"/>
                    <a:pt x="7470" y="2657"/>
                  </a:cubicBezTo>
                  <a:cubicBezTo>
                    <a:pt x="7336" y="2851"/>
                    <a:pt x="7272" y="3068"/>
                    <a:pt x="7328" y="3141"/>
                  </a:cubicBezTo>
                  <a:cubicBezTo>
                    <a:pt x="7392" y="3225"/>
                    <a:pt x="7173" y="3413"/>
                    <a:pt x="6728" y="3653"/>
                  </a:cubicBezTo>
                  <a:cubicBezTo>
                    <a:pt x="5984" y="4054"/>
                    <a:pt x="5854" y="4287"/>
                    <a:pt x="6281" y="4463"/>
                  </a:cubicBezTo>
                  <a:cubicBezTo>
                    <a:pt x="6472" y="4542"/>
                    <a:pt x="6490" y="4599"/>
                    <a:pt x="6353" y="4682"/>
                  </a:cubicBezTo>
                  <a:cubicBezTo>
                    <a:pt x="6250" y="4743"/>
                    <a:pt x="6138" y="5044"/>
                    <a:pt x="6104" y="5350"/>
                  </a:cubicBezTo>
                  <a:cubicBezTo>
                    <a:pt x="6070" y="5656"/>
                    <a:pt x="5979" y="5961"/>
                    <a:pt x="5902" y="6029"/>
                  </a:cubicBezTo>
                  <a:cubicBezTo>
                    <a:pt x="5681" y="6224"/>
                    <a:pt x="4185" y="6764"/>
                    <a:pt x="3863" y="6764"/>
                  </a:cubicBezTo>
                  <a:cubicBezTo>
                    <a:pt x="3598" y="6764"/>
                    <a:pt x="3581" y="6864"/>
                    <a:pt x="3666" y="7849"/>
                  </a:cubicBezTo>
                  <a:cubicBezTo>
                    <a:pt x="3751" y="8824"/>
                    <a:pt x="3720" y="8998"/>
                    <a:pt x="3360" y="9574"/>
                  </a:cubicBezTo>
                  <a:cubicBezTo>
                    <a:pt x="3140" y="9926"/>
                    <a:pt x="2794" y="10496"/>
                    <a:pt x="2589" y="10839"/>
                  </a:cubicBezTo>
                  <a:cubicBezTo>
                    <a:pt x="2384" y="11182"/>
                    <a:pt x="2108" y="11483"/>
                    <a:pt x="1975" y="11508"/>
                  </a:cubicBezTo>
                  <a:cubicBezTo>
                    <a:pt x="1841" y="11534"/>
                    <a:pt x="1369" y="11924"/>
                    <a:pt x="930" y="12376"/>
                  </a:cubicBezTo>
                  <a:cubicBezTo>
                    <a:pt x="154" y="13173"/>
                    <a:pt x="127" y="13223"/>
                    <a:pt x="59" y="14133"/>
                  </a:cubicBezTo>
                  <a:cubicBezTo>
                    <a:pt x="-35" y="15392"/>
                    <a:pt x="-24" y="15656"/>
                    <a:pt x="144" y="16328"/>
                  </a:cubicBezTo>
                  <a:cubicBezTo>
                    <a:pt x="315" y="17016"/>
                    <a:pt x="637" y="17211"/>
                    <a:pt x="1838" y="17358"/>
                  </a:cubicBezTo>
                  <a:cubicBezTo>
                    <a:pt x="2579" y="17450"/>
                    <a:pt x="2719" y="17503"/>
                    <a:pt x="3012" y="17814"/>
                  </a:cubicBezTo>
                  <a:cubicBezTo>
                    <a:pt x="3195" y="18009"/>
                    <a:pt x="3531" y="18211"/>
                    <a:pt x="3758" y="18263"/>
                  </a:cubicBezTo>
                  <a:lnTo>
                    <a:pt x="4169" y="18356"/>
                  </a:lnTo>
                  <a:lnTo>
                    <a:pt x="3698" y="18673"/>
                  </a:lnTo>
                  <a:cubicBezTo>
                    <a:pt x="3438" y="18847"/>
                    <a:pt x="2793" y="19259"/>
                    <a:pt x="2271" y="19587"/>
                  </a:cubicBezTo>
                  <a:cubicBezTo>
                    <a:pt x="1370" y="20152"/>
                    <a:pt x="1359" y="20167"/>
                    <a:pt x="2002" y="19894"/>
                  </a:cubicBezTo>
                  <a:cubicBezTo>
                    <a:pt x="2375" y="19736"/>
                    <a:pt x="2840" y="19509"/>
                    <a:pt x="3037" y="19390"/>
                  </a:cubicBezTo>
                  <a:cubicBezTo>
                    <a:pt x="3547" y="19083"/>
                    <a:pt x="3691" y="19279"/>
                    <a:pt x="3283" y="19726"/>
                  </a:cubicBezTo>
                  <a:cubicBezTo>
                    <a:pt x="2898" y="20149"/>
                    <a:pt x="2817" y="21027"/>
                    <a:pt x="3134" y="21373"/>
                  </a:cubicBezTo>
                  <a:lnTo>
                    <a:pt x="3335" y="21589"/>
                  </a:lnTo>
                  <a:lnTo>
                    <a:pt x="18843" y="21589"/>
                  </a:lnTo>
                  <a:lnTo>
                    <a:pt x="19278" y="21013"/>
                  </a:lnTo>
                  <a:cubicBezTo>
                    <a:pt x="19517" y="20697"/>
                    <a:pt x="19916" y="20170"/>
                    <a:pt x="20164" y="19842"/>
                  </a:cubicBezTo>
                  <a:cubicBezTo>
                    <a:pt x="20671" y="19171"/>
                    <a:pt x="20698" y="19103"/>
                    <a:pt x="20848" y="18097"/>
                  </a:cubicBezTo>
                  <a:cubicBezTo>
                    <a:pt x="20907" y="17699"/>
                    <a:pt x="21072" y="16969"/>
                    <a:pt x="21216" y="16476"/>
                  </a:cubicBezTo>
                  <a:cubicBezTo>
                    <a:pt x="21565" y="15280"/>
                    <a:pt x="21541" y="12120"/>
                    <a:pt x="21174" y="10772"/>
                  </a:cubicBezTo>
                  <a:cubicBezTo>
                    <a:pt x="20928" y="9870"/>
                    <a:pt x="20814" y="9689"/>
                    <a:pt x="19785" y="8596"/>
                  </a:cubicBezTo>
                  <a:cubicBezTo>
                    <a:pt x="19168" y="7940"/>
                    <a:pt x="18594" y="7345"/>
                    <a:pt x="18512" y="7274"/>
                  </a:cubicBezTo>
                  <a:cubicBezTo>
                    <a:pt x="18265" y="7062"/>
                    <a:pt x="17855" y="6590"/>
                    <a:pt x="17552" y="6166"/>
                  </a:cubicBezTo>
                  <a:cubicBezTo>
                    <a:pt x="17283" y="5790"/>
                    <a:pt x="17286" y="5746"/>
                    <a:pt x="17569" y="5434"/>
                  </a:cubicBezTo>
                  <a:cubicBezTo>
                    <a:pt x="17735" y="5251"/>
                    <a:pt x="17974" y="4986"/>
                    <a:pt x="18101" y="4846"/>
                  </a:cubicBezTo>
                  <a:cubicBezTo>
                    <a:pt x="18700" y="4185"/>
                    <a:pt x="18870" y="3958"/>
                    <a:pt x="18870" y="3827"/>
                  </a:cubicBezTo>
                  <a:cubicBezTo>
                    <a:pt x="18870" y="3749"/>
                    <a:pt x="18951" y="3612"/>
                    <a:pt x="19047" y="3523"/>
                  </a:cubicBezTo>
                  <a:cubicBezTo>
                    <a:pt x="19288" y="3298"/>
                    <a:pt x="19401" y="2518"/>
                    <a:pt x="19201" y="2457"/>
                  </a:cubicBezTo>
                  <a:cubicBezTo>
                    <a:pt x="19111" y="2429"/>
                    <a:pt x="19081" y="2369"/>
                    <a:pt x="19136" y="2325"/>
                  </a:cubicBezTo>
                  <a:cubicBezTo>
                    <a:pt x="19273" y="2215"/>
                    <a:pt x="18874" y="1624"/>
                    <a:pt x="18611" y="1547"/>
                  </a:cubicBezTo>
                  <a:cubicBezTo>
                    <a:pt x="18495" y="1512"/>
                    <a:pt x="18080" y="1218"/>
                    <a:pt x="17686" y="894"/>
                  </a:cubicBezTo>
                  <a:cubicBezTo>
                    <a:pt x="17149" y="452"/>
                    <a:pt x="16851" y="296"/>
                    <a:pt x="16504" y="261"/>
                  </a:cubicBezTo>
                  <a:cubicBezTo>
                    <a:pt x="16250" y="235"/>
                    <a:pt x="15697" y="171"/>
                    <a:pt x="15273" y="119"/>
                  </a:cubicBezTo>
                  <a:cubicBezTo>
                    <a:pt x="14658" y="43"/>
                    <a:pt x="12467" y="-11"/>
                    <a:pt x="11365" y="3"/>
                  </a:cubicBezTo>
                  <a:close/>
                  <a:moveTo>
                    <a:pt x="8400" y="6594"/>
                  </a:moveTo>
                  <a:cubicBezTo>
                    <a:pt x="8870" y="6594"/>
                    <a:pt x="8960" y="6693"/>
                    <a:pt x="8649" y="6864"/>
                  </a:cubicBezTo>
                  <a:cubicBezTo>
                    <a:pt x="8306" y="7052"/>
                    <a:pt x="8100" y="7062"/>
                    <a:pt x="7972" y="6896"/>
                  </a:cubicBezTo>
                  <a:cubicBezTo>
                    <a:pt x="7843" y="6728"/>
                    <a:pt x="8031" y="6594"/>
                    <a:pt x="8400" y="6594"/>
                  </a:cubicBezTo>
                  <a:close/>
                  <a:moveTo>
                    <a:pt x="10184" y="6739"/>
                  </a:moveTo>
                  <a:cubicBezTo>
                    <a:pt x="10321" y="6719"/>
                    <a:pt x="10414" y="6795"/>
                    <a:pt x="10547" y="6922"/>
                  </a:cubicBezTo>
                  <a:cubicBezTo>
                    <a:pt x="10698" y="7067"/>
                    <a:pt x="11007" y="7321"/>
                    <a:pt x="11236" y="7488"/>
                  </a:cubicBezTo>
                  <a:cubicBezTo>
                    <a:pt x="11605" y="7758"/>
                    <a:pt x="11631" y="7821"/>
                    <a:pt x="11442" y="8044"/>
                  </a:cubicBezTo>
                  <a:cubicBezTo>
                    <a:pt x="11326" y="8182"/>
                    <a:pt x="10909" y="8430"/>
                    <a:pt x="10519" y="8596"/>
                  </a:cubicBezTo>
                  <a:cubicBezTo>
                    <a:pt x="9742" y="8927"/>
                    <a:pt x="9037" y="9585"/>
                    <a:pt x="8753" y="10242"/>
                  </a:cubicBezTo>
                  <a:cubicBezTo>
                    <a:pt x="8653" y="10475"/>
                    <a:pt x="8442" y="10722"/>
                    <a:pt x="8283" y="10791"/>
                  </a:cubicBezTo>
                  <a:cubicBezTo>
                    <a:pt x="7653" y="11062"/>
                    <a:pt x="6391" y="11371"/>
                    <a:pt x="6281" y="11282"/>
                  </a:cubicBezTo>
                  <a:cubicBezTo>
                    <a:pt x="6219" y="11233"/>
                    <a:pt x="6337" y="10972"/>
                    <a:pt x="6542" y="10703"/>
                  </a:cubicBezTo>
                  <a:cubicBezTo>
                    <a:pt x="6746" y="10434"/>
                    <a:pt x="6906" y="10056"/>
                    <a:pt x="6900" y="9861"/>
                  </a:cubicBezTo>
                  <a:cubicBezTo>
                    <a:pt x="6888" y="9483"/>
                    <a:pt x="7001" y="9357"/>
                    <a:pt x="8741" y="7828"/>
                  </a:cubicBezTo>
                  <a:cubicBezTo>
                    <a:pt x="9601" y="7072"/>
                    <a:pt x="9954" y="6774"/>
                    <a:pt x="10184" y="6739"/>
                  </a:cubicBezTo>
                  <a:close/>
                </a:path>
              </a:pathLst>
            </a:custGeom>
            <a:ln w="12700" cap="flat">
              <a:noFill/>
              <a:miter lim="400000"/>
            </a:ln>
            <a:effectLst>
              <a:outerShdw sx="100000" sy="100000" kx="0" ky="0" algn="b" rotWithShape="0" blurRad="254000" dist="98316" dir="2107650">
                <a:srgbClr val="000000">
                  <a:alpha val="50000"/>
                </a:srgbClr>
              </a:outerShdw>
            </a:effectLst>
          </p:spPr>
        </p:pic>
        <p:sp>
          <p:nvSpPr>
            <p:cNvPr id="291" name="COSAS QUE NO MIRO aquí"/>
            <p:cNvSpPr/>
            <p:nvPr/>
          </p:nvSpPr>
          <p:spPr>
            <a:xfrm>
              <a:off x="2404201" y="66093"/>
              <a:ext cx="9600011" cy="12053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42" y="0"/>
                  </a:moveTo>
                  <a:cubicBezTo>
                    <a:pt x="3163" y="0"/>
                    <a:pt x="3099" y="509"/>
                    <a:pt x="3099" y="1138"/>
                  </a:cubicBezTo>
                  <a:lnTo>
                    <a:pt x="3099" y="14353"/>
                  </a:lnTo>
                  <a:lnTo>
                    <a:pt x="0" y="21600"/>
                  </a:lnTo>
                  <a:lnTo>
                    <a:pt x="11939" y="18613"/>
                  </a:lnTo>
                  <a:lnTo>
                    <a:pt x="21457" y="18613"/>
                  </a:lnTo>
                  <a:cubicBezTo>
                    <a:pt x="21536" y="18613"/>
                    <a:pt x="21600" y="18103"/>
                    <a:pt x="21600" y="17475"/>
                  </a:cubicBezTo>
                  <a:lnTo>
                    <a:pt x="21600" y="1138"/>
                  </a:lnTo>
                  <a:cubicBezTo>
                    <a:pt x="21600" y="509"/>
                    <a:pt x="21536" y="0"/>
                    <a:pt x="21457" y="0"/>
                  </a:cubicBezTo>
                  <a:lnTo>
                    <a:pt x="3242" y="0"/>
                  </a:lnTo>
                  <a:close/>
                </a:path>
              </a:pathLst>
            </a:custGeom>
            <a:solidFill>
              <a:schemeClr val="accent1">
                <a:hueOff val="-42304"/>
                <a:satOff val="23749"/>
                <a:lumOff val="-45745"/>
              </a:schemeClr>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584200">
                <a:spcBef>
                  <a:spcPts val="0"/>
                </a:spcBef>
                <a:tabLst/>
                <a:defRPr b="1" cap="all" spc="330" sz="5500">
                  <a:solidFill>
                    <a:srgbClr val="FFFFFF"/>
                  </a:solidFill>
                  <a:effectLst>
                    <a:outerShdw sx="100000" sy="100000" kx="0" ky="0" algn="b" rotWithShape="0" blurRad="50800" dist="63500" dir="1680000">
                      <a:srgbClr val="000000"/>
                    </a:outerShdw>
                  </a:effectLst>
                  <a:latin typeface="Founders Grotesk Condensed"/>
                  <a:ea typeface="Founders Grotesk Condensed"/>
                  <a:cs typeface="Founders Grotesk Condensed"/>
                  <a:sym typeface="Founders Grotesk Condensed"/>
                </a:defRPr>
              </a:lvl1pPr>
            </a:lstStyle>
            <a:p>
              <a:pPr/>
              <a:r>
                <a:t>COSAS QUE NO MIRO aquí </a:t>
              </a:r>
            </a:p>
          </p:txBody>
        </p:sp>
      </p:gr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advClick="1" p14:dur="1500">
        <p159:morph option="byObject"/>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285">
                                            <p:bg/>
                                          </p:spTgt>
                                        </p:tgtEl>
                                        <p:attrNameLst>
                                          <p:attrName>style.visibility</p:attrName>
                                        </p:attrNameLst>
                                      </p:cBhvr>
                                      <p:to>
                                        <p:strVal val="visible"/>
                                      </p:to>
                                    </p:set>
                                    <p:anim calcmode="lin" valueType="num">
                                      <p:cBhvr>
                                        <p:cTn id="7" dur="4000" fill="hold"/>
                                        <p:tgtEl>
                                          <p:spTgt spid="285">
                                            <p:bg/>
                                          </p:spTgt>
                                        </p:tgtEl>
                                        <p:attrNameLst>
                                          <p:attrName>ppt_x</p:attrName>
                                        </p:attrNameLst>
                                      </p:cBhvr>
                                      <p:tavLst>
                                        <p:tav tm="0">
                                          <p:val>
                                            <p:strVal val="#ppt_x"/>
                                          </p:val>
                                        </p:tav>
                                        <p:tav tm="100000">
                                          <p:val>
                                            <p:strVal val="#ppt_x"/>
                                          </p:val>
                                        </p:tav>
                                      </p:tavLst>
                                    </p:anim>
                                    <p:anim calcmode="lin" valueType="num">
                                      <p:cBhvr>
                                        <p:cTn id="8" dur="4000" fill="hold"/>
                                        <p:tgtEl>
                                          <p:spTgt spid="285">
                                            <p:bg/>
                                          </p:spTgt>
                                        </p:tgtEl>
                                        <p:attrNameLst>
                                          <p:attrName>ppt_y</p:attrName>
                                        </p:attrNameLst>
                                      </p:cBhvr>
                                      <p:tavLst>
                                        <p:tav tm="0">
                                          <p:val>
                                            <p:strVal val="0-#ppt_h/2"/>
                                          </p:val>
                                        </p:tav>
                                        <p:tav tm="100000">
                                          <p:val>
                                            <p:strVal val="#ppt_y"/>
                                          </p:val>
                                        </p:tav>
                                      </p:tavLst>
                                    </p:anim>
                                  </p:childTnLst>
                                </p:cTn>
                              </p:par>
                              <p:par>
                                <p:cTn id="9" presetClass="entr" nodeType="withEffect" presetSubtype="1" presetID="2" grpId="1" fill="hold">
                                  <p:stCondLst>
                                    <p:cond delay="0"/>
                                  </p:stCondLst>
                                  <p:iterate type="el" backwards="0">
                                    <p:tmAbs val="0"/>
                                  </p:iterate>
                                  <p:childTnLst>
                                    <p:set>
                                      <p:cBhvr>
                                        <p:cTn id="10" fill="hold"/>
                                        <p:tgtEl>
                                          <p:spTgt spid="285">
                                            <p:txEl>
                                              <p:pRg st="0" end="0"/>
                                            </p:txEl>
                                          </p:spTgt>
                                        </p:tgtEl>
                                        <p:attrNameLst>
                                          <p:attrName>style.visibility</p:attrName>
                                        </p:attrNameLst>
                                      </p:cBhvr>
                                      <p:to>
                                        <p:strVal val="visible"/>
                                      </p:to>
                                    </p:set>
                                    <p:anim calcmode="lin" valueType="num">
                                      <p:cBhvr>
                                        <p:cTn id="11" dur="4000" fill="hold"/>
                                        <p:tgtEl>
                                          <p:spTgt spid="285">
                                            <p:txEl>
                                              <p:pRg st="0" end="0"/>
                                            </p:txEl>
                                          </p:spTgt>
                                        </p:tgtEl>
                                        <p:attrNameLst>
                                          <p:attrName>ppt_x</p:attrName>
                                        </p:attrNameLst>
                                      </p:cBhvr>
                                      <p:tavLst>
                                        <p:tav tm="0">
                                          <p:val>
                                            <p:strVal val="#ppt_x"/>
                                          </p:val>
                                        </p:tav>
                                        <p:tav tm="100000">
                                          <p:val>
                                            <p:strVal val="#ppt_x"/>
                                          </p:val>
                                        </p:tav>
                                      </p:tavLst>
                                    </p:anim>
                                    <p:anim calcmode="lin" valueType="num">
                                      <p:cBhvr>
                                        <p:cTn id="12" dur="4000" fill="hold"/>
                                        <p:tgtEl>
                                          <p:spTgt spid="285">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1" presetID="2" grpId="1" fill="hold">
                                  <p:stCondLst>
                                    <p:cond delay="0"/>
                                  </p:stCondLst>
                                  <p:iterate type="el" backwards="0">
                                    <p:tmAbs val="0"/>
                                  </p:iterate>
                                  <p:childTnLst>
                                    <p:set>
                                      <p:cBhvr>
                                        <p:cTn id="16" fill="hold"/>
                                        <p:tgtEl>
                                          <p:spTgt spid="285">
                                            <p:txEl>
                                              <p:pRg st="1" end="1"/>
                                            </p:txEl>
                                          </p:spTgt>
                                        </p:tgtEl>
                                        <p:attrNameLst>
                                          <p:attrName>style.visibility</p:attrName>
                                        </p:attrNameLst>
                                      </p:cBhvr>
                                      <p:to>
                                        <p:strVal val="visible"/>
                                      </p:to>
                                    </p:set>
                                    <p:anim calcmode="lin" valueType="num">
                                      <p:cBhvr>
                                        <p:cTn id="17" dur="4000" fill="hold"/>
                                        <p:tgtEl>
                                          <p:spTgt spid="285">
                                            <p:txEl>
                                              <p:pRg st="1" end="1"/>
                                            </p:txEl>
                                          </p:spTgt>
                                        </p:tgtEl>
                                        <p:attrNameLst>
                                          <p:attrName>ppt_x</p:attrName>
                                        </p:attrNameLst>
                                      </p:cBhvr>
                                      <p:tavLst>
                                        <p:tav tm="0">
                                          <p:val>
                                            <p:strVal val="#ppt_x"/>
                                          </p:val>
                                        </p:tav>
                                        <p:tav tm="100000">
                                          <p:val>
                                            <p:strVal val="#ppt_x"/>
                                          </p:val>
                                        </p:tav>
                                      </p:tavLst>
                                    </p:anim>
                                    <p:anim calcmode="lin" valueType="num">
                                      <p:cBhvr>
                                        <p:cTn id="18" dur="4000" fill="hold"/>
                                        <p:tgtEl>
                                          <p:spTgt spid="285">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1" presetID="2" grpId="1" fill="hold">
                                  <p:stCondLst>
                                    <p:cond delay="0"/>
                                  </p:stCondLst>
                                  <p:iterate type="el" backwards="0">
                                    <p:tmAbs val="0"/>
                                  </p:iterate>
                                  <p:childTnLst>
                                    <p:set>
                                      <p:cBhvr>
                                        <p:cTn id="22" fill="hold"/>
                                        <p:tgtEl>
                                          <p:spTgt spid="285">
                                            <p:txEl>
                                              <p:pRg st="2" end="2"/>
                                            </p:txEl>
                                          </p:spTgt>
                                        </p:tgtEl>
                                        <p:attrNameLst>
                                          <p:attrName>style.visibility</p:attrName>
                                        </p:attrNameLst>
                                      </p:cBhvr>
                                      <p:to>
                                        <p:strVal val="visible"/>
                                      </p:to>
                                    </p:set>
                                    <p:anim calcmode="lin" valueType="num">
                                      <p:cBhvr>
                                        <p:cTn id="23" dur="4000" fill="hold"/>
                                        <p:tgtEl>
                                          <p:spTgt spid="285">
                                            <p:txEl>
                                              <p:pRg st="2" end="2"/>
                                            </p:txEl>
                                          </p:spTgt>
                                        </p:tgtEl>
                                        <p:attrNameLst>
                                          <p:attrName>ppt_x</p:attrName>
                                        </p:attrNameLst>
                                      </p:cBhvr>
                                      <p:tavLst>
                                        <p:tav tm="0">
                                          <p:val>
                                            <p:strVal val="#ppt_x"/>
                                          </p:val>
                                        </p:tav>
                                        <p:tav tm="100000">
                                          <p:val>
                                            <p:strVal val="#ppt_x"/>
                                          </p:val>
                                        </p:tav>
                                      </p:tavLst>
                                    </p:anim>
                                    <p:anim calcmode="lin" valueType="num">
                                      <p:cBhvr>
                                        <p:cTn id="24" dur="4000" fill="hold"/>
                                        <p:tgtEl>
                                          <p:spTgt spid="285">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1" presetID="2" grpId="1" fill="hold">
                                  <p:stCondLst>
                                    <p:cond delay="0"/>
                                  </p:stCondLst>
                                  <p:iterate type="el" backwards="0">
                                    <p:tmAbs val="0"/>
                                  </p:iterate>
                                  <p:childTnLst>
                                    <p:set>
                                      <p:cBhvr>
                                        <p:cTn id="28" fill="hold"/>
                                        <p:tgtEl>
                                          <p:spTgt spid="285">
                                            <p:txEl>
                                              <p:pRg st="3" end="3"/>
                                            </p:txEl>
                                          </p:spTgt>
                                        </p:tgtEl>
                                        <p:attrNameLst>
                                          <p:attrName>style.visibility</p:attrName>
                                        </p:attrNameLst>
                                      </p:cBhvr>
                                      <p:to>
                                        <p:strVal val="visible"/>
                                      </p:to>
                                    </p:set>
                                    <p:anim calcmode="lin" valueType="num">
                                      <p:cBhvr>
                                        <p:cTn id="29" dur="4000" fill="hold"/>
                                        <p:tgtEl>
                                          <p:spTgt spid="285">
                                            <p:txEl>
                                              <p:pRg st="3" end="3"/>
                                            </p:txEl>
                                          </p:spTgt>
                                        </p:tgtEl>
                                        <p:attrNameLst>
                                          <p:attrName>ppt_x</p:attrName>
                                        </p:attrNameLst>
                                      </p:cBhvr>
                                      <p:tavLst>
                                        <p:tav tm="0">
                                          <p:val>
                                            <p:strVal val="#ppt_x"/>
                                          </p:val>
                                        </p:tav>
                                        <p:tav tm="100000">
                                          <p:val>
                                            <p:strVal val="#ppt_x"/>
                                          </p:val>
                                        </p:tav>
                                      </p:tavLst>
                                    </p:anim>
                                    <p:anim calcmode="lin" valueType="num">
                                      <p:cBhvr>
                                        <p:cTn id="30" dur="4000" fill="hold"/>
                                        <p:tgtEl>
                                          <p:spTgt spid="285">
                                            <p:txEl>
                                              <p:pRg st="3" end="3"/>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85" grpId="1"/>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4" name="Honorable (27)…"/>
          <p:cNvSpPr txBox="1"/>
          <p:nvPr/>
        </p:nvSpPr>
        <p:spPr>
          <a:xfrm>
            <a:off x="5380704" y="4138284"/>
            <a:ext cx="7485732" cy="5321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914400" indent="-914400" algn="l">
              <a:spcBef>
                <a:spcPts val="1300"/>
              </a:spcBef>
              <a:buSzPct val="80000"/>
              <a:buBlip>
                <a:blip r:embed="rId2"/>
              </a:buBlip>
              <a:defRPr cap="all" spc="98" sz="3300">
                <a:solidFill>
                  <a:srgbClr val="000000"/>
                </a:solidFill>
                <a:latin typeface="Century Gothic"/>
                <a:ea typeface="Century Gothic"/>
                <a:cs typeface="Century Gothic"/>
                <a:sym typeface="Century Gothic"/>
              </a:defRPr>
            </a:pPr>
            <a:r>
              <a:t>Honorable (27)</a:t>
            </a:r>
          </a:p>
          <a:p>
            <a:pPr marL="914400" indent="-914400" algn="l">
              <a:spcBef>
                <a:spcPts val="1300"/>
              </a:spcBef>
              <a:buSzPct val="80000"/>
              <a:buBlip>
                <a:blip r:embed="rId2"/>
              </a:buBlip>
              <a:defRPr cap="all" spc="98" sz="3300">
                <a:solidFill>
                  <a:srgbClr val="000000"/>
                </a:solidFill>
                <a:latin typeface="Century Gothic"/>
                <a:ea typeface="Century Gothic"/>
                <a:cs typeface="Century Gothic"/>
                <a:sym typeface="Century Gothic"/>
              </a:defRPr>
            </a:pPr>
            <a:r>
              <a:t>Religioso (27)</a:t>
            </a:r>
          </a:p>
          <a:p>
            <a:pPr marL="914400" indent="-914400" algn="l">
              <a:spcBef>
                <a:spcPts val="1300"/>
              </a:spcBef>
              <a:buSzPct val="80000"/>
              <a:buBlip>
                <a:blip r:embed="rId2"/>
              </a:buBlip>
              <a:defRPr cap="all" spc="98" sz="3300">
                <a:solidFill>
                  <a:srgbClr val="000000"/>
                </a:solidFill>
                <a:latin typeface="Century Gothic"/>
                <a:ea typeface="Century Gothic"/>
                <a:cs typeface="Century Gothic"/>
                <a:sym typeface="Century Gothic"/>
              </a:defRPr>
            </a:pPr>
            <a:r>
              <a:t>Interesado espiritual (28)</a:t>
            </a:r>
          </a:p>
          <a:p>
            <a:pPr marL="914400" indent="-914400" algn="l">
              <a:spcBef>
                <a:spcPts val="1300"/>
              </a:spcBef>
              <a:buSzPct val="80000"/>
              <a:buBlip>
                <a:blip r:embed="rId2"/>
              </a:buBlip>
              <a:defRPr cap="all" spc="98" sz="3300">
                <a:solidFill>
                  <a:srgbClr val="000000"/>
                </a:solidFill>
                <a:latin typeface="Century Gothic"/>
                <a:ea typeface="Century Gothic"/>
                <a:cs typeface="Century Gothic"/>
                <a:sym typeface="Century Gothic"/>
              </a:defRPr>
            </a:pPr>
            <a:r>
              <a:t>humilde (30,31,34)</a:t>
            </a:r>
          </a:p>
          <a:p>
            <a:pPr marL="914400" indent="-914400" algn="l">
              <a:spcBef>
                <a:spcPts val="1300"/>
              </a:spcBef>
              <a:buSzPct val="80000"/>
              <a:buBlip>
                <a:blip r:embed="rId2"/>
              </a:buBlip>
              <a:defRPr cap="all" spc="98" sz="3300">
                <a:solidFill>
                  <a:srgbClr val="000000"/>
                </a:solidFill>
                <a:latin typeface="Century Gothic"/>
                <a:ea typeface="Century Gothic"/>
                <a:cs typeface="Century Gothic"/>
                <a:sym typeface="Century Gothic"/>
              </a:defRPr>
            </a:pPr>
            <a:r>
              <a:t>deseaba aprender (31, 34)</a:t>
            </a:r>
          </a:p>
          <a:p>
            <a:pPr marL="914400" indent="-914400" algn="l">
              <a:spcBef>
                <a:spcPts val="1300"/>
              </a:spcBef>
              <a:buSzPct val="80000"/>
              <a:buBlip>
                <a:blip r:embed="rId2"/>
              </a:buBlip>
              <a:defRPr cap="all" spc="98" sz="3300">
                <a:solidFill>
                  <a:srgbClr val="000000"/>
                </a:solidFill>
                <a:latin typeface="Century Gothic"/>
                <a:ea typeface="Century Gothic"/>
                <a:cs typeface="Century Gothic"/>
                <a:sym typeface="Century Gothic"/>
              </a:defRPr>
            </a:pPr>
            <a:r>
              <a:t>Dispuesto obedecer (37)</a:t>
            </a:r>
          </a:p>
          <a:p>
            <a:pPr marL="914400" indent="-914400" algn="l">
              <a:spcBef>
                <a:spcPts val="1300"/>
              </a:spcBef>
              <a:buSzPct val="80000"/>
              <a:buBlip>
                <a:blip r:embed="rId2"/>
              </a:buBlip>
              <a:defRPr cap="all" spc="98" sz="3300">
                <a:solidFill>
                  <a:srgbClr val="000000"/>
                </a:solidFill>
                <a:latin typeface="Century Gothic"/>
                <a:ea typeface="Century Gothic"/>
                <a:cs typeface="Century Gothic"/>
                <a:sym typeface="Century Gothic"/>
              </a:defRPr>
            </a:pPr>
            <a:r>
              <a:t>CONFESar y Bautismo (38)</a:t>
            </a:r>
          </a:p>
          <a:p>
            <a:pPr marL="914400" indent="-914400" algn="l">
              <a:spcBef>
                <a:spcPts val="1300"/>
              </a:spcBef>
              <a:buSzPct val="80000"/>
              <a:buBlip>
                <a:blip r:embed="rId2"/>
              </a:buBlip>
              <a:defRPr cap="all" spc="98" sz="3300">
                <a:solidFill>
                  <a:srgbClr val="000000"/>
                </a:solidFill>
                <a:latin typeface="Century Gothic"/>
                <a:ea typeface="Century Gothic"/>
                <a:cs typeface="Century Gothic"/>
                <a:sym typeface="Century Gothic"/>
              </a:defRPr>
            </a:pPr>
            <a:r>
              <a:t>Se fue gozoso (39)</a:t>
            </a:r>
          </a:p>
        </p:txBody>
      </p:sp>
      <p:pic>
        <p:nvPicPr>
          <p:cNvPr id="295" name="image9.png" descr="image9.png"/>
          <p:cNvPicPr>
            <a:picLocks noChangeAspect="1"/>
          </p:cNvPicPr>
          <p:nvPr/>
        </p:nvPicPr>
        <p:blipFill>
          <a:blip r:embed="rId3">
            <a:extLst/>
          </a:blip>
          <a:srcRect l="0" t="0" r="2" b="1"/>
          <a:stretch>
            <a:fillRect/>
          </a:stretch>
        </p:blipFill>
        <p:spPr>
          <a:xfrm>
            <a:off x="188331" y="3611712"/>
            <a:ext cx="4627167" cy="58154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600" y="0"/>
                </a:moveTo>
                <a:cubicBezTo>
                  <a:pt x="1611" y="0"/>
                  <a:pt x="0" y="1282"/>
                  <a:pt x="0" y="2864"/>
                </a:cubicBezTo>
                <a:lnTo>
                  <a:pt x="0" y="18736"/>
                </a:lnTo>
                <a:cubicBezTo>
                  <a:pt x="0" y="20318"/>
                  <a:pt x="1611" y="21600"/>
                  <a:pt x="3600" y="21600"/>
                </a:cubicBezTo>
                <a:lnTo>
                  <a:pt x="18000" y="21600"/>
                </a:lnTo>
                <a:cubicBezTo>
                  <a:pt x="19989" y="21600"/>
                  <a:pt x="21600" y="20318"/>
                  <a:pt x="21600" y="18736"/>
                </a:cubicBezTo>
                <a:lnTo>
                  <a:pt x="21600" y="2864"/>
                </a:lnTo>
                <a:cubicBezTo>
                  <a:pt x="21600" y="1282"/>
                  <a:pt x="19989" y="0"/>
                  <a:pt x="18000" y="0"/>
                </a:cubicBezTo>
                <a:lnTo>
                  <a:pt x="3600" y="0"/>
                </a:lnTo>
                <a:close/>
              </a:path>
            </a:pathLst>
          </a:custGeom>
          <a:ln w="12700">
            <a:miter lim="400000"/>
          </a:ln>
          <a:effectLst>
            <a:outerShdw sx="100000" sy="100000" kx="0" ky="0" algn="b" rotWithShape="0" blurRad="215900" dist="12700" dir="900000">
              <a:srgbClr val="000000">
                <a:alpha val="30000"/>
              </a:srgbClr>
            </a:outerShdw>
          </a:effectLst>
        </p:spPr>
      </p:pic>
      <p:sp>
        <p:nvSpPr>
          <p:cNvPr id="296" name="Rectangle"/>
          <p:cNvSpPr/>
          <p:nvPr/>
        </p:nvSpPr>
        <p:spPr>
          <a:xfrm>
            <a:off x="1488863" y="5111627"/>
            <a:ext cx="3766422" cy="871323"/>
          </a:xfrm>
          <a:prstGeom prst="rect">
            <a:avLst/>
          </a:prstGeom>
          <a:gradFill>
            <a:gsLst>
              <a:gs pos="0">
                <a:srgbClr val="CA817C"/>
              </a:gs>
              <a:gs pos="100000">
                <a:srgbClr val="BF3424"/>
              </a:gs>
            </a:gsLst>
            <a:lin ang="5400000"/>
          </a:gradFill>
          <a:ln w="12700">
            <a:miter lim="400000"/>
          </a:ln>
          <a:effectLst>
            <a:outerShdw sx="100000" sy="100000" kx="0" ky="0" algn="b" rotWithShape="0" blurRad="355600" dist="0" dir="0">
              <a:srgbClr val="000000">
                <a:alpha val="75000"/>
              </a:srgbClr>
            </a:outerShdw>
          </a:effectLst>
        </p:spPr>
        <p:txBody>
          <a:bodyPr lIns="65023" tIns="65023" rIns="65023" bIns="65023" anchor="ctr"/>
          <a:lstStyle/>
          <a:p>
            <a:pPr defTabSz="1300480">
              <a:spcBef>
                <a:spcPts val="0"/>
              </a:spcBef>
              <a:tabLst/>
              <a:defRPr spc="0" sz="2800">
                <a:solidFill>
                  <a:srgbClr val="FFFFFF"/>
                </a:solidFill>
                <a:effectLst>
                  <a:outerShdw sx="100000" sy="100000" kx="0" ky="0" algn="b" rotWithShape="0" blurRad="50800" dist="38100" dir="2700000">
                    <a:srgbClr val="000000">
                      <a:alpha val="40000"/>
                    </a:srgbClr>
                  </a:outerShdw>
                </a:effectLst>
                <a:latin typeface="Arial"/>
                <a:ea typeface="Arial"/>
                <a:cs typeface="Arial"/>
                <a:sym typeface="Arial"/>
              </a:defRPr>
            </a:pPr>
          </a:p>
        </p:txBody>
      </p:sp>
      <p:sp>
        <p:nvSpPr>
          <p:cNvPr id="297" name="Shape"/>
          <p:cNvSpPr/>
          <p:nvPr/>
        </p:nvSpPr>
        <p:spPr>
          <a:xfrm>
            <a:off x="676878" y="5130356"/>
            <a:ext cx="762226" cy="87132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1600" y="21600"/>
                </a:lnTo>
                <a:moveTo>
                  <a:pt x="21600" y="4050"/>
                </a:moveTo>
                <a:lnTo>
                  <a:pt x="0" y="17630"/>
                </a:lnTo>
              </a:path>
            </a:pathLst>
          </a:custGeom>
          <a:ln w="50800">
            <a:solidFill>
              <a:srgbClr val="FF0000"/>
            </a:solidFill>
          </a:ln>
          <a:effectLst>
            <a:outerShdw sx="100000" sy="100000" kx="0" ky="0" algn="b" rotWithShape="0" blurRad="63500" dist="50800" dir="2700000">
              <a:srgbClr val="000000"/>
            </a:outerShdw>
          </a:effectLst>
        </p:spPr>
        <p:txBody>
          <a:bodyPr lIns="65023" tIns="65023" rIns="65023" bIns="65023" anchor="ctr"/>
          <a:lstStyle/>
          <a:p>
            <a:pPr defTabSz="1300480">
              <a:spcBef>
                <a:spcPts val="0"/>
              </a:spcBef>
              <a:tabLst/>
              <a:defRPr spc="0" sz="2800">
                <a:solidFill>
                  <a:srgbClr val="FFFFFF"/>
                </a:solidFill>
                <a:effectLst>
                  <a:outerShdw sx="100000" sy="100000" kx="0" ky="0" algn="b" rotWithShape="0" blurRad="50800" dist="38100" dir="2700000">
                    <a:srgbClr val="000000">
                      <a:alpha val="40000"/>
                    </a:srgbClr>
                  </a:outerShdw>
                </a:effectLst>
                <a:latin typeface="Arial"/>
                <a:ea typeface="Arial"/>
                <a:cs typeface="Arial"/>
                <a:sym typeface="Arial"/>
              </a:defRPr>
            </a:pPr>
          </a:p>
        </p:txBody>
      </p:sp>
      <p:grpSp>
        <p:nvGrpSpPr>
          <p:cNvPr id="300" name="Group"/>
          <p:cNvGrpSpPr/>
          <p:nvPr/>
        </p:nvGrpSpPr>
        <p:grpSpPr>
          <a:xfrm>
            <a:off x="337051" y="4621393"/>
            <a:ext cx="4801278" cy="4542564"/>
            <a:chOff x="0" y="0"/>
            <a:chExt cx="4801277" cy="4542562"/>
          </a:xfrm>
        </p:grpSpPr>
        <p:sp>
          <p:nvSpPr>
            <p:cNvPr id="298" name="Como 1.000 Millas"/>
            <p:cNvSpPr txBox="1"/>
            <p:nvPr/>
          </p:nvSpPr>
          <p:spPr>
            <a:xfrm>
              <a:off x="1369828" y="682216"/>
              <a:ext cx="3431450" cy="524815"/>
            </a:xfrm>
            <a:prstGeom prst="rect">
              <a:avLst/>
            </a:prstGeom>
            <a:noFill/>
            <a:ln w="12700" cap="flat">
              <a:noFill/>
              <a:miter lim="400000"/>
            </a:ln>
            <a:effectLst>
              <a:outerShdw sx="100000" sy="100000" kx="0" ky="0" algn="b" rotWithShape="0" blurRad="63500" dist="50800" dir="2700000">
                <a:srgbClr val="000000"/>
              </a:outerShdw>
            </a:effectLst>
            <a:extLst>
              <a:ext uri="{C572A759-6A51-4108-AA02-DFA0A04FC94B}">
                <ma14:wrappingTextBoxFlag xmlns:ma14="http://schemas.microsoft.com/office/mac/drawingml/2011/main" val="1"/>
              </a:ext>
            </a:extLst>
          </p:spPr>
          <p:txBody>
            <a:bodyPr wrap="square" lIns="65023" tIns="65023" rIns="65023" bIns="65023" numCol="1" anchor="ctr">
              <a:spAutoFit/>
            </a:bodyPr>
            <a:lstStyle>
              <a:lvl1pPr defTabSz="1300480">
                <a:spcBef>
                  <a:spcPts val="0"/>
                </a:spcBef>
                <a:tabLst/>
                <a:defRPr spc="0" sz="2800">
                  <a:solidFill>
                    <a:srgbClr val="FFFFFF"/>
                  </a:solidFill>
                  <a:effectLst>
                    <a:outerShdw sx="100000" sy="100000" kx="0" ky="0" algn="b" rotWithShape="0" blurRad="50800" dist="38100" dir="2700000">
                      <a:srgbClr val="000000">
                        <a:alpha val="40000"/>
                      </a:srgbClr>
                    </a:outerShdw>
                  </a:effectLst>
                  <a:latin typeface="Arial"/>
                  <a:ea typeface="Arial"/>
                  <a:cs typeface="Arial"/>
                  <a:sym typeface="Arial"/>
                </a:defRPr>
              </a:lvl1pPr>
            </a:lstStyle>
            <a:p>
              <a:pPr/>
              <a:r>
                <a:t>Como 1.000 Millas</a:t>
              </a:r>
            </a:p>
          </p:txBody>
        </p:sp>
        <p:sp>
          <p:nvSpPr>
            <p:cNvPr id="299" name="Line"/>
            <p:cNvSpPr/>
            <p:nvPr/>
          </p:nvSpPr>
          <p:spPr>
            <a:xfrm rot="20880000">
              <a:off x="448084" y="60905"/>
              <a:ext cx="1050516" cy="4420753"/>
            </a:xfrm>
            <a:custGeom>
              <a:avLst/>
              <a:gdLst/>
              <a:ahLst/>
              <a:cxnLst>
                <a:cxn ang="0">
                  <a:pos x="wd2" y="hd2"/>
                </a:cxn>
                <a:cxn ang="5400000">
                  <a:pos x="wd2" y="hd2"/>
                </a:cxn>
                <a:cxn ang="10800000">
                  <a:pos x="wd2" y="hd2"/>
                </a:cxn>
                <a:cxn ang="16200000">
                  <a:pos x="wd2" y="hd2"/>
                </a:cxn>
              </a:cxnLst>
              <a:rect l="0" t="0" r="r" b="b"/>
              <a:pathLst>
                <a:path w="21160" h="21600" fill="norm" stroke="1" extrusionOk="0">
                  <a:moveTo>
                    <a:pt x="21160" y="21600"/>
                  </a:moveTo>
                  <a:cubicBezTo>
                    <a:pt x="20953" y="21247"/>
                    <a:pt x="20718" y="20895"/>
                    <a:pt x="20538" y="20541"/>
                  </a:cubicBezTo>
                  <a:cubicBezTo>
                    <a:pt x="20303" y="20083"/>
                    <a:pt x="20172" y="19623"/>
                    <a:pt x="19915" y="19165"/>
                  </a:cubicBezTo>
                  <a:cubicBezTo>
                    <a:pt x="19757" y="18881"/>
                    <a:pt x="19500" y="18600"/>
                    <a:pt x="19293" y="18318"/>
                  </a:cubicBezTo>
                  <a:cubicBezTo>
                    <a:pt x="19086" y="17082"/>
                    <a:pt x="18993" y="15846"/>
                    <a:pt x="18671" y="14612"/>
                  </a:cubicBezTo>
                  <a:cubicBezTo>
                    <a:pt x="18578" y="14257"/>
                    <a:pt x="18517" y="13899"/>
                    <a:pt x="18048" y="13553"/>
                  </a:cubicBezTo>
                  <a:cubicBezTo>
                    <a:pt x="17880" y="13429"/>
                    <a:pt x="17107" y="13352"/>
                    <a:pt x="16804" y="13235"/>
                  </a:cubicBezTo>
                  <a:cubicBezTo>
                    <a:pt x="16271" y="13031"/>
                    <a:pt x="15974" y="12812"/>
                    <a:pt x="15559" y="12600"/>
                  </a:cubicBezTo>
                  <a:lnTo>
                    <a:pt x="14936" y="12282"/>
                  </a:lnTo>
                  <a:cubicBezTo>
                    <a:pt x="14729" y="12176"/>
                    <a:pt x="14778" y="12044"/>
                    <a:pt x="14314" y="11965"/>
                  </a:cubicBezTo>
                  <a:lnTo>
                    <a:pt x="12447" y="11647"/>
                  </a:lnTo>
                  <a:cubicBezTo>
                    <a:pt x="12240" y="11294"/>
                    <a:pt x="12209" y="10937"/>
                    <a:pt x="11825" y="10588"/>
                  </a:cubicBezTo>
                  <a:cubicBezTo>
                    <a:pt x="11583" y="10369"/>
                    <a:pt x="10995" y="10165"/>
                    <a:pt x="10580" y="9953"/>
                  </a:cubicBezTo>
                  <a:cubicBezTo>
                    <a:pt x="10372" y="9847"/>
                    <a:pt x="10321" y="9728"/>
                    <a:pt x="9958" y="9635"/>
                  </a:cubicBezTo>
                  <a:cubicBezTo>
                    <a:pt x="9543" y="9529"/>
                    <a:pt x="9047" y="9431"/>
                    <a:pt x="8713" y="9318"/>
                  </a:cubicBezTo>
                  <a:cubicBezTo>
                    <a:pt x="8215" y="9148"/>
                    <a:pt x="7734" y="8735"/>
                    <a:pt x="7468" y="8576"/>
                  </a:cubicBezTo>
                  <a:cubicBezTo>
                    <a:pt x="7288" y="8469"/>
                    <a:pt x="7053" y="8365"/>
                    <a:pt x="6846" y="8259"/>
                  </a:cubicBezTo>
                  <a:cubicBezTo>
                    <a:pt x="6638" y="7835"/>
                    <a:pt x="6634" y="7407"/>
                    <a:pt x="6223" y="6988"/>
                  </a:cubicBezTo>
                  <a:cubicBezTo>
                    <a:pt x="6008" y="6768"/>
                    <a:pt x="5394" y="6565"/>
                    <a:pt x="4979" y="6353"/>
                  </a:cubicBezTo>
                  <a:lnTo>
                    <a:pt x="4356" y="6035"/>
                  </a:lnTo>
                  <a:cubicBezTo>
                    <a:pt x="4149" y="5929"/>
                    <a:pt x="4098" y="5811"/>
                    <a:pt x="3734" y="5718"/>
                  </a:cubicBezTo>
                  <a:cubicBezTo>
                    <a:pt x="1342" y="5107"/>
                    <a:pt x="3413" y="5696"/>
                    <a:pt x="1867" y="5082"/>
                  </a:cubicBezTo>
                  <a:cubicBezTo>
                    <a:pt x="-440" y="4167"/>
                    <a:pt x="1459" y="5086"/>
                    <a:pt x="0" y="4341"/>
                  </a:cubicBezTo>
                  <a:cubicBezTo>
                    <a:pt x="207" y="3353"/>
                    <a:pt x="-223" y="2355"/>
                    <a:pt x="622" y="1376"/>
                  </a:cubicBezTo>
                  <a:cubicBezTo>
                    <a:pt x="887" y="1070"/>
                    <a:pt x="3187" y="665"/>
                    <a:pt x="4979" y="529"/>
                  </a:cubicBezTo>
                  <a:cubicBezTo>
                    <a:pt x="6178" y="439"/>
                    <a:pt x="7468" y="388"/>
                    <a:pt x="8713" y="318"/>
                  </a:cubicBezTo>
                  <a:lnTo>
                    <a:pt x="12447" y="106"/>
                  </a:lnTo>
                  <a:cubicBezTo>
                    <a:pt x="13069" y="71"/>
                    <a:pt x="13658" y="0"/>
                    <a:pt x="14314" y="0"/>
                  </a:cubicBezTo>
                  <a:lnTo>
                    <a:pt x="18671" y="0"/>
                  </a:lnTo>
                </a:path>
              </a:pathLst>
            </a:custGeom>
            <a:noFill/>
            <a:ln w="101600" cap="flat">
              <a:solidFill>
                <a:srgbClr val="FFFF00"/>
              </a:solidFill>
              <a:prstDash val="solid"/>
              <a:round/>
            </a:ln>
            <a:effectLst>
              <a:outerShdw sx="100000" sy="100000" kx="0" ky="0" algn="b" rotWithShape="0" blurRad="63500" dist="50800" dir="5400000">
                <a:srgbClr val="000000">
                  <a:alpha val="48000"/>
                </a:srgbClr>
              </a:outerShdw>
            </a:effectLst>
          </p:spPr>
          <p:txBody>
            <a:bodyPr wrap="square" lIns="65023" tIns="65023" rIns="65023" bIns="65023" numCol="1" anchor="ctr">
              <a:noAutofit/>
            </a:bodyPr>
            <a:lstStyle/>
            <a:p>
              <a:pPr defTabSz="1300480">
                <a:spcBef>
                  <a:spcPts val="0"/>
                </a:spcBef>
                <a:tabLst/>
                <a:defRPr spc="0" sz="2400">
                  <a:solidFill>
                    <a:srgbClr val="FFFFFF"/>
                  </a:solidFill>
                  <a:effectLst>
                    <a:outerShdw sx="100000" sy="100000" kx="0" ky="0" algn="b" rotWithShape="0" blurRad="63500" dist="25400" dir="2700000">
                      <a:srgbClr val="000000">
                        <a:alpha val="70000"/>
                      </a:srgbClr>
                    </a:outerShdw>
                  </a:effectLst>
                  <a:latin typeface="Arial"/>
                  <a:ea typeface="Arial"/>
                  <a:cs typeface="Arial"/>
                  <a:sym typeface="Arial"/>
                </a:defRPr>
              </a:pPr>
            </a:p>
          </p:txBody>
        </p:sp>
      </p:grpSp>
      <p:sp>
        <p:nvSpPr>
          <p:cNvPr id="301" name="El Etiope Eunuco"/>
          <p:cNvSpPr/>
          <p:nvPr/>
        </p:nvSpPr>
        <p:spPr>
          <a:xfrm>
            <a:off x="1431197" y="2628900"/>
            <a:ext cx="10142406" cy="1270000"/>
          </a:xfrm>
          <a:prstGeom prst="roundRect">
            <a:avLst>
              <a:gd name="adj" fmla="val 15000"/>
            </a:avLst>
          </a:prstGeom>
          <a:gradFill>
            <a:gsLst>
              <a:gs pos="0">
                <a:schemeClr val="accent6">
                  <a:hueOff val="41438"/>
                  <a:lumOff val="8107"/>
                </a:schemeClr>
              </a:gs>
              <a:gs pos="100000">
                <a:srgbClr val="941100"/>
              </a:gs>
            </a:gsLst>
            <a:lin ang="5400000"/>
          </a:gradFill>
          <a:ln w="12700">
            <a:miter lim="400000"/>
          </a:ln>
          <a:effectLst>
            <a:outerShdw sx="100000" sy="100000" kx="0" ky="0" algn="b" rotWithShape="0" blurRad="177800" dist="90636" dir="1848597">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584200">
              <a:spcBef>
                <a:spcPts val="0"/>
              </a:spcBef>
              <a:tabLst/>
              <a:defRPr b="1" cap="all" spc="390" sz="6500">
                <a:ln w="12700" cap="flat">
                  <a:solidFill>
                    <a:schemeClr val="accent1">
                      <a:hueOff val="-42304"/>
                      <a:satOff val="23749"/>
                      <a:lumOff val="-45745"/>
                    </a:schemeClr>
                  </a:solidFill>
                  <a:prstDash val="solid"/>
                  <a:miter lim="400000"/>
                </a:ln>
                <a:solidFill>
                  <a:srgbClr val="FFFFFF"/>
                </a:solidFill>
                <a:effectLst>
                  <a:outerShdw sx="100000" sy="100000" kx="0" ky="0" algn="b" rotWithShape="0" blurRad="12700" dist="63500" dir="2400000">
                    <a:srgbClr val="000000"/>
                  </a:outerShdw>
                </a:effectLst>
                <a:latin typeface="Founders Grotesk Condensed"/>
                <a:ea typeface="Founders Grotesk Condensed"/>
                <a:cs typeface="Founders Grotesk Condensed"/>
                <a:sym typeface="Founders Grotesk Condensed"/>
              </a:defRPr>
            </a:lvl1pPr>
          </a:lstStyle>
          <a:p>
            <a:pPr/>
            <a:r>
              <a:t>El Etiope Eunuco </a:t>
            </a:r>
          </a:p>
        </p:txBody>
      </p:sp>
      <p:sp>
        <p:nvSpPr>
          <p:cNvPr id="302" name="AQUI HAY AGUA"/>
          <p:cNvSpPr txBox="1"/>
          <p:nvPr/>
        </p:nvSpPr>
        <p:spPr>
          <a:xfrm>
            <a:off x="1167253" y="164312"/>
            <a:ext cx="10163480" cy="1765301"/>
          </a:xfrm>
          <a:prstGeom prst="rect">
            <a:avLst/>
          </a:prstGeom>
          <a:ln w="12700">
            <a:miter lim="400000"/>
          </a:ln>
          <a:effectLst>
            <a:outerShdw sx="100000" sy="100000" kx="0" ky="0" algn="b" rotWithShape="0" blurRad="355600" dist="304386" dir="1200713">
              <a:srgbClr val="000000">
                <a:alpha val="70806"/>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1300480">
              <a:spcBef>
                <a:spcPts val="0"/>
              </a:spcBef>
              <a:tabLst/>
              <a:defRPr b="1" spc="0" sz="11400">
                <a:solidFill>
                  <a:schemeClr val="accent2"/>
                </a:solidFill>
                <a:effectLst>
                  <a:outerShdw sx="100000" sy="100000" kx="0" ky="0" algn="b" rotWithShape="0" blurRad="50800" dist="63500" dir="1500000">
                    <a:srgbClr val="000000"/>
                  </a:outerShdw>
                </a:effectLst>
                <a:latin typeface="Marker Felt"/>
                <a:ea typeface="Marker Felt"/>
                <a:cs typeface="Marker Felt"/>
                <a:sym typeface="Marker Felt"/>
              </a:defRPr>
            </a:lvl1pPr>
          </a:lstStyle>
          <a:p>
            <a:pPr/>
            <a:r>
              <a:t>AQUI HAY AGUA</a:t>
            </a:r>
          </a:p>
        </p:txBody>
      </p:sp>
      <p:grpSp>
        <p:nvGrpSpPr>
          <p:cNvPr id="305" name="Group"/>
          <p:cNvGrpSpPr/>
          <p:nvPr/>
        </p:nvGrpSpPr>
        <p:grpSpPr>
          <a:xfrm>
            <a:off x="-8467" y="1937110"/>
            <a:ext cx="13021734" cy="634026"/>
            <a:chOff x="0" y="0"/>
            <a:chExt cx="13021733" cy="634025"/>
          </a:xfrm>
        </p:grpSpPr>
        <p:sp>
          <p:nvSpPr>
            <p:cNvPr id="303" name="Rectangle"/>
            <p:cNvSpPr/>
            <p:nvPr/>
          </p:nvSpPr>
          <p:spPr>
            <a:xfrm>
              <a:off x="0" y="43308"/>
              <a:ext cx="13021734" cy="590718"/>
            </a:xfrm>
            <a:prstGeom prst="rect">
              <a:avLst/>
            </a:prstGeom>
            <a:gradFill flip="none" rotWithShape="1">
              <a:gsLst>
                <a:gs pos="0">
                  <a:srgbClr val="005493"/>
                </a:gs>
                <a:gs pos="100000">
                  <a:srgbClr val="5E6A74"/>
                </a:gs>
              </a:gsLst>
              <a:lin ang="5400000" scaled="0"/>
            </a:gradFill>
            <a:ln w="12700" cap="flat">
              <a:noFill/>
              <a:miter lim="400000"/>
            </a:ln>
            <a:effectLst>
              <a:outerShdw sx="100000" sy="100000" kx="0" ky="0" algn="b" rotWithShape="0" blurRad="355600" dist="304386" dir="1200713">
                <a:srgbClr val="000000">
                  <a:alpha val="70806"/>
                </a:srgbClr>
              </a:outerShdw>
            </a:effectLst>
          </p:spPr>
          <p:txBody>
            <a:bodyPr wrap="square" lIns="50800" tIns="50800" rIns="50800" bIns="50800" numCol="1" anchor="ctr">
              <a:noAutofit/>
            </a:bodyPr>
            <a:lstStyle/>
            <a:p>
              <a:pPr defTabSz="584200">
                <a:spcBef>
                  <a:spcPts val="0"/>
                </a:spcBef>
                <a:tabLst/>
                <a:defRPr b="1" cap="all" spc="132" sz="2200">
                  <a:solidFill>
                    <a:srgbClr val="FFFFFF"/>
                  </a:solidFill>
                  <a:latin typeface="Founders Grotesk Condensed"/>
                  <a:ea typeface="Founders Grotesk Condensed"/>
                  <a:cs typeface="Founders Grotesk Condensed"/>
                  <a:sym typeface="Founders Grotesk Condensed"/>
                </a:defRPr>
              </a:pPr>
            </a:p>
          </p:txBody>
        </p:sp>
        <p:sp>
          <p:nvSpPr>
            <p:cNvPr id="304" name="Lecciones sobre la Conversión del Etíope Eunuco"/>
            <p:cNvSpPr txBox="1"/>
            <p:nvPr/>
          </p:nvSpPr>
          <p:spPr>
            <a:xfrm>
              <a:off x="1642230" y="-1"/>
              <a:ext cx="9737274" cy="5907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i="1" spc="104" sz="3500">
                  <a:solidFill>
                    <a:srgbClr val="FFFFFF"/>
                  </a:solidFill>
                  <a:effectLst>
                    <a:outerShdw sx="100000" sy="100000" kx="0" ky="0" algn="b" rotWithShape="0" blurRad="63500" dist="63500" dir="2100000">
                      <a:srgbClr val="000000"/>
                    </a:outerShdw>
                  </a:effectLst>
                  <a:latin typeface="Times New Roman"/>
                  <a:ea typeface="Times New Roman"/>
                  <a:cs typeface="Times New Roman"/>
                  <a:sym typeface="Times New Roman"/>
                </a:defRPr>
              </a:lvl1pPr>
            </a:lstStyle>
            <a:p>
              <a:pPr/>
              <a:r>
                <a:t>Lecciones sobre la Conversión del Etíope Eunuco </a:t>
              </a:r>
            </a:p>
          </p:txBody>
        </p:sp>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00"/>
                                        </p:tgtEl>
                                        <p:attrNameLst>
                                          <p:attrName>style.visibility</p:attrName>
                                        </p:attrNameLst>
                                      </p:cBhvr>
                                      <p:to>
                                        <p:strVal val="visible"/>
                                      </p:to>
                                    </p:set>
                                    <p:animEffect filter="wipe(left)" transition="in">
                                      <p:cBhvr>
                                        <p:cTn id="7" dur="1500"/>
                                        <p:tgtEl>
                                          <p:spTgt spid="300"/>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294">
                                            <p:bg/>
                                          </p:spTgt>
                                        </p:tgtEl>
                                        <p:attrNameLst>
                                          <p:attrName>style.visibility</p:attrName>
                                        </p:attrNameLst>
                                      </p:cBhvr>
                                      <p:to>
                                        <p:strVal val="visible"/>
                                      </p:to>
                                    </p:set>
                                    <p:animEffect filter="fade" transition="in">
                                      <p:cBhvr>
                                        <p:cTn id="12" dur="1500"/>
                                        <p:tgtEl>
                                          <p:spTgt spid="294">
                                            <p:bg/>
                                          </p:spTgt>
                                        </p:tgtEl>
                                      </p:cBhvr>
                                    </p:animEffect>
                                  </p:childTnLst>
                                </p:cTn>
                              </p:par>
                              <p:par>
                                <p:cTn id="13" presetClass="entr" nodeType="withEffect" presetSubtype="0" presetID="10" grpId="2" fill="hold">
                                  <p:stCondLst>
                                    <p:cond delay="0"/>
                                  </p:stCondLst>
                                  <p:iterate type="el" backwards="0">
                                    <p:tmAbs val="0"/>
                                  </p:iterate>
                                  <p:childTnLst>
                                    <p:set>
                                      <p:cBhvr>
                                        <p:cTn id="14" fill="hold"/>
                                        <p:tgtEl>
                                          <p:spTgt spid="294">
                                            <p:txEl>
                                              <p:pRg st="0" end="0"/>
                                            </p:txEl>
                                          </p:spTgt>
                                        </p:tgtEl>
                                        <p:attrNameLst>
                                          <p:attrName>style.visibility</p:attrName>
                                        </p:attrNameLst>
                                      </p:cBhvr>
                                      <p:to>
                                        <p:strVal val="visible"/>
                                      </p:to>
                                    </p:set>
                                    <p:animEffect filter="fade" transition="in">
                                      <p:cBhvr>
                                        <p:cTn id="15" dur="1500"/>
                                        <p:tgtEl>
                                          <p:spTgt spid="29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2" fill="hold">
                                  <p:stCondLst>
                                    <p:cond delay="0"/>
                                  </p:stCondLst>
                                  <p:iterate type="el" backwards="0">
                                    <p:tmAbs val="0"/>
                                  </p:iterate>
                                  <p:childTnLst>
                                    <p:set>
                                      <p:cBhvr>
                                        <p:cTn id="19" fill="hold"/>
                                        <p:tgtEl>
                                          <p:spTgt spid="294">
                                            <p:txEl>
                                              <p:pRg st="1" end="1"/>
                                            </p:txEl>
                                          </p:spTgt>
                                        </p:tgtEl>
                                        <p:attrNameLst>
                                          <p:attrName>style.visibility</p:attrName>
                                        </p:attrNameLst>
                                      </p:cBhvr>
                                      <p:to>
                                        <p:strVal val="visible"/>
                                      </p:to>
                                    </p:set>
                                    <p:animEffect filter="fade" transition="in">
                                      <p:cBhvr>
                                        <p:cTn id="20" dur="1500"/>
                                        <p:tgtEl>
                                          <p:spTgt spid="29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2" fill="hold">
                                  <p:stCondLst>
                                    <p:cond delay="0"/>
                                  </p:stCondLst>
                                  <p:iterate type="el" backwards="0">
                                    <p:tmAbs val="0"/>
                                  </p:iterate>
                                  <p:childTnLst>
                                    <p:set>
                                      <p:cBhvr>
                                        <p:cTn id="24" fill="hold"/>
                                        <p:tgtEl>
                                          <p:spTgt spid="294">
                                            <p:txEl>
                                              <p:pRg st="2" end="2"/>
                                            </p:txEl>
                                          </p:spTgt>
                                        </p:tgtEl>
                                        <p:attrNameLst>
                                          <p:attrName>style.visibility</p:attrName>
                                        </p:attrNameLst>
                                      </p:cBhvr>
                                      <p:to>
                                        <p:strVal val="visible"/>
                                      </p:to>
                                    </p:set>
                                    <p:animEffect filter="fade" transition="in">
                                      <p:cBhvr>
                                        <p:cTn id="25" dur="1500"/>
                                        <p:tgtEl>
                                          <p:spTgt spid="294">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ID="10" grpId="2" fill="hold">
                                  <p:stCondLst>
                                    <p:cond delay="0"/>
                                  </p:stCondLst>
                                  <p:iterate type="el" backwards="0">
                                    <p:tmAbs val="0"/>
                                  </p:iterate>
                                  <p:childTnLst>
                                    <p:set>
                                      <p:cBhvr>
                                        <p:cTn id="29" fill="hold"/>
                                        <p:tgtEl>
                                          <p:spTgt spid="294">
                                            <p:txEl>
                                              <p:pRg st="3" end="3"/>
                                            </p:txEl>
                                          </p:spTgt>
                                        </p:tgtEl>
                                        <p:attrNameLst>
                                          <p:attrName>style.visibility</p:attrName>
                                        </p:attrNameLst>
                                      </p:cBhvr>
                                      <p:to>
                                        <p:strVal val="visible"/>
                                      </p:to>
                                    </p:set>
                                    <p:animEffect filter="fade" transition="in">
                                      <p:cBhvr>
                                        <p:cTn id="30" dur="1500"/>
                                        <p:tgtEl>
                                          <p:spTgt spid="294">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ID="10" grpId="2" fill="hold">
                                  <p:stCondLst>
                                    <p:cond delay="0"/>
                                  </p:stCondLst>
                                  <p:iterate type="el" backwards="0">
                                    <p:tmAbs val="0"/>
                                  </p:iterate>
                                  <p:childTnLst>
                                    <p:set>
                                      <p:cBhvr>
                                        <p:cTn id="34" fill="hold"/>
                                        <p:tgtEl>
                                          <p:spTgt spid="294">
                                            <p:txEl>
                                              <p:pRg st="4" end="4"/>
                                            </p:txEl>
                                          </p:spTgt>
                                        </p:tgtEl>
                                        <p:attrNameLst>
                                          <p:attrName>style.visibility</p:attrName>
                                        </p:attrNameLst>
                                      </p:cBhvr>
                                      <p:to>
                                        <p:strVal val="visible"/>
                                      </p:to>
                                    </p:set>
                                    <p:animEffect filter="fade" transition="in">
                                      <p:cBhvr>
                                        <p:cTn id="35" dur="1500"/>
                                        <p:tgtEl>
                                          <p:spTgt spid="294">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Class="entr" nodeType="clickEffect" presetID="10" grpId="2" fill="hold">
                                  <p:stCondLst>
                                    <p:cond delay="0"/>
                                  </p:stCondLst>
                                  <p:iterate type="el" backwards="0">
                                    <p:tmAbs val="0"/>
                                  </p:iterate>
                                  <p:childTnLst>
                                    <p:set>
                                      <p:cBhvr>
                                        <p:cTn id="39" fill="hold"/>
                                        <p:tgtEl>
                                          <p:spTgt spid="294">
                                            <p:txEl>
                                              <p:pRg st="5" end="5"/>
                                            </p:txEl>
                                          </p:spTgt>
                                        </p:tgtEl>
                                        <p:attrNameLst>
                                          <p:attrName>style.visibility</p:attrName>
                                        </p:attrNameLst>
                                      </p:cBhvr>
                                      <p:to>
                                        <p:strVal val="visible"/>
                                      </p:to>
                                    </p:set>
                                    <p:animEffect filter="fade" transition="in">
                                      <p:cBhvr>
                                        <p:cTn id="40" dur="1500"/>
                                        <p:tgtEl>
                                          <p:spTgt spid="294">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Class="entr" nodeType="clickEffect" presetID="10" grpId="2" fill="hold">
                                  <p:stCondLst>
                                    <p:cond delay="0"/>
                                  </p:stCondLst>
                                  <p:iterate type="el" backwards="0">
                                    <p:tmAbs val="0"/>
                                  </p:iterate>
                                  <p:childTnLst>
                                    <p:set>
                                      <p:cBhvr>
                                        <p:cTn id="44" fill="hold"/>
                                        <p:tgtEl>
                                          <p:spTgt spid="294">
                                            <p:txEl>
                                              <p:pRg st="6" end="6"/>
                                            </p:txEl>
                                          </p:spTgt>
                                        </p:tgtEl>
                                        <p:attrNameLst>
                                          <p:attrName>style.visibility</p:attrName>
                                        </p:attrNameLst>
                                      </p:cBhvr>
                                      <p:to>
                                        <p:strVal val="visible"/>
                                      </p:to>
                                    </p:set>
                                    <p:animEffect filter="fade" transition="in">
                                      <p:cBhvr>
                                        <p:cTn id="45" dur="1500"/>
                                        <p:tgtEl>
                                          <p:spTgt spid="294">
                                            <p:txEl>
                                              <p:pRg st="6" end="6"/>
                                            </p:txEl>
                                          </p:spTgt>
                                        </p:tgtEl>
                                      </p:cBhvr>
                                    </p:animEffect>
                                  </p:childTnLst>
                                </p:cTn>
                              </p:par>
                            </p:childTnLst>
                          </p:cTn>
                        </p:par>
                      </p:childTnLst>
                    </p:cTn>
                  </p:par>
                  <p:par>
                    <p:cTn id="46" fill="hold">
                      <p:stCondLst>
                        <p:cond delay="indefinite"/>
                      </p:stCondLst>
                      <p:childTnLst>
                        <p:par>
                          <p:cTn id="47" fill="hold">
                            <p:stCondLst>
                              <p:cond delay="0"/>
                            </p:stCondLst>
                            <p:childTnLst>
                              <p:par>
                                <p:cTn id="48" presetClass="entr" nodeType="clickEffect" presetID="10" grpId="2" fill="hold">
                                  <p:stCondLst>
                                    <p:cond delay="0"/>
                                  </p:stCondLst>
                                  <p:iterate type="el" backwards="0">
                                    <p:tmAbs val="0"/>
                                  </p:iterate>
                                  <p:childTnLst>
                                    <p:set>
                                      <p:cBhvr>
                                        <p:cTn id="49" fill="hold"/>
                                        <p:tgtEl>
                                          <p:spTgt spid="294">
                                            <p:txEl>
                                              <p:pRg st="7" end="7"/>
                                            </p:txEl>
                                          </p:spTgt>
                                        </p:tgtEl>
                                        <p:attrNameLst>
                                          <p:attrName>style.visibility</p:attrName>
                                        </p:attrNameLst>
                                      </p:cBhvr>
                                      <p:to>
                                        <p:strVal val="visible"/>
                                      </p:to>
                                    </p:set>
                                    <p:animEffect filter="fade" transition="in">
                                      <p:cBhvr>
                                        <p:cTn id="50" dur="1500"/>
                                        <p:tgtEl>
                                          <p:spTgt spid="294">
                                            <p:txEl>
                                              <p:pRg st="7" end="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00" grpId="1"/>
      <p:bldP build="p" bldLvl="5" animBg="1" rev="0" advAuto="0" spid="294" grpId="2"/>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7" name="Image" descr="Image"/>
          <p:cNvPicPr>
            <a:picLocks noChangeAspect="1"/>
          </p:cNvPicPr>
          <p:nvPr/>
        </p:nvPicPr>
        <p:blipFill>
          <a:blip r:embed="rId2">
            <a:extLst/>
          </a:blip>
          <a:stretch>
            <a:fillRect/>
          </a:stretch>
        </p:blipFill>
        <p:spPr>
          <a:xfrm>
            <a:off x="71716" y="3411971"/>
            <a:ext cx="5332889" cy="6091634"/>
          </a:xfrm>
          <a:prstGeom prst="rect">
            <a:avLst/>
          </a:prstGeom>
          <a:ln w="12700">
            <a:miter lim="400000"/>
          </a:ln>
          <a:effectLst>
            <a:outerShdw sx="100000" sy="100000" kx="0" ky="0" algn="b" rotWithShape="0" blurRad="355600" dist="213493" dir="1200713">
              <a:srgbClr val="000000">
                <a:alpha val="55157"/>
              </a:srgbClr>
            </a:outerShdw>
          </a:effectLst>
        </p:spPr>
      </p:pic>
      <p:sp>
        <p:nvSpPr>
          <p:cNvPr id="308" name="instruido por un ángel &amp; el espíritu santo (26,29)…"/>
          <p:cNvSpPr txBox="1"/>
          <p:nvPr/>
        </p:nvSpPr>
        <p:spPr>
          <a:xfrm>
            <a:off x="4181218" y="4293574"/>
            <a:ext cx="8685218" cy="4559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914400" indent="-914400" algn="l">
              <a:spcBef>
                <a:spcPts val="1300"/>
              </a:spcBef>
              <a:buSzPct val="80000"/>
              <a:buBlip>
                <a:blip r:embed="rId3"/>
              </a:buBlip>
              <a:defRPr cap="all" spc="96" sz="3200">
                <a:solidFill>
                  <a:srgbClr val="000000"/>
                </a:solidFill>
                <a:latin typeface="Century Gothic"/>
                <a:ea typeface="Century Gothic"/>
                <a:cs typeface="Century Gothic"/>
                <a:sym typeface="Century Gothic"/>
              </a:defRPr>
            </a:pPr>
            <a:r>
              <a:t>instruido por un ángel &amp; el espíritu santo (26,29)</a:t>
            </a:r>
          </a:p>
          <a:p>
            <a:pPr marL="914400" indent="-914400" algn="l">
              <a:spcBef>
                <a:spcPts val="1300"/>
              </a:spcBef>
              <a:buSzPct val="80000"/>
              <a:buBlip>
                <a:blip r:embed="rId3"/>
              </a:buBlip>
              <a:defRPr cap="all" spc="96" sz="3200">
                <a:solidFill>
                  <a:srgbClr val="000000"/>
                </a:solidFill>
                <a:latin typeface="Century Gothic"/>
                <a:ea typeface="Century Gothic"/>
                <a:cs typeface="Century Gothic"/>
                <a:sym typeface="Century Gothic"/>
              </a:defRPr>
            </a:pPr>
            <a:r>
              <a:t>OBEdece la INSTRUCCIÓN (27,29,30)</a:t>
            </a:r>
          </a:p>
          <a:p>
            <a:pPr marL="914400" indent="-914400" algn="l">
              <a:spcBef>
                <a:spcPts val="1300"/>
              </a:spcBef>
              <a:buSzPct val="80000"/>
              <a:buBlip>
                <a:blip r:embed="rId3"/>
              </a:buBlip>
              <a:defRPr cap="all" spc="96" sz="3200">
                <a:solidFill>
                  <a:srgbClr val="000000"/>
                </a:solidFill>
                <a:latin typeface="Century Gothic"/>
                <a:ea typeface="Century Gothic"/>
                <a:cs typeface="Century Gothic"/>
                <a:sym typeface="Century Gothic"/>
              </a:defRPr>
            </a:pPr>
            <a:r>
              <a:t>predica Cristo a el Etíope comenzando en a.t.  (30-35; Is. 53)</a:t>
            </a:r>
          </a:p>
          <a:p>
            <a:pPr marL="914400" indent="-914400" algn="l">
              <a:spcBef>
                <a:spcPts val="1300"/>
              </a:spcBef>
              <a:buSzPct val="80000"/>
              <a:buBlip>
                <a:blip r:embed="rId3"/>
              </a:buBlip>
              <a:defRPr cap="all" spc="96" sz="3200">
                <a:solidFill>
                  <a:srgbClr val="000000"/>
                </a:solidFill>
                <a:latin typeface="Century Gothic"/>
                <a:ea typeface="Century Gothic"/>
                <a:cs typeface="Century Gothic"/>
                <a:sym typeface="Century Gothic"/>
              </a:defRPr>
            </a:pPr>
            <a:r>
              <a:t>Bautizo al EUNUCo después que el CONFESo a JESUS como el hijo de dios, (36-39)</a:t>
            </a:r>
          </a:p>
        </p:txBody>
      </p:sp>
      <p:sp>
        <p:nvSpPr>
          <p:cNvPr id="309" name="Felipe el EVANGELISTa"/>
          <p:cNvSpPr/>
          <p:nvPr/>
        </p:nvSpPr>
        <p:spPr>
          <a:xfrm>
            <a:off x="1431197" y="2628900"/>
            <a:ext cx="10142406" cy="1270000"/>
          </a:xfrm>
          <a:prstGeom prst="roundRect">
            <a:avLst>
              <a:gd name="adj" fmla="val 15000"/>
            </a:avLst>
          </a:prstGeom>
          <a:gradFill>
            <a:gsLst>
              <a:gs pos="0">
                <a:srgbClr val="FFD479"/>
              </a:gs>
              <a:gs pos="100000">
                <a:srgbClr val="945200"/>
              </a:gs>
            </a:gsLst>
            <a:lin ang="5400000"/>
          </a:gradFill>
          <a:ln w="12700">
            <a:miter lim="400000"/>
          </a:ln>
          <a:effectLst>
            <a:outerShdw sx="100000" sy="100000" kx="0" ky="0" algn="b" rotWithShape="0" blurRad="177800" dist="90636" dir="1848597">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584200">
              <a:spcBef>
                <a:spcPts val="0"/>
              </a:spcBef>
              <a:tabLst/>
              <a:defRPr b="1" cap="all" spc="390" sz="6500">
                <a:ln w="12700" cap="flat">
                  <a:solidFill>
                    <a:schemeClr val="accent1">
                      <a:hueOff val="-42304"/>
                      <a:satOff val="23749"/>
                      <a:lumOff val="-45745"/>
                    </a:schemeClr>
                  </a:solidFill>
                  <a:prstDash val="solid"/>
                  <a:miter lim="400000"/>
                </a:ln>
                <a:solidFill>
                  <a:srgbClr val="FFFFFF"/>
                </a:solidFill>
                <a:effectLst>
                  <a:outerShdw sx="100000" sy="100000" kx="0" ky="0" algn="b" rotWithShape="0" blurRad="12700" dist="63500" dir="3120000">
                    <a:srgbClr val="000000"/>
                  </a:outerShdw>
                </a:effectLst>
                <a:latin typeface="Founders Grotesk Condensed"/>
                <a:ea typeface="Founders Grotesk Condensed"/>
                <a:cs typeface="Founders Grotesk Condensed"/>
                <a:sym typeface="Founders Grotesk Condensed"/>
              </a:defRPr>
            </a:lvl1pPr>
          </a:lstStyle>
          <a:p>
            <a:pPr/>
            <a:r>
              <a:t>Felipe el EVANGELISTa</a:t>
            </a:r>
          </a:p>
        </p:txBody>
      </p:sp>
      <p:sp>
        <p:nvSpPr>
          <p:cNvPr id="310" name="AQUI HAY AGUA"/>
          <p:cNvSpPr txBox="1"/>
          <p:nvPr/>
        </p:nvSpPr>
        <p:spPr>
          <a:xfrm>
            <a:off x="1167253" y="164312"/>
            <a:ext cx="10163480" cy="1765301"/>
          </a:xfrm>
          <a:prstGeom prst="rect">
            <a:avLst/>
          </a:prstGeom>
          <a:ln w="12700">
            <a:miter lim="400000"/>
          </a:ln>
          <a:effectLst>
            <a:outerShdw sx="100000" sy="100000" kx="0" ky="0" algn="b" rotWithShape="0" blurRad="355600" dist="304386" dir="1200713">
              <a:srgbClr val="000000">
                <a:alpha val="70806"/>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1300480">
              <a:spcBef>
                <a:spcPts val="0"/>
              </a:spcBef>
              <a:tabLst/>
              <a:defRPr b="1" spc="0" sz="11400">
                <a:solidFill>
                  <a:schemeClr val="accent2"/>
                </a:solidFill>
                <a:effectLst>
                  <a:outerShdw sx="100000" sy="100000" kx="0" ky="0" algn="b" rotWithShape="0" blurRad="50800" dist="63500" dir="1500000">
                    <a:srgbClr val="000000"/>
                  </a:outerShdw>
                </a:effectLst>
                <a:latin typeface="Marker Felt"/>
                <a:ea typeface="Marker Felt"/>
                <a:cs typeface="Marker Felt"/>
                <a:sym typeface="Marker Felt"/>
              </a:defRPr>
            </a:lvl1pPr>
          </a:lstStyle>
          <a:p>
            <a:pPr/>
            <a:r>
              <a:t>AQUI HAY AGUA</a:t>
            </a:r>
          </a:p>
        </p:txBody>
      </p:sp>
      <p:grpSp>
        <p:nvGrpSpPr>
          <p:cNvPr id="313" name="Group"/>
          <p:cNvGrpSpPr/>
          <p:nvPr/>
        </p:nvGrpSpPr>
        <p:grpSpPr>
          <a:xfrm>
            <a:off x="-8467" y="1937110"/>
            <a:ext cx="13021734" cy="634026"/>
            <a:chOff x="0" y="0"/>
            <a:chExt cx="13021733" cy="634025"/>
          </a:xfrm>
        </p:grpSpPr>
        <p:sp>
          <p:nvSpPr>
            <p:cNvPr id="311" name="Rectangle"/>
            <p:cNvSpPr/>
            <p:nvPr/>
          </p:nvSpPr>
          <p:spPr>
            <a:xfrm>
              <a:off x="0" y="43308"/>
              <a:ext cx="13021734" cy="590718"/>
            </a:xfrm>
            <a:prstGeom prst="rect">
              <a:avLst/>
            </a:prstGeom>
            <a:gradFill flip="none" rotWithShape="1">
              <a:gsLst>
                <a:gs pos="0">
                  <a:srgbClr val="005493"/>
                </a:gs>
                <a:gs pos="100000">
                  <a:srgbClr val="5E6A74"/>
                </a:gs>
              </a:gsLst>
              <a:lin ang="5400000" scaled="0"/>
            </a:gradFill>
            <a:ln w="12700" cap="flat">
              <a:noFill/>
              <a:miter lim="400000"/>
            </a:ln>
            <a:effectLst>
              <a:outerShdw sx="100000" sy="100000" kx="0" ky="0" algn="b" rotWithShape="0" blurRad="355600" dist="304386" dir="1200713">
                <a:srgbClr val="000000">
                  <a:alpha val="70806"/>
                </a:srgbClr>
              </a:outerShdw>
            </a:effectLst>
          </p:spPr>
          <p:txBody>
            <a:bodyPr wrap="square" lIns="50800" tIns="50800" rIns="50800" bIns="50800" numCol="1" anchor="ctr">
              <a:noAutofit/>
            </a:bodyPr>
            <a:lstStyle/>
            <a:p>
              <a:pPr defTabSz="584200">
                <a:spcBef>
                  <a:spcPts val="0"/>
                </a:spcBef>
                <a:tabLst/>
                <a:defRPr b="1" cap="all" spc="132" sz="2200">
                  <a:solidFill>
                    <a:srgbClr val="FFFFFF"/>
                  </a:solidFill>
                  <a:latin typeface="Founders Grotesk Condensed"/>
                  <a:ea typeface="Founders Grotesk Condensed"/>
                  <a:cs typeface="Founders Grotesk Condensed"/>
                  <a:sym typeface="Founders Grotesk Condensed"/>
                </a:defRPr>
              </a:pPr>
            </a:p>
          </p:txBody>
        </p:sp>
        <p:sp>
          <p:nvSpPr>
            <p:cNvPr id="312" name="Lecciones sobre la Conversión del Etíope Eunuco"/>
            <p:cNvSpPr txBox="1"/>
            <p:nvPr/>
          </p:nvSpPr>
          <p:spPr>
            <a:xfrm>
              <a:off x="1642230" y="-1"/>
              <a:ext cx="9737274" cy="5907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i="1" spc="104" sz="3500">
                  <a:solidFill>
                    <a:srgbClr val="FFFFFF"/>
                  </a:solidFill>
                  <a:effectLst>
                    <a:outerShdw sx="100000" sy="100000" kx="0" ky="0" algn="b" rotWithShape="0" blurRad="63500" dist="63500" dir="2100000">
                      <a:srgbClr val="000000"/>
                    </a:outerShdw>
                  </a:effectLst>
                  <a:latin typeface="Times New Roman"/>
                  <a:ea typeface="Times New Roman"/>
                  <a:cs typeface="Times New Roman"/>
                  <a:sym typeface="Times New Roman"/>
                </a:defRPr>
              </a:lvl1pPr>
            </a:lstStyle>
            <a:p>
              <a:pPr/>
              <a:r>
                <a:t>Lecciones sobre la Conversión del Etíope Eunuco </a:t>
              </a:r>
            </a:p>
          </p:txBody>
        </p:sp>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08">
                                            <p:bg/>
                                          </p:spTgt>
                                        </p:tgtEl>
                                        <p:attrNameLst>
                                          <p:attrName>style.visibility</p:attrName>
                                        </p:attrNameLst>
                                      </p:cBhvr>
                                      <p:to>
                                        <p:strVal val="visible"/>
                                      </p:to>
                                    </p:set>
                                    <p:animEffect filter="wipe(left)" transition="in">
                                      <p:cBhvr>
                                        <p:cTn id="7" dur="1500"/>
                                        <p:tgtEl>
                                          <p:spTgt spid="308">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08">
                                            <p:txEl>
                                              <p:pRg st="0" end="0"/>
                                            </p:txEl>
                                          </p:spTgt>
                                        </p:tgtEl>
                                        <p:attrNameLst>
                                          <p:attrName>style.visibility</p:attrName>
                                        </p:attrNameLst>
                                      </p:cBhvr>
                                      <p:to>
                                        <p:strVal val="visible"/>
                                      </p:to>
                                    </p:set>
                                    <p:animEffect filter="wipe(left)" transition="in">
                                      <p:cBhvr>
                                        <p:cTn id="10" dur="1500"/>
                                        <p:tgtEl>
                                          <p:spTgt spid="30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308">
                                            <p:txEl>
                                              <p:pRg st="1" end="1"/>
                                            </p:txEl>
                                          </p:spTgt>
                                        </p:tgtEl>
                                        <p:attrNameLst>
                                          <p:attrName>style.visibility</p:attrName>
                                        </p:attrNameLst>
                                      </p:cBhvr>
                                      <p:to>
                                        <p:strVal val="visible"/>
                                      </p:to>
                                    </p:set>
                                    <p:animEffect filter="wipe(left)" transition="in">
                                      <p:cBhvr>
                                        <p:cTn id="15" dur="1500"/>
                                        <p:tgtEl>
                                          <p:spTgt spid="30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308">
                                            <p:txEl>
                                              <p:pRg st="2" end="2"/>
                                            </p:txEl>
                                          </p:spTgt>
                                        </p:tgtEl>
                                        <p:attrNameLst>
                                          <p:attrName>style.visibility</p:attrName>
                                        </p:attrNameLst>
                                      </p:cBhvr>
                                      <p:to>
                                        <p:strVal val="visible"/>
                                      </p:to>
                                    </p:set>
                                    <p:animEffect filter="wipe(left)" transition="in">
                                      <p:cBhvr>
                                        <p:cTn id="20" dur="1500"/>
                                        <p:tgtEl>
                                          <p:spTgt spid="308">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308">
                                            <p:txEl>
                                              <p:pRg st="3" end="3"/>
                                            </p:txEl>
                                          </p:spTgt>
                                        </p:tgtEl>
                                        <p:attrNameLst>
                                          <p:attrName>style.visibility</p:attrName>
                                        </p:attrNameLst>
                                      </p:cBhvr>
                                      <p:to>
                                        <p:strVal val="visible"/>
                                      </p:to>
                                    </p:set>
                                    <p:animEffect filter="wipe(left)" transition="in">
                                      <p:cBhvr>
                                        <p:cTn id="25" dur="1500"/>
                                        <p:tgtEl>
                                          <p:spTgt spid="308">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08" grpId="1"/>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5" name="Image" descr="Image"/>
          <p:cNvPicPr>
            <a:picLocks noChangeAspect="1"/>
          </p:cNvPicPr>
          <p:nvPr/>
        </p:nvPicPr>
        <p:blipFill>
          <a:blip r:embed="rId3">
            <a:extLst/>
          </a:blip>
          <a:stretch>
            <a:fillRect/>
          </a:stretch>
        </p:blipFill>
        <p:spPr>
          <a:xfrm>
            <a:off x="71716" y="3411971"/>
            <a:ext cx="5332889" cy="6091634"/>
          </a:xfrm>
          <a:prstGeom prst="rect">
            <a:avLst/>
          </a:prstGeom>
          <a:ln w="12700">
            <a:miter lim="400000"/>
          </a:ln>
          <a:effectLst>
            <a:outerShdw sx="100000" sy="100000" kx="0" ky="0" algn="b" rotWithShape="0" blurRad="355600" dist="213493" dir="1200713">
              <a:srgbClr val="000000">
                <a:alpha val="55157"/>
              </a:srgbClr>
            </a:outerShdw>
          </a:effectLst>
        </p:spPr>
      </p:pic>
      <p:sp>
        <p:nvSpPr>
          <p:cNvPr id="316" name="Mando al predicador (29)…"/>
          <p:cNvSpPr txBox="1"/>
          <p:nvPr/>
        </p:nvSpPr>
        <p:spPr>
          <a:xfrm>
            <a:off x="5398261" y="4107307"/>
            <a:ext cx="7485732" cy="5003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914400" indent="-914400" algn="l">
              <a:spcBef>
                <a:spcPts val="1300"/>
              </a:spcBef>
              <a:buSzPct val="80000"/>
              <a:buBlip>
                <a:blip r:embed="rId4"/>
              </a:buBlip>
              <a:defRPr spc="111" sz="3700">
                <a:solidFill>
                  <a:srgbClr val="000000"/>
                </a:solidFill>
                <a:latin typeface="Century Gothic"/>
                <a:ea typeface="Century Gothic"/>
                <a:cs typeface="Century Gothic"/>
                <a:sym typeface="Century Gothic"/>
              </a:defRPr>
            </a:pPr>
            <a:r>
              <a:t>Mando al predicador (29)</a:t>
            </a:r>
          </a:p>
          <a:p>
            <a:pPr marL="914400" indent="-914400" algn="l">
              <a:spcBef>
                <a:spcPts val="1300"/>
              </a:spcBef>
              <a:buSzPct val="80000"/>
              <a:buBlip>
                <a:blip r:embed="rId4"/>
              </a:buBlip>
              <a:defRPr spc="111" sz="3700">
                <a:solidFill>
                  <a:srgbClr val="000000"/>
                </a:solidFill>
                <a:latin typeface="Century Gothic"/>
                <a:ea typeface="Century Gothic"/>
                <a:cs typeface="Century Gothic"/>
                <a:sym typeface="Century Gothic"/>
              </a:defRPr>
            </a:pPr>
            <a:r>
              <a:t>NO ACTUÓ  MILAGROSAMENTE Tampoco  Salvo DIRECTAMENTE AL EUNUCO</a:t>
            </a:r>
          </a:p>
          <a:p>
            <a:pPr marL="914400" indent="-914400" algn="l">
              <a:spcBef>
                <a:spcPts val="1300"/>
              </a:spcBef>
              <a:buSzPct val="80000"/>
              <a:buBlip>
                <a:blip r:embed="rId4"/>
              </a:buBlip>
              <a:defRPr spc="111" sz="3700">
                <a:solidFill>
                  <a:srgbClr val="000000"/>
                </a:solidFill>
                <a:latin typeface="Century Gothic"/>
                <a:ea typeface="Century Gothic"/>
                <a:cs typeface="Century Gothic"/>
                <a:sym typeface="Century Gothic"/>
              </a:defRPr>
            </a:pPr>
            <a:r>
              <a:t>SI NO QUE USO A FELIPE (Rom. 10:17; 1 Ped 1:22,23)</a:t>
            </a:r>
          </a:p>
        </p:txBody>
      </p:sp>
      <p:sp>
        <p:nvSpPr>
          <p:cNvPr id="317" name="EL ROL del espíritu"/>
          <p:cNvSpPr/>
          <p:nvPr/>
        </p:nvSpPr>
        <p:spPr>
          <a:xfrm>
            <a:off x="1431197" y="2628900"/>
            <a:ext cx="10142406" cy="1270000"/>
          </a:xfrm>
          <a:prstGeom prst="roundRect">
            <a:avLst>
              <a:gd name="adj" fmla="val 15000"/>
            </a:avLst>
          </a:prstGeom>
          <a:gradFill>
            <a:gsLst>
              <a:gs pos="0">
                <a:schemeClr val="accent1">
                  <a:hueOff val="-1238625"/>
                  <a:satOff val="-6134"/>
                  <a:lumOff val="8689"/>
                </a:schemeClr>
              </a:gs>
              <a:gs pos="100000">
                <a:schemeClr val="accent1">
                  <a:satOff val="-16194"/>
                  <a:lumOff val="-23324"/>
                </a:schemeClr>
              </a:gs>
            </a:gsLst>
            <a:lin ang="5400000"/>
          </a:gradFill>
          <a:ln w="12700">
            <a:miter lim="400000"/>
          </a:ln>
          <a:effectLst>
            <a:outerShdw sx="100000" sy="100000" kx="0" ky="0" algn="b" rotWithShape="0" blurRad="177800" dist="90636" dir="1848597">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584200">
              <a:spcBef>
                <a:spcPts val="0"/>
              </a:spcBef>
              <a:tabLst/>
              <a:defRPr b="1" cap="all" spc="390" sz="6500">
                <a:ln w="12700" cap="flat">
                  <a:solidFill>
                    <a:schemeClr val="accent1">
                      <a:hueOff val="-42304"/>
                      <a:satOff val="23749"/>
                      <a:lumOff val="-45745"/>
                    </a:schemeClr>
                  </a:solidFill>
                  <a:prstDash val="solid"/>
                  <a:miter lim="400000"/>
                </a:ln>
                <a:solidFill>
                  <a:srgbClr val="FFFFFF"/>
                </a:solidFill>
                <a:effectLst>
                  <a:outerShdw sx="100000" sy="100000" kx="0" ky="0" algn="b" rotWithShape="0" blurRad="12700" dist="63500" dir="2280000">
                    <a:srgbClr val="000000"/>
                  </a:outerShdw>
                </a:effectLst>
                <a:latin typeface="Founders Grotesk Condensed"/>
                <a:ea typeface="Founders Grotesk Condensed"/>
                <a:cs typeface="Founders Grotesk Condensed"/>
                <a:sym typeface="Founders Grotesk Condensed"/>
              </a:defRPr>
            </a:lvl1pPr>
          </a:lstStyle>
          <a:p>
            <a:pPr/>
            <a:r>
              <a:t>EL ROL del espíritu </a:t>
            </a:r>
          </a:p>
        </p:txBody>
      </p:sp>
      <p:sp>
        <p:nvSpPr>
          <p:cNvPr id="318" name="AQUI HAY AGUA"/>
          <p:cNvSpPr txBox="1"/>
          <p:nvPr/>
        </p:nvSpPr>
        <p:spPr>
          <a:xfrm>
            <a:off x="1167253" y="164312"/>
            <a:ext cx="10163480" cy="1765301"/>
          </a:xfrm>
          <a:prstGeom prst="rect">
            <a:avLst/>
          </a:prstGeom>
          <a:ln w="12700">
            <a:miter lim="400000"/>
          </a:ln>
          <a:effectLst>
            <a:outerShdw sx="100000" sy="100000" kx="0" ky="0" algn="b" rotWithShape="0" blurRad="355600" dist="304386" dir="1200713">
              <a:srgbClr val="000000">
                <a:alpha val="70806"/>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1300480">
              <a:spcBef>
                <a:spcPts val="0"/>
              </a:spcBef>
              <a:tabLst/>
              <a:defRPr b="1" spc="0" sz="11400">
                <a:solidFill>
                  <a:schemeClr val="accent2"/>
                </a:solidFill>
                <a:effectLst>
                  <a:outerShdw sx="100000" sy="100000" kx="0" ky="0" algn="b" rotWithShape="0" blurRad="50800" dist="63500" dir="1500000">
                    <a:srgbClr val="000000"/>
                  </a:outerShdw>
                </a:effectLst>
                <a:latin typeface="Marker Felt"/>
                <a:ea typeface="Marker Felt"/>
                <a:cs typeface="Marker Felt"/>
                <a:sym typeface="Marker Felt"/>
              </a:defRPr>
            </a:lvl1pPr>
          </a:lstStyle>
          <a:p>
            <a:pPr/>
            <a:r>
              <a:t>AQUI HAY AGUA</a:t>
            </a:r>
          </a:p>
        </p:txBody>
      </p:sp>
      <p:grpSp>
        <p:nvGrpSpPr>
          <p:cNvPr id="321" name="Group"/>
          <p:cNvGrpSpPr/>
          <p:nvPr/>
        </p:nvGrpSpPr>
        <p:grpSpPr>
          <a:xfrm>
            <a:off x="-8467" y="1937110"/>
            <a:ext cx="13021734" cy="634026"/>
            <a:chOff x="0" y="0"/>
            <a:chExt cx="13021733" cy="634025"/>
          </a:xfrm>
        </p:grpSpPr>
        <p:sp>
          <p:nvSpPr>
            <p:cNvPr id="319" name="Rectangle"/>
            <p:cNvSpPr/>
            <p:nvPr/>
          </p:nvSpPr>
          <p:spPr>
            <a:xfrm>
              <a:off x="0" y="43308"/>
              <a:ext cx="13021734" cy="590718"/>
            </a:xfrm>
            <a:prstGeom prst="rect">
              <a:avLst/>
            </a:prstGeom>
            <a:gradFill flip="none" rotWithShape="1">
              <a:gsLst>
                <a:gs pos="0">
                  <a:srgbClr val="005493"/>
                </a:gs>
                <a:gs pos="100000">
                  <a:srgbClr val="5E6A74"/>
                </a:gs>
              </a:gsLst>
              <a:lin ang="5400000" scaled="0"/>
            </a:gradFill>
            <a:ln w="12700" cap="flat">
              <a:noFill/>
              <a:miter lim="400000"/>
            </a:ln>
            <a:effectLst>
              <a:outerShdw sx="100000" sy="100000" kx="0" ky="0" algn="b" rotWithShape="0" blurRad="355600" dist="304386" dir="1200713">
                <a:srgbClr val="000000">
                  <a:alpha val="70806"/>
                </a:srgbClr>
              </a:outerShdw>
            </a:effectLst>
          </p:spPr>
          <p:txBody>
            <a:bodyPr wrap="square" lIns="50800" tIns="50800" rIns="50800" bIns="50800" numCol="1" anchor="ctr">
              <a:noAutofit/>
            </a:bodyPr>
            <a:lstStyle/>
            <a:p>
              <a:pPr defTabSz="584200">
                <a:spcBef>
                  <a:spcPts val="0"/>
                </a:spcBef>
                <a:tabLst/>
                <a:defRPr b="1" cap="all" spc="132" sz="2200">
                  <a:solidFill>
                    <a:srgbClr val="FFFFFF"/>
                  </a:solidFill>
                  <a:latin typeface="Founders Grotesk Condensed"/>
                  <a:ea typeface="Founders Grotesk Condensed"/>
                  <a:cs typeface="Founders Grotesk Condensed"/>
                  <a:sym typeface="Founders Grotesk Condensed"/>
                </a:defRPr>
              </a:pPr>
            </a:p>
          </p:txBody>
        </p:sp>
        <p:sp>
          <p:nvSpPr>
            <p:cNvPr id="320" name="Lecciones sobre la Conversión del Etíope Eunuco"/>
            <p:cNvSpPr txBox="1"/>
            <p:nvPr/>
          </p:nvSpPr>
          <p:spPr>
            <a:xfrm>
              <a:off x="1642230" y="-1"/>
              <a:ext cx="9737274" cy="5907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i="1" spc="104" sz="3500">
                  <a:solidFill>
                    <a:srgbClr val="FFFFFF"/>
                  </a:solidFill>
                  <a:effectLst>
                    <a:outerShdw sx="100000" sy="100000" kx="0" ky="0" algn="b" rotWithShape="0" blurRad="63500" dist="63500" dir="2100000">
                      <a:srgbClr val="000000"/>
                    </a:outerShdw>
                  </a:effectLst>
                  <a:latin typeface="Times New Roman"/>
                  <a:ea typeface="Times New Roman"/>
                  <a:cs typeface="Times New Roman"/>
                  <a:sym typeface="Times New Roman"/>
                </a:defRPr>
              </a:lvl1pPr>
            </a:lstStyle>
            <a:p>
              <a:pPr/>
              <a:r>
                <a:t>Lecciones sobre la Conversión del Etíope Eunuco </a:t>
              </a:r>
            </a:p>
          </p:txBody>
        </p:sp>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16">
                                            <p:bg/>
                                          </p:spTgt>
                                        </p:tgtEl>
                                        <p:attrNameLst>
                                          <p:attrName>style.visibility</p:attrName>
                                        </p:attrNameLst>
                                      </p:cBhvr>
                                      <p:to>
                                        <p:strVal val="visible"/>
                                      </p:to>
                                    </p:set>
                                    <p:animEffect filter="wipe(left)" transition="in">
                                      <p:cBhvr>
                                        <p:cTn id="7" dur="1500"/>
                                        <p:tgtEl>
                                          <p:spTgt spid="316">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16">
                                            <p:txEl>
                                              <p:pRg st="0" end="0"/>
                                            </p:txEl>
                                          </p:spTgt>
                                        </p:tgtEl>
                                        <p:attrNameLst>
                                          <p:attrName>style.visibility</p:attrName>
                                        </p:attrNameLst>
                                      </p:cBhvr>
                                      <p:to>
                                        <p:strVal val="visible"/>
                                      </p:to>
                                    </p:set>
                                    <p:animEffect filter="wipe(left)" transition="in">
                                      <p:cBhvr>
                                        <p:cTn id="10" dur="1500"/>
                                        <p:tgtEl>
                                          <p:spTgt spid="31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316">
                                            <p:txEl>
                                              <p:pRg st="1" end="1"/>
                                            </p:txEl>
                                          </p:spTgt>
                                        </p:tgtEl>
                                        <p:attrNameLst>
                                          <p:attrName>style.visibility</p:attrName>
                                        </p:attrNameLst>
                                      </p:cBhvr>
                                      <p:to>
                                        <p:strVal val="visible"/>
                                      </p:to>
                                    </p:set>
                                    <p:animEffect filter="wipe(left)" transition="in">
                                      <p:cBhvr>
                                        <p:cTn id="15" dur="1500"/>
                                        <p:tgtEl>
                                          <p:spTgt spid="31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316">
                                            <p:txEl>
                                              <p:pRg st="2" end="2"/>
                                            </p:txEl>
                                          </p:spTgt>
                                        </p:tgtEl>
                                        <p:attrNameLst>
                                          <p:attrName>style.visibility</p:attrName>
                                        </p:attrNameLst>
                                      </p:cBhvr>
                                      <p:to>
                                        <p:strVal val="visible"/>
                                      </p:to>
                                    </p:set>
                                    <p:animEffect filter="wipe(left)" transition="in">
                                      <p:cBhvr>
                                        <p:cTn id="20" dur="1500"/>
                                        <p:tgtEl>
                                          <p:spTgt spid="316">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16" grpId="1"/>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5" name="Picture 17" descr="Picture 17"/>
          <p:cNvPicPr>
            <a:picLocks noChangeAspect="1"/>
          </p:cNvPicPr>
          <p:nvPr/>
        </p:nvPicPr>
        <p:blipFill>
          <a:blip r:embed="rId3">
            <a:extLst/>
          </a:blip>
          <a:srcRect l="18982" t="0" r="4370" b="22226"/>
          <a:stretch>
            <a:fillRect/>
          </a:stretch>
        </p:blipFill>
        <p:spPr>
          <a:xfrm>
            <a:off x="1587" y="-14976"/>
            <a:ext cx="13001626" cy="9784586"/>
          </a:xfrm>
          <a:prstGeom prst="rect">
            <a:avLst/>
          </a:prstGeom>
          <a:ln w="12700">
            <a:miter lim="400000"/>
          </a:ln>
        </p:spPr>
      </p:pic>
      <p:sp>
        <p:nvSpPr>
          <p:cNvPr id="326" name="Predicar a cristo  INCLUYe                                  predicar de su evangelio  (36; 2:41; 8:5,12,13,14,16; MAT. 28:19; MR 16:15,16)"/>
          <p:cNvSpPr/>
          <p:nvPr/>
        </p:nvSpPr>
        <p:spPr>
          <a:xfrm>
            <a:off x="51329" y="6404117"/>
            <a:ext cx="12902142" cy="2693694"/>
          </a:xfrm>
          <a:prstGeom prst="roundRect">
            <a:avLst>
              <a:gd name="adj" fmla="val 27772"/>
            </a:avLst>
          </a:prstGeom>
          <a:blipFill>
            <a:blip r:embed="rId4"/>
          </a:blipFill>
          <a:ln w="12700">
            <a:miter lim="400000"/>
          </a:ln>
          <a:extLst>
            <a:ext uri="{C572A759-6A51-4108-AA02-DFA0A04FC94B}">
              <ma14:wrappingTextBoxFlag xmlns:ma14="http://schemas.microsoft.com/office/mac/drawingml/2011/main" val="1"/>
            </a:ext>
          </a:extLst>
        </p:spPr>
        <p:txBody>
          <a:bodyPr lIns="50800" tIns="50800" rIns="50800" bIns="50800" anchor="ctr"/>
          <a:lstStyle/>
          <a:p>
            <a:pPr>
              <a:lnSpc>
                <a:spcPct val="80000"/>
              </a:lnSpc>
              <a:spcBef>
                <a:spcPts val="0"/>
              </a:spcBef>
              <a:tabLst/>
              <a:defRPr b="1" cap="all" spc="252" sz="4200">
                <a:ln w="12700" cap="flat">
                  <a:solidFill>
                    <a:schemeClr val="accent1">
                      <a:hueOff val="-42304"/>
                      <a:satOff val="23749"/>
                      <a:lumOff val="-45745"/>
                    </a:schemeClr>
                  </a:solidFill>
                  <a:prstDash val="solid"/>
                  <a:miter lim="400000"/>
                </a:ln>
                <a:solidFill>
                  <a:srgbClr val="FFFFFF"/>
                </a:solidFill>
                <a:effectLst>
                  <a:outerShdw sx="100000" sy="100000" kx="0" ky="0" algn="b" rotWithShape="0" blurRad="12700" dist="63500" dir="1800000">
                    <a:srgbClr val="000000"/>
                  </a:outerShdw>
                </a:effectLst>
                <a:latin typeface="Founders Grotesk Condensed"/>
                <a:ea typeface="Founders Grotesk Condensed"/>
                <a:cs typeface="Founders Grotesk Condensed"/>
                <a:sym typeface="Founders Grotesk Condensed"/>
              </a:defRPr>
            </a:pPr>
            <a:r>
              <a:t>Predicar a cristo  INCLUYe                                  predicar de su evangelio </a:t>
            </a:r>
            <a:br/>
            <a:r>
              <a:t>(36; 2:41; 8:5,12,13,14,16; MAT. 28:19; MR 16:15,16)</a:t>
            </a:r>
          </a:p>
        </p:txBody>
      </p:sp>
      <p:sp>
        <p:nvSpPr>
          <p:cNvPr id="327" name="AQUI HAY AGUA"/>
          <p:cNvSpPr txBox="1"/>
          <p:nvPr/>
        </p:nvSpPr>
        <p:spPr>
          <a:xfrm>
            <a:off x="1167253" y="164312"/>
            <a:ext cx="10163480" cy="1765301"/>
          </a:xfrm>
          <a:prstGeom prst="rect">
            <a:avLst/>
          </a:prstGeom>
          <a:ln w="12700">
            <a:miter lim="400000"/>
          </a:ln>
          <a:effectLst>
            <a:outerShdw sx="100000" sy="100000" kx="0" ky="0" algn="b" rotWithShape="0" blurRad="355600" dist="304386" dir="1200713">
              <a:srgbClr val="000000">
                <a:alpha val="70806"/>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1300480">
              <a:spcBef>
                <a:spcPts val="0"/>
              </a:spcBef>
              <a:tabLst/>
              <a:defRPr b="1" spc="0" sz="11400">
                <a:solidFill>
                  <a:schemeClr val="accent2"/>
                </a:solidFill>
                <a:effectLst>
                  <a:outerShdw sx="100000" sy="100000" kx="0" ky="0" algn="b" rotWithShape="0" blurRad="50800" dist="63500" dir="1500000">
                    <a:srgbClr val="000000"/>
                  </a:outerShdw>
                </a:effectLst>
                <a:latin typeface="Marker Felt"/>
                <a:ea typeface="Marker Felt"/>
                <a:cs typeface="Marker Felt"/>
                <a:sym typeface="Marker Felt"/>
              </a:defRPr>
            </a:lvl1pPr>
          </a:lstStyle>
          <a:p>
            <a:pPr/>
            <a:r>
              <a:t>AQUI HAY AGUA</a:t>
            </a:r>
          </a:p>
        </p:txBody>
      </p:sp>
      <p:grpSp>
        <p:nvGrpSpPr>
          <p:cNvPr id="330" name="Group"/>
          <p:cNvGrpSpPr/>
          <p:nvPr/>
        </p:nvGrpSpPr>
        <p:grpSpPr>
          <a:xfrm>
            <a:off x="-8467" y="1937110"/>
            <a:ext cx="13021734" cy="634026"/>
            <a:chOff x="0" y="0"/>
            <a:chExt cx="13021733" cy="634025"/>
          </a:xfrm>
        </p:grpSpPr>
        <p:sp>
          <p:nvSpPr>
            <p:cNvPr id="328" name="Rectangle"/>
            <p:cNvSpPr/>
            <p:nvPr/>
          </p:nvSpPr>
          <p:spPr>
            <a:xfrm>
              <a:off x="0" y="43308"/>
              <a:ext cx="13021734" cy="590718"/>
            </a:xfrm>
            <a:prstGeom prst="rect">
              <a:avLst/>
            </a:prstGeom>
            <a:gradFill flip="none" rotWithShape="1">
              <a:gsLst>
                <a:gs pos="0">
                  <a:srgbClr val="005493"/>
                </a:gs>
                <a:gs pos="100000">
                  <a:srgbClr val="5E6A74"/>
                </a:gs>
              </a:gsLst>
              <a:lin ang="5400000" scaled="0"/>
            </a:gradFill>
            <a:ln w="12700" cap="flat">
              <a:noFill/>
              <a:miter lim="400000"/>
            </a:ln>
            <a:effectLst>
              <a:outerShdw sx="100000" sy="100000" kx="0" ky="0" algn="b" rotWithShape="0" blurRad="355600" dist="304386" dir="1200713">
                <a:srgbClr val="000000">
                  <a:alpha val="70806"/>
                </a:srgbClr>
              </a:outerShdw>
            </a:effectLst>
          </p:spPr>
          <p:txBody>
            <a:bodyPr wrap="square" lIns="50800" tIns="50800" rIns="50800" bIns="50800" numCol="1" anchor="ctr">
              <a:noAutofit/>
            </a:bodyPr>
            <a:lstStyle/>
            <a:p>
              <a:pPr defTabSz="584200">
                <a:spcBef>
                  <a:spcPts val="0"/>
                </a:spcBef>
                <a:tabLst/>
                <a:defRPr b="1" cap="all" spc="132" sz="2200">
                  <a:solidFill>
                    <a:srgbClr val="FFFFFF"/>
                  </a:solidFill>
                  <a:latin typeface="Founders Grotesk Condensed"/>
                  <a:ea typeface="Founders Grotesk Condensed"/>
                  <a:cs typeface="Founders Grotesk Condensed"/>
                  <a:sym typeface="Founders Grotesk Condensed"/>
                </a:defRPr>
              </a:pPr>
            </a:p>
          </p:txBody>
        </p:sp>
        <p:sp>
          <p:nvSpPr>
            <p:cNvPr id="329" name="Lecciones sobre la Conversión del Etíope Eunuco"/>
            <p:cNvSpPr txBox="1"/>
            <p:nvPr/>
          </p:nvSpPr>
          <p:spPr>
            <a:xfrm>
              <a:off x="1642230" y="-1"/>
              <a:ext cx="9737274" cy="5907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i="1" spc="104" sz="3500">
                  <a:solidFill>
                    <a:srgbClr val="FFFFFF"/>
                  </a:solidFill>
                  <a:effectLst>
                    <a:outerShdw sx="100000" sy="100000" kx="0" ky="0" algn="b" rotWithShape="0" blurRad="63500" dist="63500" dir="2100000">
                      <a:srgbClr val="000000"/>
                    </a:outerShdw>
                  </a:effectLst>
                  <a:latin typeface="Times New Roman"/>
                  <a:ea typeface="Times New Roman"/>
                  <a:cs typeface="Times New Roman"/>
                  <a:sym typeface="Times New Roman"/>
                </a:defRPr>
              </a:lvl1pPr>
            </a:lstStyle>
            <a:p>
              <a:pPr/>
              <a:r>
                <a:t>Lecciones sobre la Conversión del Etíope Eunuco </a:t>
              </a:r>
            </a:p>
          </p:txBody>
        </p:sp>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26"/>
                                        </p:tgtEl>
                                        <p:attrNameLst>
                                          <p:attrName>style.visibility</p:attrName>
                                        </p:attrNameLst>
                                      </p:cBhvr>
                                      <p:to>
                                        <p:strVal val="visible"/>
                                      </p:to>
                                    </p:set>
                                    <p:animEffect filter="wipe(left)" transition="in">
                                      <p:cBhvr>
                                        <p:cTn id="7" dur="1500"/>
                                        <p:tgtEl>
                                          <p:spTgt spid="3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26" grpId="1"/>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4" name="Picture 17" descr="Picture 17"/>
          <p:cNvPicPr>
            <a:picLocks noChangeAspect="1"/>
          </p:cNvPicPr>
          <p:nvPr/>
        </p:nvPicPr>
        <p:blipFill>
          <a:blip r:embed="rId2">
            <a:extLst/>
          </a:blip>
          <a:srcRect l="18982" t="0" r="4370" b="22226"/>
          <a:stretch>
            <a:fillRect/>
          </a:stretch>
        </p:blipFill>
        <p:spPr>
          <a:xfrm>
            <a:off x="1587" y="-14976"/>
            <a:ext cx="13001626" cy="9784586"/>
          </a:xfrm>
          <a:prstGeom prst="rect">
            <a:avLst/>
          </a:prstGeom>
          <a:ln w="12700">
            <a:miter lim="400000"/>
          </a:ln>
        </p:spPr>
      </p:pic>
      <p:sp>
        <p:nvSpPr>
          <p:cNvPr id="335" name="Antes de ser bautizado tiene que creer que Cristo es el hijo de Dios!…"/>
          <p:cNvSpPr/>
          <p:nvPr/>
        </p:nvSpPr>
        <p:spPr>
          <a:xfrm>
            <a:off x="51329" y="6404117"/>
            <a:ext cx="12902142" cy="2693694"/>
          </a:xfrm>
          <a:prstGeom prst="roundRect">
            <a:avLst>
              <a:gd name="adj" fmla="val 27772"/>
            </a:avLst>
          </a:prstGeom>
          <a:blipFill>
            <a:blip r:embed="rId3"/>
          </a:blipFill>
          <a:ln w="12700">
            <a:miter lim="400000"/>
          </a:ln>
          <a:extLst>
            <a:ext uri="{C572A759-6A51-4108-AA02-DFA0A04FC94B}">
              <ma14:wrappingTextBoxFlag xmlns:ma14="http://schemas.microsoft.com/office/mac/drawingml/2011/main" val="1"/>
            </a:ext>
          </a:extLst>
        </p:spPr>
        <p:txBody>
          <a:bodyPr lIns="50800" tIns="50800" rIns="50800" bIns="50800" anchor="ctr"/>
          <a:lstStyle/>
          <a:p>
            <a:pPr>
              <a:lnSpc>
                <a:spcPct val="80000"/>
              </a:lnSpc>
              <a:spcBef>
                <a:spcPts val="600"/>
              </a:spcBef>
              <a:tabLst/>
              <a:defRPr b="1" cap="all" spc="258" sz="4300">
                <a:ln w="12700" cap="flat">
                  <a:solidFill>
                    <a:schemeClr val="accent1">
                      <a:hueOff val="-42304"/>
                      <a:satOff val="23749"/>
                      <a:lumOff val="-45745"/>
                    </a:schemeClr>
                  </a:solidFill>
                  <a:prstDash val="solid"/>
                  <a:miter lim="400000"/>
                </a:ln>
                <a:solidFill>
                  <a:srgbClr val="FFFFFF"/>
                </a:solidFill>
                <a:effectLst>
                  <a:outerShdw sx="100000" sy="100000" kx="0" ky="0" algn="b" rotWithShape="0" blurRad="12700" dist="63500" dir="1800000">
                    <a:srgbClr val="000000"/>
                  </a:outerShdw>
                </a:effectLst>
                <a:latin typeface="Founders Grotesk Condensed"/>
                <a:ea typeface="Founders Grotesk Condensed"/>
                <a:cs typeface="Founders Grotesk Condensed"/>
                <a:sym typeface="Founders Grotesk Condensed"/>
              </a:defRPr>
            </a:pPr>
            <a:r>
              <a:t>Antes de ser bautizado tiene que creer que Cristo es el hijo de Dios! </a:t>
            </a:r>
          </a:p>
          <a:p>
            <a:pPr>
              <a:lnSpc>
                <a:spcPct val="80000"/>
              </a:lnSpc>
              <a:spcBef>
                <a:spcPts val="0"/>
              </a:spcBef>
              <a:tabLst/>
              <a:defRPr b="1" cap="all" spc="228" sz="3800">
                <a:ln w="12700" cap="flat">
                  <a:solidFill>
                    <a:schemeClr val="accent1">
                      <a:hueOff val="-42304"/>
                      <a:satOff val="23749"/>
                      <a:lumOff val="-45745"/>
                    </a:schemeClr>
                  </a:solidFill>
                  <a:prstDash val="solid"/>
                  <a:miter lim="400000"/>
                </a:ln>
                <a:solidFill>
                  <a:srgbClr val="FFFFFF"/>
                </a:solidFill>
                <a:effectLst>
                  <a:outerShdw sx="100000" sy="100000" kx="0" ky="0" algn="b" rotWithShape="0" blurRad="12700" dist="63500" dir="1800000">
                    <a:srgbClr val="000000"/>
                  </a:outerShdw>
                </a:effectLst>
                <a:latin typeface="Founders Grotesk Condensed"/>
                <a:ea typeface="Founders Grotesk Condensed"/>
                <a:cs typeface="Founders Grotesk Condensed"/>
                <a:sym typeface="Founders Grotesk Condensed"/>
              </a:defRPr>
            </a:pPr>
            <a:r>
              <a:t>(37; MAT. 28:19)</a:t>
            </a:r>
          </a:p>
          <a:p>
            <a:pPr>
              <a:lnSpc>
                <a:spcPct val="80000"/>
              </a:lnSpc>
              <a:spcBef>
                <a:spcPts val="0"/>
              </a:spcBef>
              <a:tabLst/>
              <a:defRPr b="1" cap="all" spc="228" sz="3800">
                <a:ln w="12700" cap="flat">
                  <a:solidFill>
                    <a:schemeClr val="accent1">
                      <a:hueOff val="-42304"/>
                      <a:satOff val="23749"/>
                      <a:lumOff val="-45745"/>
                    </a:schemeClr>
                  </a:solidFill>
                  <a:prstDash val="solid"/>
                  <a:miter lim="400000"/>
                </a:ln>
                <a:solidFill>
                  <a:srgbClr val="FFFFFF"/>
                </a:solidFill>
                <a:effectLst>
                  <a:outerShdw sx="100000" sy="100000" kx="0" ky="0" algn="b" rotWithShape="0" blurRad="12700" dist="63500" dir="1800000">
                    <a:srgbClr val="000000"/>
                  </a:outerShdw>
                </a:effectLst>
                <a:latin typeface="Founders Grotesk Condensed"/>
                <a:ea typeface="Founders Grotesk Condensed"/>
                <a:cs typeface="Founders Grotesk Condensed"/>
                <a:sym typeface="Founders Grotesk Condensed"/>
              </a:defRPr>
            </a:pPr>
          </a:p>
          <a:p>
            <a:pPr>
              <a:lnSpc>
                <a:spcPct val="80000"/>
              </a:lnSpc>
              <a:spcBef>
                <a:spcPts val="0"/>
              </a:spcBef>
              <a:tabLst/>
              <a:defRPr b="1" cap="all" spc="228" sz="3800">
                <a:ln w="12700" cap="flat">
                  <a:solidFill>
                    <a:schemeClr val="accent1">
                      <a:hueOff val="-42304"/>
                      <a:satOff val="23749"/>
                      <a:lumOff val="-45745"/>
                    </a:schemeClr>
                  </a:solidFill>
                  <a:prstDash val="solid"/>
                  <a:miter lim="400000"/>
                </a:ln>
                <a:solidFill>
                  <a:srgbClr val="FFFFFF"/>
                </a:solidFill>
                <a:effectLst>
                  <a:outerShdw sx="100000" sy="100000" kx="0" ky="0" algn="b" rotWithShape="0" blurRad="12700" dist="63500" dir="1800000">
                    <a:srgbClr val="000000"/>
                  </a:outerShdw>
                </a:effectLst>
                <a:latin typeface="Founders Grotesk Condensed"/>
                <a:ea typeface="Founders Grotesk Condensed"/>
                <a:cs typeface="Founders Grotesk Condensed"/>
                <a:sym typeface="Founders Grotesk Condensed"/>
              </a:defRPr>
            </a:pPr>
          </a:p>
          <a:p>
            <a:pPr>
              <a:lnSpc>
                <a:spcPct val="80000"/>
              </a:lnSpc>
              <a:spcBef>
                <a:spcPts val="0"/>
              </a:spcBef>
              <a:tabLst/>
              <a:defRPr b="1" cap="all" spc="228" sz="3800">
                <a:ln w="12700" cap="flat">
                  <a:solidFill>
                    <a:schemeClr val="accent1">
                      <a:hueOff val="-42304"/>
                      <a:satOff val="23749"/>
                      <a:lumOff val="-45745"/>
                    </a:schemeClr>
                  </a:solidFill>
                  <a:prstDash val="solid"/>
                  <a:miter lim="400000"/>
                </a:ln>
                <a:solidFill>
                  <a:srgbClr val="FFFFFF"/>
                </a:solidFill>
                <a:effectLst>
                  <a:outerShdw sx="100000" sy="100000" kx="0" ky="0" algn="b" rotWithShape="0" blurRad="12700" dist="63500" dir="1800000">
                    <a:srgbClr val="000000"/>
                  </a:outerShdw>
                </a:effectLst>
                <a:latin typeface="Founders Grotesk Condensed"/>
                <a:ea typeface="Founders Grotesk Condensed"/>
                <a:cs typeface="Founders Grotesk Condensed"/>
                <a:sym typeface="Founders Grotesk Condensed"/>
              </a:defRPr>
            </a:pPr>
          </a:p>
          <a:p>
            <a:pPr>
              <a:lnSpc>
                <a:spcPct val="80000"/>
              </a:lnSpc>
              <a:spcBef>
                <a:spcPts val="0"/>
              </a:spcBef>
              <a:tabLst/>
              <a:defRPr b="1" cap="all" spc="228" sz="3800">
                <a:ln w="12700" cap="flat">
                  <a:solidFill>
                    <a:schemeClr val="accent1">
                      <a:hueOff val="-42304"/>
                      <a:satOff val="23749"/>
                      <a:lumOff val="-45745"/>
                    </a:schemeClr>
                  </a:solidFill>
                  <a:prstDash val="solid"/>
                  <a:miter lim="400000"/>
                </a:ln>
                <a:solidFill>
                  <a:srgbClr val="FFFFFF"/>
                </a:solidFill>
                <a:effectLst>
                  <a:outerShdw sx="100000" sy="100000" kx="0" ky="0" algn="b" rotWithShape="0" blurRad="12700" dist="63500" dir="1800000">
                    <a:srgbClr val="000000"/>
                  </a:outerShdw>
                </a:effectLst>
                <a:latin typeface="Founders Grotesk Condensed"/>
                <a:ea typeface="Founders Grotesk Condensed"/>
                <a:cs typeface="Founders Grotesk Condensed"/>
                <a:sym typeface="Founders Grotesk Condensed"/>
              </a:defRPr>
            </a:pPr>
          </a:p>
          <a:p>
            <a:pPr>
              <a:lnSpc>
                <a:spcPct val="80000"/>
              </a:lnSpc>
              <a:spcBef>
                <a:spcPts val="0"/>
              </a:spcBef>
              <a:tabLst/>
              <a:defRPr b="1" cap="all" spc="228" sz="3800">
                <a:ln w="12700" cap="flat">
                  <a:solidFill>
                    <a:schemeClr val="accent1">
                      <a:hueOff val="-42304"/>
                      <a:satOff val="23749"/>
                      <a:lumOff val="-45745"/>
                    </a:schemeClr>
                  </a:solidFill>
                  <a:prstDash val="solid"/>
                  <a:miter lim="400000"/>
                </a:ln>
                <a:solidFill>
                  <a:srgbClr val="FFFFFF"/>
                </a:solidFill>
                <a:effectLst>
                  <a:outerShdw sx="100000" sy="100000" kx="0" ky="0" algn="b" rotWithShape="0" blurRad="12700" dist="63500" dir="1800000">
                    <a:srgbClr val="000000"/>
                  </a:outerShdw>
                </a:effectLst>
                <a:latin typeface="Founders Grotesk Condensed"/>
                <a:ea typeface="Founders Grotesk Condensed"/>
                <a:cs typeface="Founders Grotesk Condensed"/>
                <a:sym typeface="Founders Grotesk Condensed"/>
              </a:defRPr>
            </a:pPr>
            <a:r>
              <a:t>)</a:t>
            </a:r>
          </a:p>
        </p:txBody>
      </p:sp>
      <p:sp>
        <p:nvSpPr>
          <p:cNvPr id="336" name="AQUI HAY AGUA"/>
          <p:cNvSpPr txBox="1"/>
          <p:nvPr/>
        </p:nvSpPr>
        <p:spPr>
          <a:xfrm>
            <a:off x="1167253" y="164312"/>
            <a:ext cx="10163480" cy="1765301"/>
          </a:xfrm>
          <a:prstGeom prst="rect">
            <a:avLst/>
          </a:prstGeom>
          <a:ln w="12700">
            <a:miter lim="400000"/>
          </a:ln>
          <a:effectLst>
            <a:outerShdw sx="100000" sy="100000" kx="0" ky="0" algn="b" rotWithShape="0" blurRad="355600" dist="304386" dir="1200713">
              <a:srgbClr val="000000">
                <a:alpha val="70806"/>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1300480">
              <a:spcBef>
                <a:spcPts val="0"/>
              </a:spcBef>
              <a:tabLst/>
              <a:defRPr b="1" spc="0" sz="11400">
                <a:solidFill>
                  <a:schemeClr val="accent2"/>
                </a:solidFill>
                <a:effectLst>
                  <a:outerShdw sx="100000" sy="100000" kx="0" ky="0" algn="b" rotWithShape="0" blurRad="50800" dist="63500" dir="1500000">
                    <a:srgbClr val="000000"/>
                  </a:outerShdw>
                </a:effectLst>
                <a:latin typeface="Marker Felt"/>
                <a:ea typeface="Marker Felt"/>
                <a:cs typeface="Marker Felt"/>
                <a:sym typeface="Marker Felt"/>
              </a:defRPr>
            </a:lvl1pPr>
          </a:lstStyle>
          <a:p>
            <a:pPr/>
            <a:r>
              <a:t>AQUI HAY AGUA</a:t>
            </a:r>
          </a:p>
        </p:txBody>
      </p:sp>
      <p:grpSp>
        <p:nvGrpSpPr>
          <p:cNvPr id="339" name="Group"/>
          <p:cNvGrpSpPr/>
          <p:nvPr/>
        </p:nvGrpSpPr>
        <p:grpSpPr>
          <a:xfrm>
            <a:off x="-8467" y="1937110"/>
            <a:ext cx="13021734" cy="634026"/>
            <a:chOff x="0" y="0"/>
            <a:chExt cx="13021733" cy="634025"/>
          </a:xfrm>
        </p:grpSpPr>
        <p:sp>
          <p:nvSpPr>
            <p:cNvPr id="337" name="Rectangle"/>
            <p:cNvSpPr/>
            <p:nvPr/>
          </p:nvSpPr>
          <p:spPr>
            <a:xfrm>
              <a:off x="0" y="43308"/>
              <a:ext cx="13021734" cy="590718"/>
            </a:xfrm>
            <a:prstGeom prst="rect">
              <a:avLst/>
            </a:prstGeom>
            <a:gradFill flip="none" rotWithShape="1">
              <a:gsLst>
                <a:gs pos="0">
                  <a:srgbClr val="005493"/>
                </a:gs>
                <a:gs pos="100000">
                  <a:srgbClr val="5E6A74"/>
                </a:gs>
              </a:gsLst>
              <a:lin ang="5400000" scaled="0"/>
            </a:gradFill>
            <a:ln w="12700" cap="flat">
              <a:noFill/>
              <a:miter lim="400000"/>
            </a:ln>
            <a:effectLst>
              <a:outerShdw sx="100000" sy="100000" kx="0" ky="0" algn="b" rotWithShape="0" blurRad="355600" dist="304386" dir="1200713">
                <a:srgbClr val="000000">
                  <a:alpha val="70806"/>
                </a:srgbClr>
              </a:outerShdw>
            </a:effectLst>
          </p:spPr>
          <p:txBody>
            <a:bodyPr wrap="square" lIns="50800" tIns="50800" rIns="50800" bIns="50800" numCol="1" anchor="ctr">
              <a:noAutofit/>
            </a:bodyPr>
            <a:lstStyle/>
            <a:p>
              <a:pPr defTabSz="584200">
                <a:spcBef>
                  <a:spcPts val="0"/>
                </a:spcBef>
                <a:tabLst/>
                <a:defRPr b="1" cap="all" spc="132" sz="2200">
                  <a:solidFill>
                    <a:srgbClr val="FFFFFF"/>
                  </a:solidFill>
                  <a:latin typeface="Founders Grotesk Condensed"/>
                  <a:ea typeface="Founders Grotesk Condensed"/>
                  <a:cs typeface="Founders Grotesk Condensed"/>
                  <a:sym typeface="Founders Grotesk Condensed"/>
                </a:defRPr>
              </a:pPr>
            </a:p>
          </p:txBody>
        </p:sp>
        <p:sp>
          <p:nvSpPr>
            <p:cNvPr id="338" name="Lecciones sobre la Conversión del Etíope Eunuco"/>
            <p:cNvSpPr txBox="1"/>
            <p:nvPr/>
          </p:nvSpPr>
          <p:spPr>
            <a:xfrm>
              <a:off x="1642230" y="-1"/>
              <a:ext cx="9737274" cy="5907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i="1" spc="104" sz="3500">
                  <a:solidFill>
                    <a:srgbClr val="FFFFFF"/>
                  </a:solidFill>
                  <a:effectLst>
                    <a:outerShdw sx="100000" sy="100000" kx="0" ky="0" algn="b" rotWithShape="0" blurRad="63500" dist="63500" dir="2100000">
                      <a:srgbClr val="000000"/>
                    </a:outerShdw>
                  </a:effectLst>
                  <a:latin typeface="Times New Roman"/>
                  <a:ea typeface="Times New Roman"/>
                  <a:cs typeface="Times New Roman"/>
                  <a:sym typeface="Times New Roman"/>
                </a:defRPr>
              </a:lvl1pPr>
            </a:lstStyle>
            <a:p>
              <a:pPr/>
              <a:r>
                <a:t>Lecciones sobre la Conversión del Etíope Eunuco </a:t>
              </a:r>
            </a:p>
          </p:txBody>
        </p:sp>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35"/>
                                        </p:tgtEl>
                                        <p:attrNameLst>
                                          <p:attrName>style.visibility</p:attrName>
                                        </p:attrNameLst>
                                      </p:cBhvr>
                                      <p:to>
                                        <p:strVal val="visible"/>
                                      </p:to>
                                    </p:set>
                                    <p:animEffect filter="wipe(left)" transition="in">
                                      <p:cBhvr>
                                        <p:cTn id="7" dur="1500"/>
                                        <p:tgtEl>
                                          <p:spTgt spid="3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35" grpId="1"/>
    </p:bldLst>
  </p:timing>
</p:sld>
</file>

<file path=ppt/theme/theme1.xml><?xml version="1.0" encoding="utf-8"?>
<a:theme xmlns:a="http://schemas.openxmlformats.org/drawingml/2006/main" xmlns:r="http://schemas.openxmlformats.org/officeDocument/2006/relationships" name="28_Academy">
  <a:themeElements>
    <a:clrScheme name="28_Academy">
      <a:dk1>
        <a:srgbClr val="000034"/>
      </a:dk1>
      <a:lt1>
        <a:srgbClr val="3B39E4"/>
      </a:lt1>
      <a:dk2>
        <a:srgbClr val="555952"/>
      </a:dk2>
      <a:lt2>
        <a:srgbClr val="D6DCCF"/>
      </a:lt2>
      <a:accent1>
        <a:srgbClr val="3B39E4"/>
      </a:accent1>
      <a:accent2>
        <a:srgbClr val="51C1FD"/>
      </a:accent2>
      <a:accent3>
        <a:srgbClr val="5EF7D2"/>
      </a:accent3>
      <a:accent4>
        <a:srgbClr val="BFF823"/>
      </a:accent4>
      <a:accent5>
        <a:srgbClr val="FFA728"/>
      </a:accent5>
      <a:accent6>
        <a:srgbClr val="FF5F52"/>
      </a:accent6>
      <a:hlink>
        <a:srgbClr val="0000FF"/>
      </a:hlink>
      <a:folHlink>
        <a:srgbClr val="FF00FF"/>
      </a:folHlink>
    </a:clrScheme>
    <a:fontScheme name="28_Academy">
      <a:majorFont>
        <a:latin typeface="Founders Grotesk Semibold"/>
        <a:ea typeface="Founders Grotesk Semibold"/>
        <a:cs typeface="Founders Grotesk Semibold"/>
      </a:majorFont>
      <a:minorFont>
        <a:latin typeface="Founders Grotesk Semibold"/>
        <a:ea typeface="Founders Grotesk Semibold"/>
        <a:cs typeface="Founders Grotesk Semibold"/>
      </a:minorFont>
    </a:fontScheme>
    <a:fmtScheme name="28_Academy">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42304"/>
            <a:satOff val="23749"/>
            <a:lumOff val="-45745"/>
          </a:schemeClr>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1" baseline="0" cap="all" i="0" spc="132" strike="noStrike" sz="2200" u="none" kumimoji="0" normalizeH="0">
            <a:ln>
              <a:noFill/>
            </a:ln>
            <a:solidFill>
              <a:srgbClr val="FFFFFF"/>
            </a:solidFill>
            <a:effectLst/>
            <a:uFillTx/>
            <a:latin typeface="Founders Grotesk Condensed"/>
            <a:ea typeface="Founders Grotesk Condensed"/>
            <a:cs typeface="Founders Grotesk Condensed"/>
            <a:sym typeface="Founders Grotesk Condensed"/>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508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415431" rtl="0" fontAlgn="auto" latinLnBrk="0" hangingPunct="0">
          <a:lnSpc>
            <a:spcPct val="100000"/>
          </a:lnSpc>
          <a:spcBef>
            <a:spcPts val="1700"/>
          </a:spcBef>
          <a:spcAft>
            <a:spcPts val="0"/>
          </a:spcAft>
          <a:buClrTx/>
          <a:buSzTx/>
          <a:buFontTx/>
          <a:buNone/>
          <a:tabLst>
            <a:tab pos="406400" algn="l"/>
          </a:tabLst>
          <a:defRPr b="0" baseline="0" cap="none" i="0" spc="53" strike="noStrike" sz="1800" u="none" kumimoji="0" normalizeH="0">
            <a:ln>
              <a:noFill/>
            </a:ln>
            <a:solidFill>
              <a:schemeClr val="accent1"/>
            </a:solidFill>
            <a:effectLst/>
            <a:uFillTx/>
            <a:latin typeface="Founders Grotesk Text"/>
            <a:ea typeface="Founders Grotesk Text"/>
            <a:cs typeface="Founders Grotesk Text"/>
            <a:sym typeface="Founders Grotesk Tex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8_Academy">
  <a:themeElements>
    <a:clrScheme name="28_Academy">
      <a:dk1>
        <a:srgbClr val="000000"/>
      </a:dk1>
      <a:lt1>
        <a:srgbClr val="FFFFFF"/>
      </a:lt1>
      <a:dk2>
        <a:srgbClr val="555952"/>
      </a:dk2>
      <a:lt2>
        <a:srgbClr val="D6DCCF"/>
      </a:lt2>
      <a:accent1>
        <a:srgbClr val="3B39E4"/>
      </a:accent1>
      <a:accent2>
        <a:srgbClr val="51C1FD"/>
      </a:accent2>
      <a:accent3>
        <a:srgbClr val="5EF7D2"/>
      </a:accent3>
      <a:accent4>
        <a:srgbClr val="BFF823"/>
      </a:accent4>
      <a:accent5>
        <a:srgbClr val="FFA728"/>
      </a:accent5>
      <a:accent6>
        <a:srgbClr val="FF5F52"/>
      </a:accent6>
      <a:hlink>
        <a:srgbClr val="0000FF"/>
      </a:hlink>
      <a:folHlink>
        <a:srgbClr val="FF00FF"/>
      </a:folHlink>
    </a:clrScheme>
    <a:fontScheme name="28_Academy">
      <a:majorFont>
        <a:latin typeface="Founders Grotesk Semibold"/>
        <a:ea typeface="Founders Grotesk Semibold"/>
        <a:cs typeface="Founders Grotesk Semibold"/>
      </a:majorFont>
      <a:minorFont>
        <a:latin typeface="Founders Grotesk Semibold"/>
        <a:ea typeface="Founders Grotesk Semibold"/>
        <a:cs typeface="Founders Grotesk Semibold"/>
      </a:minorFont>
    </a:fontScheme>
    <a:fmtScheme name="28_Academy">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42304"/>
            <a:satOff val="23749"/>
            <a:lumOff val="-45745"/>
          </a:schemeClr>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1" baseline="0" cap="all" i="0" spc="132" strike="noStrike" sz="2200" u="none" kumimoji="0" normalizeH="0">
            <a:ln>
              <a:noFill/>
            </a:ln>
            <a:solidFill>
              <a:srgbClr val="FFFFFF"/>
            </a:solidFill>
            <a:effectLst/>
            <a:uFillTx/>
            <a:latin typeface="Founders Grotesk Condensed"/>
            <a:ea typeface="Founders Grotesk Condensed"/>
            <a:cs typeface="Founders Grotesk Condensed"/>
            <a:sym typeface="Founders Grotesk Condensed"/>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508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415431" rtl="0" fontAlgn="auto" latinLnBrk="0" hangingPunct="0">
          <a:lnSpc>
            <a:spcPct val="100000"/>
          </a:lnSpc>
          <a:spcBef>
            <a:spcPts val="1700"/>
          </a:spcBef>
          <a:spcAft>
            <a:spcPts val="0"/>
          </a:spcAft>
          <a:buClrTx/>
          <a:buSzTx/>
          <a:buFontTx/>
          <a:buNone/>
          <a:tabLst>
            <a:tab pos="406400" algn="l"/>
          </a:tabLst>
          <a:defRPr b="0" baseline="0" cap="none" i="0" spc="53" strike="noStrike" sz="1800" u="none" kumimoji="0" normalizeH="0">
            <a:ln>
              <a:noFill/>
            </a:ln>
            <a:solidFill>
              <a:schemeClr val="accent1"/>
            </a:solidFill>
            <a:effectLst/>
            <a:uFillTx/>
            <a:latin typeface="Founders Grotesk Text"/>
            <a:ea typeface="Founders Grotesk Text"/>
            <a:cs typeface="Founders Grotesk Text"/>
            <a:sym typeface="Founders Grotesk Tex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