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3399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3399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3399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3399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3399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3399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3399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3399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3399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00339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DEC"/>
          </a:solidFill>
        </a:fill>
      </a:tcStyle>
    </a:wholeTbl>
    <a:band2H>
      <a:tcTxStyle b="def" i="def"/>
      <a:tcStyle>
        <a:tcBdr/>
        <a:fill>
          <a:solidFill>
            <a:srgbClr val="E6EFF6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00339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00339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00339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7EF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00339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3399"/>
              </a:solidFill>
              <a:prstDash val="solid"/>
              <a:round/>
            </a:ln>
          </a:top>
          <a:bottom>
            <a:ln w="25400" cap="flat">
              <a:solidFill>
                <a:srgbClr val="00339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3399"/>
              </a:solidFill>
              <a:prstDash val="solid"/>
              <a:round/>
            </a:ln>
          </a:top>
          <a:bottom>
            <a:ln w="25400" cap="flat">
              <a:solidFill>
                <a:srgbClr val="00339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00339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CDD"/>
          </a:solidFill>
        </a:fill>
      </a:tcStyle>
    </a:wholeTbl>
    <a:band2H>
      <a:tcTxStyle b="def" i="def"/>
      <a:tcStyle>
        <a:tcBdr/>
        <a:fill>
          <a:solidFill>
            <a:srgbClr val="E6E7EF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3399"/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3399"/>
          </a:solidFill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339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5" name="Shape 4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685800" y="1736725"/>
            <a:ext cx="7772400" cy="192087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6000"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 algn="ctr">
              <a:buClrTx/>
              <a:buSzTx/>
              <a:buNone/>
            </a:lvl1pPr>
            <a:lvl2pPr marL="0" indent="457200" algn="ctr">
              <a:buClrTx/>
              <a:buSzTx/>
              <a:buNone/>
            </a:lvl2pPr>
            <a:lvl3pPr marL="0" indent="914400" algn="ctr">
              <a:buClrTx/>
              <a:buSzTx/>
              <a:buNone/>
            </a:lvl3pPr>
            <a:lvl4pPr marL="0" indent="1371600" algn="ctr">
              <a:buClrTx/>
              <a:buSzTx/>
              <a:buNone/>
            </a:lvl4pPr>
            <a:lvl5pPr marL="0" indent="1828800" algn="ctr">
              <a:buClrTx/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xfrm>
            <a:off x="8413144" y="6466745"/>
            <a:ext cx="273657" cy="26425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Text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7" name="Body Level One…"/>
          <p:cNvSpPr txBox="1"/>
          <p:nvPr>
            <p:ph type="body" idx="1"/>
          </p:nvPr>
        </p:nvSpPr>
        <p:spPr>
          <a:xfrm>
            <a:off x="457200" y="1600200"/>
            <a:ext cx="8229600" cy="449897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"/>
          <p:cNvGrpSpPr/>
          <p:nvPr/>
        </p:nvGrpSpPr>
        <p:grpSpPr>
          <a:xfrm>
            <a:off x="0" y="0"/>
            <a:ext cx="9140825" cy="6850063"/>
            <a:chOff x="0" y="0"/>
            <a:chExt cx="9140825" cy="6850062"/>
          </a:xfrm>
        </p:grpSpPr>
        <p:sp>
          <p:nvSpPr>
            <p:cNvPr id="2" name="Rectangle"/>
            <p:cNvSpPr/>
            <p:nvPr/>
          </p:nvSpPr>
          <p:spPr>
            <a:xfrm>
              <a:off x="0" y="0"/>
              <a:ext cx="9140825" cy="2819400"/>
            </a:xfrm>
            <a:prstGeom prst="rect">
              <a:avLst/>
            </a:prstGeom>
            <a:gradFill flip="none" rotWithShape="1">
              <a:gsLst>
                <a:gs pos="0">
                  <a:srgbClr val="003399"/>
                </a:gs>
                <a:gs pos="100000">
                  <a:srgbClr val="000514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9" name="Group"/>
            <p:cNvGrpSpPr/>
            <p:nvPr/>
          </p:nvGrpSpPr>
          <p:grpSpPr>
            <a:xfrm>
              <a:off x="2743200" y="2236787"/>
              <a:ext cx="6392863" cy="4613276"/>
              <a:chOff x="0" y="0"/>
              <a:chExt cx="6392862" cy="4613275"/>
            </a:xfrm>
          </p:grpSpPr>
          <p:sp>
            <p:nvSpPr>
              <p:cNvPr id="3" name="Shape"/>
              <p:cNvSpPr/>
              <p:nvPr/>
            </p:nvSpPr>
            <p:spPr>
              <a:xfrm>
                <a:off x="0" y="1960562"/>
                <a:ext cx="4575175" cy="2652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83" y="7032"/>
                    </a:moveTo>
                    <a:lnTo>
                      <a:pt x="20536" y="6825"/>
                    </a:lnTo>
                    <a:lnTo>
                      <a:pt x="20176" y="6541"/>
                    </a:lnTo>
                    <a:lnTo>
                      <a:pt x="19726" y="6256"/>
                    </a:lnTo>
                    <a:lnTo>
                      <a:pt x="19194" y="5907"/>
                    </a:lnTo>
                    <a:lnTo>
                      <a:pt x="18587" y="5481"/>
                    </a:lnTo>
                    <a:lnTo>
                      <a:pt x="17898" y="5132"/>
                    </a:lnTo>
                    <a:lnTo>
                      <a:pt x="16511" y="4434"/>
                    </a:lnTo>
                    <a:lnTo>
                      <a:pt x="15574" y="4007"/>
                    </a:lnTo>
                    <a:lnTo>
                      <a:pt x="14765" y="3581"/>
                    </a:lnTo>
                    <a:lnTo>
                      <a:pt x="14075" y="3167"/>
                    </a:lnTo>
                    <a:lnTo>
                      <a:pt x="13543" y="2740"/>
                    </a:lnTo>
                    <a:lnTo>
                      <a:pt x="13056" y="2314"/>
                    </a:lnTo>
                    <a:lnTo>
                      <a:pt x="12689" y="1965"/>
                    </a:lnTo>
                    <a:lnTo>
                      <a:pt x="12404" y="1616"/>
                    </a:lnTo>
                    <a:lnTo>
                      <a:pt x="12202" y="1331"/>
                    </a:lnTo>
                    <a:lnTo>
                      <a:pt x="12037" y="1047"/>
                    </a:lnTo>
                    <a:lnTo>
                      <a:pt x="11917" y="776"/>
                    </a:lnTo>
                    <a:lnTo>
                      <a:pt x="11879" y="556"/>
                    </a:lnTo>
                    <a:lnTo>
                      <a:pt x="11834" y="349"/>
                    </a:lnTo>
                    <a:lnTo>
                      <a:pt x="11879" y="65"/>
                    </a:lnTo>
                    <a:lnTo>
                      <a:pt x="11879" y="0"/>
                    </a:lnTo>
                    <a:lnTo>
                      <a:pt x="11752" y="349"/>
                    </a:lnTo>
                    <a:lnTo>
                      <a:pt x="11669" y="633"/>
                    </a:lnTo>
                    <a:lnTo>
                      <a:pt x="11669" y="982"/>
                    </a:lnTo>
                    <a:lnTo>
                      <a:pt x="11752" y="1267"/>
                    </a:lnTo>
                    <a:lnTo>
                      <a:pt x="11917" y="1551"/>
                    </a:lnTo>
                    <a:lnTo>
                      <a:pt x="12119" y="1823"/>
                    </a:lnTo>
                    <a:lnTo>
                      <a:pt x="12366" y="2107"/>
                    </a:lnTo>
                    <a:lnTo>
                      <a:pt x="12651" y="2391"/>
                    </a:lnTo>
                    <a:lnTo>
                      <a:pt x="13018" y="2676"/>
                    </a:lnTo>
                    <a:lnTo>
                      <a:pt x="13423" y="2947"/>
                    </a:lnTo>
                    <a:lnTo>
                      <a:pt x="14278" y="3451"/>
                    </a:lnTo>
                    <a:lnTo>
                      <a:pt x="15289" y="4007"/>
                    </a:lnTo>
                    <a:lnTo>
                      <a:pt x="16354" y="4498"/>
                    </a:lnTo>
                    <a:lnTo>
                      <a:pt x="17126" y="4925"/>
                    </a:lnTo>
                    <a:lnTo>
                      <a:pt x="17853" y="5274"/>
                    </a:lnTo>
                    <a:lnTo>
                      <a:pt x="18467" y="5623"/>
                    </a:lnTo>
                    <a:lnTo>
                      <a:pt x="19037" y="5972"/>
                    </a:lnTo>
                    <a:lnTo>
                      <a:pt x="19524" y="6256"/>
                    </a:lnTo>
                    <a:lnTo>
                      <a:pt x="19929" y="6541"/>
                    </a:lnTo>
                    <a:lnTo>
                      <a:pt x="20296" y="6825"/>
                    </a:lnTo>
                    <a:lnTo>
                      <a:pt x="20536" y="7032"/>
                    </a:lnTo>
                    <a:lnTo>
                      <a:pt x="20746" y="7239"/>
                    </a:lnTo>
                    <a:lnTo>
                      <a:pt x="20866" y="7459"/>
                    </a:lnTo>
                    <a:lnTo>
                      <a:pt x="20948" y="7665"/>
                    </a:lnTo>
                    <a:lnTo>
                      <a:pt x="20985" y="7950"/>
                    </a:lnTo>
                    <a:lnTo>
                      <a:pt x="20948" y="8299"/>
                    </a:lnTo>
                    <a:lnTo>
                      <a:pt x="20866" y="8583"/>
                    </a:lnTo>
                    <a:lnTo>
                      <a:pt x="20701" y="8932"/>
                    </a:lnTo>
                    <a:lnTo>
                      <a:pt x="20461" y="9217"/>
                    </a:lnTo>
                    <a:lnTo>
                      <a:pt x="20176" y="9501"/>
                    </a:lnTo>
                    <a:lnTo>
                      <a:pt x="19809" y="9772"/>
                    </a:lnTo>
                    <a:lnTo>
                      <a:pt x="19404" y="10057"/>
                    </a:lnTo>
                    <a:lnTo>
                      <a:pt x="18954" y="10341"/>
                    </a:lnTo>
                    <a:lnTo>
                      <a:pt x="18422" y="10625"/>
                    </a:lnTo>
                    <a:lnTo>
                      <a:pt x="17853" y="10897"/>
                    </a:lnTo>
                    <a:lnTo>
                      <a:pt x="17246" y="11181"/>
                    </a:lnTo>
                    <a:lnTo>
                      <a:pt x="16593" y="11466"/>
                    </a:lnTo>
                    <a:lnTo>
                      <a:pt x="15214" y="12022"/>
                    </a:lnTo>
                    <a:lnTo>
                      <a:pt x="13663" y="12655"/>
                    </a:lnTo>
                    <a:lnTo>
                      <a:pt x="12037" y="13366"/>
                    </a:lnTo>
                    <a:lnTo>
                      <a:pt x="10328" y="14141"/>
                    </a:lnTo>
                    <a:lnTo>
                      <a:pt x="8582" y="15046"/>
                    </a:lnTo>
                    <a:lnTo>
                      <a:pt x="6835" y="16042"/>
                    </a:lnTo>
                    <a:lnTo>
                      <a:pt x="5044" y="17166"/>
                    </a:lnTo>
                    <a:lnTo>
                      <a:pt x="3298" y="18498"/>
                    </a:lnTo>
                    <a:lnTo>
                      <a:pt x="1626" y="19971"/>
                    </a:lnTo>
                    <a:lnTo>
                      <a:pt x="0" y="21600"/>
                    </a:lnTo>
                    <a:lnTo>
                      <a:pt x="2646" y="21600"/>
                    </a:lnTo>
                    <a:lnTo>
                      <a:pt x="4152" y="20256"/>
                    </a:lnTo>
                    <a:lnTo>
                      <a:pt x="5651" y="18989"/>
                    </a:lnTo>
                    <a:lnTo>
                      <a:pt x="7158" y="17942"/>
                    </a:lnTo>
                    <a:lnTo>
                      <a:pt x="8582" y="16946"/>
                    </a:lnTo>
                    <a:lnTo>
                      <a:pt x="10006" y="16042"/>
                    </a:lnTo>
                    <a:lnTo>
                      <a:pt x="11385" y="15331"/>
                    </a:lnTo>
                    <a:lnTo>
                      <a:pt x="12689" y="14633"/>
                    </a:lnTo>
                    <a:lnTo>
                      <a:pt x="13948" y="13999"/>
                    </a:lnTo>
                    <a:lnTo>
                      <a:pt x="15132" y="13508"/>
                    </a:lnTo>
                    <a:lnTo>
                      <a:pt x="16226" y="13017"/>
                    </a:lnTo>
                    <a:lnTo>
                      <a:pt x="17246" y="12590"/>
                    </a:lnTo>
                    <a:lnTo>
                      <a:pt x="18182" y="12241"/>
                    </a:lnTo>
                    <a:lnTo>
                      <a:pt x="18992" y="11815"/>
                    </a:lnTo>
                    <a:lnTo>
                      <a:pt x="19681" y="11530"/>
                    </a:lnTo>
                    <a:lnTo>
                      <a:pt x="20251" y="11181"/>
                    </a:lnTo>
                    <a:lnTo>
                      <a:pt x="20701" y="10832"/>
                    </a:lnTo>
                    <a:lnTo>
                      <a:pt x="20985" y="10548"/>
                    </a:lnTo>
                    <a:lnTo>
                      <a:pt x="21188" y="10264"/>
                    </a:lnTo>
                    <a:lnTo>
                      <a:pt x="21353" y="9915"/>
                    </a:lnTo>
                    <a:lnTo>
                      <a:pt x="21473" y="9630"/>
                    </a:lnTo>
                    <a:lnTo>
                      <a:pt x="21555" y="9359"/>
                    </a:lnTo>
                    <a:lnTo>
                      <a:pt x="21600" y="9074"/>
                    </a:lnTo>
                    <a:lnTo>
                      <a:pt x="21555" y="8506"/>
                    </a:lnTo>
                    <a:lnTo>
                      <a:pt x="21390" y="8014"/>
                    </a:lnTo>
                    <a:lnTo>
                      <a:pt x="21233" y="7601"/>
                    </a:lnTo>
                    <a:lnTo>
                      <a:pt x="20985" y="7239"/>
                    </a:lnTo>
                    <a:lnTo>
                      <a:pt x="20783" y="703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" name="Shape"/>
              <p:cNvSpPr/>
              <p:nvPr/>
            </p:nvSpPr>
            <p:spPr>
              <a:xfrm>
                <a:off x="3876675" y="2003425"/>
                <a:ext cx="1998663" cy="12874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6380"/>
                    </a:moveTo>
                    <a:lnTo>
                      <a:pt x="21411" y="15661"/>
                    </a:lnTo>
                    <a:lnTo>
                      <a:pt x="21223" y="15075"/>
                    </a:lnTo>
                    <a:lnTo>
                      <a:pt x="20862" y="14356"/>
                    </a:lnTo>
                    <a:lnTo>
                      <a:pt x="20382" y="13770"/>
                    </a:lnTo>
                    <a:lnTo>
                      <a:pt x="19267" y="12758"/>
                    </a:lnTo>
                    <a:lnTo>
                      <a:pt x="17877" y="11745"/>
                    </a:lnTo>
                    <a:lnTo>
                      <a:pt x="16196" y="10867"/>
                    </a:lnTo>
                    <a:lnTo>
                      <a:pt x="14429" y="10147"/>
                    </a:lnTo>
                    <a:lnTo>
                      <a:pt x="12473" y="9269"/>
                    </a:lnTo>
                    <a:lnTo>
                      <a:pt x="8561" y="7830"/>
                    </a:lnTo>
                    <a:lnTo>
                      <a:pt x="6708" y="6951"/>
                    </a:lnTo>
                    <a:lnTo>
                      <a:pt x="4941" y="6099"/>
                    </a:lnTo>
                    <a:lnTo>
                      <a:pt x="3346" y="5220"/>
                    </a:lnTo>
                    <a:lnTo>
                      <a:pt x="2042" y="4048"/>
                    </a:lnTo>
                    <a:lnTo>
                      <a:pt x="926" y="2903"/>
                    </a:lnTo>
                    <a:lnTo>
                      <a:pt x="566" y="2317"/>
                    </a:lnTo>
                    <a:lnTo>
                      <a:pt x="275" y="1598"/>
                    </a:lnTo>
                    <a:lnTo>
                      <a:pt x="86" y="879"/>
                    </a:lnTo>
                    <a:lnTo>
                      <a:pt x="0" y="0"/>
                    </a:lnTo>
                    <a:lnTo>
                      <a:pt x="0" y="1012"/>
                    </a:lnTo>
                    <a:lnTo>
                      <a:pt x="86" y="1598"/>
                    </a:lnTo>
                    <a:lnTo>
                      <a:pt x="275" y="2317"/>
                    </a:lnTo>
                    <a:lnTo>
                      <a:pt x="566" y="3036"/>
                    </a:lnTo>
                    <a:lnTo>
                      <a:pt x="926" y="3782"/>
                    </a:lnTo>
                    <a:lnTo>
                      <a:pt x="1493" y="4634"/>
                    </a:lnTo>
                    <a:lnTo>
                      <a:pt x="2145" y="5513"/>
                    </a:lnTo>
                    <a:lnTo>
                      <a:pt x="3071" y="6392"/>
                    </a:lnTo>
                    <a:lnTo>
                      <a:pt x="4186" y="7404"/>
                    </a:lnTo>
                    <a:lnTo>
                      <a:pt x="5593" y="8256"/>
                    </a:lnTo>
                    <a:lnTo>
                      <a:pt x="7171" y="9269"/>
                    </a:lnTo>
                    <a:lnTo>
                      <a:pt x="9024" y="10147"/>
                    </a:lnTo>
                    <a:lnTo>
                      <a:pt x="11272" y="11026"/>
                    </a:lnTo>
                    <a:lnTo>
                      <a:pt x="12850" y="11586"/>
                    </a:lnTo>
                    <a:lnTo>
                      <a:pt x="14240" y="12331"/>
                    </a:lnTo>
                    <a:lnTo>
                      <a:pt x="15458" y="13051"/>
                    </a:lnTo>
                    <a:lnTo>
                      <a:pt x="16573" y="13636"/>
                    </a:lnTo>
                    <a:lnTo>
                      <a:pt x="17414" y="14356"/>
                    </a:lnTo>
                    <a:lnTo>
                      <a:pt x="18066" y="15075"/>
                    </a:lnTo>
                    <a:lnTo>
                      <a:pt x="18529" y="15794"/>
                    </a:lnTo>
                    <a:lnTo>
                      <a:pt x="18906" y="16513"/>
                    </a:lnTo>
                    <a:lnTo>
                      <a:pt x="19078" y="17259"/>
                    </a:lnTo>
                    <a:lnTo>
                      <a:pt x="19181" y="17978"/>
                    </a:lnTo>
                    <a:lnTo>
                      <a:pt x="19078" y="18564"/>
                    </a:lnTo>
                    <a:lnTo>
                      <a:pt x="18803" y="19283"/>
                    </a:lnTo>
                    <a:lnTo>
                      <a:pt x="18529" y="19869"/>
                    </a:lnTo>
                    <a:lnTo>
                      <a:pt x="18066" y="20428"/>
                    </a:lnTo>
                    <a:lnTo>
                      <a:pt x="16762" y="21600"/>
                    </a:lnTo>
                    <a:lnTo>
                      <a:pt x="17963" y="21014"/>
                    </a:lnTo>
                    <a:lnTo>
                      <a:pt x="18992" y="20428"/>
                    </a:lnTo>
                    <a:lnTo>
                      <a:pt x="19833" y="19869"/>
                    </a:lnTo>
                    <a:lnTo>
                      <a:pt x="20571" y="19283"/>
                    </a:lnTo>
                    <a:lnTo>
                      <a:pt x="21034" y="18697"/>
                    </a:lnTo>
                    <a:lnTo>
                      <a:pt x="21411" y="17978"/>
                    </a:lnTo>
                    <a:lnTo>
                      <a:pt x="21600" y="17259"/>
                    </a:lnTo>
                    <a:lnTo>
                      <a:pt x="21600" y="1638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" name="Shape"/>
              <p:cNvSpPr/>
              <p:nvPr/>
            </p:nvSpPr>
            <p:spPr>
              <a:xfrm>
                <a:off x="1860550" y="3074987"/>
                <a:ext cx="4522788" cy="15382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8" y="21355"/>
                    </a:moveTo>
                    <a:lnTo>
                      <a:pt x="0" y="21600"/>
                    </a:lnTo>
                    <a:lnTo>
                      <a:pt x="2964" y="21600"/>
                    </a:lnTo>
                    <a:lnTo>
                      <a:pt x="3290" y="21110"/>
                    </a:lnTo>
                    <a:lnTo>
                      <a:pt x="3662" y="20374"/>
                    </a:lnTo>
                    <a:lnTo>
                      <a:pt x="4200" y="19527"/>
                    </a:lnTo>
                    <a:lnTo>
                      <a:pt x="4814" y="18680"/>
                    </a:lnTo>
                    <a:lnTo>
                      <a:pt x="5512" y="17699"/>
                    </a:lnTo>
                    <a:lnTo>
                      <a:pt x="6338" y="16607"/>
                    </a:lnTo>
                    <a:lnTo>
                      <a:pt x="7286" y="15515"/>
                    </a:lnTo>
                    <a:lnTo>
                      <a:pt x="8355" y="14311"/>
                    </a:lnTo>
                    <a:lnTo>
                      <a:pt x="9545" y="12973"/>
                    </a:lnTo>
                    <a:lnTo>
                      <a:pt x="10864" y="11636"/>
                    </a:lnTo>
                    <a:lnTo>
                      <a:pt x="12305" y="10298"/>
                    </a:lnTo>
                    <a:lnTo>
                      <a:pt x="13867" y="8983"/>
                    </a:lnTo>
                    <a:lnTo>
                      <a:pt x="15595" y="7646"/>
                    </a:lnTo>
                    <a:lnTo>
                      <a:pt x="17445" y="6308"/>
                    </a:lnTo>
                    <a:lnTo>
                      <a:pt x="19462" y="4971"/>
                    </a:lnTo>
                    <a:lnTo>
                      <a:pt x="21600" y="3633"/>
                    </a:lnTo>
                    <a:lnTo>
                      <a:pt x="21600" y="0"/>
                    </a:lnTo>
                    <a:lnTo>
                      <a:pt x="21357" y="357"/>
                    </a:lnTo>
                    <a:lnTo>
                      <a:pt x="21024" y="736"/>
                    </a:lnTo>
                    <a:lnTo>
                      <a:pt x="20614" y="1204"/>
                    </a:lnTo>
                    <a:lnTo>
                      <a:pt x="20076" y="1694"/>
                    </a:lnTo>
                    <a:lnTo>
                      <a:pt x="19500" y="2185"/>
                    </a:lnTo>
                    <a:lnTo>
                      <a:pt x="18886" y="2675"/>
                    </a:lnTo>
                    <a:lnTo>
                      <a:pt x="18188" y="3277"/>
                    </a:lnTo>
                    <a:lnTo>
                      <a:pt x="17445" y="3767"/>
                    </a:lnTo>
                    <a:lnTo>
                      <a:pt x="14322" y="6175"/>
                    </a:lnTo>
                    <a:lnTo>
                      <a:pt x="12798" y="7267"/>
                    </a:lnTo>
                    <a:lnTo>
                      <a:pt x="12055" y="7891"/>
                    </a:lnTo>
                    <a:lnTo>
                      <a:pt x="11395" y="8493"/>
                    </a:lnTo>
                    <a:lnTo>
                      <a:pt x="8393" y="11279"/>
                    </a:lnTo>
                    <a:lnTo>
                      <a:pt x="6914" y="12862"/>
                    </a:lnTo>
                    <a:lnTo>
                      <a:pt x="5512" y="14422"/>
                    </a:lnTo>
                    <a:lnTo>
                      <a:pt x="4155" y="16005"/>
                    </a:lnTo>
                    <a:lnTo>
                      <a:pt x="2881" y="17699"/>
                    </a:lnTo>
                    <a:lnTo>
                      <a:pt x="1729" y="19527"/>
                    </a:lnTo>
                    <a:lnTo>
                      <a:pt x="698" y="213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" name="Shape"/>
              <p:cNvSpPr/>
              <p:nvPr/>
            </p:nvSpPr>
            <p:spPr>
              <a:xfrm>
                <a:off x="1619250" y="1303337"/>
                <a:ext cx="4773613" cy="33099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250" y="4569"/>
                    </a:moveTo>
                    <a:lnTo>
                      <a:pt x="10294" y="4911"/>
                    </a:lnTo>
                    <a:lnTo>
                      <a:pt x="10373" y="5190"/>
                    </a:lnTo>
                    <a:lnTo>
                      <a:pt x="10488" y="5470"/>
                    </a:lnTo>
                    <a:lnTo>
                      <a:pt x="10646" y="5698"/>
                    </a:lnTo>
                    <a:lnTo>
                      <a:pt x="11069" y="6143"/>
                    </a:lnTo>
                    <a:lnTo>
                      <a:pt x="11658" y="6599"/>
                    </a:lnTo>
                    <a:lnTo>
                      <a:pt x="12319" y="6941"/>
                    </a:lnTo>
                    <a:lnTo>
                      <a:pt x="13059" y="7273"/>
                    </a:lnTo>
                    <a:lnTo>
                      <a:pt x="13842" y="7614"/>
                    </a:lnTo>
                    <a:lnTo>
                      <a:pt x="15480" y="8174"/>
                    </a:lnTo>
                    <a:lnTo>
                      <a:pt x="16299" y="8516"/>
                    </a:lnTo>
                    <a:lnTo>
                      <a:pt x="17039" y="8795"/>
                    </a:lnTo>
                    <a:lnTo>
                      <a:pt x="17700" y="9137"/>
                    </a:lnTo>
                    <a:lnTo>
                      <a:pt x="18324" y="9531"/>
                    </a:lnTo>
                    <a:lnTo>
                      <a:pt x="18791" y="9925"/>
                    </a:lnTo>
                    <a:lnTo>
                      <a:pt x="18949" y="10153"/>
                    </a:lnTo>
                    <a:lnTo>
                      <a:pt x="19100" y="10432"/>
                    </a:lnTo>
                    <a:lnTo>
                      <a:pt x="19222" y="10660"/>
                    </a:lnTo>
                    <a:lnTo>
                      <a:pt x="19258" y="10940"/>
                    </a:lnTo>
                    <a:lnTo>
                      <a:pt x="19258" y="11220"/>
                    </a:lnTo>
                    <a:lnTo>
                      <a:pt x="19222" y="11447"/>
                    </a:lnTo>
                    <a:lnTo>
                      <a:pt x="19143" y="11675"/>
                    </a:lnTo>
                    <a:lnTo>
                      <a:pt x="18985" y="11903"/>
                    </a:lnTo>
                    <a:lnTo>
                      <a:pt x="18791" y="12121"/>
                    </a:lnTo>
                    <a:lnTo>
                      <a:pt x="18554" y="12297"/>
                    </a:lnTo>
                    <a:lnTo>
                      <a:pt x="18281" y="12515"/>
                    </a:lnTo>
                    <a:lnTo>
                      <a:pt x="17972" y="12691"/>
                    </a:lnTo>
                    <a:lnTo>
                      <a:pt x="17585" y="12856"/>
                    </a:lnTo>
                    <a:lnTo>
                      <a:pt x="17154" y="13022"/>
                    </a:lnTo>
                    <a:lnTo>
                      <a:pt x="16723" y="13198"/>
                    </a:lnTo>
                    <a:lnTo>
                      <a:pt x="16220" y="13364"/>
                    </a:lnTo>
                    <a:lnTo>
                      <a:pt x="15128" y="13758"/>
                    </a:lnTo>
                    <a:lnTo>
                      <a:pt x="13878" y="14214"/>
                    </a:lnTo>
                    <a:lnTo>
                      <a:pt x="12513" y="14721"/>
                    </a:lnTo>
                    <a:lnTo>
                      <a:pt x="10998" y="15281"/>
                    </a:lnTo>
                    <a:lnTo>
                      <a:pt x="9396" y="15954"/>
                    </a:lnTo>
                    <a:lnTo>
                      <a:pt x="7679" y="16752"/>
                    </a:lnTo>
                    <a:lnTo>
                      <a:pt x="5890" y="17705"/>
                    </a:lnTo>
                    <a:lnTo>
                      <a:pt x="3980" y="18834"/>
                    </a:lnTo>
                    <a:lnTo>
                      <a:pt x="2026" y="20129"/>
                    </a:lnTo>
                    <a:lnTo>
                      <a:pt x="0" y="21600"/>
                    </a:lnTo>
                    <a:lnTo>
                      <a:pt x="1092" y="21600"/>
                    </a:lnTo>
                    <a:lnTo>
                      <a:pt x="1753" y="21486"/>
                    </a:lnTo>
                    <a:lnTo>
                      <a:pt x="2773" y="20637"/>
                    </a:lnTo>
                    <a:lnTo>
                      <a:pt x="3857" y="19787"/>
                    </a:lnTo>
                    <a:lnTo>
                      <a:pt x="5028" y="19000"/>
                    </a:lnTo>
                    <a:lnTo>
                      <a:pt x="6314" y="18264"/>
                    </a:lnTo>
                    <a:lnTo>
                      <a:pt x="7643" y="17539"/>
                    </a:lnTo>
                    <a:lnTo>
                      <a:pt x="9044" y="16803"/>
                    </a:lnTo>
                    <a:lnTo>
                      <a:pt x="11931" y="15508"/>
                    </a:lnTo>
                    <a:lnTo>
                      <a:pt x="12556" y="15229"/>
                    </a:lnTo>
                    <a:lnTo>
                      <a:pt x="13253" y="14939"/>
                    </a:lnTo>
                    <a:lnTo>
                      <a:pt x="14697" y="14431"/>
                    </a:lnTo>
                    <a:lnTo>
                      <a:pt x="17656" y="13312"/>
                    </a:lnTo>
                    <a:lnTo>
                      <a:pt x="18324" y="13084"/>
                    </a:lnTo>
                    <a:lnTo>
                      <a:pt x="18985" y="12805"/>
                    </a:lnTo>
                    <a:lnTo>
                      <a:pt x="19610" y="12577"/>
                    </a:lnTo>
                    <a:lnTo>
                      <a:pt x="20156" y="12349"/>
                    </a:lnTo>
                    <a:lnTo>
                      <a:pt x="20659" y="12121"/>
                    </a:lnTo>
                    <a:lnTo>
                      <a:pt x="21054" y="11903"/>
                    </a:lnTo>
                    <a:lnTo>
                      <a:pt x="21363" y="11727"/>
                    </a:lnTo>
                    <a:lnTo>
                      <a:pt x="21600" y="11561"/>
                    </a:lnTo>
                    <a:lnTo>
                      <a:pt x="21600" y="9023"/>
                    </a:lnTo>
                    <a:lnTo>
                      <a:pt x="21126" y="8909"/>
                    </a:lnTo>
                    <a:lnTo>
                      <a:pt x="20544" y="8744"/>
                    </a:lnTo>
                    <a:lnTo>
                      <a:pt x="19919" y="8567"/>
                    </a:lnTo>
                    <a:lnTo>
                      <a:pt x="19179" y="8350"/>
                    </a:lnTo>
                    <a:lnTo>
                      <a:pt x="18439" y="8122"/>
                    </a:lnTo>
                    <a:lnTo>
                      <a:pt x="17656" y="7842"/>
                    </a:lnTo>
                    <a:lnTo>
                      <a:pt x="16098" y="7273"/>
                    </a:lnTo>
                    <a:lnTo>
                      <a:pt x="15358" y="6941"/>
                    </a:lnTo>
                    <a:lnTo>
                      <a:pt x="14697" y="6599"/>
                    </a:lnTo>
                    <a:lnTo>
                      <a:pt x="14072" y="6257"/>
                    </a:lnTo>
                    <a:lnTo>
                      <a:pt x="13526" y="5864"/>
                    </a:lnTo>
                    <a:lnTo>
                      <a:pt x="13102" y="5532"/>
                    </a:lnTo>
                    <a:lnTo>
                      <a:pt x="12786" y="5128"/>
                    </a:lnTo>
                    <a:lnTo>
                      <a:pt x="12707" y="4911"/>
                    </a:lnTo>
                    <a:lnTo>
                      <a:pt x="12628" y="4734"/>
                    </a:lnTo>
                    <a:lnTo>
                      <a:pt x="12592" y="4517"/>
                    </a:lnTo>
                    <a:lnTo>
                      <a:pt x="12628" y="4341"/>
                    </a:lnTo>
                    <a:lnTo>
                      <a:pt x="12786" y="3947"/>
                    </a:lnTo>
                    <a:lnTo>
                      <a:pt x="13023" y="3553"/>
                    </a:lnTo>
                    <a:lnTo>
                      <a:pt x="13375" y="3274"/>
                    </a:lnTo>
                    <a:lnTo>
                      <a:pt x="13799" y="2994"/>
                    </a:lnTo>
                    <a:lnTo>
                      <a:pt x="14266" y="2766"/>
                    </a:lnTo>
                    <a:lnTo>
                      <a:pt x="14812" y="2538"/>
                    </a:lnTo>
                    <a:lnTo>
                      <a:pt x="16062" y="2207"/>
                    </a:lnTo>
                    <a:lnTo>
                      <a:pt x="17462" y="1865"/>
                    </a:lnTo>
                    <a:lnTo>
                      <a:pt x="18870" y="1637"/>
                    </a:lnTo>
                    <a:lnTo>
                      <a:pt x="20307" y="1295"/>
                    </a:lnTo>
                    <a:lnTo>
                      <a:pt x="20975" y="1129"/>
                    </a:lnTo>
                    <a:lnTo>
                      <a:pt x="21600" y="901"/>
                    </a:lnTo>
                    <a:lnTo>
                      <a:pt x="21600" y="0"/>
                    </a:lnTo>
                    <a:lnTo>
                      <a:pt x="20896" y="228"/>
                    </a:lnTo>
                    <a:lnTo>
                      <a:pt x="20077" y="456"/>
                    </a:lnTo>
                    <a:lnTo>
                      <a:pt x="19222" y="684"/>
                    </a:lnTo>
                    <a:lnTo>
                      <a:pt x="18324" y="849"/>
                    </a:lnTo>
                    <a:lnTo>
                      <a:pt x="16414" y="1243"/>
                    </a:lnTo>
                    <a:lnTo>
                      <a:pt x="15480" y="1409"/>
                    </a:lnTo>
                    <a:lnTo>
                      <a:pt x="14582" y="1637"/>
                    </a:lnTo>
                    <a:lnTo>
                      <a:pt x="13684" y="1803"/>
                    </a:lnTo>
                    <a:lnTo>
                      <a:pt x="12865" y="2093"/>
                    </a:lnTo>
                    <a:lnTo>
                      <a:pt x="12125" y="2372"/>
                    </a:lnTo>
                    <a:lnTo>
                      <a:pt x="11500" y="2704"/>
                    </a:lnTo>
                    <a:lnTo>
                      <a:pt x="10954" y="3108"/>
                    </a:lnTo>
                    <a:lnTo>
                      <a:pt x="10567" y="3502"/>
                    </a:lnTo>
                    <a:lnTo>
                      <a:pt x="10452" y="3719"/>
                    </a:lnTo>
                    <a:lnTo>
                      <a:pt x="10329" y="4009"/>
                    </a:lnTo>
                    <a:lnTo>
                      <a:pt x="10250" y="4289"/>
                    </a:lnTo>
                    <a:lnTo>
                      <a:pt x="10250" y="4569"/>
                    </a:lnTo>
                    <a:close/>
                  </a:path>
                </a:pathLst>
              </a:custGeom>
              <a:solidFill>
                <a:srgbClr val="00339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" name="Shape"/>
              <p:cNvSpPr/>
              <p:nvPr/>
            </p:nvSpPr>
            <p:spPr>
              <a:xfrm>
                <a:off x="4402137" y="1441450"/>
                <a:ext cx="1981201" cy="855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3305"/>
                    </a:moveTo>
                    <a:lnTo>
                      <a:pt x="0" y="14427"/>
                    </a:lnTo>
                    <a:lnTo>
                      <a:pt x="87" y="15509"/>
                    </a:lnTo>
                    <a:lnTo>
                      <a:pt x="467" y="16591"/>
                    </a:lnTo>
                    <a:lnTo>
                      <a:pt x="935" y="17472"/>
                    </a:lnTo>
                    <a:lnTo>
                      <a:pt x="1592" y="18554"/>
                    </a:lnTo>
                    <a:lnTo>
                      <a:pt x="2440" y="19636"/>
                    </a:lnTo>
                    <a:lnTo>
                      <a:pt x="3375" y="20518"/>
                    </a:lnTo>
                    <a:lnTo>
                      <a:pt x="4413" y="21600"/>
                    </a:lnTo>
                    <a:lnTo>
                      <a:pt x="3669" y="20718"/>
                    </a:lnTo>
                    <a:lnTo>
                      <a:pt x="3098" y="19636"/>
                    </a:lnTo>
                    <a:lnTo>
                      <a:pt x="2717" y="18755"/>
                    </a:lnTo>
                    <a:lnTo>
                      <a:pt x="2440" y="17913"/>
                    </a:lnTo>
                    <a:lnTo>
                      <a:pt x="2354" y="17032"/>
                    </a:lnTo>
                    <a:lnTo>
                      <a:pt x="2354" y="16150"/>
                    </a:lnTo>
                    <a:lnTo>
                      <a:pt x="2440" y="15268"/>
                    </a:lnTo>
                    <a:lnTo>
                      <a:pt x="3098" y="13745"/>
                    </a:lnTo>
                    <a:lnTo>
                      <a:pt x="3479" y="13104"/>
                    </a:lnTo>
                    <a:lnTo>
                      <a:pt x="4604" y="11782"/>
                    </a:lnTo>
                    <a:lnTo>
                      <a:pt x="6110" y="10499"/>
                    </a:lnTo>
                    <a:lnTo>
                      <a:pt x="7702" y="9377"/>
                    </a:lnTo>
                    <a:lnTo>
                      <a:pt x="9588" y="8536"/>
                    </a:lnTo>
                    <a:lnTo>
                      <a:pt x="11458" y="7654"/>
                    </a:lnTo>
                    <a:lnTo>
                      <a:pt x="15404" y="6131"/>
                    </a:lnTo>
                    <a:lnTo>
                      <a:pt x="17187" y="5450"/>
                    </a:lnTo>
                    <a:lnTo>
                      <a:pt x="18883" y="4809"/>
                    </a:lnTo>
                    <a:lnTo>
                      <a:pt x="20388" y="4609"/>
                    </a:lnTo>
                    <a:lnTo>
                      <a:pt x="21600" y="4168"/>
                    </a:lnTo>
                    <a:lnTo>
                      <a:pt x="21600" y="0"/>
                    </a:lnTo>
                    <a:lnTo>
                      <a:pt x="20094" y="882"/>
                    </a:lnTo>
                    <a:lnTo>
                      <a:pt x="18502" y="1523"/>
                    </a:lnTo>
                    <a:lnTo>
                      <a:pt x="15127" y="2845"/>
                    </a:lnTo>
                    <a:lnTo>
                      <a:pt x="11648" y="3727"/>
                    </a:lnTo>
                    <a:lnTo>
                      <a:pt x="8360" y="5049"/>
                    </a:lnTo>
                    <a:lnTo>
                      <a:pt x="6767" y="5691"/>
                    </a:lnTo>
                    <a:lnTo>
                      <a:pt x="5348" y="6332"/>
                    </a:lnTo>
                    <a:lnTo>
                      <a:pt x="3946" y="7213"/>
                    </a:lnTo>
                    <a:lnTo>
                      <a:pt x="2821" y="8095"/>
                    </a:lnTo>
                    <a:lnTo>
                      <a:pt x="1783" y="9177"/>
                    </a:lnTo>
                    <a:lnTo>
                      <a:pt x="935" y="10259"/>
                    </a:lnTo>
                    <a:lnTo>
                      <a:pt x="381" y="11782"/>
                    </a:lnTo>
                    <a:lnTo>
                      <a:pt x="0" y="1330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2E8B"/>
                  </a:gs>
                  <a:gs pos="100000">
                    <a:srgbClr val="003399"/>
                  </a:gs>
                </a:gsLst>
                <a:lin ang="27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" name="Shape"/>
              <p:cNvSpPr/>
              <p:nvPr/>
            </p:nvSpPr>
            <p:spPr>
              <a:xfrm>
                <a:off x="2386012" y="0"/>
                <a:ext cx="3644901" cy="2332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253" y="15998"/>
                    </a:moveTo>
                    <a:lnTo>
                      <a:pt x="9238" y="15601"/>
                    </a:lnTo>
                    <a:lnTo>
                      <a:pt x="11082" y="15204"/>
                    </a:lnTo>
                    <a:lnTo>
                      <a:pt x="12766" y="14880"/>
                    </a:lnTo>
                    <a:lnTo>
                      <a:pt x="14300" y="14483"/>
                    </a:lnTo>
                    <a:lnTo>
                      <a:pt x="15673" y="14072"/>
                    </a:lnTo>
                    <a:lnTo>
                      <a:pt x="16896" y="13675"/>
                    </a:lnTo>
                    <a:lnTo>
                      <a:pt x="18025" y="13189"/>
                    </a:lnTo>
                    <a:lnTo>
                      <a:pt x="18938" y="12792"/>
                    </a:lnTo>
                    <a:lnTo>
                      <a:pt x="19756" y="12234"/>
                    </a:lnTo>
                    <a:lnTo>
                      <a:pt x="20424" y="11763"/>
                    </a:lnTo>
                    <a:lnTo>
                      <a:pt x="20885" y="11116"/>
                    </a:lnTo>
                    <a:lnTo>
                      <a:pt x="21290" y="10469"/>
                    </a:lnTo>
                    <a:lnTo>
                      <a:pt x="21497" y="9837"/>
                    </a:lnTo>
                    <a:lnTo>
                      <a:pt x="21600" y="9028"/>
                    </a:lnTo>
                    <a:lnTo>
                      <a:pt x="21544" y="8234"/>
                    </a:lnTo>
                    <a:lnTo>
                      <a:pt x="21346" y="7352"/>
                    </a:lnTo>
                    <a:lnTo>
                      <a:pt x="21083" y="6720"/>
                    </a:lnTo>
                    <a:lnTo>
                      <a:pt x="20678" y="5999"/>
                    </a:lnTo>
                    <a:lnTo>
                      <a:pt x="20170" y="5352"/>
                    </a:lnTo>
                    <a:lnTo>
                      <a:pt x="19559" y="4720"/>
                    </a:lnTo>
                    <a:lnTo>
                      <a:pt x="18891" y="4073"/>
                    </a:lnTo>
                    <a:lnTo>
                      <a:pt x="18129" y="3441"/>
                    </a:lnTo>
                    <a:lnTo>
                      <a:pt x="16642" y="2309"/>
                    </a:lnTo>
                    <a:lnTo>
                      <a:pt x="15880" y="1838"/>
                    </a:lnTo>
                    <a:lnTo>
                      <a:pt x="15165" y="1353"/>
                    </a:lnTo>
                    <a:lnTo>
                      <a:pt x="14450" y="956"/>
                    </a:lnTo>
                    <a:lnTo>
                      <a:pt x="13886" y="632"/>
                    </a:lnTo>
                    <a:lnTo>
                      <a:pt x="13378" y="397"/>
                    </a:lnTo>
                    <a:lnTo>
                      <a:pt x="13020" y="147"/>
                    </a:lnTo>
                    <a:lnTo>
                      <a:pt x="12766" y="74"/>
                    </a:lnTo>
                    <a:lnTo>
                      <a:pt x="12663" y="0"/>
                    </a:lnTo>
                    <a:lnTo>
                      <a:pt x="14093" y="794"/>
                    </a:lnTo>
                    <a:lnTo>
                      <a:pt x="15570" y="1750"/>
                    </a:lnTo>
                    <a:lnTo>
                      <a:pt x="17000" y="2720"/>
                    </a:lnTo>
                    <a:lnTo>
                      <a:pt x="18326" y="3749"/>
                    </a:lnTo>
                    <a:lnTo>
                      <a:pt x="18938" y="4235"/>
                    </a:lnTo>
                    <a:lnTo>
                      <a:pt x="19455" y="4793"/>
                    </a:lnTo>
                    <a:lnTo>
                      <a:pt x="19963" y="5352"/>
                    </a:lnTo>
                    <a:lnTo>
                      <a:pt x="20424" y="5911"/>
                    </a:lnTo>
                    <a:lnTo>
                      <a:pt x="20782" y="6470"/>
                    </a:lnTo>
                    <a:lnTo>
                      <a:pt x="21036" y="7028"/>
                    </a:lnTo>
                    <a:lnTo>
                      <a:pt x="21186" y="7675"/>
                    </a:lnTo>
                    <a:lnTo>
                      <a:pt x="21290" y="8234"/>
                    </a:lnTo>
                    <a:lnTo>
                      <a:pt x="21243" y="8793"/>
                    </a:lnTo>
                    <a:lnTo>
                      <a:pt x="21083" y="9352"/>
                    </a:lnTo>
                    <a:lnTo>
                      <a:pt x="20829" y="9837"/>
                    </a:lnTo>
                    <a:lnTo>
                      <a:pt x="20424" y="10322"/>
                    </a:lnTo>
                    <a:lnTo>
                      <a:pt x="19963" y="10719"/>
                    </a:lnTo>
                    <a:lnTo>
                      <a:pt x="19399" y="11116"/>
                    </a:lnTo>
                    <a:lnTo>
                      <a:pt x="18787" y="11440"/>
                    </a:lnTo>
                    <a:lnTo>
                      <a:pt x="18072" y="11763"/>
                    </a:lnTo>
                    <a:lnTo>
                      <a:pt x="17254" y="12072"/>
                    </a:lnTo>
                    <a:lnTo>
                      <a:pt x="16445" y="12395"/>
                    </a:lnTo>
                    <a:lnTo>
                      <a:pt x="14601" y="12881"/>
                    </a:lnTo>
                    <a:lnTo>
                      <a:pt x="12710" y="13351"/>
                    </a:lnTo>
                    <a:lnTo>
                      <a:pt x="10668" y="13836"/>
                    </a:lnTo>
                    <a:lnTo>
                      <a:pt x="8683" y="14233"/>
                    </a:lnTo>
                    <a:lnTo>
                      <a:pt x="6736" y="14630"/>
                    </a:lnTo>
                    <a:lnTo>
                      <a:pt x="4901" y="15116"/>
                    </a:lnTo>
                    <a:lnTo>
                      <a:pt x="4083" y="15351"/>
                    </a:lnTo>
                    <a:lnTo>
                      <a:pt x="3321" y="15674"/>
                    </a:lnTo>
                    <a:lnTo>
                      <a:pt x="2606" y="15910"/>
                    </a:lnTo>
                    <a:lnTo>
                      <a:pt x="1938" y="16233"/>
                    </a:lnTo>
                    <a:lnTo>
                      <a:pt x="1383" y="16557"/>
                    </a:lnTo>
                    <a:lnTo>
                      <a:pt x="866" y="16880"/>
                    </a:lnTo>
                    <a:lnTo>
                      <a:pt x="508" y="17277"/>
                    </a:lnTo>
                    <a:lnTo>
                      <a:pt x="207" y="17674"/>
                    </a:lnTo>
                    <a:lnTo>
                      <a:pt x="56" y="18071"/>
                    </a:lnTo>
                    <a:lnTo>
                      <a:pt x="0" y="18556"/>
                    </a:lnTo>
                    <a:lnTo>
                      <a:pt x="103" y="19042"/>
                    </a:lnTo>
                    <a:lnTo>
                      <a:pt x="254" y="19512"/>
                    </a:lnTo>
                    <a:lnTo>
                      <a:pt x="508" y="19924"/>
                    </a:lnTo>
                    <a:lnTo>
                      <a:pt x="922" y="20321"/>
                    </a:lnTo>
                    <a:lnTo>
                      <a:pt x="1326" y="20644"/>
                    </a:lnTo>
                    <a:lnTo>
                      <a:pt x="1844" y="20953"/>
                    </a:lnTo>
                    <a:lnTo>
                      <a:pt x="3067" y="21600"/>
                    </a:lnTo>
                    <a:lnTo>
                      <a:pt x="2502" y="21203"/>
                    </a:lnTo>
                    <a:lnTo>
                      <a:pt x="2041" y="20791"/>
                    </a:lnTo>
                    <a:lnTo>
                      <a:pt x="1637" y="20394"/>
                    </a:lnTo>
                    <a:lnTo>
                      <a:pt x="1383" y="19997"/>
                    </a:lnTo>
                    <a:lnTo>
                      <a:pt x="1176" y="19600"/>
                    </a:lnTo>
                    <a:lnTo>
                      <a:pt x="1129" y="19203"/>
                    </a:lnTo>
                    <a:lnTo>
                      <a:pt x="1176" y="18792"/>
                    </a:lnTo>
                    <a:lnTo>
                      <a:pt x="1326" y="18483"/>
                    </a:lnTo>
                    <a:lnTo>
                      <a:pt x="1637" y="18071"/>
                    </a:lnTo>
                    <a:lnTo>
                      <a:pt x="1994" y="17762"/>
                    </a:lnTo>
                    <a:lnTo>
                      <a:pt x="2559" y="17439"/>
                    </a:lnTo>
                    <a:lnTo>
                      <a:pt x="3217" y="17115"/>
                    </a:lnTo>
                    <a:lnTo>
                      <a:pt x="3979" y="16792"/>
                    </a:lnTo>
                    <a:lnTo>
                      <a:pt x="4958" y="16483"/>
                    </a:lnTo>
                    <a:lnTo>
                      <a:pt x="6030" y="16233"/>
                    </a:lnTo>
                    <a:lnTo>
                      <a:pt x="7253" y="1599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2E8B"/>
                  </a:gs>
                  <a:gs pos="100000">
                    <a:srgbClr val="003399"/>
                  </a:gs>
                </a:gsLst>
                <a:lin ang="27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sp>
        <p:nvSpPr>
          <p:cNvPr id="11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xfrm>
            <a:off x="8413144" y="6460395"/>
            <a:ext cx="273657" cy="264256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5E5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5E5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5E5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5E5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5E5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5E5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5E5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5E5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5E5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CC00"/>
        </a:buClr>
        <a:buSzPct val="70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CC00"/>
        </a:buClr>
        <a:buSzPct val="70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CC00"/>
        </a:buClr>
        <a:buSzPct val="70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CC00"/>
        </a:buClr>
        <a:buSzPct val="70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CC00"/>
        </a:buClr>
        <a:buSzPct val="70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CC00"/>
        </a:buClr>
        <a:buSzPct val="70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CC00"/>
        </a:buClr>
        <a:buSzPct val="70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CC00"/>
        </a:buClr>
        <a:buSzPct val="70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CC00"/>
        </a:buClr>
        <a:buSzPct val="70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Un lugar de Refugio"/>
          <p:cNvSpPr txBox="1"/>
          <p:nvPr/>
        </p:nvSpPr>
        <p:spPr>
          <a:xfrm>
            <a:off x="1905000" y="228600"/>
            <a:ext cx="52578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548640">
              <a:defRPr b="1" sz="4320">
                <a:solidFill>
                  <a:srgbClr val="CCFFFF"/>
                </a:solidFill>
                <a:effectLst>
                  <a:outerShdw sx="100000" sy="100000" kx="0" ky="0" algn="b" rotWithShape="0" blurRad="38100" dist="27474" dir="2021404">
                    <a:srgbClr val="B2B2B2">
                      <a:alpha val="8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 lugar de Refugio</a:t>
            </a:r>
          </a:p>
        </p:txBody>
      </p:sp>
      <p:sp>
        <p:nvSpPr>
          <p:cNvPr id="48" name="&quot;Y de las ciudades que daréis a los levitas, seis ciudades serán de refugio, las cuales daréis para que el homicida se refugie allá; y además de éstas daréis cuarenta y dos ciudades.&quot;  Num. 35:6"/>
          <p:cNvSpPr txBox="1"/>
          <p:nvPr/>
        </p:nvSpPr>
        <p:spPr>
          <a:xfrm>
            <a:off x="304800" y="1371600"/>
            <a:ext cx="8534400" cy="3883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"Y de las ciudades que daréis a los levitas, seis ciudades serán de refugio, las cuales daréis para que el homicida se refugie allá; y además de éstas daréis cuarenta y dos ciudades."  </a:t>
            </a:r>
            <a:r>
              <a:rPr b="1" sz="4000">
                <a:solidFill>
                  <a:srgbClr val="FFCC00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Num. 35:6</a:t>
            </a:r>
          </a:p>
        </p:txBody>
      </p:sp>
      <p:sp>
        <p:nvSpPr>
          <p:cNvPr id="49" name="Line"/>
          <p:cNvSpPr/>
          <p:nvPr/>
        </p:nvSpPr>
        <p:spPr>
          <a:xfrm>
            <a:off x="2438400" y="3429000"/>
            <a:ext cx="47244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9" grpId="2"/>
      <p:bldP build="whole" bldLvl="1" animBg="1" rev="0" advAuto="0" spid="4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"/>
          <p:cNvSpPr/>
          <p:nvPr/>
        </p:nvSpPr>
        <p:spPr>
          <a:xfrm>
            <a:off x="202379" y="53043"/>
            <a:ext cx="8739242" cy="1355891"/>
          </a:xfrm>
          <a:prstGeom prst="rect">
            <a:avLst/>
          </a:prstGeom>
          <a:solidFill>
            <a:schemeClr val="accent1"/>
          </a:solidFill>
          <a:ln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 sz="4400">
                <a:solidFill>
                  <a:srgbClr val="FFFFCC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15" name="Barco – Estaban a salvo en el barco"/>
          <p:cNvSpPr txBox="1"/>
          <p:nvPr/>
        </p:nvSpPr>
        <p:spPr>
          <a:xfrm>
            <a:off x="-1318583" y="-100080"/>
            <a:ext cx="11978628" cy="166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defRPr b="1" sz="4000" u="sng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Barco </a:t>
            </a:r>
            <a:r>
              <a:rPr b="0" u="none"/>
              <a:t>– Estaban a salvo en el barco</a:t>
            </a:r>
          </a:p>
        </p:txBody>
      </p:sp>
      <p:sp>
        <p:nvSpPr>
          <p:cNvPr id="116" name="Hch 27 – Viaje a Roma Tormenta- la vida en peligro…"/>
          <p:cNvSpPr txBox="1"/>
          <p:nvPr/>
        </p:nvSpPr>
        <p:spPr>
          <a:xfrm>
            <a:off x="236827" y="1675000"/>
            <a:ext cx="8305801" cy="231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Hch 27 – Viaje a Roma	Tormenta- la vida en peligro</a:t>
            </a:r>
          </a:p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276 pasajeros</a:t>
            </a:r>
          </a:p>
        </p:txBody>
      </p:sp>
      <p:grpSp>
        <p:nvGrpSpPr>
          <p:cNvPr id="119" name="Group"/>
          <p:cNvGrpSpPr/>
          <p:nvPr/>
        </p:nvGrpSpPr>
        <p:grpSpPr>
          <a:xfrm>
            <a:off x="8227" y="4249743"/>
            <a:ext cx="8763001" cy="1981201"/>
            <a:chOff x="0" y="0"/>
            <a:chExt cx="8763000" cy="1981200"/>
          </a:xfrm>
        </p:grpSpPr>
        <p:sp>
          <p:nvSpPr>
            <p:cNvPr id="117" name="Rectangle"/>
            <p:cNvSpPr/>
            <p:nvPr/>
          </p:nvSpPr>
          <p:spPr>
            <a:xfrm>
              <a:off x="-1" y="0"/>
              <a:ext cx="8763002" cy="1981200"/>
            </a:xfrm>
            <a:prstGeom prst="rect">
              <a:avLst/>
            </a:prstGeom>
            <a:solidFill>
              <a:srgbClr val="92EEEE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4000">
                  <a:solidFill>
                    <a:srgbClr val="000514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18" name="“Ellos estarían a salvo en el barco  Hch 27:31"/>
            <p:cNvSpPr txBox="1"/>
            <p:nvPr/>
          </p:nvSpPr>
          <p:spPr>
            <a:xfrm>
              <a:off x="43068" y="349939"/>
              <a:ext cx="8676864" cy="12813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400">
                  <a:solidFill>
                    <a:srgbClr val="00051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“Ellos estarían a salvo en el barco </a:t>
              </a:r>
              <a:br/>
              <a:r>
                <a:rPr b="1" sz="4000"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rPr>
                <a:t>Hch 27:31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0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0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6" grpId="1"/>
      <p:bldP build="whole" bldLvl="1" animBg="1" rev="0" advAuto="0" spid="119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roup"/>
          <p:cNvGrpSpPr/>
          <p:nvPr/>
        </p:nvGrpSpPr>
        <p:grpSpPr>
          <a:xfrm>
            <a:off x="-1" y="152400"/>
            <a:ext cx="9144002" cy="838200"/>
            <a:chOff x="0" y="0"/>
            <a:chExt cx="9144000" cy="838200"/>
          </a:xfrm>
        </p:grpSpPr>
        <p:sp>
          <p:nvSpPr>
            <p:cNvPr id="121" name="Rectangle"/>
            <p:cNvSpPr/>
            <p:nvPr/>
          </p:nvSpPr>
          <p:spPr>
            <a:xfrm>
              <a:off x="-1" y="0"/>
              <a:ext cx="9144002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22" name="Salvación estaba en el barco"/>
            <p:cNvSpPr txBox="1"/>
            <p:nvPr/>
          </p:nvSpPr>
          <p:spPr>
            <a:xfrm>
              <a:off x="854305" y="65020"/>
              <a:ext cx="7435390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</a:t>
              </a:r>
              <a:r>
                <a:rPr>
                  <a:solidFill>
                    <a:srgbClr val="FFFFCC"/>
                  </a:solidFill>
                </a:rPr>
                <a:t>Salvación estaba en el barco</a:t>
              </a:r>
            </a:p>
          </p:txBody>
        </p:sp>
      </p:grpSp>
      <p:sp>
        <p:nvSpPr>
          <p:cNvPr id="124" name="Quizás dirá alguno, pudieran haber nadado.…"/>
          <p:cNvSpPr txBox="1"/>
          <p:nvPr/>
        </p:nvSpPr>
        <p:spPr>
          <a:xfrm>
            <a:off x="381000" y="1265237"/>
            <a:ext cx="8305800" cy="4426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2600"/>
              </a:spcBef>
              <a:defRPr b="1" sz="44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Quizás dirá alguno, pudieran haber nadado.</a:t>
            </a:r>
          </a:p>
          <a:p>
            <a:pPr>
              <a:lnSpc>
                <a:spcPct val="75000"/>
              </a:lnSpc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	O en un salvavidas</a:t>
            </a:r>
          </a:p>
          <a:p>
            <a:pPr>
              <a:lnSpc>
                <a:spcPct val="75000"/>
              </a:lnSpc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	O quizás en un trozo de madera</a:t>
            </a:r>
          </a:p>
          <a:p>
            <a:pPr>
              <a:lnSpc>
                <a:spcPct val="75000"/>
              </a:lnSpc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	</a:t>
            </a:r>
          </a:p>
        </p:txBody>
      </p:sp>
      <p:sp>
        <p:nvSpPr>
          <p:cNvPr id="125" name="Rectangle"/>
          <p:cNvSpPr/>
          <p:nvPr/>
        </p:nvSpPr>
        <p:spPr>
          <a:xfrm>
            <a:off x="457200" y="5136031"/>
            <a:ext cx="8153400" cy="1295401"/>
          </a:xfrm>
          <a:prstGeom prst="rect">
            <a:avLst/>
          </a:prstGeom>
          <a:solidFill>
            <a:srgbClr val="92EEEE"/>
          </a:solidFill>
          <a:ln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000"/>
                                        <p:tgtEl>
                                          <p:spTgt spid="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2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5" grpId="2"/>
      <p:bldP build="p" bldLvl="5" animBg="1" rev="0" advAuto="0" spid="12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roup"/>
          <p:cNvGrpSpPr/>
          <p:nvPr/>
        </p:nvGrpSpPr>
        <p:grpSpPr>
          <a:xfrm>
            <a:off x="-1" y="152400"/>
            <a:ext cx="9144002" cy="838200"/>
            <a:chOff x="0" y="0"/>
            <a:chExt cx="9144000" cy="838200"/>
          </a:xfrm>
        </p:grpSpPr>
        <p:sp>
          <p:nvSpPr>
            <p:cNvPr id="127" name="Rectangle"/>
            <p:cNvSpPr/>
            <p:nvPr/>
          </p:nvSpPr>
          <p:spPr>
            <a:xfrm>
              <a:off x="-1" y="0"/>
              <a:ext cx="9144002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28" name="Iglesia  Es el medio de salvación"/>
            <p:cNvSpPr txBox="1"/>
            <p:nvPr/>
          </p:nvSpPr>
          <p:spPr>
            <a:xfrm>
              <a:off x="388820" y="65020"/>
              <a:ext cx="8366360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Iglesia  Es el medio de salvación </a:t>
              </a:r>
            </a:p>
          </p:txBody>
        </p:sp>
      </p:grpSp>
      <p:sp>
        <p:nvSpPr>
          <p:cNvPr id="130" name="En Cristo"/>
          <p:cNvSpPr txBox="1"/>
          <p:nvPr/>
        </p:nvSpPr>
        <p:spPr>
          <a:xfrm>
            <a:off x="-1" y="1295400"/>
            <a:ext cx="9144002" cy="76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2800"/>
              </a:spcBef>
              <a:defRPr b="1" sz="48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En Cristo</a:t>
            </a:r>
            <a:r>
              <a:rPr b="0" sz="4400"/>
              <a:t> </a:t>
            </a:r>
          </a:p>
        </p:txBody>
      </p:sp>
      <p:sp>
        <p:nvSpPr>
          <p:cNvPr id="131" name="“&quot;Y en ningún otro hay salvación; porque no hay otro nombre bajo el cielo, dado a los hombres, en que podamos ser salvos.&quot; (Hch 4:12)"/>
          <p:cNvSpPr txBox="1"/>
          <p:nvPr/>
        </p:nvSpPr>
        <p:spPr>
          <a:xfrm>
            <a:off x="304800" y="2667000"/>
            <a:ext cx="8610600" cy="3248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“</a:t>
            </a:r>
            <a:r>
              <a:rPr b="1"/>
              <a:t>"Y en ningún otro hay salvación; porque no hay otro nombre bajo el cielo, dado a los hombres, en que podamos ser salvos." (Hch 4:12)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0" grpId="1"/>
      <p:bldP build="whole" bldLvl="1" animBg="1" rev="0" advAuto="0" spid="131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"/>
          <p:cNvGrpSpPr/>
          <p:nvPr/>
        </p:nvGrpSpPr>
        <p:grpSpPr>
          <a:xfrm>
            <a:off x="-1" y="152400"/>
            <a:ext cx="9144002" cy="838200"/>
            <a:chOff x="0" y="0"/>
            <a:chExt cx="9144000" cy="838200"/>
          </a:xfrm>
        </p:grpSpPr>
        <p:sp>
          <p:nvSpPr>
            <p:cNvPr id="133" name="Rectangle"/>
            <p:cNvSpPr/>
            <p:nvPr/>
          </p:nvSpPr>
          <p:spPr>
            <a:xfrm>
              <a:off x="-1" y="0"/>
              <a:ext cx="9144002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4" name="Salvación es en la iglesia"/>
            <p:cNvSpPr txBox="1"/>
            <p:nvPr/>
          </p:nvSpPr>
          <p:spPr>
            <a:xfrm>
              <a:off x="1382546" y="65020"/>
              <a:ext cx="6378908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Salvación es en la iglesia</a:t>
              </a:r>
            </a:p>
          </p:txBody>
        </p:sp>
      </p:grpSp>
      <p:sp>
        <p:nvSpPr>
          <p:cNvPr id="136" name="Text"/>
          <p:cNvSpPr txBox="1"/>
          <p:nvPr/>
        </p:nvSpPr>
        <p:spPr>
          <a:xfrm>
            <a:off x="-1" y="1295400"/>
            <a:ext cx="9144002" cy="708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 </a:t>
            </a:r>
          </a:p>
        </p:txBody>
      </p:sp>
      <p:grpSp>
        <p:nvGrpSpPr>
          <p:cNvPr id="139" name="Group"/>
          <p:cNvGrpSpPr/>
          <p:nvPr/>
        </p:nvGrpSpPr>
        <p:grpSpPr>
          <a:xfrm>
            <a:off x="381000" y="2438400"/>
            <a:ext cx="3733800" cy="990600"/>
            <a:chOff x="0" y="0"/>
            <a:chExt cx="3733800" cy="990600"/>
          </a:xfrm>
        </p:grpSpPr>
        <p:sp>
          <p:nvSpPr>
            <p:cNvPr id="137" name="Oval"/>
            <p:cNvSpPr/>
            <p:nvPr/>
          </p:nvSpPr>
          <p:spPr>
            <a:xfrm>
              <a:off x="0" y="0"/>
              <a:ext cx="3733800" cy="990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8" name="Ef.1:22-23"/>
            <p:cNvSpPr txBox="1"/>
            <p:nvPr/>
          </p:nvSpPr>
          <p:spPr>
            <a:xfrm>
              <a:off x="525606" y="141220"/>
              <a:ext cx="2682588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Ef.1:22-23</a:t>
              </a:r>
            </a:p>
          </p:txBody>
        </p:sp>
      </p:grpSp>
      <p:grpSp>
        <p:nvGrpSpPr>
          <p:cNvPr id="142" name="Group"/>
          <p:cNvGrpSpPr/>
          <p:nvPr/>
        </p:nvGrpSpPr>
        <p:grpSpPr>
          <a:xfrm>
            <a:off x="381000" y="4191000"/>
            <a:ext cx="3733800" cy="990600"/>
            <a:chOff x="0" y="0"/>
            <a:chExt cx="3733800" cy="990600"/>
          </a:xfrm>
        </p:grpSpPr>
        <p:sp>
          <p:nvSpPr>
            <p:cNvPr id="140" name="Oval"/>
            <p:cNvSpPr/>
            <p:nvPr/>
          </p:nvSpPr>
          <p:spPr>
            <a:xfrm>
              <a:off x="0" y="0"/>
              <a:ext cx="3733800" cy="990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1" name="Col.1:18,24"/>
            <p:cNvSpPr txBox="1"/>
            <p:nvPr/>
          </p:nvSpPr>
          <p:spPr>
            <a:xfrm>
              <a:off x="385770" y="141220"/>
              <a:ext cx="2962261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Col.1:18,24</a:t>
              </a:r>
            </a:p>
          </p:txBody>
        </p:sp>
      </p:grpSp>
      <p:grpSp>
        <p:nvGrpSpPr>
          <p:cNvPr id="145" name="Group"/>
          <p:cNvGrpSpPr/>
          <p:nvPr/>
        </p:nvGrpSpPr>
        <p:grpSpPr>
          <a:xfrm>
            <a:off x="4572000" y="2209800"/>
            <a:ext cx="4191000" cy="1447800"/>
            <a:chOff x="0" y="0"/>
            <a:chExt cx="4191000" cy="1447799"/>
          </a:xfrm>
        </p:grpSpPr>
        <p:sp>
          <p:nvSpPr>
            <p:cNvPr id="143" name="Rectangle"/>
            <p:cNvSpPr/>
            <p:nvPr/>
          </p:nvSpPr>
          <p:spPr>
            <a:xfrm>
              <a:off x="0" y="0"/>
              <a:ext cx="4191000" cy="14478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4" name="La iglesia es  su cuerpo"/>
            <p:cNvSpPr txBox="1"/>
            <p:nvPr/>
          </p:nvSpPr>
          <p:spPr>
            <a:xfrm>
              <a:off x="412596" y="52320"/>
              <a:ext cx="3365808" cy="1343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La iglesia es </a:t>
              </a:r>
              <a:br/>
              <a:r>
                <a:t>su cuerpo</a:t>
              </a:r>
            </a:p>
          </p:txBody>
        </p:sp>
      </p:grpSp>
      <p:grpSp>
        <p:nvGrpSpPr>
          <p:cNvPr id="148" name="Group"/>
          <p:cNvGrpSpPr/>
          <p:nvPr/>
        </p:nvGrpSpPr>
        <p:grpSpPr>
          <a:xfrm>
            <a:off x="4572000" y="3962400"/>
            <a:ext cx="4191000" cy="1447800"/>
            <a:chOff x="0" y="0"/>
            <a:chExt cx="4191000" cy="1447799"/>
          </a:xfrm>
        </p:grpSpPr>
        <p:sp>
          <p:nvSpPr>
            <p:cNvPr id="146" name="Rectangle"/>
            <p:cNvSpPr/>
            <p:nvPr/>
          </p:nvSpPr>
          <p:spPr>
            <a:xfrm>
              <a:off x="0" y="0"/>
              <a:ext cx="4191000" cy="14478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7" name="El cuerpo,…"/>
            <p:cNvSpPr txBox="1"/>
            <p:nvPr/>
          </p:nvSpPr>
          <p:spPr>
            <a:xfrm>
              <a:off x="785447" y="52320"/>
              <a:ext cx="2620106" cy="1343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El cuerpo,</a:t>
              </a:r>
            </a:p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La iglesia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2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32" presetID="4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32" presetID="4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2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5" grpId="2"/>
      <p:bldP build="whole" bldLvl="1" animBg="1" rev="0" advAuto="0" spid="142" grpId="3"/>
      <p:bldP build="whole" bldLvl="1" animBg="1" rev="0" advAuto="0" spid="139" grpId="1"/>
      <p:bldP build="whole" bldLvl="1" animBg="1" rev="0" advAuto="0" spid="148" grpId="4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"/>
          <p:cNvGrpSpPr/>
          <p:nvPr/>
        </p:nvGrpSpPr>
        <p:grpSpPr>
          <a:xfrm>
            <a:off x="-1" y="152400"/>
            <a:ext cx="9144002" cy="838200"/>
            <a:chOff x="0" y="0"/>
            <a:chExt cx="9144000" cy="838200"/>
          </a:xfrm>
        </p:grpSpPr>
        <p:sp>
          <p:nvSpPr>
            <p:cNvPr id="150" name="Rectangle"/>
            <p:cNvSpPr/>
            <p:nvPr/>
          </p:nvSpPr>
          <p:spPr>
            <a:xfrm>
              <a:off x="-1" y="0"/>
              <a:ext cx="9144002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1" name="¿Porque en la iglesia?"/>
            <p:cNvSpPr txBox="1"/>
            <p:nvPr/>
          </p:nvSpPr>
          <p:spPr>
            <a:xfrm>
              <a:off x="1739709" y="65020"/>
              <a:ext cx="5664583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¿Porque en la iglesia?</a:t>
              </a:r>
            </a:p>
          </p:txBody>
        </p:sp>
      </p:grpSp>
      <p:sp>
        <p:nvSpPr>
          <p:cNvPr id="153" name="Dios puede salvar al hombre de alguna otra manera…"/>
          <p:cNvSpPr txBox="1"/>
          <p:nvPr/>
        </p:nvSpPr>
        <p:spPr>
          <a:xfrm>
            <a:off x="304800" y="2057400"/>
            <a:ext cx="8610600" cy="2948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2600"/>
              </a:spcBef>
              <a:defRPr b="1" sz="4400" u="sng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Dios puede salvar al hombre de alguna otra manera</a:t>
            </a:r>
          </a:p>
          <a:p>
            <a:pPr>
              <a:spcBef>
                <a:spcPts val="2600"/>
              </a:spcBef>
              <a:defRPr b="1" sz="4400" u="sng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Pero, el decidió salvar al hombre en la iglesia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"/>
          <p:cNvGrpSpPr/>
          <p:nvPr/>
        </p:nvGrpSpPr>
        <p:grpSpPr>
          <a:xfrm>
            <a:off x="-1" y="152400"/>
            <a:ext cx="9144002" cy="838200"/>
            <a:chOff x="0" y="0"/>
            <a:chExt cx="9144000" cy="838200"/>
          </a:xfrm>
        </p:grpSpPr>
        <p:sp>
          <p:nvSpPr>
            <p:cNvPr id="155" name="Rectangle"/>
            <p:cNvSpPr/>
            <p:nvPr/>
          </p:nvSpPr>
          <p:spPr>
            <a:xfrm>
              <a:off x="-1" y="0"/>
              <a:ext cx="9144002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6" name="La iglesia es nuestro lugar seguro"/>
            <p:cNvSpPr txBox="1"/>
            <p:nvPr/>
          </p:nvSpPr>
          <p:spPr>
            <a:xfrm>
              <a:off x="326337" y="65020"/>
              <a:ext cx="8491326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La iglesia es nuestro lugar seguro</a:t>
              </a:r>
            </a:p>
          </p:txBody>
        </p:sp>
      </p:grpSp>
      <p:sp>
        <p:nvSpPr>
          <p:cNvPr id="158" name="&quot;Bendito sea el Dios y Padre de nuestro Señor Jesucristo, que nos bendijo con toda bendición espiritual en los lugares celestiales en Cristo,&quot; (Ef 1:3)"/>
          <p:cNvSpPr txBox="1"/>
          <p:nvPr/>
        </p:nvSpPr>
        <p:spPr>
          <a:xfrm>
            <a:off x="457200" y="1447800"/>
            <a:ext cx="8077200" cy="3248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"Bendito sea el Dios y Padre de nuestro Señor Jesucristo, que nos bendijo con toda bendición espiritual en los lugares celestiales en Cristo," (Ef 1:3)</a:t>
            </a:r>
          </a:p>
        </p:txBody>
      </p:sp>
      <p:grpSp>
        <p:nvGrpSpPr>
          <p:cNvPr id="161" name="Group"/>
          <p:cNvGrpSpPr/>
          <p:nvPr/>
        </p:nvGrpSpPr>
        <p:grpSpPr>
          <a:xfrm>
            <a:off x="-1" y="5333999"/>
            <a:ext cx="9144002" cy="1143002"/>
            <a:chOff x="0" y="0"/>
            <a:chExt cx="9144000" cy="1143000"/>
          </a:xfrm>
        </p:grpSpPr>
        <p:sp>
          <p:nvSpPr>
            <p:cNvPr id="159" name="Rectangle"/>
            <p:cNvSpPr/>
            <p:nvPr/>
          </p:nvSpPr>
          <p:spPr>
            <a:xfrm>
              <a:off x="-1" y="-1"/>
              <a:ext cx="9144002" cy="1143002"/>
            </a:xfrm>
            <a:prstGeom prst="rect">
              <a:avLst/>
            </a:prstGeom>
            <a:solidFill>
              <a:srgbClr val="92EEEE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00051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0" name="El lugar de refugio es la iglesia"/>
            <p:cNvSpPr txBox="1"/>
            <p:nvPr/>
          </p:nvSpPr>
          <p:spPr>
            <a:xfrm>
              <a:off x="714742" y="217420"/>
              <a:ext cx="7714516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00051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El lugar de refugio es la iglesia</a:t>
              </a:r>
            </a:p>
          </p:txBody>
        </p:sp>
      </p:grpSp>
      <p:sp>
        <p:nvSpPr>
          <p:cNvPr id="162" name="Rounded Rectangle"/>
          <p:cNvSpPr/>
          <p:nvPr/>
        </p:nvSpPr>
        <p:spPr>
          <a:xfrm>
            <a:off x="3200400" y="4191000"/>
            <a:ext cx="2590800" cy="685800"/>
          </a:xfrm>
          <a:prstGeom prst="roundRect">
            <a:avLst>
              <a:gd name="adj" fmla="val 16667"/>
            </a:avLst>
          </a:prstGeom>
          <a:ln w="76200">
            <a:solidFill>
              <a:srgbClr val="FFFF00"/>
            </a:solidFill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3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2" grpId="1"/>
      <p:bldP build="whole" bldLvl="1" animBg="1" rev="0" advAuto="0" spid="161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Dios siempre ha proveído un lugar de refugio"/>
          <p:cNvSpPr txBox="1"/>
          <p:nvPr/>
        </p:nvSpPr>
        <p:spPr>
          <a:xfrm>
            <a:off x="990600" y="228600"/>
            <a:ext cx="7391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393192">
              <a:defRPr b="1" sz="3096">
                <a:solidFill>
                  <a:srgbClr val="CCFFFF"/>
                </a:solidFill>
                <a:effectLst>
                  <a:outerShdw sx="100000" sy="100000" kx="0" ky="0" algn="b" rotWithShape="0" blurRad="27305" dist="19689" dir="2021404">
                    <a:srgbClr val="B2B2B2">
                      <a:alpha val="8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Dios siempre ha proveído un lugar de refugio</a:t>
            </a:r>
          </a:p>
        </p:txBody>
      </p:sp>
      <p:sp>
        <p:nvSpPr>
          <p:cNvPr id="165" name="Un Arca = Dias de Noe…"/>
          <p:cNvSpPr txBox="1"/>
          <p:nvPr/>
        </p:nvSpPr>
        <p:spPr>
          <a:xfrm>
            <a:off x="457200" y="1524000"/>
            <a:ext cx="8686800" cy="2648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Un Arca = Dias de Noe</a:t>
            </a:r>
          </a:p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Casa = Tiempo de la pascua</a:t>
            </a:r>
          </a:p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Barco = Viaje de Pablo a Roma</a:t>
            </a:r>
          </a:p>
        </p:txBody>
      </p:sp>
      <p:sp>
        <p:nvSpPr>
          <p:cNvPr id="166" name="La Iglesia de Cristo =  Para todas las personas hoy día"/>
          <p:cNvSpPr txBox="1"/>
          <p:nvPr/>
        </p:nvSpPr>
        <p:spPr>
          <a:xfrm>
            <a:off x="381000" y="4724400"/>
            <a:ext cx="8305800" cy="1406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2800"/>
              </a:spcBef>
              <a:defRPr b="1" sz="4800" u="sng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La Iglesia de Cristo</a:t>
            </a:r>
            <a:r>
              <a:rPr b="0" sz="4400" u="none"/>
              <a:t> = </a:t>
            </a:r>
            <a:br>
              <a:rPr b="0" sz="4400" u="none"/>
            </a:br>
            <a:r>
              <a:rPr b="0" sz="4400" u="none"/>
              <a:t>Para todas las personas hoy día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000"/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5" grpId="1"/>
      <p:bldP build="whole" bldLvl="1" animBg="1" rev="0" advAuto="0" spid="166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ero si queremos entrar en ese refugio"/>
          <p:cNvSpPr txBox="1"/>
          <p:nvPr/>
        </p:nvSpPr>
        <p:spPr>
          <a:xfrm>
            <a:off x="990600" y="228600"/>
            <a:ext cx="7391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393192">
              <a:defRPr b="1" sz="3096">
                <a:solidFill>
                  <a:srgbClr val="CCFFFF"/>
                </a:solidFill>
                <a:effectLst>
                  <a:outerShdw sx="100000" sy="100000" kx="0" ky="0" algn="b" rotWithShape="0" blurRad="27305" dist="19689" dir="2021404">
                    <a:srgbClr val="B2B2B2">
                      <a:alpha val="8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Pero si queremos entrar en ese refugio</a:t>
            </a:r>
          </a:p>
        </p:txBody>
      </p:sp>
      <p:sp>
        <p:nvSpPr>
          <p:cNvPr id="169" name="Que es la Iglesia =  Tenemos que:…"/>
          <p:cNvSpPr txBox="1"/>
          <p:nvPr/>
        </p:nvSpPr>
        <p:spPr>
          <a:xfrm>
            <a:off x="228600" y="1219200"/>
            <a:ext cx="8305800" cy="4732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2800"/>
              </a:spcBef>
              <a:defRPr b="1" sz="4800" u="sng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Que es la Iglesia </a:t>
            </a:r>
            <a:r>
              <a:rPr b="0" sz="4400" u="none"/>
              <a:t>= </a:t>
            </a:r>
            <a:br>
              <a:rPr b="0" sz="4400" u="none"/>
            </a:br>
            <a:r>
              <a:rPr b="0" sz="4400" u="none"/>
              <a:t>Tenemos que:</a:t>
            </a:r>
            <a:endParaRPr sz="4400"/>
          </a:p>
          <a:p>
            <a:pPr>
              <a:lnSpc>
                <a:spcPct val="70000"/>
              </a:lnSpc>
              <a:spcBef>
                <a:spcPts val="2600"/>
              </a:spcBef>
              <a:defRPr b="1" sz="4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	Creer</a:t>
            </a:r>
          </a:p>
          <a:p>
            <a:pPr>
              <a:lnSpc>
                <a:spcPct val="70000"/>
              </a:lnSpc>
              <a:spcBef>
                <a:spcPts val="2600"/>
              </a:spcBef>
              <a:defRPr b="1" sz="4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	Arrepentirnos</a:t>
            </a:r>
          </a:p>
          <a:p>
            <a:pPr>
              <a:lnSpc>
                <a:spcPct val="70000"/>
              </a:lnSpc>
              <a:spcBef>
                <a:spcPts val="2600"/>
              </a:spcBef>
              <a:defRPr b="1" sz="4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	Confesar</a:t>
            </a:r>
          </a:p>
          <a:p>
            <a:pPr>
              <a:lnSpc>
                <a:spcPct val="70000"/>
              </a:lnSpc>
              <a:spcBef>
                <a:spcPts val="2600"/>
              </a:spcBef>
              <a:defRPr b="1" sz="4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	Bautizarnos</a:t>
            </a:r>
          </a:p>
        </p:txBody>
      </p:sp>
      <p:grpSp>
        <p:nvGrpSpPr>
          <p:cNvPr id="172" name="Group"/>
          <p:cNvGrpSpPr/>
          <p:nvPr/>
        </p:nvGrpSpPr>
        <p:grpSpPr>
          <a:xfrm>
            <a:off x="3886200" y="4343399"/>
            <a:ext cx="5029200" cy="2286002"/>
            <a:chOff x="0" y="0"/>
            <a:chExt cx="5029199" cy="2286000"/>
          </a:xfrm>
        </p:grpSpPr>
        <p:sp>
          <p:nvSpPr>
            <p:cNvPr id="170" name="Oval"/>
            <p:cNvSpPr/>
            <p:nvPr/>
          </p:nvSpPr>
          <p:spPr>
            <a:xfrm>
              <a:off x="0" y="-1"/>
              <a:ext cx="5029200" cy="2286002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44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171" name="Añadidos a la Iglesia…"/>
            <p:cNvSpPr txBox="1"/>
            <p:nvPr/>
          </p:nvSpPr>
          <p:spPr>
            <a:xfrm>
              <a:off x="347930" y="462280"/>
              <a:ext cx="4333340" cy="1361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Añadidos a la Iglesia</a:t>
              </a:r>
            </a:p>
            <a:p>
              <a:pPr algn="ctr">
                <a:defRPr b="1" sz="44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Hch 2:47</a:t>
              </a:r>
            </a:p>
          </p:txBody>
        </p:sp>
      </p:grpSp>
      <p:grpSp>
        <p:nvGrpSpPr>
          <p:cNvPr id="175" name="Group"/>
          <p:cNvGrpSpPr/>
          <p:nvPr/>
        </p:nvGrpSpPr>
        <p:grpSpPr>
          <a:xfrm>
            <a:off x="3429000" y="2057400"/>
            <a:ext cx="5715000" cy="2133600"/>
            <a:chOff x="0" y="0"/>
            <a:chExt cx="5715000" cy="2133600"/>
          </a:xfrm>
        </p:grpSpPr>
        <p:sp>
          <p:nvSpPr>
            <p:cNvPr id="173" name="Oval"/>
            <p:cNvSpPr/>
            <p:nvPr/>
          </p:nvSpPr>
          <p:spPr>
            <a:xfrm>
              <a:off x="0" y="0"/>
              <a:ext cx="5715000" cy="2133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4" name="Gal.3:27…"/>
            <p:cNvSpPr txBox="1"/>
            <p:nvPr/>
          </p:nvSpPr>
          <p:spPr>
            <a:xfrm>
              <a:off x="227392" y="395220"/>
              <a:ext cx="5260217" cy="1343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b="1" sz="44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r>
                <a:t>Gal.3:27</a:t>
              </a:r>
            </a:p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Bautizados en Cristo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000"/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4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32" presetID="4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9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9" grpId="1"/>
      <p:bldP build="whole" bldLvl="1" animBg="1" rev="0" advAuto="0" spid="172" grpId="3"/>
      <p:bldP build="whole" bldLvl="1" animBg="1" rev="0" advAuto="0" spid="175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Double-click to edit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2" name="Double-click to edit"/>
          <p:cNvSpPr txBox="1"/>
          <p:nvPr>
            <p:ph type="body" idx="1"/>
          </p:nvPr>
        </p:nvSpPr>
        <p:spPr>
          <a:xfrm>
            <a:off x="457200" y="1600199"/>
            <a:ext cx="8229600" cy="4498977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53" name="beacon.jpeg" descr="beaco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90600" y="76200"/>
            <a:ext cx="9144000" cy="7391400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“Un Refugio en Tiempos Difíciles&quot;"/>
          <p:cNvSpPr txBox="1"/>
          <p:nvPr/>
        </p:nvSpPr>
        <p:spPr>
          <a:xfrm>
            <a:off x="-25175" y="1186167"/>
            <a:ext cx="7696709" cy="106019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5921" dir="2700000">
              <a:srgbClr val="FFFFFF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4800">
                <a:solidFill>
                  <a:srgbClr val="4E7A27"/>
                </a:solidFill>
                <a:latin typeface="Tempus Sans ITC"/>
                <a:ea typeface="Tempus Sans ITC"/>
                <a:cs typeface="Tempus Sans ITC"/>
                <a:sym typeface="Tempus Sans ITC"/>
              </a:defRPr>
            </a:lvl1pPr>
          </a:lstStyle>
          <a:p>
            <a:pPr/>
            <a:r>
              <a:t>“Un Refugio en Tiempos Difíciles"</a:t>
            </a:r>
          </a:p>
        </p:txBody>
      </p:sp>
      <p:sp>
        <p:nvSpPr>
          <p:cNvPr id="55" name="&quot;Jehová será refugio del pobre, Refugio para el  tiempo de angustia.&quot;  (Sal 9:9)"/>
          <p:cNvSpPr txBox="1"/>
          <p:nvPr/>
        </p:nvSpPr>
        <p:spPr>
          <a:xfrm>
            <a:off x="3218476" y="3555222"/>
            <a:ext cx="4648201" cy="308076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5921" dir="2700000">
              <a:srgbClr val="FFFFFF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>
              <a:spcBef>
                <a:spcPts val="1600"/>
              </a:spcBef>
              <a:defRPr sz="2800">
                <a:solidFill>
                  <a:srgbClr val="FFFF00"/>
                </a:solidFill>
                <a:latin typeface="Tempus Sans ITC"/>
                <a:ea typeface="Tempus Sans ITC"/>
                <a:cs typeface="Tempus Sans ITC"/>
                <a:sym typeface="Tempus Sans ITC"/>
              </a:defRPr>
            </a:pPr>
            <a:r>
              <a:t>"Jehová será refugio del pobre, Refugio para el </a:t>
            </a:r>
            <a:br/>
            <a:r>
              <a:t>tiempo de angustia." </a:t>
            </a:r>
            <a:br/>
            <a:r>
              <a:t>(Sal 9:9)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En tiempos de problema - peligro"/>
          <p:cNvSpPr txBox="1"/>
          <p:nvPr/>
        </p:nvSpPr>
        <p:spPr>
          <a:xfrm>
            <a:off x="152400" y="1676400"/>
            <a:ext cx="8991600" cy="708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En tiempos de problema - peligro</a:t>
            </a:r>
          </a:p>
        </p:txBody>
      </p:sp>
      <p:sp>
        <p:nvSpPr>
          <p:cNvPr id="58" name="El Refugio era para:"/>
          <p:cNvSpPr txBox="1"/>
          <p:nvPr/>
        </p:nvSpPr>
        <p:spPr>
          <a:xfrm>
            <a:off x="1905000" y="228600"/>
            <a:ext cx="52578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548640">
              <a:defRPr b="1" sz="4320">
                <a:solidFill>
                  <a:srgbClr val="CCFFFF"/>
                </a:solidFill>
                <a:effectLst>
                  <a:outerShdw sx="100000" sy="100000" kx="0" ky="0" algn="b" rotWithShape="0" blurRad="38100" dist="27474" dir="2021404">
                    <a:srgbClr val="B2B2B2">
                      <a:alpha val="8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El Refugio era para:</a:t>
            </a:r>
          </a:p>
        </p:txBody>
      </p:sp>
      <p:pic>
        <p:nvPicPr>
          <p:cNvPr id="59" name="E19D5CE7-2EBC-461F-B928-1F10FF12AEDA-L0-001.jpeg" descr="E19D5CE7-2EBC-461F-B928-1F10FF12AEDA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2536" y="1225239"/>
            <a:ext cx="4632984" cy="61773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"/>
          <p:cNvGrpSpPr/>
          <p:nvPr/>
        </p:nvGrpSpPr>
        <p:grpSpPr>
          <a:xfrm>
            <a:off x="-1" y="152400"/>
            <a:ext cx="9144002" cy="838200"/>
            <a:chOff x="0" y="0"/>
            <a:chExt cx="9144000" cy="838200"/>
          </a:xfrm>
        </p:grpSpPr>
        <p:sp>
          <p:nvSpPr>
            <p:cNvPr id="61" name="Rectangle"/>
            <p:cNvSpPr/>
            <p:nvPr/>
          </p:nvSpPr>
          <p:spPr>
            <a:xfrm>
              <a:off x="-1" y="0"/>
              <a:ext cx="9144002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" name="EL ARCA – Un lugar de  refugio"/>
            <p:cNvSpPr txBox="1"/>
            <p:nvPr/>
          </p:nvSpPr>
          <p:spPr>
            <a:xfrm>
              <a:off x="539298" y="65020"/>
              <a:ext cx="8065404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b="1" sz="4400" u="sng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r>
                <a:t>EL ARCA </a:t>
              </a:r>
              <a:r>
                <a:rPr b="0" u="none"/>
                <a:t>– Un lugar de </a:t>
              </a:r>
              <a:r>
                <a:rPr b="0" u="none">
                  <a:solidFill>
                    <a:srgbClr val="FFFFCC"/>
                  </a:solidFill>
                </a:rPr>
                <a:t> refugio</a:t>
              </a:r>
            </a:p>
          </p:txBody>
        </p:sp>
      </p:grpSp>
      <p:pic>
        <p:nvPicPr>
          <p:cNvPr id="64" name="Ark.jpeg" descr="Ark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2200" y="1219200"/>
            <a:ext cx="3886200" cy="38862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7" name="Group"/>
          <p:cNvGrpSpPr/>
          <p:nvPr/>
        </p:nvGrpSpPr>
        <p:grpSpPr>
          <a:xfrm>
            <a:off x="304800" y="2057400"/>
            <a:ext cx="1676400" cy="1524000"/>
            <a:chOff x="0" y="0"/>
            <a:chExt cx="1676400" cy="1524000"/>
          </a:xfrm>
        </p:grpSpPr>
        <p:sp>
          <p:nvSpPr>
            <p:cNvPr id="65" name="Oval"/>
            <p:cNvSpPr/>
            <p:nvPr/>
          </p:nvSpPr>
          <p:spPr>
            <a:xfrm>
              <a:off x="0" y="0"/>
              <a:ext cx="1676400" cy="1524000"/>
            </a:xfrm>
            <a:prstGeom prst="ellipse">
              <a:avLst/>
            </a:prstGeom>
            <a:solidFill>
              <a:schemeClr val="accent1"/>
            </a:solidFill>
            <a:ln w="5715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6" name="Gen.7"/>
            <p:cNvSpPr txBox="1"/>
            <p:nvPr/>
          </p:nvSpPr>
          <p:spPr>
            <a:xfrm>
              <a:off x="25010" y="407920"/>
              <a:ext cx="1626380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Gen.7</a:t>
              </a:r>
            </a:p>
          </p:txBody>
        </p:sp>
      </p:grpSp>
      <p:grpSp>
        <p:nvGrpSpPr>
          <p:cNvPr id="70" name="Group"/>
          <p:cNvGrpSpPr/>
          <p:nvPr/>
        </p:nvGrpSpPr>
        <p:grpSpPr>
          <a:xfrm>
            <a:off x="609600" y="5348220"/>
            <a:ext cx="7848600" cy="1343160"/>
            <a:chOff x="0" y="0"/>
            <a:chExt cx="7848600" cy="1343158"/>
          </a:xfrm>
        </p:grpSpPr>
        <p:sp>
          <p:nvSpPr>
            <p:cNvPr id="68" name="Rectangle"/>
            <p:cNvSpPr/>
            <p:nvPr/>
          </p:nvSpPr>
          <p:spPr>
            <a:xfrm>
              <a:off x="0" y="61979"/>
              <a:ext cx="7848600" cy="1219201"/>
            </a:xfrm>
            <a:prstGeom prst="rect">
              <a:avLst/>
            </a:prstGeom>
            <a:solidFill>
              <a:srgbClr val="92EEEE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00051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9" name="El único medio de salvación…"/>
            <p:cNvSpPr txBox="1"/>
            <p:nvPr/>
          </p:nvSpPr>
          <p:spPr>
            <a:xfrm>
              <a:off x="331162" y="0"/>
              <a:ext cx="7186276" cy="13431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400">
                  <a:solidFill>
                    <a:srgbClr val="00051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El único medio de salvación </a:t>
              </a:r>
            </a:p>
            <a:p>
              <a:pPr algn="ctr">
                <a:defRPr sz="4400">
                  <a:solidFill>
                    <a:srgbClr val="00051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De las aguas del diluvio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32" presetID="4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7" grpId="1"/>
      <p:bldP build="whole" bldLvl="1" animBg="1" rev="0" advAuto="0" spid="64" grpId="2"/>
      <p:bldP build="whole" bldLvl="1" animBg="1" rev="0" advAuto="0" spid="70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"/>
          <p:cNvSpPr/>
          <p:nvPr/>
        </p:nvSpPr>
        <p:spPr>
          <a:xfrm>
            <a:off x="274678" y="353702"/>
            <a:ext cx="8594644" cy="1973560"/>
          </a:xfrm>
          <a:prstGeom prst="rect">
            <a:avLst/>
          </a:prstGeom>
          <a:solidFill>
            <a:schemeClr val="accent1"/>
          </a:solidFill>
          <a:ln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 sz="4400">
                <a:solidFill>
                  <a:srgbClr val="FFFFCC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3" name="ARCA - Lugar de refugio y salvación"/>
          <p:cNvSpPr txBox="1"/>
          <p:nvPr/>
        </p:nvSpPr>
        <p:spPr>
          <a:xfrm>
            <a:off x="415524" y="480374"/>
            <a:ext cx="8312952" cy="1720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defRPr b="1" sz="4400" u="sng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ARCA </a:t>
            </a:r>
            <a:r>
              <a:rPr b="0" u="none"/>
              <a:t>- </a:t>
            </a:r>
            <a:r>
              <a:rPr b="0" u="none">
                <a:solidFill>
                  <a:srgbClr val="FFFFCC"/>
                </a:solidFill>
              </a:rPr>
              <a:t>Lugar de refugio y salvación</a:t>
            </a:r>
          </a:p>
        </p:txBody>
      </p:sp>
      <p:sp>
        <p:nvSpPr>
          <p:cNvPr id="74" name="Dios pudo haberlos  salvado de otra manera en un monte"/>
          <p:cNvSpPr txBox="1"/>
          <p:nvPr/>
        </p:nvSpPr>
        <p:spPr>
          <a:xfrm>
            <a:off x="152400" y="2474723"/>
            <a:ext cx="8534400" cy="1343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Dios pudo haberlos  salvado de otra manera en un monte</a:t>
            </a:r>
          </a:p>
        </p:txBody>
      </p:sp>
      <p:grpSp>
        <p:nvGrpSpPr>
          <p:cNvPr id="77" name="Group"/>
          <p:cNvGrpSpPr/>
          <p:nvPr/>
        </p:nvGrpSpPr>
        <p:grpSpPr>
          <a:xfrm>
            <a:off x="685800" y="4114800"/>
            <a:ext cx="7467600" cy="2133600"/>
            <a:chOff x="0" y="0"/>
            <a:chExt cx="7467600" cy="2133600"/>
          </a:xfrm>
        </p:grpSpPr>
        <p:sp>
          <p:nvSpPr>
            <p:cNvPr id="75" name="Rectangle"/>
            <p:cNvSpPr/>
            <p:nvPr/>
          </p:nvSpPr>
          <p:spPr>
            <a:xfrm>
              <a:off x="0" y="0"/>
              <a:ext cx="7467600" cy="21336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6" name="Pero, Dios dijo que  los salvaría En  el arca!"/>
            <p:cNvSpPr txBox="1"/>
            <p:nvPr/>
          </p:nvSpPr>
          <p:spPr>
            <a:xfrm>
              <a:off x="777770" y="395220"/>
              <a:ext cx="5912060" cy="1343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Pero, Dios dijo que </a:t>
              </a:r>
              <a:br/>
              <a:r>
                <a:t>los salvaría En  el arca!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7" grpId="2"/>
      <p:bldP build="whole" bldLvl="1" animBg="1" rev="0" advAuto="0" spid="7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“&quot;Por la fe Noé, cuando fue advertido por Dios acerca de cosas que aún no se veían, con temor preparó el arca en que su casa se salvase; y por esa fe condenó al mundo, y fue hecho heredero de la justicia que viene por la fe.&quot;…"/>
          <p:cNvSpPr txBox="1"/>
          <p:nvPr/>
        </p:nvSpPr>
        <p:spPr>
          <a:xfrm>
            <a:off x="-1" y="1523999"/>
            <a:ext cx="9144002" cy="5488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“</a:t>
            </a:r>
            <a:r>
              <a:t>"Por la fe Noé, cuando fue advertido por Dios acerca de cosas que aún no se veían, con temor preparó el arca en que su casa se salvase; y por esa fe condenó al mundo, y fue hecho heredero de la justicia que viene por la fe." </a:t>
            </a:r>
          </a:p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(Heb 11:7)</a:t>
            </a:r>
          </a:p>
        </p:txBody>
      </p:sp>
      <p:grpSp>
        <p:nvGrpSpPr>
          <p:cNvPr id="82" name="Group"/>
          <p:cNvGrpSpPr/>
          <p:nvPr/>
        </p:nvGrpSpPr>
        <p:grpSpPr>
          <a:xfrm>
            <a:off x="381000" y="228600"/>
            <a:ext cx="8229600" cy="914400"/>
            <a:chOff x="0" y="0"/>
            <a:chExt cx="8229600" cy="914400"/>
          </a:xfrm>
        </p:grpSpPr>
        <p:sp>
          <p:nvSpPr>
            <p:cNvPr id="80" name="Rectangle"/>
            <p:cNvSpPr/>
            <p:nvPr/>
          </p:nvSpPr>
          <p:spPr>
            <a:xfrm>
              <a:off x="0" y="0"/>
              <a:ext cx="8229600" cy="9144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" name="Noe creyó en Dios"/>
            <p:cNvSpPr txBox="1"/>
            <p:nvPr/>
          </p:nvSpPr>
          <p:spPr>
            <a:xfrm>
              <a:off x="1686738" y="103120"/>
              <a:ext cx="4856124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Noe creyó en Dios </a:t>
              </a:r>
            </a:p>
          </p:txBody>
        </p:sp>
      </p:grpSp>
      <p:sp>
        <p:nvSpPr>
          <p:cNvPr id="83" name="Line"/>
          <p:cNvSpPr/>
          <p:nvPr/>
        </p:nvSpPr>
        <p:spPr>
          <a:xfrm>
            <a:off x="228600" y="2209800"/>
            <a:ext cx="3429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4" name="Line"/>
          <p:cNvSpPr/>
          <p:nvPr/>
        </p:nvSpPr>
        <p:spPr>
          <a:xfrm>
            <a:off x="533400" y="3581400"/>
            <a:ext cx="38862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3" grpId="2"/>
      <p:bldP build="whole" bldLvl="1" animBg="1" rev="0" advAuto="0" spid="84" grpId="3"/>
      <p:bldP build="whole" bldLvl="1" animBg="1" rev="0" advAuto="0" spid="7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"/>
          <p:cNvGrpSpPr/>
          <p:nvPr/>
        </p:nvGrpSpPr>
        <p:grpSpPr>
          <a:xfrm>
            <a:off x="-1" y="152400"/>
            <a:ext cx="9144002" cy="838200"/>
            <a:chOff x="0" y="0"/>
            <a:chExt cx="9144000" cy="838200"/>
          </a:xfrm>
        </p:grpSpPr>
        <p:sp>
          <p:nvSpPr>
            <p:cNvPr id="86" name="Rectangle"/>
            <p:cNvSpPr/>
            <p:nvPr/>
          </p:nvSpPr>
          <p:spPr>
            <a:xfrm>
              <a:off x="-1" y="0"/>
              <a:ext cx="9144002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7" name="EL ARCA – Unico lugar de refugio"/>
            <p:cNvSpPr txBox="1"/>
            <p:nvPr/>
          </p:nvSpPr>
          <p:spPr>
            <a:xfrm>
              <a:off x="259762" y="65020"/>
              <a:ext cx="8624476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b="1" sz="4400" u="sng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r>
                <a:t>EL ARCA </a:t>
              </a:r>
              <a:r>
                <a:rPr b="0" u="none"/>
                <a:t>– </a:t>
              </a:r>
              <a:r>
                <a:rPr b="0" u="none">
                  <a:solidFill>
                    <a:srgbClr val="FFFFCC"/>
                  </a:solidFill>
                </a:rPr>
                <a:t>Unico lugar de refugio</a:t>
              </a:r>
            </a:p>
          </p:txBody>
        </p:sp>
      </p:grpSp>
      <p:pic>
        <p:nvPicPr>
          <p:cNvPr id="89" name="Ark.jpeg" descr="Ark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2200" y="1219200"/>
            <a:ext cx="3886200" cy="38862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2" name="Group"/>
          <p:cNvGrpSpPr/>
          <p:nvPr/>
        </p:nvGrpSpPr>
        <p:grpSpPr>
          <a:xfrm>
            <a:off x="304800" y="2057400"/>
            <a:ext cx="1676400" cy="1524000"/>
            <a:chOff x="0" y="0"/>
            <a:chExt cx="1676400" cy="1524000"/>
          </a:xfrm>
        </p:grpSpPr>
        <p:sp>
          <p:nvSpPr>
            <p:cNvPr id="90" name="Oval"/>
            <p:cNvSpPr/>
            <p:nvPr/>
          </p:nvSpPr>
          <p:spPr>
            <a:xfrm>
              <a:off x="0" y="0"/>
              <a:ext cx="1676400" cy="1524000"/>
            </a:xfrm>
            <a:prstGeom prst="ellipse">
              <a:avLst/>
            </a:prstGeom>
            <a:solidFill>
              <a:schemeClr val="accent1"/>
            </a:solidFill>
            <a:ln w="5715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91" name="Gen.7"/>
            <p:cNvSpPr txBox="1"/>
            <p:nvPr/>
          </p:nvSpPr>
          <p:spPr>
            <a:xfrm>
              <a:off x="25010" y="407920"/>
              <a:ext cx="1626380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Gen.7</a:t>
              </a:r>
            </a:p>
          </p:txBody>
        </p:sp>
      </p:grpSp>
      <p:grpSp>
        <p:nvGrpSpPr>
          <p:cNvPr id="95" name="Group"/>
          <p:cNvGrpSpPr/>
          <p:nvPr/>
        </p:nvGrpSpPr>
        <p:grpSpPr>
          <a:xfrm>
            <a:off x="609600" y="5410200"/>
            <a:ext cx="7848600" cy="1219200"/>
            <a:chOff x="0" y="0"/>
            <a:chExt cx="7848600" cy="1219200"/>
          </a:xfrm>
        </p:grpSpPr>
        <p:sp>
          <p:nvSpPr>
            <p:cNvPr id="93" name="Rectangle"/>
            <p:cNvSpPr/>
            <p:nvPr/>
          </p:nvSpPr>
          <p:spPr>
            <a:xfrm>
              <a:off x="0" y="0"/>
              <a:ext cx="7848600" cy="1219200"/>
            </a:xfrm>
            <a:prstGeom prst="rect">
              <a:avLst/>
            </a:prstGeom>
            <a:solidFill>
              <a:srgbClr val="92EEEE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00051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94" name="El único medio de salvación"/>
            <p:cNvSpPr txBox="1"/>
            <p:nvPr/>
          </p:nvSpPr>
          <p:spPr>
            <a:xfrm>
              <a:off x="331162" y="255520"/>
              <a:ext cx="7186276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00051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El único medio de salvación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oup"/>
          <p:cNvGrpSpPr/>
          <p:nvPr/>
        </p:nvGrpSpPr>
        <p:grpSpPr>
          <a:xfrm>
            <a:off x="-1" y="152400"/>
            <a:ext cx="9144002" cy="838200"/>
            <a:chOff x="0" y="0"/>
            <a:chExt cx="9144000" cy="838200"/>
          </a:xfrm>
        </p:grpSpPr>
        <p:sp>
          <p:nvSpPr>
            <p:cNvPr id="97" name="Rectangle"/>
            <p:cNvSpPr/>
            <p:nvPr/>
          </p:nvSpPr>
          <p:spPr>
            <a:xfrm>
              <a:off x="-1" y="0"/>
              <a:ext cx="9144002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98" name="CASA- Un Refugio seguro"/>
            <p:cNvSpPr txBox="1"/>
            <p:nvPr/>
          </p:nvSpPr>
          <p:spPr>
            <a:xfrm>
              <a:off x="1227839" y="65020"/>
              <a:ext cx="6688322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b="1" sz="4400" u="sng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r>
                <a:t>CASA</a:t>
              </a:r>
              <a:r>
                <a:rPr b="0" u="none"/>
                <a:t>- Un </a:t>
              </a:r>
              <a:r>
                <a:rPr b="0" u="none">
                  <a:solidFill>
                    <a:srgbClr val="FFFFCC"/>
                  </a:solidFill>
                </a:rPr>
                <a:t>Refugio seguro</a:t>
              </a:r>
            </a:p>
          </p:txBody>
        </p:sp>
      </p:grpSp>
      <p:pic>
        <p:nvPicPr>
          <p:cNvPr id="10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05400" y="1676400"/>
            <a:ext cx="3830638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Exodo 12…"/>
          <p:cNvSpPr txBox="1"/>
          <p:nvPr/>
        </p:nvSpPr>
        <p:spPr>
          <a:xfrm>
            <a:off x="152400" y="1524000"/>
            <a:ext cx="4648200" cy="2648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Exodo 12</a:t>
            </a:r>
          </a:p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Pascua</a:t>
            </a:r>
          </a:p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Salvo 1</a:t>
            </a:r>
            <a:r>
              <a:rPr baseline="30000"/>
              <a:t>er</a:t>
            </a:r>
            <a:r>
              <a:t> nacidos</a:t>
            </a:r>
          </a:p>
        </p:txBody>
      </p:sp>
      <p:grpSp>
        <p:nvGrpSpPr>
          <p:cNvPr id="104" name="Group"/>
          <p:cNvGrpSpPr/>
          <p:nvPr/>
        </p:nvGrpSpPr>
        <p:grpSpPr>
          <a:xfrm>
            <a:off x="228600" y="4572000"/>
            <a:ext cx="4800600" cy="2133600"/>
            <a:chOff x="0" y="0"/>
            <a:chExt cx="4800600" cy="2133600"/>
          </a:xfrm>
        </p:grpSpPr>
        <p:sp>
          <p:nvSpPr>
            <p:cNvPr id="102" name="Arrow"/>
            <p:cNvSpPr/>
            <p:nvPr/>
          </p:nvSpPr>
          <p:spPr>
            <a:xfrm>
              <a:off x="0" y="0"/>
              <a:ext cx="4800600" cy="2133600"/>
            </a:xfrm>
            <a:prstGeom prst="rightArrow">
              <a:avLst>
                <a:gd name="adj1" fmla="val 50000"/>
                <a:gd name="adj2" fmla="val 56250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03" name="“casa” Ex.12:22"/>
            <p:cNvSpPr txBox="1"/>
            <p:nvPr/>
          </p:nvSpPr>
          <p:spPr>
            <a:xfrm>
              <a:off x="91437" y="712720"/>
              <a:ext cx="4017651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“casa” Ex.12:22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0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0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000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4" grpId="3"/>
      <p:bldP build="p" bldLvl="5" animBg="1" rev="0" advAuto="0" spid="101" grpId="1"/>
      <p:bldP build="whole" bldLvl="1" animBg="1" rev="0" advAuto="0" spid="100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Quizás pudieran haber sido salvos por:…"/>
          <p:cNvSpPr txBox="1"/>
          <p:nvPr/>
        </p:nvSpPr>
        <p:spPr>
          <a:xfrm>
            <a:off x="533400" y="1524000"/>
            <a:ext cx="8153400" cy="3191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2600"/>
              </a:spcBef>
              <a:defRPr b="1" sz="44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Quizás pudieran haber sido salvos por</a:t>
            </a:r>
            <a:r>
              <a:rPr b="0" u="none"/>
              <a:t>:</a:t>
            </a:r>
          </a:p>
          <a:p>
            <a:pPr>
              <a:lnSpc>
                <a:spcPct val="85000"/>
              </a:lnSpc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Vestir algún color en especial</a:t>
            </a:r>
          </a:p>
          <a:p>
            <a:pPr>
              <a:lnSpc>
                <a:spcPct val="85000"/>
              </a:lnSpc>
              <a:spcBef>
                <a:spcPts val="2600"/>
              </a:spcBef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Encender alguna veladora</a:t>
            </a:r>
          </a:p>
        </p:txBody>
      </p:sp>
      <p:grpSp>
        <p:nvGrpSpPr>
          <p:cNvPr id="109" name="Group"/>
          <p:cNvGrpSpPr/>
          <p:nvPr/>
        </p:nvGrpSpPr>
        <p:grpSpPr>
          <a:xfrm>
            <a:off x="762000" y="5181600"/>
            <a:ext cx="7696200" cy="1676400"/>
            <a:chOff x="0" y="0"/>
            <a:chExt cx="7696200" cy="1676400"/>
          </a:xfrm>
        </p:grpSpPr>
        <p:sp>
          <p:nvSpPr>
            <p:cNvPr id="107" name="Oval"/>
            <p:cNvSpPr/>
            <p:nvPr/>
          </p:nvSpPr>
          <p:spPr>
            <a:xfrm>
              <a:off x="0" y="0"/>
              <a:ext cx="7696200" cy="1676400"/>
            </a:xfrm>
            <a:prstGeom prst="ellipse">
              <a:avLst/>
            </a:prstGeom>
            <a:solidFill>
              <a:srgbClr val="92EEEE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00051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08" name="Dios ya había dicho como"/>
            <p:cNvSpPr txBox="1"/>
            <p:nvPr/>
          </p:nvSpPr>
          <p:spPr>
            <a:xfrm>
              <a:off x="581156" y="484120"/>
              <a:ext cx="6533888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4400">
                  <a:solidFill>
                    <a:srgbClr val="00051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Dios ya había dicho como</a:t>
              </a:r>
            </a:p>
          </p:txBody>
        </p:sp>
      </p:grpSp>
      <p:grpSp>
        <p:nvGrpSpPr>
          <p:cNvPr id="112" name="Group"/>
          <p:cNvGrpSpPr/>
          <p:nvPr/>
        </p:nvGrpSpPr>
        <p:grpSpPr>
          <a:xfrm>
            <a:off x="-1" y="152400"/>
            <a:ext cx="9144002" cy="838200"/>
            <a:chOff x="0" y="0"/>
            <a:chExt cx="9144000" cy="838200"/>
          </a:xfrm>
        </p:grpSpPr>
        <p:sp>
          <p:nvSpPr>
            <p:cNvPr id="110" name="Rectangle"/>
            <p:cNvSpPr/>
            <p:nvPr/>
          </p:nvSpPr>
          <p:spPr>
            <a:xfrm>
              <a:off x="-1" y="0"/>
              <a:ext cx="9144002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400">
                  <a:solidFill>
                    <a:srgbClr val="FFFF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11" name="HOGAR- Refugio y salvación"/>
            <p:cNvSpPr txBox="1"/>
            <p:nvPr/>
          </p:nvSpPr>
          <p:spPr>
            <a:xfrm>
              <a:off x="886502" y="65020"/>
              <a:ext cx="7370996" cy="708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b="1" sz="4400" u="sng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r>
                <a:t>HOGAR</a:t>
              </a:r>
              <a:r>
                <a:rPr b="0" u="none"/>
                <a:t>- </a:t>
              </a:r>
              <a:r>
                <a:rPr b="0" u="none">
                  <a:solidFill>
                    <a:srgbClr val="FFFFCC"/>
                  </a:solidFill>
                </a:rPr>
                <a:t>Refugio y salvación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6" grpId="1"/>
      <p:bldP build="whole" bldLvl="1" animBg="1" rev="0" advAuto="0" spid="109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Cat">
  <a:themeElements>
    <a:clrScheme name="Cat">
      <a:dk1>
        <a:srgbClr val="003399"/>
      </a:dk1>
      <a:lt1>
        <a:srgbClr val="003399"/>
      </a:lt1>
      <a:dk2>
        <a:srgbClr val="A7A7A7"/>
      </a:dk2>
      <a:lt2>
        <a:srgbClr val="535353"/>
      </a:lt2>
      <a:accent1>
        <a:srgbClr val="0099CC"/>
      </a:accent1>
      <a:accent2>
        <a:srgbClr val="A886E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a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a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3399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3399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at">
  <a:themeElements>
    <a:clrScheme name="Ca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99CC"/>
      </a:accent1>
      <a:accent2>
        <a:srgbClr val="A886E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a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a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3399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3399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