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g"/>
  <Default Extension="png" ContentType="image/png"/>
  <Default Extension="bmp" ContentType="image/bmp"/>
  <Default Extension="gif" ContentType="image/gif"/>
  <Default Extension="tif" ContentType="image/tif"/>
  <Default Extension="pdf" ContentType="application/pdf"/>
  <Default Extension="mov" ContentType="application/movie"/>
  <Default Extension="vml" ContentType="application/vnd.openxmlformats-officedocument.vmlDrawing"/>
  <Default Extension="xlsx" ContentType="application/vnd.openxmlformats-officedocument.spreadsheetml.sheet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commentAuthors.xml" ContentType="application/vnd.openxmlformats-officedocument.presentationml.commentAuthors+xml"/>
  <Override PartName="/ppt/tableStyles.xml" ContentType="application/vnd.openxmlformats-officedocument.presentationml.tableStyl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media/image1.jpeg" ContentType="image/jpeg"/>
  <Override PartName="/ppt/media/image2.jpeg" ContentType="image/jpeg"/>
  <Override PartName="/ppt/media/image3.jpeg" ContentType="image/jpeg"/>
  <Override PartName="/ppt/notesSlides/notesSlide1.xml" ContentType="application/vnd.openxmlformats-officedocument.presentationml.notesSlide+xml"/>
  <Override PartName="/ppt/media/image4.jpeg" ContentType="image/jpeg"/>
  <Override PartName="/ppt/notesSlides/notesSlide2.xml" ContentType="application/vnd.openxmlformats-officedocument.presentationml.notesSlide+xml"/>
  <Override PartName="/ppt/media/image5.jpeg" ContentType="image/jpeg"/>
  <Override PartName="/ppt/notesSlides/notesSlide3.xml" ContentType="application/vnd.openxmlformats-officedocument.presentationml.notesSlide+xml"/>
  <Override PartName="/ppt/media/image6.jpeg" ContentType="image/jpeg"/>
  <Override PartName="/ppt/notesSlides/notesSlide4.xml" ContentType="application/vnd.openxmlformats-officedocument.presentationml.notesSlide+xml"/>
  <Override PartName="/ppt/media/image7.jpeg" ContentType="image/jpeg"/>
  <Override PartName="/ppt/notesSlides/notesSlide5.xml" ContentType="application/vnd.openxmlformats-officedocument.presentationml.notesSlide+xml"/>
  <Override PartName="/ppt/media/image8.jpeg" ContentType="image/jpeg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ldMasterIdLst>
    <p:sldMasterId id="2147483648" r:id="rId5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</p:sldIdLst>
  <p:sldSz cx="9144000" cy="6858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Book Antiqua"/>
        <a:ea typeface="Book Antiqua"/>
        <a:cs typeface="Book Antiqua"/>
        <a:sym typeface="Book Antiqua"/>
      </a:defRPr>
    </a:lvl1pPr>
    <a:lvl2pPr marL="0" marR="0" indent="4572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Book Antiqua"/>
        <a:ea typeface="Book Antiqua"/>
        <a:cs typeface="Book Antiqua"/>
        <a:sym typeface="Book Antiqua"/>
      </a:defRPr>
    </a:lvl2pPr>
    <a:lvl3pPr marL="0" marR="0" indent="9144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Book Antiqua"/>
        <a:ea typeface="Book Antiqua"/>
        <a:cs typeface="Book Antiqua"/>
        <a:sym typeface="Book Antiqua"/>
      </a:defRPr>
    </a:lvl3pPr>
    <a:lvl4pPr marL="0" marR="0" indent="13716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Book Antiqua"/>
        <a:ea typeface="Book Antiqua"/>
        <a:cs typeface="Book Antiqua"/>
        <a:sym typeface="Book Antiqua"/>
      </a:defRPr>
    </a:lvl4pPr>
    <a:lvl5pPr marL="0" marR="0" indent="18288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Book Antiqua"/>
        <a:ea typeface="Book Antiqua"/>
        <a:cs typeface="Book Antiqua"/>
        <a:sym typeface="Book Antiqua"/>
      </a:defRPr>
    </a:lvl5pPr>
    <a:lvl6pPr marL="0" marR="0" indent="22860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Book Antiqua"/>
        <a:ea typeface="Book Antiqua"/>
        <a:cs typeface="Book Antiqua"/>
        <a:sym typeface="Book Antiqua"/>
      </a:defRPr>
    </a:lvl6pPr>
    <a:lvl7pPr marL="0" marR="0" indent="27432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Book Antiqua"/>
        <a:ea typeface="Book Antiqua"/>
        <a:cs typeface="Book Antiqua"/>
        <a:sym typeface="Book Antiqua"/>
      </a:defRPr>
    </a:lvl7pPr>
    <a:lvl8pPr marL="0" marR="0" indent="32004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Book Antiqua"/>
        <a:ea typeface="Book Antiqua"/>
        <a:cs typeface="Book Antiqua"/>
        <a:sym typeface="Book Antiqua"/>
      </a:defRPr>
    </a:lvl8pPr>
    <a:lvl9pPr marL="0" marR="0" indent="36576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Book Antiqua"/>
        <a:ea typeface="Book Antiqua"/>
        <a:cs typeface="Book Antiqua"/>
        <a:sym typeface="Book Antiqua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/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howPr loop="0"/>
</p:presentationPr>
</file>

<file path=ppt/tableStyles.xml><?xml version="1.0" encoding="utf-8"?>
<a:tblStyleLst xmlns:a="http://schemas.openxmlformats.org/drawingml/2006/main" xmlns:r="http://schemas.openxmlformats.org/officeDocument/2006/relationships" def="{5940675A-B579-460E-94D1-54222C63F5DA}">
  <a:tblStyle styleId="{4C3C2611-4C71-4FC5-86AE-919BDF0F9419}" styleName="">
    <a:tblBg/>
    <a:wholeTbl>
      <a:tcTxStyle b="off" i="off">
        <a:font>
          <a:latin typeface="Book Antiqua"/>
          <a:ea typeface="Book Antiqua"/>
          <a:cs typeface="Book Antiqua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E6CDD2"/>
          </a:solidFill>
        </a:fill>
      </a:tcStyle>
    </a:wholeTbl>
    <a:band2H>
      <a:tcTxStyle b="def" i="def"/>
      <a:tcStyle>
        <a:tcBdr/>
        <a:fill>
          <a:solidFill>
            <a:srgbClr val="F3E8EA"/>
          </a:solidFill>
        </a:fill>
      </a:tcStyle>
    </a:band2H>
    <a:firstCol>
      <a:tcTxStyle b="on" i="off">
        <a:font>
          <a:latin typeface="Book Antiqua"/>
          <a:ea typeface="Book Antiqua"/>
          <a:cs typeface="Book Antiqu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>
          <a:latin typeface="Book Antiqua"/>
          <a:ea typeface="Book Antiqua"/>
          <a:cs typeface="Book Antiqu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>
          <a:latin typeface="Book Antiqua"/>
          <a:ea typeface="Book Antiqua"/>
          <a:cs typeface="Book Antiqu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>
          <a:latin typeface="Book Antiqua"/>
          <a:ea typeface="Book Antiqua"/>
          <a:cs typeface="Book Antiqua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F2D3CC"/>
          </a:solidFill>
        </a:fill>
      </a:tcStyle>
    </a:wholeTbl>
    <a:band2H>
      <a:tcTxStyle b="def" i="def"/>
      <a:tcStyle>
        <a:tcBdr/>
        <a:fill>
          <a:solidFill>
            <a:srgbClr val="F9EAE7"/>
          </a:solidFill>
        </a:fill>
      </a:tcStyle>
    </a:band2H>
    <a:firstCol>
      <a:tcTxStyle b="on" i="off">
        <a:font>
          <a:latin typeface="Book Antiqua"/>
          <a:ea typeface="Book Antiqua"/>
          <a:cs typeface="Book Antiqu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>
          <a:latin typeface="Book Antiqua"/>
          <a:ea typeface="Book Antiqua"/>
          <a:cs typeface="Book Antiqu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>
          <a:latin typeface="Book Antiqua"/>
          <a:ea typeface="Book Antiqua"/>
          <a:cs typeface="Book Antiqu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EEE7283C-3CF3-47DC-8721-378D4A62B228}" styleName="">
    <a:tblBg/>
    <a:wholeTbl>
      <a:tcTxStyle b="off" i="off">
        <a:font>
          <a:latin typeface="Book Antiqua"/>
          <a:ea typeface="Book Antiqua"/>
          <a:cs typeface="Book Antiqua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FDDACD"/>
          </a:solidFill>
        </a:fill>
      </a:tcStyle>
    </a:wholeTbl>
    <a:band2H>
      <a:tcTxStyle b="def" i="def"/>
      <a:tcStyle>
        <a:tcBdr/>
        <a:fill>
          <a:solidFill>
            <a:srgbClr val="FEEDE8"/>
          </a:solidFill>
        </a:fill>
      </a:tcStyle>
    </a:band2H>
    <a:firstCol>
      <a:tcTxStyle b="on" i="off">
        <a:font>
          <a:latin typeface="Book Antiqua"/>
          <a:ea typeface="Book Antiqua"/>
          <a:cs typeface="Book Antiqu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>
          <a:latin typeface="Book Antiqua"/>
          <a:ea typeface="Book Antiqua"/>
          <a:cs typeface="Book Antiqu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>
          <a:latin typeface="Book Antiqua"/>
          <a:ea typeface="Book Antiqua"/>
          <a:cs typeface="Book Antiqu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CF821DB8-F4EB-4A41-A1BA-3FCAFE7338EE}" styleName="">
    <a:tblBg/>
    <a:wholeTbl>
      <a:tcTxStyle b="off" i="off">
        <a:font>
          <a:latin typeface="Book Antiqua"/>
          <a:ea typeface="Book Antiqua"/>
          <a:cs typeface="Book Antiqua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 b="def" i="def"/>
      <a:tcStyle>
        <a:tcBdr/>
        <a:fill>
          <a:solidFill>
            <a:srgbClr val="FFFFFF"/>
          </a:solidFill>
        </a:fill>
      </a:tcStyle>
    </a:band2H>
    <a:firstCol>
      <a:tcTxStyle b="on" i="off">
        <a:font>
          <a:latin typeface="Book Antiqua"/>
          <a:ea typeface="Book Antiqua"/>
          <a:cs typeface="Book Antiqua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>
          <a:latin typeface="Book Antiqua"/>
          <a:ea typeface="Book Antiqua"/>
          <a:cs typeface="Book Antiqua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>
          <a:latin typeface="Book Antiqua"/>
          <a:ea typeface="Book Antiqua"/>
          <a:cs typeface="Book Antiqua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33BA23B1-9221-436E-865A-0063620EA4FD}" styleName="">
    <a:tblBg/>
    <a:wholeTbl>
      <a:tcTxStyle b="off" i="off">
        <a:font>
          <a:latin typeface="Book Antiqua"/>
          <a:ea typeface="Book Antiqua"/>
          <a:cs typeface="Book Antiqua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CACA"/>
          </a:solidFill>
        </a:fill>
      </a:tcStyle>
    </a:wholeTbl>
    <a:band2H>
      <a:tcTxStyle b="def" i="def"/>
      <a:tcStyle>
        <a:tcBdr/>
        <a:fill>
          <a:solidFill>
            <a:srgbClr val="E6E6E6"/>
          </a:solidFill>
        </a:fill>
      </a:tcStyle>
    </a:band2H>
    <a:firstCol>
      <a:tcTxStyle b="on" i="off">
        <a:font>
          <a:latin typeface="Book Antiqua"/>
          <a:ea typeface="Book Antiqua"/>
          <a:cs typeface="Book Antiqu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Col>
    <a:lastRow>
      <a:tcTxStyle b="on" i="off">
        <a:font>
          <a:latin typeface="Book Antiqua"/>
          <a:ea typeface="Book Antiqua"/>
          <a:cs typeface="Book Antiqu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lastRow>
    <a:firstRow>
      <a:tcTxStyle b="on" i="off">
        <a:font>
          <a:latin typeface="Book Antiqua"/>
          <a:ea typeface="Book Antiqua"/>
          <a:cs typeface="Book Antiqu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Row>
  </a:tblStyle>
  <a:tblStyle styleId="{2708684C-4D16-4618-839F-0558EEFCDFE6}" styleName="">
    <a:tblBg/>
    <a:wholeTbl>
      <a:tcTxStyle b="off" i="off">
        <a:font>
          <a:latin typeface="Book Antiqua"/>
          <a:ea typeface="Book Antiqua"/>
          <a:cs typeface="Book Antiqu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FFFFFF">
              <a:alpha val="20000"/>
            </a:srgbClr>
          </a:solidFill>
        </a:fill>
      </a:tcStyle>
    </a:wholeTbl>
    <a:band2H>
      <a:tcTxStyle b="def" i="def"/>
      <a:tcStyle>
        <a:tcBdr/>
        <a:fill>
          <a:solidFill>
            <a:srgbClr val="FFFFFF"/>
          </a:solidFill>
        </a:fill>
      </a:tcStyle>
    </a:band2H>
    <a:firstCol>
      <a:tcTxStyle b="on" i="off">
        <a:font>
          <a:latin typeface="Book Antiqua"/>
          <a:ea typeface="Book Antiqua"/>
          <a:cs typeface="Book Antiqu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FFFFFF">
              <a:alpha val="20000"/>
            </a:srgbClr>
          </a:solidFill>
        </a:fill>
      </a:tcStyle>
    </a:firstCol>
    <a:lastRow>
      <a:tcTxStyle b="on" i="off">
        <a:font>
          <a:latin typeface="Book Antiqua"/>
          <a:ea typeface="Book Antiqua"/>
          <a:cs typeface="Book Antiqu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508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n" i="off">
        <a:font>
          <a:latin typeface="Book Antiqua"/>
          <a:ea typeface="Book Antiqua"/>
          <a:cs typeface="Book Antiqu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254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Comments="1"/>
</file>

<file path=ppt/_rels/presentation.xml.rels><?xml version="1.0" encoding="UTF-8"?>
<Relationships xmlns="http://schemas.openxmlformats.org/package/2006/relationships"><Relationship Id="rId1" Type="http://schemas.openxmlformats.org/officeDocument/2006/relationships/presProps" Target="presProps.xml"/><Relationship Id="rId2" Type="http://schemas.openxmlformats.org/officeDocument/2006/relationships/viewProps" Target="viewProps.xml"/><Relationship Id="rId3" Type="http://schemas.openxmlformats.org/officeDocument/2006/relationships/commentAuthors" Target="commentAuthors.xml"/><Relationship Id="rId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Relationship Id="rId13" Type="http://schemas.openxmlformats.org/officeDocument/2006/relationships/slide" Target="slides/slide6.xml"/><Relationship Id="rId14" Type="http://schemas.openxmlformats.org/officeDocument/2006/relationships/slide" Target="slides/slide7.xml"/><Relationship Id="rId15" Type="http://schemas.openxmlformats.org/officeDocument/2006/relationships/slide" Target="slides/slide8.xml"/><Relationship Id="rId16" Type="http://schemas.openxmlformats.org/officeDocument/2006/relationships/slide" Target="slides/slide9.xml"/></Relationships>

</file>

<file path=ppt/notesMasters/_rels/notesMaster1.xml.rels><?xml version="1.0" encoding="UTF-8"?>
<Relationships xmlns="http://schemas.openxmlformats.org/package/2006/relationships"><Relationship Id="rId1" Type="http://schemas.openxmlformats.org/officeDocument/2006/relationships/theme" Target="../theme/theme2.xml"/></Relationships>
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Shape 90"/>
          <p:cNvSpPr/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91" name="Shape 91"/>
          <p:cNvSpPr/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latinLnBrk="0">
      <a:defRPr sz="1200">
        <a:latin typeface="+mj-lt"/>
        <a:ea typeface="+mj-ea"/>
        <a:cs typeface="+mj-cs"/>
        <a:sym typeface="Calibri"/>
      </a:defRPr>
    </a:lvl1pPr>
    <a:lvl2pPr indent="228600" latinLnBrk="0">
      <a:defRPr sz="1200">
        <a:latin typeface="+mj-lt"/>
        <a:ea typeface="+mj-ea"/>
        <a:cs typeface="+mj-cs"/>
        <a:sym typeface="Calibri"/>
      </a:defRPr>
    </a:lvl2pPr>
    <a:lvl3pPr indent="457200" latinLnBrk="0">
      <a:defRPr sz="1200">
        <a:latin typeface="+mj-lt"/>
        <a:ea typeface="+mj-ea"/>
        <a:cs typeface="+mj-cs"/>
        <a:sym typeface="Calibri"/>
      </a:defRPr>
    </a:lvl3pPr>
    <a:lvl4pPr indent="685800" latinLnBrk="0">
      <a:defRPr sz="1200">
        <a:latin typeface="+mj-lt"/>
        <a:ea typeface="+mj-ea"/>
        <a:cs typeface="+mj-cs"/>
        <a:sym typeface="Calibri"/>
      </a:defRPr>
    </a:lvl4pPr>
    <a:lvl5pPr indent="914400" latinLnBrk="0">
      <a:defRPr sz="1200">
        <a:latin typeface="+mj-lt"/>
        <a:ea typeface="+mj-ea"/>
        <a:cs typeface="+mj-cs"/>
        <a:sym typeface="Calibri"/>
      </a:defRPr>
    </a:lvl5pPr>
    <a:lvl6pPr indent="1143000" latinLnBrk="0">
      <a:defRPr sz="1200">
        <a:latin typeface="+mj-lt"/>
        <a:ea typeface="+mj-ea"/>
        <a:cs typeface="+mj-cs"/>
        <a:sym typeface="Calibri"/>
      </a:defRPr>
    </a:lvl6pPr>
    <a:lvl7pPr indent="1371600" latinLnBrk="0">
      <a:defRPr sz="1200">
        <a:latin typeface="+mj-lt"/>
        <a:ea typeface="+mj-ea"/>
        <a:cs typeface="+mj-cs"/>
        <a:sym typeface="Calibri"/>
      </a:defRPr>
    </a:lvl7pPr>
    <a:lvl8pPr indent="1600200" latinLnBrk="0">
      <a:defRPr sz="1200">
        <a:latin typeface="+mj-lt"/>
        <a:ea typeface="+mj-ea"/>
        <a:cs typeface="+mj-cs"/>
        <a:sym typeface="Calibri"/>
      </a:defRPr>
    </a:lvl8pPr>
    <a:lvl9pPr indent="1828800" latinLnBrk="0">
      <a:defRPr sz="1200">
        <a:latin typeface="+mj-lt"/>
        <a:ea typeface="+mj-ea"/>
        <a:cs typeface="+mj-cs"/>
        <a:sym typeface="Calibri"/>
      </a:defRPr>
    </a:lvl9pPr>
  </p:notesStyle>
</p:notesMaster>
</file>

<file path=ppt/notesSlides/_rels/notesSlide1.xml.rels><?xml version="1.0" encoding="UTF-8"?>
<Relationships xmlns="http://schemas.openxmlformats.org/package/2006/relationships"><Relationship Id="rId1" Type="http://schemas.openxmlformats.org/officeDocument/2006/relationships/slide" Target="../slides/slide4.xml"/><Relationship Id="rId2" Type="http://schemas.openxmlformats.org/officeDocument/2006/relationships/notesMaster" Target="../notesMasters/notesMaster1.xml"/></Relationships>

</file>

<file path=ppt/notesSlides/_rels/notesSlide2.xml.rels><?xml version="1.0" encoding="UTF-8"?>
<Relationships xmlns="http://schemas.openxmlformats.org/package/2006/relationships"><Relationship Id="rId1" Type="http://schemas.openxmlformats.org/officeDocument/2006/relationships/slide" Target="../slides/slide5.xml"/><Relationship Id="rId2" Type="http://schemas.openxmlformats.org/officeDocument/2006/relationships/notesMaster" Target="../notesMasters/notesMaster1.xml"/></Relationships>

</file>

<file path=ppt/notesSlides/_rels/notesSlide3.xml.rels><?xml version="1.0" encoding="UTF-8"?>
<Relationships xmlns="http://schemas.openxmlformats.org/package/2006/relationships"><Relationship Id="rId1" Type="http://schemas.openxmlformats.org/officeDocument/2006/relationships/slide" Target="../slides/slide6.xml"/><Relationship Id="rId2" Type="http://schemas.openxmlformats.org/officeDocument/2006/relationships/notesMaster" Target="../notesMasters/notesMaster1.xml"/></Relationships>

</file>

<file path=ppt/notesSlides/_rels/notesSlide4.xml.rels><?xml version="1.0" encoding="UTF-8"?>
<Relationships xmlns="http://schemas.openxmlformats.org/package/2006/relationships"><Relationship Id="rId1" Type="http://schemas.openxmlformats.org/officeDocument/2006/relationships/slide" Target="../slides/slide7.xml"/><Relationship Id="rId2" Type="http://schemas.openxmlformats.org/officeDocument/2006/relationships/notesMaster" Target="../notesMasters/notesMaster1.xml"/></Relationships>

</file>

<file path=ppt/notesSlides/_rels/notesSlide5.xml.rels><?xml version="1.0" encoding="UTF-8"?>
<Relationships xmlns="http://schemas.openxmlformats.org/package/2006/relationships"><Relationship Id="rId1" Type="http://schemas.openxmlformats.org/officeDocument/2006/relationships/slide" Target="../slides/slide8.xml"/><Relationship Id="rId2" Type="http://schemas.openxmlformats.org/officeDocument/2006/relationships/notesMaster" Target="../notesMasters/notesMaster1.xml"/></Relationships>
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Shape 114"/>
          <p:cNvSpPr/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15" name="Shape 115"/>
          <p:cNvSpPr/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 sz="2000"/>
            </a:pPr>
            <a:r>
              <a:t>Mat 6:33 Mas buscad primeramente el reino de Dios y su justicia, y todas estas cosas os serán añadidas.</a:t>
            </a:r>
          </a:p>
          <a:p>
            <a:pPr>
              <a:defRPr sz="2000"/>
            </a:pPr>
          </a:p>
          <a:p>
            <a:pPr>
              <a:defRPr sz="2000"/>
            </a:pPr>
            <a:r>
              <a:t>2Co 4:18 no mirando nosotros las cosas que se ven, sino las que no se ven; pues las cosas que se ven son temporales, pero las que no se ven son eternas.</a:t>
            </a:r>
          </a:p>
          <a:p>
            <a:pPr>
              <a:defRPr sz="2000"/>
            </a:pPr>
          </a:p>
          <a:p>
            <a:pPr>
              <a:defRPr sz="2000"/>
            </a:pPr>
            <a:r>
              <a:t>Heb 11:13  Conforme a la fe murieron todos estos sin haber recibido lo prometido, sino mirándolo de lejos, y creyéndolo, y saludándolo, y confesando que eran extranjeros y peregrinos sobre la tierra.</a:t>
            </a:r>
          </a:p>
          <a:p>
            <a:pPr>
              <a:defRPr sz="2000"/>
            </a:pPr>
            <a:r>
              <a:t>Heb 11:14  Porque los que esto dicen, claramente dan a entender que buscan una patria;</a:t>
            </a:r>
          </a:p>
          <a:p>
            <a:pPr>
              <a:defRPr sz="2000"/>
            </a:pPr>
            <a:r>
              <a:t>Heb 11:15  pues si hubiesen estado pensando en aquella de donde salieron, ciertamente tenían tiempo de volver.</a:t>
            </a:r>
          </a:p>
          <a:p>
            <a:pPr>
              <a:defRPr sz="2000"/>
            </a:pPr>
            <a:r>
              <a:t>Heb 11:16  Pero anhelaban una mejor, esto es, celestial; por lo cual Dios no se avergüenza de llamarse Dios de ellos; porque les ha preparado una ciudad</a:t>
            </a: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Shape 121"/>
          <p:cNvSpPr/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22" name="Shape 122"/>
          <p:cNvSpPr/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 b="1" sz="2000"/>
            </a:pPr>
            <a:r>
              <a:t>PONED LA MIRA</a:t>
            </a:r>
          </a:p>
          <a:p>
            <a:pPr>
              <a:defRPr b="1" sz="2000"/>
            </a:pPr>
            <a:r>
              <a:t>Jos 24:15  Y si mal os parece servir a Jehová, escogeos hoy a quién sirváis; si a los dioses a quienes sirvieron vuestros padres, cuando estuvieron al otro lado del río, o a los dioses de los amorreos en cuya tierra habitáis; pero yo y mi casa serviremos a Jehová </a:t>
            </a:r>
            <a:br>
              <a:rPr b="0"/>
            </a:br>
            <a:r>
              <a:rPr b="0"/>
              <a:t>Psa 119:112 Mi corazón incliné a cumplir tus estatutos De continuo, hasta el fin.</a:t>
            </a:r>
            <a:endParaRPr b="0"/>
          </a:p>
          <a:p>
            <a:pPr>
              <a:defRPr b="1" sz="2000"/>
            </a:pPr>
            <a:r>
              <a:rPr b="0"/>
              <a:t>ENFOQUÉ </a:t>
            </a:r>
            <a:endParaRPr b="0"/>
          </a:p>
          <a:p>
            <a:pPr>
              <a:defRPr b="1" sz="2000"/>
            </a:pPr>
            <a:r>
              <a:rPr b="0"/>
              <a:t>Mat 6:19  No os hagáis tesoros en la tierra, donde la polilla y el orín corrompen, y donde ladrones minan y hurtan;</a:t>
            </a:r>
            <a:endParaRPr b="0"/>
          </a:p>
          <a:p>
            <a:pPr>
              <a:defRPr b="1" sz="2000"/>
            </a:pPr>
            <a:r>
              <a:rPr b="0"/>
              <a:t>Mat 6:20  sino haceos tesoros en el cielo, donde ni la polilla ni el orín corrompen, y donde ladrones no minan ni hurtan.</a:t>
            </a:r>
            <a:endParaRPr b="0"/>
          </a:p>
          <a:p>
            <a:pPr>
              <a:defRPr b="1" sz="2000"/>
            </a:pPr>
            <a:r>
              <a:rPr b="0"/>
              <a:t>Mat 6:21  Porque donde esté vuestro tesoro, allí estará también vuestro corazón.</a:t>
            </a:r>
            <a:endParaRPr b="0"/>
          </a:p>
          <a:p>
            <a:pPr>
              <a:defRPr b="1" sz="2000"/>
            </a:pPr>
            <a:r>
              <a:rPr b="0"/>
              <a:t>Mat 6:22  La lámpara del cuerpo es el ojo; así que, si tu ojo es bueno, todo tu cuerpo estará lleno de luz;</a:t>
            </a:r>
            <a:endParaRPr b="0"/>
          </a:p>
          <a:p>
            <a:pPr>
              <a:defRPr b="1" sz="2000"/>
            </a:pPr>
            <a:r>
              <a:rPr b="0"/>
              <a:t>Mat 6:23  pero si tu ojo es maligno, todo tu cuerpo estará en tinieblas. Así que, si la luz que en ti hay es tinieblas, ¿cuántas no serán las mismas tinieblas?</a:t>
            </a:r>
            <a:endParaRPr b="0"/>
          </a:p>
          <a:p>
            <a:pPr>
              <a:defRPr b="1" sz="2000"/>
            </a:pPr>
            <a:r>
              <a:rPr b="0"/>
              <a:t>Mat 6:24  Ninguno puede servir a dos señores; porque o aborrecerá al uno y amará al otro, o estimará al uno y menospreciará al otro. No podéis servir a Dios y a las riquezas</a:t>
            </a:r>
            <a:endParaRPr b="0"/>
          </a:p>
          <a:p>
            <a:pPr>
              <a:defRPr b="1" sz="2000"/>
            </a:pPr>
            <a:r>
              <a:rPr b="0"/>
              <a:t>NO SE PUEDE SERVIR A DOS SEÑORES</a:t>
            </a:r>
            <a:endParaRPr b="0"/>
          </a:p>
          <a:p>
            <a:pPr>
              <a:defRPr b="1" sz="2000"/>
            </a:pPr>
            <a:r>
              <a:rPr b="0"/>
              <a:t>Rom 8:7  Por cuanto los designios de la carne son enemistad contra Dios; porque no se sujetan a la ley de Dios, ni tampoco pueden;</a:t>
            </a:r>
            <a:endParaRPr b="0"/>
          </a:p>
          <a:p>
            <a:pPr>
              <a:defRPr b="1" sz="2000"/>
            </a:pPr>
            <a:r>
              <a:rPr b="0"/>
              <a:t>Rom 8:8  y los que viven según la carne no pueden agradar a Dios</a:t>
            </a:r>
            <a:endParaRPr b="0"/>
          </a:p>
          <a:p>
            <a:pPr>
              <a:defRPr b="1" sz="2000"/>
            </a:pPr>
            <a:r>
              <a:rPr b="0"/>
              <a:t>1Jn 2:15  No améis al mundo, ni las cosas que están en el mundo. Si alguno ama al mundo, el amor del Padre no está en él.</a:t>
            </a:r>
            <a:endParaRPr b="0"/>
          </a:p>
          <a:p>
            <a:pPr>
              <a:defRPr b="1" sz="2000"/>
            </a:pPr>
            <a:r>
              <a:rPr b="0"/>
              <a:t>1Jn 2:16  Porque todo lo que hay en el mundo, los deseos de la carne, los deseos de los ojos, y la vanagloria de la vida, no proviene del Padre, sino del mundo.</a:t>
            </a:r>
            <a:endParaRPr b="0"/>
          </a:p>
          <a:p>
            <a:pPr>
              <a:defRPr b="1" sz="2000"/>
            </a:pPr>
            <a:r>
              <a:rPr b="0"/>
              <a:t>1Jn 2:17  Y el mundo pasa, y sus deseos; pero el que hace la voluntad de Dios permanece para siempre</a:t>
            </a:r>
            <a:endParaRPr b="0"/>
          </a:p>
          <a:p>
            <a:pPr>
              <a:defRPr b="1" sz="2000"/>
            </a:pPr>
            <a:endParaRPr b="0"/>
          </a:p>
          <a:p>
            <a:pPr>
              <a:defRPr b="1" sz="2000"/>
            </a:pPr>
            <a:endParaRPr b="0"/>
          </a:p>
          <a:p>
            <a:pPr>
              <a:defRPr b="1" sz="2000"/>
            </a:pPr>
            <a:endParaRPr b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Shape 129"/>
          <p:cNvSpPr/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30" name="Shape 130"/>
          <p:cNvSpPr/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 sz="2000"/>
            </a:pPr>
            <a:r>
              <a:t>Col 2:11  En él también fuisteis circuncidados con circuncisión no hecha a mano, al echar de vosotros el cuerpo pecaminoso carnal, en la circuncisión de Cristo;</a:t>
            </a:r>
          </a:p>
          <a:p>
            <a:pPr>
              <a:defRPr sz="2000"/>
            </a:pPr>
            <a:r>
              <a:t>Col 2:12  sepultados con él en el bautismo, en el cual fuisteis también resucitados con él, mediante la fe en el poder de Dios que le levantó de los muertos.</a:t>
            </a:r>
          </a:p>
          <a:p>
            <a:pPr>
              <a:defRPr sz="2000"/>
            </a:pPr>
            <a:r>
              <a:t>Col 2:13  Y a vosotros, estando muertos en pecados y en la incircuncisión de vuestra carne, os dio vida juntamente con él, perdonándoos todos los pecados</a:t>
            </a: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Shape 136"/>
          <p:cNvSpPr/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37" name="Shape 137"/>
          <p:cNvSpPr/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 sz="2100"/>
            </a:pPr>
            <a:r>
              <a:t>SEGUROS EN CRISTO</a:t>
            </a:r>
          </a:p>
          <a:p>
            <a:pPr>
              <a:defRPr sz="2100"/>
            </a:pPr>
            <a:r>
              <a:t>Jhn 10:27  Mis ovejas oyen mi voz, y yo las conozco, y me siguen,</a:t>
            </a:r>
          </a:p>
          <a:p>
            <a:pPr>
              <a:defRPr sz="2100"/>
            </a:pPr>
            <a:r>
              <a:t>Jhn 10:28  y yo les doy vida eterna; y no perecerán jamás, ni nadie las arrebatará de mi mano</a:t>
            </a:r>
          </a:p>
          <a:p>
            <a:pPr>
              <a:defRPr sz="2100"/>
            </a:pPr>
          </a:p>
          <a:p>
            <a:pPr>
              <a:defRPr sz="2100"/>
            </a:pPr>
            <a:r>
              <a:t>Rom 8:31  ¿Qué, pues, diremos a esto? Si Dios es por nosotros, ¿quién contra nosotros?</a:t>
            </a:r>
          </a:p>
          <a:p>
            <a:pPr>
              <a:defRPr sz="2100"/>
            </a:pPr>
            <a:r>
              <a:t>Rom 8:32  El que no escatimó ni a su propio Hijo, sino que lo entregó por todos nosotros, ¿cómo no nos dará también con él todas las cosas?</a:t>
            </a:r>
          </a:p>
          <a:p>
            <a:pPr>
              <a:defRPr sz="2100"/>
            </a:pPr>
            <a:r>
              <a:t>Rom 8:33  ¿Quién acusará a los escogidos de Dios? Dios es el que justifica.</a:t>
            </a:r>
          </a:p>
          <a:p>
            <a:pPr>
              <a:defRPr sz="2100"/>
            </a:pPr>
            <a:r>
              <a:t>Rom 8:34  ¿Quién es el que condenará? Cristo es el que murió; más aun, el que también resucitó, el que además está a la diestra de Dios, el que también intercede por nosotros.</a:t>
            </a:r>
          </a:p>
          <a:p>
            <a:pPr>
              <a:defRPr sz="2100"/>
            </a:pPr>
            <a:r>
              <a:t>Rom 8:35  ¿Quién nos separará del amor de Cristo? ¿Tribulación, o angustia, o persecución, o hambre, o desnudez, o peligro, o espada?</a:t>
            </a:r>
          </a:p>
          <a:p>
            <a:pPr>
              <a:defRPr sz="2100"/>
            </a:pPr>
          </a:p>
          <a:p>
            <a:pPr>
              <a:defRPr sz="2100"/>
            </a:pPr>
            <a:r>
              <a:t>2Ti 1:12  Por lo cual asimismo padezco esto; pero no me avergüenzo, porque yo sé a quién he creído, y estoy seguro que es poderoso para guardar mi depósito para aquel día </a:t>
            </a:r>
          </a:p>
          <a:p>
            <a:pPr>
              <a:defRPr sz="2100"/>
            </a:pPr>
            <a:r>
              <a:t>ESTO NO QUIERE DECIR </a:t>
            </a:r>
          </a:p>
          <a:p>
            <a:pPr>
              <a:defRPr sz="2100"/>
            </a:pPr>
            <a:r>
              <a:t>Heb 3:12  Mirad, hermanos, que no haya en ninguno de vosotros corazón malo de incredulidad para apartarse del Dios vivo;</a:t>
            </a:r>
          </a:p>
          <a:p>
            <a:pPr>
              <a:defRPr sz="2100"/>
            </a:pPr>
            <a:r>
              <a:t>Heb 3:13  antes exhortaos los unos a los otros cada día, entre tanto que se dice: Hoy; para que ninguno de vosotros se endurezca por el engaño del pecado.</a:t>
            </a:r>
          </a:p>
          <a:p>
            <a:pPr>
              <a:defRPr sz="2100"/>
            </a:pPr>
            <a:r>
              <a:t>Heb 3:14  Porque somos hechos participantes de Cristo, con tal que retengamos firme hasta el fin nuestra confianza del principio,</a:t>
            </a:r>
          </a:p>
          <a:p>
            <a:pPr>
              <a:defRPr sz="2100"/>
            </a:pPr>
            <a:r>
              <a:t>Heb 3:15  entre tanto que se dice: Si oyereis hoy su voz, No endurezcáis vuestros corazones, como en la provocación</a:t>
            </a:r>
          </a:p>
          <a:p>
            <a:pPr>
              <a:defRPr sz="2100"/>
            </a:pPr>
          </a:p>
          <a:p>
            <a:pPr>
              <a:defRPr sz="2100"/>
            </a:pPr>
          </a:p>
          <a:p>
            <a:pPr>
              <a:defRPr sz="2100"/>
            </a:p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Shape 144"/>
          <p:cNvSpPr/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45" name="Shape 145"/>
          <p:cNvSpPr/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 sz="2400"/>
            </a:pPr>
            <a:r>
              <a:t>EL VENDRÁ </a:t>
            </a:r>
          </a:p>
          <a:p>
            <a:pPr>
              <a:defRPr sz="2400"/>
            </a:pPr>
            <a:r>
              <a:t>Cuando el Hijo del Hombre venga en su gloria, y todos los santos ángeles con él, entonces se sentará en su trono de gloria, </a:t>
            </a:r>
          </a:p>
          <a:p>
            <a:pPr>
              <a:defRPr sz="2400"/>
            </a:pPr>
            <a:r>
              <a:t>1Ti 6:14  que guardes el mandamiento sin mácula ni reprensión, hasta la aparición de nuestro Señor Jesucristo, </a:t>
            </a:r>
          </a:p>
          <a:p>
            <a:pPr>
              <a:defRPr sz="2400"/>
            </a:pPr>
            <a:r>
              <a:t>2Pe 3:9  El Señor no retarda su promesa, según algunos la tienen por tardanza, sino que es paciente para con nosotros, no queriendo que ninguno perezca, sino que todos procedan al arrepentimiento.</a:t>
            </a:r>
          </a:p>
          <a:p>
            <a:pPr>
              <a:defRPr sz="2400"/>
            </a:pPr>
            <a:r>
              <a:t>2Pe 3:10  Pero el día del Señor vendrá como ladrón en la noche; en el cual los cielos pasarán con grande estruendo, y los elementos ardiendo serán deshechos, y la tierra y las obras que en ella hay serán quemadas.</a:t>
            </a:r>
          </a:p>
          <a:p>
            <a:pPr>
              <a:defRPr sz="2400"/>
            </a:pPr>
            <a:r>
              <a:t>2Pe 3:11  Puesto que todas estas cosas han de ser deshechas, ¡cómo no debéis vosotros andar en santa y piadosa manera de vivir</a:t>
            </a:r>
          </a:p>
          <a:p>
            <a:pPr>
              <a:defRPr sz="2400"/>
            </a:pPr>
            <a:r>
              <a:t>SERÁN GLORIFICADOS</a:t>
            </a:r>
          </a:p>
          <a:p>
            <a:pPr>
              <a:defRPr sz="2400"/>
            </a:pPr>
            <a:r>
              <a:t>ificados en El – (Rom 8:17,18; Fil 3:20–21; 2 Tes 1:7-11; 2 Tim 4:8; 1 Ped 5:4; 1 Juan 3:2)</a:t>
            </a:r>
          </a:p>
        </p:txBody>
      </p:sp>
    </p:spTree>
  </p:cSld>
  <p:clrMapOvr>
    <a:masterClrMapping/>
  </p:clrMapOvr>
</p:notes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itle" showMasterSp="1" showMasterPhAnim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Text"/>
          <p:cNvSpPr txBox="1"/>
          <p:nvPr>
            <p:ph type="title"/>
          </p:nvPr>
        </p:nvSpPr>
        <p:spPr>
          <a:xfrm>
            <a:off x="422030" y="1371600"/>
            <a:ext cx="8229601" cy="1828800"/>
          </a:xfrm>
          <a:prstGeom prst="rect">
            <a:avLst/>
          </a:prstGeom>
        </p:spPr>
        <p:txBody>
          <a:bodyPr lIns="0" tIns="0" rIns="0" bIns="0" anchor="b"/>
          <a:lstStyle>
            <a:lvl1pPr>
              <a:defRPr cap="all" sz="4800">
                <a:effectLst>
                  <a:outerShdw sx="100000" sy="100000" kx="0" ky="0" algn="b" rotWithShape="0" blurRad="127000" dist="200000" dir="270000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pPr/>
            <a:r>
              <a:t>Title Text</a:t>
            </a:r>
          </a:p>
        </p:txBody>
      </p:sp>
      <p:sp>
        <p:nvSpPr>
          <p:cNvPr id="12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  <p:sp>
        <p:nvSpPr>
          <p:cNvPr id="13" name="Body Level One…"/>
          <p:cNvSpPr txBox="1"/>
          <p:nvPr>
            <p:ph type="body" sz="quarter" idx="1"/>
          </p:nvPr>
        </p:nvSpPr>
        <p:spPr>
          <a:xfrm>
            <a:off x="1371600" y="3331698"/>
            <a:ext cx="6400800" cy="1752601"/>
          </a:xfrm>
          <a:prstGeom prst="rect">
            <a:avLst/>
          </a:prstGeom>
        </p:spPr>
        <p:txBody>
          <a:bodyPr/>
          <a:lstStyle>
            <a:lvl1pPr marL="0" indent="0" algn="ctr">
              <a:buClrTx/>
              <a:buSzTx/>
              <a:buNone/>
            </a:lvl1pPr>
            <a:lvl2pPr marL="0" indent="457200" algn="ctr">
              <a:buClrTx/>
              <a:buSzTx/>
              <a:buNone/>
            </a:lvl2pPr>
            <a:lvl3pPr marL="0" indent="914400" algn="ctr">
              <a:buClrTx/>
              <a:buSzTx/>
              <a:buNone/>
            </a:lvl3pPr>
            <a:lvl4pPr marL="0" indent="1371600" algn="ctr">
              <a:buClrTx/>
              <a:buSzTx/>
              <a:buNone/>
            </a:lvl4pPr>
            <a:lvl5pPr marL="0" indent="1828800" algn="ctr">
              <a:buClrTx/>
              <a:buSzTx/>
              <a:buNone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21" name="Body Level One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2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itle Text"/>
          <p:cNvSpPr txBox="1"/>
          <p:nvPr>
            <p:ph type="title"/>
          </p:nvPr>
        </p:nvSpPr>
        <p:spPr>
          <a:xfrm>
            <a:off x="1600200" y="609600"/>
            <a:ext cx="7086600" cy="1828800"/>
          </a:xfrm>
          <a:prstGeom prst="rect">
            <a:avLst/>
          </a:prstGeom>
        </p:spPr>
        <p:txBody>
          <a:bodyPr lIns="0" tIns="0" rIns="0" bIns="0" anchor="b"/>
          <a:lstStyle>
            <a:lvl1pPr algn="l">
              <a:defRPr sz="4800">
                <a:solidFill>
                  <a:srgbClr val="C95F7E"/>
                </a:solidFill>
              </a:defRPr>
            </a:lvl1pPr>
          </a:lstStyle>
          <a:p>
            <a:pPr/>
            <a:r>
              <a:t>Title Text</a:t>
            </a:r>
          </a:p>
        </p:txBody>
      </p:sp>
      <p:sp>
        <p:nvSpPr>
          <p:cNvPr id="30" name="Body Level One…"/>
          <p:cNvSpPr txBox="1"/>
          <p:nvPr>
            <p:ph type="body" sz="quarter" idx="1"/>
          </p:nvPr>
        </p:nvSpPr>
        <p:spPr>
          <a:xfrm>
            <a:off x="1600200" y="2507786"/>
            <a:ext cx="7086600" cy="1509713"/>
          </a:xfrm>
          <a:prstGeom prst="rect">
            <a:avLst/>
          </a:prstGeom>
        </p:spPr>
        <p:txBody>
          <a:bodyPr/>
          <a:lstStyle>
            <a:lvl1pPr marL="0" indent="73152">
              <a:spcBef>
                <a:spcPts val="400"/>
              </a:spcBef>
              <a:buClrTx/>
              <a:buSzTx/>
              <a:buNone/>
              <a:defRPr sz="2000"/>
            </a:lvl1pPr>
            <a:lvl2pPr marL="0" indent="585216">
              <a:spcBef>
                <a:spcPts val="400"/>
              </a:spcBef>
              <a:buClrTx/>
              <a:buSzTx/>
              <a:buNone/>
              <a:defRPr sz="2000"/>
            </a:lvl2pPr>
            <a:lvl3pPr marL="0" indent="905255">
              <a:spcBef>
                <a:spcPts val="400"/>
              </a:spcBef>
              <a:buClrTx/>
              <a:buSzTx/>
              <a:buNone/>
              <a:defRPr sz="2000"/>
            </a:lvl3pPr>
            <a:lvl4pPr marL="0" indent="1170431">
              <a:spcBef>
                <a:spcPts val="400"/>
              </a:spcBef>
              <a:buClrTx/>
              <a:buSzTx/>
              <a:buNone/>
              <a:defRPr sz="2000"/>
            </a:lvl4pPr>
            <a:lvl5pPr marL="0" indent="1362455">
              <a:spcBef>
                <a:spcPts val="400"/>
              </a:spcBef>
              <a:buClrTx/>
              <a:buSzTx/>
              <a:buNone/>
              <a:defRPr sz="20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31" name="Slide Number"/>
          <p:cNvSpPr txBox="1"/>
          <p:nvPr>
            <p:ph type="sldNum" sz="quarter" idx="2"/>
          </p:nvPr>
        </p:nvSpPr>
        <p:spPr>
          <a:xfrm>
            <a:off x="8521700" y="6603999"/>
            <a:ext cx="165101" cy="177801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39" name="Body Level One…"/>
          <p:cNvSpPr txBox="1"/>
          <p:nvPr>
            <p:ph type="body"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600"/>
            </a:lvl1pPr>
            <a:lvl2pPr marL="892302" indent="-307086">
              <a:defRPr sz="2600"/>
            </a:lvl2pPr>
            <a:lvl3pPr marL="1202436" indent="-297180">
              <a:defRPr sz="2600"/>
            </a:lvl3pPr>
            <a:lvl4pPr marL="1434591" indent="-264160">
              <a:defRPr sz="2600"/>
            </a:lvl4pPr>
            <a:lvl5pPr marL="1626616" indent="-264160">
              <a:defRPr sz="26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0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Title Text"/>
          <p:cNvSpPr txBox="1"/>
          <p:nvPr>
            <p:ph type="title"/>
          </p:nvPr>
        </p:nvSpPr>
        <p:spPr>
          <a:xfrm>
            <a:off x="457200" y="273050"/>
            <a:ext cx="8229600" cy="1143000"/>
          </a:xfrm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48" name="Body Level One…"/>
          <p:cNvSpPr txBox="1"/>
          <p:nvPr>
            <p:ph type="body" sz="quarter" idx="1"/>
          </p:nvPr>
        </p:nvSpPr>
        <p:spPr>
          <a:xfrm>
            <a:off x="457200" y="1535112"/>
            <a:ext cx="4040188" cy="750888"/>
          </a:xfrm>
          <a:prstGeom prst="rect">
            <a:avLst/>
          </a:prstGeom>
        </p:spPr>
        <p:txBody>
          <a:bodyPr anchor="ctr"/>
          <a:lstStyle>
            <a:lvl1pPr marL="0" indent="0">
              <a:spcBef>
                <a:spcPts val="500"/>
              </a:spcBef>
              <a:buClrTx/>
              <a:buSzTx/>
              <a:buNone/>
              <a:defRPr cap="all" sz="2400"/>
            </a:lvl1pPr>
            <a:lvl2pPr marL="0" indent="585216">
              <a:spcBef>
                <a:spcPts val="500"/>
              </a:spcBef>
              <a:buClrTx/>
              <a:buSzTx/>
              <a:buNone/>
              <a:defRPr cap="all" sz="2400"/>
            </a:lvl2pPr>
            <a:lvl3pPr marL="0" indent="905255">
              <a:spcBef>
                <a:spcPts val="500"/>
              </a:spcBef>
              <a:buClrTx/>
              <a:buSzTx/>
              <a:buNone/>
              <a:defRPr cap="all" sz="2400"/>
            </a:lvl3pPr>
            <a:lvl4pPr marL="0" indent="1170431">
              <a:spcBef>
                <a:spcPts val="500"/>
              </a:spcBef>
              <a:buClrTx/>
              <a:buSzTx/>
              <a:buNone/>
              <a:defRPr cap="all" sz="2400"/>
            </a:lvl4pPr>
            <a:lvl5pPr marL="0" indent="1362455">
              <a:spcBef>
                <a:spcPts val="500"/>
              </a:spcBef>
              <a:buClrTx/>
              <a:buSzTx/>
              <a:buNone/>
              <a:defRPr cap="all" sz="24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9" name="Text Placeholder 3"/>
          <p:cNvSpPr/>
          <p:nvPr>
            <p:ph type="body" sz="quarter" idx="21"/>
          </p:nvPr>
        </p:nvSpPr>
        <p:spPr>
          <a:xfrm>
            <a:off x="4645025" y="1535112"/>
            <a:ext cx="4041775" cy="750888"/>
          </a:xfrm>
          <a:prstGeom prst="rect">
            <a:avLst/>
          </a:prstGeom>
        </p:spPr>
        <p:txBody>
          <a:bodyPr anchor="ctr"/>
          <a:lstStyle/>
          <a:p>
            <a:pPr marL="0" indent="0">
              <a:spcBef>
                <a:spcPts val="500"/>
              </a:spcBef>
              <a:buClrTx/>
              <a:buSzTx/>
              <a:buNone/>
              <a:defRPr cap="all" sz="2400"/>
            </a:pPr>
          </a:p>
        </p:txBody>
      </p:sp>
      <p:sp>
        <p:nvSpPr>
          <p:cNvPr id="50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58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Title Text"/>
          <p:cNvSpPr txBox="1"/>
          <p:nvPr>
            <p:ph type="title"/>
          </p:nvPr>
        </p:nvSpPr>
        <p:spPr>
          <a:xfrm>
            <a:off x="457200" y="273050"/>
            <a:ext cx="3008314" cy="1162050"/>
          </a:xfrm>
          <a:prstGeom prst="rect">
            <a:avLst/>
          </a:prstGeom>
        </p:spPr>
        <p:txBody>
          <a:bodyPr anchor="b"/>
          <a:lstStyle>
            <a:lvl1pPr algn="l">
              <a:defRPr b="0" sz="2200">
                <a:solidFill>
                  <a:srgbClr val="E57D97"/>
                </a:solidFill>
              </a:defRPr>
            </a:lvl1pPr>
          </a:lstStyle>
          <a:p>
            <a:pPr/>
            <a:r>
              <a:t>Title Text</a:t>
            </a:r>
          </a:p>
        </p:txBody>
      </p:sp>
      <p:sp>
        <p:nvSpPr>
          <p:cNvPr id="73" name="Body Level One…"/>
          <p:cNvSpPr txBox="1"/>
          <p:nvPr>
            <p:ph type="body" sz="half" idx="1"/>
          </p:nvPr>
        </p:nvSpPr>
        <p:spPr>
          <a:xfrm>
            <a:off x="457200" y="1524000"/>
            <a:ext cx="3008314" cy="4602163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300"/>
              </a:spcBef>
              <a:buClrTx/>
              <a:buSzTx/>
              <a:buNone/>
              <a:defRPr sz="1400"/>
            </a:lvl1pPr>
            <a:lvl2pPr marL="0" indent="585216">
              <a:spcBef>
                <a:spcPts val="300"/>
              </a:spcBef>
              <a:buClrTx/>
              <a:buSzTx/>
              <a:buNone/>
              <a:defRPr sz="1400"/>
            </a:lvl2pPr>
            <a:lvl3pPr marL="0" indent="905255">
              <a:spcBef>
                <a:spcPts val="300"/>
              </a:spcBef>
              <a:buClrTx/>
              <a:buSzTx/>
              <a:buNone/>
              <a:defRPr sz="1400"/>
            </a:lvl3pPr>
            <a:lvl4pPr marL="0" indent="1170431">
              <a:spcBef>
                <a:spcPts val="300"/>
              </a:spcBef>
              <a:buClrTx/>
              <a:buSzTx/>
              <a:buNone/>
              <a:defRPr sz="1400"/>
            </a:lvl4pPr>
            <a:lvl5pPr marL="0" indent="1362455">
              <a:spcBef>
                <a:spcPts val="300"/>
              </a:spcBef>
              <a:buClrTx/>
              <a:buSzTx/>
              <a:buNone/>
              <a:defRPr sz="14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74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Title Text"/>
          <p:cNvSpPr txBox="1"/>
          <p:nvPr>
            <p:ph type="title"/>
          </p:nvPr>
        </p:nvSpPr>
        <p:spPr>
          <a:xfrm>
            <a:off x="1828800" y="609600"/>
            <a:ext cx="5486400" cy="522288"/>
          </a:xfrm>
          <a:prstGeom prst="rect">
            <a:avLst/>
          </a:prstGeom>
        </p:spPr>
        <p:txBody>
          <a:bodyPr lIns="0" tIns="0" rIns="0" bIns="0" anchor="b"/>
          <a:lstStyle>
            <a:lvl1pPr>
              <a:defRPr sz="2000"/>
            </a:lvl1pPr>
          </a:lstStyle>
          <a:p>
            <a:pPr/>
            <a:r>
              <a:t>Title Text</a:t>
            </a:r>
          </a:p>
        </p:txBody>
      </p:sp>
      <p:sp>
        <p:nvSpPr>
          <p:cNvPr id="82" name="Picture Placeholder 2"/>
          <p:cNvSpPr/>
          <p:nvPr>
            <p:ph type="pic" sz="half" idx="21"/>
          </p:nvPr>
        </p:nvSpPr>
        <p:spPr>
          <a:xfrm>
            <a:off x="1828800" y="1831975"/>
            <a:ext cx="5486400" cy="3962400"/>
          </a:xfrm>
          <a:prstGeom prst="rect">
            <a:avLst/>
          </a:prstGeom>
          <a:ln w="44450" cap="sq">
            <a:solidFill>
              <a:srgbClr val="FFFFFF"/>
            </a:solidFill>
            <a:miter lim="800000"/>
          </a:ln>
          <a:effectLst>
            <a:outerShdw sx="100000" sy="100000" kx="0" ky="0" algn="b" rotWithShape="0" blurRad="190500" dist="228600" dir="2700000">
              <a:srgbClr val="000000">
                <a:alpha val="25000"/>
              </a:srgbClr>
            </a:outerShdw>
          </a:effectLst>
        </p:spPr>
        <p:txBody>
          <a:bodyPr lIns="91439" rIns="91439">
            <a:noAutofit/>
          </a:bodyPr>
          <a:lstStyle/>
          <a:p>
            <a:pPr/>
          </a:p>
        </p:txBody>
      </p:sp>
      <p:sp>
        <p:nvSpPr>
          <p:cNvPr id="83" name="Body Level One…"/>
          <p:cNvSpPr txBox="1"/>
          <p:nvPr>
            <p:ph type="body" sz="quarter" idx="1"/>
          </p:nvPr>
        </p:nvSpPr>
        <p:spPr>
          <a:xfrm>
            <a:off x="1828800" y="1166787"/>
            <a:ext cx="5486400" cy="530352"/>
          </a:xfrm>
          <a:prstGeom prst="rect">
            <a:avLst/>
          </a:prstGeom>
        </p:spPr>
        <p:txBody>
          <a:bodyPr/>
          <a:lstStyle>
            <a:lvl1pPr marL="0" indent="0" algn="ctr">
              <a:spcBef>
                <a:spcPts val="300"/>
              </a:spcBef>
              <a:buClrTx/>
              <a:buSzTx/>
              <a:buNone/>
              <a:defRPr sz="1400"/>
            </a:lvl1pPr>
            <a:lvl2pPr algn="ctr">
              <a:spcBef>
                <a:spcPts val="300"/>
              </a:spcBef>
              <a:buClrTx/>
              <a:defRPr sz="1400"/>
            </a:lvl2pPr>
            <a:lvl3pPr marL="1225295" indent="-320039" algn="ctr">
              <a:spcBef>
                <a:spcPts val="300"/>
              </a:spcBef>
              <a:buClrTx/>
              <a:defRPr sz="1400"/>
            </a:lvl3pPr>
            <a:lvl4pPr marL="1454911" indent="-284480" algn="ctr">
              <a:spcBef>
                <a:spcPts val="300"/>
              </a:spcBef>
              <a:buClrTx/>
              <a:defRPr sz="1400"/>
            </a:lvl4pPr>
            <a:lvl5pPr marL="1646935" indent="-284479" algn="ctr">
              <a:spcBef>
                <a:spcPts val="300"/>
              </a:spcBef>
              <a:buClrTx/>
              <a:defRPr sz="14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84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image" Target="../media/image1.png"/><Relationship Id="rId3" Type="http://schemas.openxmlformats.org/officeDocument/2006/relationships/slideLayout" Target="../slideLayouts/slideLayout1.xml"/><Relationship Id="rId4" Type="http://schemas.openxmlformats.org/officeDocument/2006/relationships/slideLayout" Target="../slideLayouts/slideLayout2.xml"/><Relationship Id="rId5" Type="http://schemas.openxmlformats.org/officeDocument/2006/relationships/slideLayout" Target="../slideLayouts/slideLayout3.xml"/><Relationship Id="rId6" Type="http://schemas.openxmlformats.org/officeDocument/2006/relationships/slideLayout" Target="../slideLayouts/slideLayout4.xml"/><Relationship Id="rId7" Type="http://schemas.openxmlformats.org/officeDocument/2006/relationships/slideLayout" Target="../slideLayouts/slideLayout5.xml"/><Relationship Id="rId8" Type="http://schemas.openxmlformats.org/officeDocument/2006/relationships/slideLayout" Target="../slideLayouts/slideLayout6.xml"/><Relationship Id="rId9" Type="http://schemas.openxmlformats.org/officeDocument/2006/relationships/slideLayout" Target="../slideLayouts/slideLayout7.xml"/><Relationship Id="rId10" Type="http://schemas.openxmlformats.org/officeDocument/2006/relationships/slideLayout" Target="../slideLayouts/slideLayout8.xml"/><Relationship Id="rId11" Type="http://schemas.openxmlformats.org/officeDocument/2006/relationships/slideLayout" Target="../slideLayouts/slideLayout9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Text"/>
          <p:cNvSpPr txBox="1"/>
          <p:nvPr>
            <p:ph type="title"/>
          </p:nvPr>
        </p:nvSpPr>
        <p:spPr>
          <a:xfrm>
            <a:off x="457200" y="274638"/>
            <a:ext cx="8229600" cy="1143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 anchor="ctr">
            <a:normAutofit fontScale="100000" lnSpcReduction="0"/>
          </a:bodyPr>
          <a:lstStyle/>
          <a:p>
            <a:pPr/>
            <a:r>
              <a:t>Title Text</a:t>
            </a:r>
          </a:p>
        </p:txBody>
      </p:sp>
      <p:sp>
        <p:nvSpPr>
          <p:cNvPr id="3" name="Body Level One…"/>
          <p:cNvSpPr txBox="1"/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normAutofit fontScale="100000" lnSpcReduction="0"/>
          </a:bodyPr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" name="Slide Number"/>
          <p:cNvSpPr txBox="1"/>
          <p:nvPr>
            <p:ph type="sldNum" sz="quarter" idx="2"/>
          </p:nvPr>
        </p:nvSpPr>
        <p:spPr>
          <a:xfrm>
            <a:off x="8978900" y="187324"/>
            <a:ext cx="165101" cy="177801"/>
          </a:xfrm>
          <a:prstGeom prst="rect">
            <a:avLst/>
          </a:prstGeom>
          <a:ln w="12700">
            <a:miter lim="400000"/>
          </a:ln>
        </p:spPr>
        <p:txBody>
          <a:bodyPr wrap="none" lIns="0" tIns="0" rIns="0" bIns="0" anchor="b">
            <a:spAutoFit/>
          </a:bodyPr>
          <a:lstStyle>
            <a:lvl1pPr algn="r">
              <a:defRPr sz="1200">
                <a:solidFill>
                  <a:srgbClr val="FFFFFF"/>
                </a:solidFill>
                <a:effectLst>
                  <a:outerShdw sx="100000" sy="100000" kx="0" ky="0" algn="b" rotWithShape="0" blurRad="63500" dist="0" dir="3600000">
                    <a:srgbClr val="000000">
                      <a:alpha val="70000"/>
                    </a:srgbClr>
                  </a:outerShdw>
                </a:effectLst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3"/>
    <p:sldLayoutId id="2147483650" r:id="rId4"/>
    <p:sldLayoutId id="2147483651" r:id="rId5"/>
    <p:sldLayoutId id="2147483652" r:id="rId6"/>
    <p:sldLayoutId id="2147483653" r:id="rId7"/>
    <p:sldLayoutId id="2147483654" r:id="rId8"/>
    <p:sldLayoutId id="2147483655" r:id="rId9"/>
    <p:sldLayoutId id="2147483656" r:id="rId10"/>
    <p:sldLayoutId id="2147483657" r:id="rId11"/>
  </p:sldLayoutIdLst>
  <p:transition xmlns:p14="http://schemas.microsoft.com/office/powerpoint/2010/main" spd="med" advClick="1"/>
  <p:txStyles>
    <p:titleStyle>
      <a:lvl1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0" strike="noStrike" sz="4100" u="none">
          <a:gradFill flip="none" rotWithShape="1">
            <a:gsLst>
              <a:gs pos="0">
                <a:srgbClr val="DB879C"/>
              </a:gs>
              <a:gs pos="73000">
                <a:srgbClr val="DB879C"/>
              </a:gs>
              <a:gs pos="100000">
                <a:srgbClr val="D66C89"/>
              </a:gs>
            </a:gsLst>
            <a:lin ang="4800000" scaled="0"/>
          </a:gradFill>
          <a:effectLst>
            <a:outerShdw sx="100000" sy="100000" kx="0" ky="0" algn="b" rotWithShape="0" blurRad="114300" dist="101600" dir="2700000">
              <a:srgbClr val="000000">
                <a:alpha val="40000"/>
              </a:srgbClr>
            </a:outerShdw>
          </a:effectLst>
          <a:uFillTx/>
          <a:latin typeface="Lucida Sans"/>
          <a:ea typeface="Lucida Sans"/>
          <a:cs typeface="Lucida Sans"/>
          <a:sym typeface="Lucida Sans"/>
        </a:defRPr>
      </a:lvl1pPr>
      <a:lvl2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0" strike="noStrike" sz="4100" u="none">
          <a:gradFill flip="none" rotWithShape="1">
            <a:gsLst>
              <a:gs pos="0">
                <a:srgbClr val="DB879C"/>
              </a:gs>
              <a:gs pos="73000">
                <a:srgbClr val="DB879C"/>
              </a:gs>
              <a:gs pos="100000">
                <a:srgbClr val="D66C89"/>
              </a:gs>
            </a:gsLst>
            <a:lin ang="4800000" scaled="0"/>
          </a:gradFill>
          <a:effectLst>
            <a:outerShdw sx="100000" sy="100000" kx="0" ky="0" algn="b" rotWithShape="0" blurRad="114300" dist="101600" dir="2700000">
              <a:srgbClr val="000000">
                <a:alpha val="40000"/>
              </a:srgbClr>
            </a:outerShdw>
          </a:effectLst>
          <a:uFillTx/>
          <a:latin typeface="Lucida Sans"/>
          <a:ea typeface="Lucida Sans"/>
          <a:cs typeface="Lucida Sans"/>
          <a:sym typeface="Lucida Sans"/>
        </a:defRPr>
      </a:lvl2pPr>
      <a:lvl3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0" strike="noStrike" sz="4100" u="none">
          <a:gradFill flip="none" rotWithShape="1">
            <a:gsLst>
              <a:gs pos="0">
                <a:srgbClr val="DB879C"/>
              </a:gs>
              <a:gs pos="73000">
                <a:srgbClr val="DB879C"/>
              </a:gs>
              <a:gs pos="100000">
                <a:srgbClr val="D66C89"/>
              </a:gs>
            </a:gsLst>
            <a:lin ang="4800000" scaled="0"/>
          </a:gradFill>
          <a:effectLst>
            <a:outerShdw sx="100000" sy="100000" kx="0" ky="0" algn="b" rotWithShape="0" blurRad="114300" dist="101600" dir="2700000">
              <a:srgbClr val="000000">
                <a:alpha val="40000"/>
              </a:srgbClr>
            </a:outerShdw>
          </a:effectLst>
          <a:uFillTx/>
          <a:latin typeface="Lucida Sans"/>
          <a:ea typeface="Lucida Sans"/>
          <a:cs typeface="Lucida Sans"/>
          <a:sym typeface="Lucida Sans"/>
        </a:defRPr>
      </a:lvl3pPr>
      <a:lvl4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0" strike="noStrike" sz="4100" u="none">
          <a:gradFill flip="none" rotWithShape="1">
            <a:gsLst>
              <a:gs pos="0">
                <a:srgbClr val="DB879C"/>
              </a:gs>
              <a:gs pos="73000">
                <a:srgbClr val="DB879C"/>
              </a:gs>
              <a:gs pos="100000">
                <a:srgbClr val="D66C89"/>
              </a:gs>
            </a:gsLst>
            <a:lin ang="4800000" scaled="0"/>
          </a:gradFill>
          <a:effectLst>
            <a:outerShdw sx="100000" sy="100000" kx="0" ky="0" algn="b" rotWithShape="0" blurRad="114300" dist="101600" dir="2700000">
              <a:srgbClr val="000000">
                <a:alpha val="40000"/>
              </a:srgbClr>
            </a:outerShdw>
          </a:effectLst>
          <a:uFillTx/>
          <a:latin typeface="Lucida Sans"/>
          <a:ea typeface="Lucida Sans"/>
          <a:cs typeface="Lucida Sans"/>
          <a:sym typeface="Lucida Sans"/>
        </a:defRPr>
      </a:lvl4pPr>
      <a:lvl5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0" strike="noStrike" sz="4100" u="none">
          <a:gradFill flip="none" rotWithShape="1">
            <a:gsLst>
              <a:gs pos="0">
                <a:srgbClr val="DB879C"/>
              </a:gs>
              <a:gs pos="73000">
                <a:srgbClr val="DB879C"/>
              </a:gs>
              <a:gs pos="100000">
                <a:srgbClr val="D66C89"/>
              </a:gs>
            </a:gsLst>
            <a:lin ang="4800000" scaled="0"/>
          </a:gradFill>
          <a:effectLst>
            <a:outerShdw sx="100000" sy="100000" kx="0" ky="0" algn="b" rotWithShape="0" blurRad="114300" dist="101600" dir="2700000">
              <a:srgbClr val="000000">
                <a:alpha val="40000"/>
              </a:srgbClr>
            </a:outerShdw>
          </a:effectLst>
          <a:uFillTx/>
          <a:latin typeface="Lucida Sans"/>
          <a:ea typeface="Lucida Sans"/>
          <a:cs typeface="Lucida Sans"/>
          <a:sym typeface="Lucida Sans"/>
        </a:defRPr>
      </a:lvl5pPr>
      <a:lvl6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0" strike="noStrike" sz="4100" u="none">
          <a:gradFill flip="none" rotWithShape="1">
            <a:gsLst>
              <a:gs pos="0">
                <a:srgbClr val="DB879C"/>
              </a:gs>
              <a:gs pos="73000">
                <a:srgbClr val="DB879C"/>
              </a:gs>
              <a:gs pos="100000">
                <a:srgbClr val="D66C89"/>
              </a:gs>
            </a:gsLst>
            <a:lin ang="4800000" scaled="0"/>
          </a:gradFill>
          <a:effectLst>
            <a:outerShdw sx="100000" sy="100000" kx="0" ky="0" algn="b" rotWithShape="0" blurRad="114300" dist="101600" dir="2700000">
              <a:srgbClr val="000000">
                <a:alpha val="40000"/>
              </a:srgbClr>
            </a:outerShdw>
          </a:effectLst>
          <a:uFillTx/>
          <a:latin typeface="Lucida Sans"/>
          <a:ea typeface="Lucida Sans"/>
          <a:cs typeface="Lucida Sans"/>
          <a:sym typeface="Lucida Sans"/>
        </a:defRPr>
      </a:lvl6pPr>
      <a:lvl7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0" strike="noStrike" sz="4100" u="none">
          <a:gradFill flip="none" rotWithShape="1">
            <a:gsLst>
              <a:gs pos="0">
                <a:srgbClr val="DB879C"/>
              </a:gs>
              <a:gs pos="73000">
                <a:srgbClr val="DB879C"/>
              </a:gs>
              <a:gs pos="100000">
                <a:srgbClr val="D66C89"/>
              </a:gs>
            </a:gsLst>
            <a:lin ang="4800000" scaled="0"/>
          </a:gradFill>
          <a:effectLst>
            <a:outerShdw sx="100000" sy="100000" kx="0" ky="0" algn="b" rotWithShape="0" blurRad="114300" dist="101600" dir="2700000">
              <a:srgbClr val="000000">
                <a:alpha val="40000"/>
              </a:srgbClr>
            </a:outerShdw>
          </a:effectLst>
          <a:uFillTx/>
          <a:latin typeface="Lucida Sans"/>
          <a:ea typeface="Lucida Sans"/>
          <a:cs typeface="Lucida Sans"/>
          <a:sym typeface="Lucida Sans"/>
        </a:defRPr>
      </a:lvl7pPr>
      <a:lvl8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0" strike="noStrike" sz="4100" u="none">
          <a:gradFill flip="none" rotWithShape="1">
            <a:gsLst>
              <a:gs pos="0">
                <a:srgbClr val="DB879C"/>
              </a:gs>
              <a:gs pos="73000">
                <a:srgbClr val="DB879C"/>
              </a:gs>
              <a:gs pos="100000">
                <a:srgbClr val="D66C89"/>
              </a:gs>
            </a:gsLst>
            <a:lin ang="4800000" scaled="0"/>
          </a:gradFill>
          <a:effectLst>
            <a:outerShdw sx="100000" sy="100000" kx="0" ky="0" algn="b" rotWithShape="0" blurRad="114300" dist="101600" dir="2700000">
              <a:srgbClr val="000000">
                <a:alpha val="40000"/>
              </a:srgbClr>
            </a:outerShdw>
          </a:effectLst>
          <a:uFillTx/>
          <a:latin typeface="Lucida Sans"/>
          <a:ea typeface="Lucida Sans"/>
          <a:cs typeface="Lucida Sans"/>
          <a:sym typeface="Lucida Sans"/>
        </a:defRPr>
      </a:lvl8pPr>
      <a:lvl9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0" strike="noStrike" sz="4100" u="none">
          <a:gradFill flip="none" rotWithShape="1">
            <a:gsLst>
              <a:gs pos="0">
                <a:srgbClr val="DB879C"/>
              </a:gs>
              <a:gs pos="73000">
                <a:srgbClr val="DB879C"/>
              </a:gs>
              <a:gs pos="100000">
                <a:srgbClr val="D66C89"/>
              </a:gs>
            </a:gsLst>
            <a:lin ang="4800000" scaled="0"/>
          </a:gradFill>
          <a:effectLst>
            <a:outerShdw sx="100000" sy="100000" kx="0" ky="0" algn="b" rotWithShape="0" blurRad="114300" dist="101600" dir="2700000">
              <a:srgbClr val="000000">
                <a:alpha val="40000"/>
              </a:srgbClr>
            </a:outerShdw>
          </a:effectLst>
          <a:uFillTx/>
          <a:latin typeface="Lucida Sans"/>
          <a:ea typeface="Lucida Sans"/>
          <a:cs typeface="Lucida Sans"/>
          <a:sym typeface="Lucida Sans"/>
        </a:defRPr>
      </a:lvl9pPr>
    </p:titleStyle>
    <p:bodyStyle>
      <a:lvl1pPr marL="548640" marR="0" indent="-411480" algn="l" defTabSz="914400" rtl="0" latinLnBrk="0">
        <a:lnSpc>
          <a:spcPct val="100000"/>
        </a:lnSpc>
        <a:spcBef>
          <a:spcPts val="600"/>
        </a:spcBef>
        <a:spcAft>
          <a:spcPts val="0"/>
        </a:spcAft>
        <a:buClr>
          <a:srgbClr val="F9F9F9"/>
        </a:buClr>
        <a:buSzPct val="65000"/>
        <a:buFontTx/>
        <a:buChar char="•"/>
        <a:tabLst/>
        <a:defRPr b="0" baseline="0" cap="none" i="0" spc="0" strike="noStrike" sz="2800" u="none">
          <a:solidFill>
            <a:srgbClr val="FFFFFF"/>
          </a:solidFill>
          <a:uFillTx/>
          <a:latin typeface="Book Antiqua"/>
          <a:ea typeface="Book Antiqua"/>
          <a:cs typeface="Book Antiqua"/>
          <a:sym typeface="Book Antiqua"/>
        </a:defRPr>
      </a:lvl1pPr>
      <a:lvl2pPr marL="915924" marR="0" indent="-330708" algn="l" defTabSz="914400" rtl="0" latinLnBrk="0">
        <a:lnSpc>
          <a:spcPct val="100000"/>
        </a:lnSpc>
        <a:spcBef>
          <a:spcPts val="600"/>
        </a:spcBef>
        <a:spcAft>
          <a:spcPts val="0"/>
        </a:spcAft>
        <a:buClr>
          <a:srgbClr val="F9F9F9"/>
        </a:buClr>
        <a:buSzPct val="80000"/>
        <a:buFontTx/>
        <a:buChar char="◼"/>
        <a:tabLst/>
        <a:defRPr b="0" baseline="0" cap="none" i="0" spc="0" strike="noStrike" sz="2800" u="none">
          <a:solidFill>
            <a:srgbClr val="FFFFFF"/>
          </a:solidFill>
          <a:uFillTx/>
          <a:latin typeface="Book Antiqua"/>
          <a:ea typeface="Book Antiqua"/>
          <a:cs typeface="Book Antiqua"/>
          <a:sym typeface="Book Antiqua"/>
        </a:defRPr>
      </a:lvl2pPr>
      <a:lvl3pPr marL="1196201" marR="0" indent="-290945" algn="l" defTabSz="914400" rtl="0" latinLnBrk="0">
        <a:lnSpc>
          <a:spcPct val="100000"/>
        </a:lnSpc>
        <a:spcBef>
          <a:spcPts val="600"/>
        </a:spcBef>
        <a:spcAft>
          <a:spcPts val="0"/>
        </a:spcAft>
        <a:buClr>
          <a:srgbClr val="F9F9F9"/>
        </a:buClr>
        <a:buSzPct val="95000"/>
        <a:buFontTx/>
        <a:buChar char="▫"/>
        <a:tabLst/>
        <a:defRPr b="0" baseline="0" cap="none" i="0" spc="0" strike="noStrike" sz="2800" u="none">
          <a:solidFill>
            <a:srgbClr val="FFFFFF"/>
          </a:solidFill>
          <a:uFillTx/>
          <a:latin typeface="Book Antiqua"/>
          <a:ea typeface="Book Antiqua"/>
          <a:cs typeface="Book Antiqua"/>
          <a:sym typeface="Book Antiqua"/>
        </a:defRPr>
      </a:lvl3pPr>
      <a:lvl4pPr marL="1426463" marR="0" indent="-256032" algn="l" defTabSz="914400" rtl="0" latinLnBrk="0">
        <a:lnSpc>
          <a:spcPct val="100000"/>
        </a:lnSpc>
        <a:spcBef>
          <a:spcPts val="600"/>
        </a:spcBef>
        <a:spcAft>
          <a:spcPts val="0"/>
        </a:spcAft>
        <a:buClr>
          <a:srgbClr val="F9F9F9"/>
        </a:buClr>
        <a:buSzPct val="100000"/>
        <a:buFontTx/>
        <a:buChar char="•"/>
        <a:tabLst/>
        <a:defRPr b="0" baseline="0" cap="none" i="0" spc="0" strike="noStrike" sz="2800" u="none">
          <a:solidFill>
            <a:srgbClr val="FFFFFF"/>
          </a:solidFill>
          <a:uFillTx/>
          <a:latin typeface="Book Antiqua"/>
          <a:ea typeface="Book Antiqua"/>
          <a:cs typeface="Book Antiqua"/>
          <a:sym typeface="Book Antiqua"/>
        </a:defRPr>
      </a:lvl4pPr>
      <a:lvl5pPr marL="1618488" marR="0" indent="-256032" algn="l" defTabSz="914400" rtl="0" latinLnBrk="0">
        <a:lnSpc>
          <a:spcPct val="100000"/>
        </a:lnSpc>
        <a:spcBef>
          <a:spcPts val="600"/>
        </a:spcBef>
        <a:spcAft>
          <a:spcPts val="0"/>
        </a:spcAft>
        <a:buClr>
          <a:srgbClr val="F9F9F9"/>
        </a:buClr>
        <a:buSzPct val="100000"/>
        <a:buFontTx/>
        <a:buChar char="◾"/>
        <a:tabLst/>
        <a:defRPr b="0" baseline="0" cap="none" i="0" spc="0" strike="noStrike" sz="2800" u="none">
          <a:solidFill>
            <a:srgbClr val="FFFFFF"/>
          </a:solidFill>
          <a:uFillTx/>
          <a:latin typeface="Book Antiqua"/>
          <a:ea typeface="Book Antiqua"/>
          <a:cs typeface="Book Antiqua"/>
          <a:sym typeface="Book Antiqua"/>
        </a:defRPr>
      </a:lvl5pPr>
      <a:lvl6pPr marL="1866392" marR="0" indent="-284480" algn="l" defTabSz="914400" rtl="0" latinLnBrk="0">
        <a:lnSpc>
          <a:spcPct val="100000"/>
        </a:lnSpc>
        <a:spcBef>
          <a:spcPts val="600"/>
        </a:spcBef>
        <a:spcAft>
          <a:spcPts val="0"/>
        </a:spcAft>
        <a:buClr>
          <a:srgbClr val="F9F9F9"/>
        </a:buClr>
        <a:buSzPct val="100000"/>
        <a:buFontTx/>
        <a:buChar char="•"/>
        <a:tabLst/>
        <a:defRPr b="0" baseline="0" cap="none" i="0" spc="0" strike="noStrike" sz="2800" u="none">
          <a:solidFill>
            <a:srgbClr val="FFFFFF"/>
          </a:solidFill>
          <a:uFillTx/>
          <a:latin typeface="Book Antiqua"/>
          <a:ea typeface="Book Antiqua"/>
          <a:cs typeface="Book Antiqua"/>
          <a:sym typeface="Book Antiqua"/>
        </a:defRPr>
      </a:lvl6pPr>
      <a:lvl7pPr marL="2103120" marR="0" indent="-320039" algn="l" defTabSz="914400" rtl="0" latinLnBrk="0">
        <a:lnSpc>
          <a:spcPct val="100000"/>
        </a:lnSpc>
        <a:spcBef>
          <a:spcPts val="600"/>
        </a:spcBef>
        <a:spcAft>
          <a:spcPts val="0"/>
        </a:spcAft>
        <a:buClr>
          <a:srgbClr val="F9F9F9"/>
        </a:buClr>
        <a:buSzPct val="100000"/>
        <a:buFontTx/>
        <a:buChar char="●"/>
        <a:tabLst/>
        <a:defRPr b="0" baseline="0" cap="none" i="0" spc="0" strike="noStrike" sz="2800" u="none">
          <a:solidFill>
            <a:srgbClr val="FFFFFF"/>
          </a:solidFill>
          <a:uFillTx/>
          <a:latin typeface="Book Antiqua"/>
          <a:ea typeface="Book Antiqua"/>
          <a:cs typeface="Book Antiqua"/>
          <a:sym typeface="Book Antiqua"/>
        </a:defRPr>
      </a:lvl7pPr>
      <a:lvl8pPr marL="2350007" marR="0" indent="-365759" algn="l" defTabSz="914400" rtl="0" latinLnBrk="0">
        <a:lnSpc>
          <a:spcPct val="100000"/>
        </a:lnSpc>
        <a:spcBef>
          <a:spcPts val="600"/>
        </a:spcBef>
        <a:spcAft>
          <a:spcPts val="0"/>
        </a:spcAft>
        <a:buClr>
          <a:srgbClr val="F9F9F9"/>
        </a:buClr>
        <a:buSzPct val="100000"/>
        <a:buFontTx/>
        <a:buChar char="●"/>
        <a:tabLst/>
        <a:defRPr b="0" baseline="0" cap="none" i="0" spc="0" strike="noStrike" sz="2800" u="none">
          <a:solidFill>
            <a:srgbClr val="FFFFFF"/>
          </a:solidFill>
          <a:uFillTx/>
          <a:latin typeface="Book Antiqua"/>
          <a:ea typeface="Book Antiqua"/>
          <a:cs typeface="Book Antiqua"/>
          <a:sym typeface="Book Antiqua"/>
        </a:defRPr>
      </a:lvl8pPr>
      <a:lvl9pPr marL="2551175" marR="0" indent="-365759" algn="l" defTabSz="914400" rtl="0" latinLnBrk="0">
        <a:lnSpc>
          <a:spcPct val="100000"/>
        </a:lnSpc>
        <a:spcBef>
          <a:spcPts val="600"/>
        </a:spcBef>
        <a:spcAft>
          <a:spcPts val="0"/>
        </a:spcAft>
        <a:buClr>
          <a:srgbClr val="F9F9F9"/>
        </a:buClr>
        <a:buSzPct val="100000"/>
        <a:buFontTx/>
        <a:buChar char="●"/>
        <a:tabLst/>
        <a:defRPr b="0" baseline="0" cap="none" i="0" spc="0" strike="noStrike" sz="2800" u="none">
          <a:solidFill>
            <a:srgbClr val="FFFFFF"/>
          </a:solidFill>
          <a:uFillTx/>
          <a:latin typeface="Book Antiqua"/>
          <a:ea typeface="Book Antiqua"/>
          <a:cs typeface="Book Antiqua"/>
          <a:sym typeface="Book Antiqua"/>
        </a:defRPr>
      </a:lvl9pPr>
    </p:bodyStyle>
    <p:otherStyle>
      <a:lvl1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solidFill>
            <a:schemeClr val="tx1"/>
          </a:solidFill>
          <a:effectLst>
            <a:outerShdw sx="100000" sy="100000" kx="0" ky="0" algn="b" rotWithShape="0" blurRad="63500" dist="0" dir="3600000">
              <a:srgbClr val="000000">
                <a:alpha val="70000"/>
              </a:srgbClr>
            </a:outerShdw>
          </a:effectLst>
          <a:uFillTx/>
          <a:latin typeface="+mn-lt"/>
          <a:ea typeface="+mn-ea"/>
          <a:cs typeface="+mn-cs"/>
          <a:sym typeface="Book Antiqua"/>
        </a:defRPr>
      </a:lvl1pPr>
      <a:lvl2pPr marL="0" marR="0" indent="4572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solidFill>
            <a:schemeClr val="tx1"/>
          </a:solidFill>
          <a:effectLst>
            <a:outerShdw sx="100000" sy="100000" kx="0" ky="0" algn="b" rotWithShape="0" blurRad="63500" dist="0" dir="3600000">
              <a:srgbClr val="000000">
                <a:alpha val="70000"/>
              </a:srgbClr>
            </a:outerShdw>
          </a:effectLst>
          <a:uFillTx/>
          <a:latin typeface="+mn-lt"/>
          <a:ea typeface="+mn-ea"/>
          <a:cs typeface="+mn-cs"/>
          <a:sym typeface="Book Antiqua"/>
        </a:defRPr>
      </a:lvl2pPr>
      <a:lvl3pPr marL="0" marR="0" indent="9144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solidFill>
            <a:schemeClr val="tx1"/>
          </a:solidFill>
          <a:effectLst>
            <a:outerShdw sx="100000" sy="100000" kx="0" ky="0" algn="b" rotWithShape="0" blurRad="63500" dist="0" dir="3600000">
              <a:srgbClr val="000000">
                <a:alpha val="70000"/>
              </a:srgbClr>
            </a:outerShdw>
          </a:effectLst>
          <a:uFillTx/>
          <a:latin typeface="+mn-lt"/>
          <a:ea typeface="+mn-ea"/>
          <a:cs typeface="+mn-cs"/>
          <a:sym typeface="Book Antiqua"/>
        </a:defRPr>
      </a:lvl3pPr>
      <a:lvl4pPr marL="0" marR="0" indent="13716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solidFill>
            <a:schemeClr val="tx1"/>
          </a:solidFill>
          <a:effectLst>
            <a:outerShdw sx="100000" sy="100000" kx="0" ky="0" algn="b" rotWithShape="0" blurRad="63500" dist="0" dir="3600000">
              <a:srgbClr val="000000">
                <a:alpha val="70000"/>
              </a:srgbClr>
            </a:outerShdw>
          </a:effectLst>
          <a:uFillTx/>
          <a:latin typeface="+mn-lt"/>
          <a:ea typeface="+mn-ea"/>
          <a:cs typeface="+mn-cs"/>
          <a:sym typeface="Book Antiqua"/>
        </a:defRPr>
      </a:lvl4pPr>
      <a:lvl5pPr marL="0" marR="0" indent="18288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solidFill>
            <a:schemeClr val="tx1"/>
          </a:solidFill>
          <a:effectLst>
            <a:outerShdw sx="100000" sy="100000" kx="0" ky="0" algn="b" rotWithShape="0" blurRad="63500" dist="0" dir="3600000">
              <a:srgbClr val="000000">
                <a:alpha val="70000"/>
              </a:srgbClr>
            </a:outerShdw>
          </a:effectLst>
          <a:uFillTx/>
          <a:latin typeface="+mn-lt"/>
          <a:ea typeface="+mn-ea"/>
          <a:cs typeface="+mn-cs"/>
          <a:sym typeface="Book Antiqua"/>
        </a:defRPr>
      </a:lvl5pPr>
      <a:lvl6pPr marL="0" marR="0" indent="22860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solidFill>
            <a:schemeClr val="tx1"/>
          </a:solidFill>
          <a:effectLst>
            <a:outerShdw sx="100000" sy="100000" kx="0" ky="0" algn="b" rotWithShape="0" blurRad="63500" dist="0" dir="3600000">
              <a:srgbClr val="000000">
                <a:alpha val="70000"/>
              </a:srgbClr>
            </a:outerShdw>
          </a:effectLst>
          <a:uFillTx/>
          <a:latin typeface="+mn-lt"/>
          <a:ea typeface="+mn-ea"/>
          <a:cs typeface="+mn-cs"/>
          <a:sym typeface="Book Antiqua"/>
        </a:defRPr>
      </a:lvl6pPr>
      <a:lvl7pPr marL="0" marR="0" indent="27432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solidFill>
            <a:schemeClr val="tx1"/>
          </a:solidFill>
          <a:effectLst>
            <a:outerShdw sx="100000" sy="100000" kx="0" ky="0" algn="b" rotWithShape="0" blurRad="63500" dist="0" dir="3600000">
              <a:srgbClr val="000000">
                <a:alpha val="70000"/>
              </a:srgbClr>
            </a:outerShdw>
          </a:effectLst>
          <a:uFillTx/>
          <a:latin typeface="+mn-lt"/>
          <a:ea typeface="+mn-ea"/>
          <a:cs typeface="+mn-cs"/>
          <a:sym typeface="Book Antiqua"/>
        </a:defRPr>
      </a:lvl7pPr>
      <a:lvl8pPr marL="0" marR="0" indent="32004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solidFill>
            <a:schemeClr val="tx1"/>
          </a:solidFill>
          <a:effectLst>
            <a:outerShdw sx="100000" sy="100000" kx="0" ky="0" algn="b" rotWithShape="0" blurRad="63500" dist="0" dir="3600000">
              <a:srgbClr val="000000">
                <a:alpha val="70000"/>
              </a:srgbClr>
            </a:outerShdw>
          </a:effectLst>
          <a:uFillTx/>
          <a:latin typeface="+mn-lt"/>
          <a:ea typeface="+mn-ea"/>
          <a:cs typeface="+mn-cs"/>
          <a:sym typeface="Book Antiqua"/>
        </a:defRPr>
      </a:lvl8pPr>
      <a:lvl9pPr marL="0" marR="0" indent="36576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solidFill>
            <a:schemeClr val="tx1"/>
          </a:solidFill>
          <a:effectLst>
            <a:outerShdw sx="100000" sy="100000" kx="0" ky="0" algn="b" rotWithShape="0" blurRad="63500" dist="0" dir="3600000">
              <a:srgbClr val="000000">
                <a:alpha val="70000"/>
              </a:srgbClr>
            </a:outerShdw>
          </a:effectLst>
          <a:uFillTx/>
          <a:latin typeface="+mn-lt"/>
          <a:ea typeface="+mn-ea"/>
          <a:cs typeface="+mn-cs"/>
          <a:sym typeface="Book Antiqua"/>
        </a:defRPr>
      </a:lvl9pPr>
    </p:otherStyle>
  </p:txStyles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Relationship Id="rId3" Type="http://schemas.openxmlformats.org/officeDocument/2006/relationships/image" Target="../media/image2.png"/></Relationships>

</file>

<file path=ppt/slides/_rels/slide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eg"/><Relationship Id="rId3" Type="http://schemas.openxmlformats.org/officeDocument/2006/relationships/image" Target="../media/image3.png"/></Relationships>

</file>

<file path=ppt/slides/_rels/slide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jpeg"/><Relationship Id="rId3" Type="http://schemas.openxmlformats.org/officeDocument/2006/relationships/image" Target="../media/image4.png"/></Relationships>

</file>

<file path=ppt/slides/_rels/slide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4.jpeg"/><Relationship Id="rId4" Type="http://schemas.openxmlformats.org/officeDocument/2006/relationships/image" Target="../media/image5.png"/></Relationships>

</file>

<file path=ppt/slides/_rels/slide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5.jpeg"/><Relationship Id="rId4" Type="http://schemas.openxmlformats.org/officeDocument/2006/relationships/image" Target="../media/image3.png"/></Relationships>

</file>

<file path=ppt/slides/_rels/slide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6.jpeg"/><Relationship Id="rId4" Type="http://schemas.openxmlformats.org/officeDocument/2006/relationships/image" Target="../media/image3.png"/></Relationships>

</file>

<file path=ppt/slides/_rels/slide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7.jpeg"/><Relationship Id="rId4" Type="http://schemas.openxmlformats.org/officeDocument/2006/relationships/image" Target="../media/image3.png"/></Relationships>

</file>

<file path=ppt/slides/_rels/slide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8.jpeg"/><Relationship Id="rId4" Type="http://schemas.openxmlformats.org/officeDocument/2006/relationships/image" Target="../media/image3.png"/></Relationships>

</file>

<file path=ppt/slides/_rels/slide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TextBox 3"/>
          <p:cNvSpPr txBox="1"/>
          <p:nvPr/>
        </p:nvSpPr>
        <p:spPr>
          <a:xfrm>
            <a:off x="3613880" y="-151544"/>
            <a:ext cx="5841610" cy="44602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ctr">
              <a:defRPr b="1" sz="7200">
                <a:ln w="17780" cap="flat">
                  <a:solidFill>
                    <a:srgbClr val="FDFCFC"/>
                  </a:solidFill>
                  <a:prstDash val="solid"/>
                  <a:miter lim="800000"/>
                </a:ln>
                <a:gradFill flip="none" rotWithShape="1">
                  <a:gsLst>
                    <a:gs pos="10000">
                      <a:srgbClr val="FF7E9D"/>
                    </a:gs>
                    <a:gs pos="90000">
                      <a:srgbClr val="862D4C"/>
                    </a:gs>
                  </a:gsLst>
                  <a:lin ang="5400000" scaled="0"/>
                </a:gradFill>
                <a:effectLst>
                  <a:outerShdw sx="100000" sy="100000" kx="0" ky="0" algn="b" rotWithShape="0" blurRad="63500" dist="310007" dir="7680000">
                    <a:srgbClr val="000000">
                      <a:alpha val="32000"/>
                    </a:srgbClr>
                  </a:outerShdw>
                </a:effectLst>
                <a:latin typeface="Pythagoras"/>
                <a:ea typeface="Pythagoras"/>
                <a:cs typeface="Pythagoras"/>
                <a:sym typeface="Pythagoras"/>
              </a:defRPr>
            </a:lvl1pPr>
          </a:lstStyle>
          <a:p>
            <a:pPr/>
            <a:r>
              <a:t>"Si, pues, habéis resucitado con Cristo" </a:t>
            </a:r>
          </a:p>
        </p:txBody>
      </p:sp>
      <p:sp>
        <p:nvSpPr>
          <p:cNvPr id="94" name="TextBox 4"/>
          <p:cNvSpPr txBox="1"/>
          <p:nvPr/>
        </p:nvSpPr>
        <p:spPr>
          <a:xfrm>
            <a:off x="4790267" y="4942835"/>
            <a:ext cx="4168637" cy="8280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 i="1" sz="4800">
                <a:solidFill>
                  <a:srgbClr val="FFFFFF"/>
                </a:solidFill>
                <a:effectLst>
                  <a:outerShdw sx="100000" sy="100000" kx="0" ky="0" algn="b" rotWithShape="0" blurRad="63500" dist="310007" dir="7680000">
                    <a:srgbClr val="000000">
                      <a:alpha val="32000"/>
                    </a:srgbClr>
                  </a:outerShdw>
                </a:effectLst>
              </a:defRPr>
            </a:lvl1pPr>
          </a:lstStyle>
          <a:p>
            <a:pPr/>
            <a:r>
              <a:t>Colosenses 3:1-4</a:t>
            </a:r>
          </a:p>
        </p:txBody>
      </p:sp>
      <p:sp>
        <p:nvSpPr>
          <p:cNvPr id="95" name="Slide Number Placeholder 6"/>
          <p:cNvSpPr txBox="1"/>
          <p:nvPr>
            <p:ph type="sldNum" sz="quarter" idx="2"/>
          </p:nvPr>
        </p:nvSpPr>
        <p:spPr>
          <a:xfrm>
            <a:off x="9016999" y="187325"/>
            <a:ext cx="127001" cy="177801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  <p:pic>
        <p:nvPicPr>
          <p:cNvPr id="96" name="pasted-movie.png" descr="pasted-movie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-1696904" y="237292"/>
            <a:ext cx="7509901" cy="6383416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8" name="Picture 2" descr="Picture 2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-97421" y="-119070"/>
            <a:ext cx="5748488" cy="6858001"/>
          </a:xfrm>
          <a:prstGeom prst="rect">
            <a:avLst/>
          </a:prstGeom>
          <a:ln w="12700">
            <a:miter lim="400000"/>
          </a:ln>
        </p:spPr>
      </p:pic>
      <p:sp>
        <p:nvSpPr>
          <p:cNvPr id="99" name="TextBox 10"/>
          <p:cNvSpPr txBox="1"/>
          <p:nvPr/>
        </p:nvSpPr>
        <p:spPr>
          <a:xfrm>
            <a:off x="-715939" y="2383549"/>
            <a:ext cx="10067312" cy="33680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marL="714375" indent="-714375">
              <a:spcBef>
                <a:spcPts val="600"/>
              </a:spcBef>
              <a:buClr>
                <a:srgbClr val="B13F9A"/>
              </a:buClr>
              <a:buSzPct val="100000"/>
              <a:buChar char="ö"/>
              <a:defRPr b="1" sz="5000">
                <a:solidFill>
                  <a:srgbClr val="FFFFFF"/>
                </a:solidFill>
                <a:effectLst>
                  <a:outerShdw sx="100000" sy="100000" kx="0" ky="0" algn="b" rotWithShape="0" blurRad="63500" dist="310007" dir="7680000">
                    <a:srgbClr val="000000">
                      <a:alpha val="32000"/>
                    </a:srgbClr>
                  </a:outerShdw>
                </a:effectLst>
              </a:defRPr>
            </a:pPr>
            <a:r>
              <a:t>Busca las Cosas de Arriba  – (1)</a:t>
            </a:r>
          </a:p>
          <a:p>
            <a:pPr marL="714375" indent="-714375">
              <a:spcBef>
                <a:spcPts val="600"/>
              </a:spcBef>
              <a:buClr>
                <a:srgbClr val="B13F9A"/>
              </a:buClr>
              <a:buSzPct val="100000"/>
              <a:buChar char="ö"/>
              <a:defRPr b="1" sz="5000">
                <a:solidFill>
                  <a:srgbClr val="FFFFFF"/>
                </a:solidFill>
                <a:effectLst>
                  <a:outerShdw sx="100000" sy="100000" kx="0" ky="0" algn="b" rotWithShape="0" blurRad="63500" dist="310007" dir="7680000">
                    <a:srgbClr val="000000">
                      <a:alpha val="32000"/>
                    </a:srgbClr>
                  </a:outerShdw>
                </a:effectLst>
              </a:defRPr>
            </a:pPr>
            <a:r>
              <a:t>Enfoque en cosas de arriba (2)</a:t>
            </a:r>
          </a:p>
          <a:p>
            <a:pPr marL="714375" indent="-714375">
              <a:spcBef>
                <a:spcPts val="600"/>
              </a:spcBef>
              <a:buClr>
                <a:srgbClr val="B13F9A"/>
              </a:buClr>
              <a:buSzPct val="100000"/>
              <a:buChar char="ö"/>
              <a:defRPr b="1" sz="5000">
                <a:solidFill>
                  <a:srgbClr val="FFFFFF"/>
                </a:solidFill>
                <a:effectLst>
                  <a:outerShdw sx="100000" sy="100000" kx="0" ky="0" algn="b" rotWithShape="0" blurRad="63500" dist="310007" dir="7680000">
                    <a:srgbClr val="000000">
                      <a:alpha val="32000"/>
                    </a:srgbClr>
                  </a:outerShdw>
                </a:effectLst>
              </a:defRPr>
            </a:pPr>
            <a:r>
              <a:t>En Cristo están Seguro – (3)</a:t>
            </a:r>
          </a:p>
          <a:p>
            <a:pPr marL="714375" indent="-714375">
              <a:spcBef>
                <a:spcPts val="600"/>
              </a:spcBef>
              <a:buClr>
                <a:srgbClr val="B13F9A"/>
              </a:buClr>
              <a:buSzPct val="100000"/>
              <a:buChar char="ö"/>
              <a:defRPr b="1" sz="5000">
                <a:solidFill>
                  <a:srgbClr val="FFFFFF"/>
                </a:solidFill>
                <a:effectLst>
                  <a:outerShdw sx="100000" sy="100000" kx="0" ky="0" algn="b" rotWithShape="0" blurRad="63500" dist="310007" dir="7680000">
                    <a:srgbClr val="000000">
                      <a:alpha val="32000"/>
                    </a:srgbClr>
                  </a:outerShdw>
                </a:effectLst>
              </a:defRPr>
            </a:pPr>
            <a:r>
              <a:t>Manifestados con Cristo – (4)</a:t>
            </a:r>
          </a:p>
        </p:txBody>
      </p:sp>
      <p:sp>
        <p:nvSpPr>
          <p:cNvPr id="100" name="Slide Number Placeholder 8"/>
          <p:cNvSpPr txBox="1"/>
          <p:nvPr>
            <p:ph type="sldNum" sz="quarter" idx="2"/>
          </p:nvPr>
        </p:nvSpPr>
        <p:spPr>
          <a:xfrm>
            <a:off x="9016999" y="187325"/>
            <a:ext cx="127001" cy="177801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  <p:sp>
        <p:nvSpPr>
          <p:cNvPr id="101" name="TextBox 3"/>
          <p:cNvSpPr txBox="1"/>
          <p:nvPr/>
        </p:nvSpPr>
        <p:spPr>
          <a:xfrm>
            <a:off x="45720" y="259766"/>
            <a:ext cx="9052560" cy="16408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algn="ctr">
              <a:defRPr b="1" sz="5100">
                <a:ln w="17780" cap="flat">
                  <a:solidFill>
                    <a:srgbClr val="FDFCFC"/>
                  </a:solidFill>
                  <a:prstDash val="solid"/>
                  <a:miter lim="800000"/>
                </a:ln>
                <a:gradFill flip="none" rotWithShape="1">
                  <a:gsLst>
                    <a:gs pos="10000">
                      <a:srgbClr val="FF7E9D"/>
                    </a:gs>
                    <a:gs pos="90000">
                      <a:srgbClr val="862D4C"/>
                    </a:gs>
                  </a:gsLst>
                  <a:lin ang="5400000" scaled="0"/>
                </a:gradFill>
                <a:effectLst>
                  <a:outerShdw sx="100000" sy="100000" kx="0" ky="0" algn="b" rotWithShape="0" blurRad="63500" dist="310007" dir="7680000">
                    <a:srgbClr val="000000">
                      <a:alpha val="32000"/>
                    </a:srgbClr>
                  </a:outerShdw>
                </a:effectLst>
                <a:latin typeface="Pythagoras"/>
                <a:ea typeface="Pythagoras"/>
                <a:cs typeface="Pythagoras"/>
                <a:sym typeface="Pythagoras"/>
              </a:defRPr>
            </a:pPr>
            <a:r>
              <a:t>“Si, pues, habéis</a:t>
            </a:r>
          </a:p>
          <a:p>
            <a:pPr algn="ctr">
              <a:defRPr b="1" sz="5100">
                <a:ln w="17780" cap="flat">
                  <a:solidFill>
                    <a:srgbClr val="FDFCFC"/>
                  </a:solidFill>
                  <a:prstDash val="solid"/>
                  <a:miter lim="800000"/>
                </a:ln>
                <a:gradFill flip="none" rotWithShape="1">
                  <a:gsLst>
                    <a:gs pos="10000">
                      <a:srgbClr val="FF7E9D"/>
                    </a:gs>
                    <a:gs pos="90000">
                      <a:srgbClr val="862D4C"/>
                    </a:gs>
                  </a:gsLst>
                  <a:lin ang="5400000" scaled="0"/>
                </a:gradFill>
                <a:effectLst>
                  <a:outerShdw sx="100000" sy="100000" kx="0" ky="0" algn="b" rotWithShape="0" blurRad="63500" dist="310007" dir="7680000">
                    <a:srgbClr val="000000">
                      <a:alpha val="32000"/>
                    </a:srgbClr>
                  </a:outerShdw>
                </a:effectLst>
                <a:latin typeface="Pythagoras"/>
                <a:ea typeface="Pythagoras"/>
                <a:cs typeface="Pythagoras"/>
                <a:sym typeface="Pythagoras"/>
              </a:defRPr>
            </a:pPr>
            <a:r>
              <a:t> resucitado con Cristo”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advClick="1" p14:dur="1000">
        <p:fade/>
      </p:transition>
    </mc:Choice>
    <mc:Fallback>
      <p:transition spd="med">
        <p:fade/>
      </p:transition>
    </mc:Fallback>
  </mc:AlternateContent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1" presetID="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9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500" fill="hold"/>
                                        <p:tgtEl>
                                          <p:spTgt spid="99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500" fill="hold"/>
                                        <p:tgtEl>
                                          <p:spTgt spid="99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Class="entr" nodeType="withEffect" presetSubtype="1" presetID="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500" fill="hold"/>
                                        <p:tgtEl>
                                          <p:spTgt spid="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500" fill="hold"/>
                                        <p:tgtEl>
                                          <p:spTgt spid="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Class="entr" nodeType="clickEffect" presetSubtype="1" presetID="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500" fill="hold"/>
                                        <p:tgtEl>
                                          <p:spTgt spid="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500" fill="hold"/>
                                        <p:tgtEl>
                                          <p:spTgt spid="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Class="entr" nodeType="clickEffect" presetSubtype="1" presetID="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2" fill="hold"/>
                                        <p:tgtEl>
                                          <p:spTgt spid="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500" fill="hold"/>
                                        <p:tgtEl>
                                          <p:spTgt spid="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500" fill="hold"/>
                                        <p:tgtEl>
                                          <p:spTgt spid="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Class="entr" nodeType="clickEffect" presetSubtype="1" presetID="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8" fill="hold"/>
                                        <p:tgtEl>
                                          <p:spTgt spid="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500" fill="hold"/>
                                        <p:tgtEl>
                                          <p:spTgt spid="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500" fill="hold"/>
                                        <p:tgtEl>
                                          <p:spTgt spid="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p" bldLvl="5" animBg="1" rev="0" advAuto="0" spid="99" grpId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TextBox 3"/>
          <p:cNvSpPr txBox="1"/>
          <p:nvPr/>
        </p:nvSpPr>
        <p:spPr>
          <a:xfrm>
            <a:off x="45719" y="0"/>
            <a:ext cx="9052561" cy="6375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ctr">
              <a:defRPr b="1" sz="3600">
                <a:ln w="17780" cap="flat">
                  <a:solidFill>
                    <a:srgbClr val="FDFCFC"/>
                  </a:solidFill>
                  <a:prstDash val="solid"/>
                  <a:miter lim="800000"/>
                </a:ln>
                <a:gradFill flip="none" rotWithShape="1">
                  <a:gsLst>
                    <a:gs pos="10000">
                      <a:srgbClr val="FF7E9D"/>
                    </a:gs>
                    <a:gs pos="90000">
                      <a:srgbClr val="862D4C"/>
                    </a:gs>
                  </a:gsLst>
                  <a:lin ang="5400000" scaled="0"/>
                </a:gradFill>
                <a:effectLst>
                  <a:outerShdw sx="100000" sy="100000" kx="0" ky="0" algn="b" rotWithShape="0" blurRad="63500" dist="310007" dir="7680000">
                    <a:srgbClr val="000000">
                      <a:alpha val="32000"/>
                    </a:srgbClr>
                  </a:outerShdw>
                </a:effectLst>
                <a:latin typeface="Pythagoras"/>
                <a:ea typeface="Pythagoras"/>
                <a:cs typeface="Pythagoras"/>
                <a:sym typeface="Pythagoras"/>
              </a:defRPr>
            </a:lvl1pPr>
          </a:lstStyle>
          <a:p>
            <a:pPr/>
            <a:r>
              <a:t>“Si, pues, habéis resucitado con Cristo”</a:t>
            </a:r>
          </a:p>
        </p:txBody>
      </p:sp>
      <p:sp>
        <p:nvSpPr>
          <p:cNvPr id="104" name="TextBox 6"/>
          <p:cNvSpPr txBox="1"/>
          <p:nvPr/>
        </p:nvSpPr>
        <p:spPr>
          <a:xfrm>
            <a:off x="7057217" y="522575"/>
            <a:ext cx="1992353" cy="4597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ctr">
              <a:defRPr b="1" sz="2400">
                <a:solidFill>
                  <a:srgbClr val="FFFFFF"/>
                </a:solidFill>
                <a:effectLst>
                  <a:outerShdw sx="100000" sy="100000" kx="0" ky="0" algn="b" rotWithShape="0" blurRad="50800" dist="39000" dir="5460000">
                    <a:srgbClr val="000000">
                      <a:alpha val="38000"/>
                    </a:srgbClr>
                  </a:outerShdw>
                </a:effectLst>
                <a:latin typeface="Berlin Sans FB Demi"/>
                <a:ea typeface="Berlin Sans FB Demi"/>
                <a:cs typeface="Berlin Sans FB Demi"/>
                <a:sym typeface="Berlin Sans FB Demi"/>
              </a:defRPr>
            </a:lvl1pPr>
          </a:lstStyle>
          <a:p>
            <a:pPr/>
            <a:r>
              <a:t>     (3:1-4)</a:t>
            </a:r>
          </a:p>
        </p:txBody>
      </p:sp>
      <p:sp>
        <p:nvSpPr>
          <p:cNvPr id="105" name="TextBox 10"/>
          <p:cNvSpPr txBox="1"/>
          <p:nvPr/>
        </p:nvSpPr>
        <p:spPr>
          <a:xfrm>
            <a:off x="-482355" y="1168679"/>
            <a:ext cx="6695465" cy="53238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marL="669471" indent="-669471">
              <a:spcBef>
                <a:spcPts val="600"/>
              </a:spcBef>
              <a:buClr>
                <a:srgbClr val="B13F9A"/>
              </a:buClr>
              <a:buSzPct val="100000"/>
              <a:buChar char="ö"/>
              <a:defRPr b="1" sz="4100">
                <a:solidFill>
                  <a:srgbClr val="FFFFFF"/>
                </a:solidFill>
                <a:effectLst>
                  <a:outerShdw sx="100000" sy="100000" kx="0" ky="0" algn="b" rotWithShape="0" blurRad="63500" dist="310007" dir="7680000">
                    <a:srgbClr val="000000">
                      <a:alpha val="32000"/>
                    </a:srgbClr>
                  </a:outerShdw>
                </a:effectLst>
              </a:defRPr>
            </a:pPr>
            <a:r>
              <a:t>“Si, pues, habéis” – </a:t>
            </a:r>
            <a:r>
              <a:rPr b="0" i="1"/>
              <a:t>Cláusula  condicional </a:t>
            </a:r>
            <a:endParaRPr i="1"/>
          </a:p>
          <a:p>
            <a:pPr marL="669471" indent="-669471">
              <a:spcBef>
                <a:spcPts val="600"/>
              </a:spcBef>
              <a:buClr>
                <a:srgbClr val="B13F9A"/>
              </a:buClr>
              <a:buSzPct val="100000"/>
              <a:buChar char="ö"/>
              <a:defRPr b="1" sz="4100">
                <a:solidFill>
                  <a:srgbClr val="FFFFFF"/>
                </a:solidFill>
                <a:effectLst>
                  <a:outerShdw sx="100000" sy="100000" kx="0" ky="0" algn="b" rotWithShape="0" blurRad="63500" dist="310007" dir="7680000">
                    <a:srgbClr val="000000">
                      <a:alpha val="32000"/>
                    </a:srgbClr>
                  </a:outerShdw>
                </a:effectLst>
              </a:defRPr>
            </a:pPr>
            <a:r>
              <a:t>“Resucitado con Cristo” </a:t>
            </a:r>
            <a:r>
              <a:rPr b="0" i="1"/>
              <a:t> Refiriendo al momento de su bautismo–</a:t>
            </a:r>
          </a:p>
          <a:p>
            <a:pPr marL="669471" indent="-669471">
              <a:spcBef>
                <a:spcPts val="600"/>
              </a:spcBef>
              <a:buClr>
                <a:srgbClr val="B13F9A"/>
              </a:buClr>
              <a:buSzPct val="100000"/>
              <a:buChar char="ö"/>
              <a:defRPr b="1" sz="4100">
                <a:solidFill>
                  <a:srgbClr val="FFFFFF"/>
                </a:solidFill>
                <a:effectLst>
                  <a:outerShdw sx="100000" sy="100000" kx="0" ky="0" algn="b" rotWithShape="0" blurRad="63500" dist="310007" dir="7680000">
                    <a:srgbClr val="000000">
                      <a:alpha val="32000"/>
                    </a:srgbClr>
                  </a:outerShdw>
                </a:effectLst>
              </a:defRPr>
            </a:pPr>
            <a:r>
              <a:t>El Cristiano ha venido a tener Vida espiritual en Cristo – (</a:t>
            </a:r>
            <a:r>
              <a:rPr b="0" i="1"/>
              <a:t>Efesios 2:5,6</a:t>
            </a:r>
            <a:r>
              <a:t>)</a:t>
            </a:r>
          </a:p>
        </p:txBody>
      </p:sp>
      <p:sp>
        <p:nvSpPr>
          <p:cNvPr id="106" name="Slide Number Placeholder 8"/>
          <p:cNvSpPr txBox="1"/>
          <p:nvPr>
            <p:ph type="sldNum" sz="quarter" idx="2"/>
          </p:nvPr>
        </p:nvSpPr>
        <p:spPr>
          <a:xfrm>
            <a:off x="9016999" y="187325"/>
            <a:ext cx="127001" cy="177801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  <p:pic>
        <p:nvPicPr>
          <p:cNvPr id="107" name="pasted-movie.png" descr="pasted-movie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5713151" y="194841"/>
            <a:ext cx="4399047" cy="685800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advClick="1" p14:dur="1000">
        <p:fade/>
      </p:transition>
    </mc:Choice>
    <mc:Fallback>
      <p:transition spd="med">
        <p:fade/>
      </p:transition>
    </mc:Fallback>
  </mc:AlternateContent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1" presetID="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0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500" fill="hold"/>
                                        <p:tgtEl>
                                          <p:spTgt spid="105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500" fill="hold"/>
                                        <p:tgtEl>
                                          <p:spTgt spid="105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Class="entr" nodeType="withEffect" presetSubtype="1" presetID="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10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500" fill="hold"/>
                                        <p:tgtEl>
                                          <p:spTgt spid="10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500" fill="hold"/>
                                        <p:tgtEl>
                                          <p:spTgt spid="10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Class="entr" nodeType="clickEffect" presetSubtype="1" presetID="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10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500" fill="hold"/>
                                        <p:tgtEl>
                                          <p:spTgt spid="10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500" fill="hold"/>
                                        <p:tgtEl>
                                          <p:spTgt spid="10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Class="entr" nodeType="clickEffect" presetSubtype="1" presetID="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2" fill="hold"/>
                                        <p:tgtEl>
                                          <p:spTgt spid="10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500" fill="hold"/>
                                        <p:tgtEl>
                                          <p:spTgt spid="10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500" fill="hold"/>
                                        <p:tgtEl>
                                          <p:spTgt spid="10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p" bldLvl="5" animBg="1" rev="0" advAuto="0" spid="105" grpId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bg>
      <p:bgPr>
        <a:blipFill rotWithShape="1">
          <a:blip r:embed="rId3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TextBox 6"/>
          <p:cNvSpPr txBox="1"/>
          <p:nvPr/>
        </p:nvSpPr>
        <p:spPr>
          <a:xfrm>
            <a:off x="45719" y="600670"/>
            <a:ext cx="9052561" cy="8280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defRPr b="1" sz="4800">
                <a:solidFill>
                  <a:srgbClr val="FFFFFF"/>
                </a:solidFill>
                <a:effectLst>
                  <a:outerShdw sx="100000" sy="100000" kx="0" ky="0" algn="b" rotWithShape="0" blurRad="50800" dist="39000" dir="5460000">
                    <a:srgbClr val="000000">
                      <a:alpha val="38000"/>
                    </a:srgbClr>
                  </a:outerShdw>
                </a:effectLst>
                <a:latin typeface="Berlin Sans FB Demi"/>
                <a:ea typeface="Berlin Sans FB Demi"/>
                <a:cs typeface="Berlin Sans FB Demi"/>
                <a:sym typeface="Berlin Sans FB Demi"/>
              </a:defRPr>
            </a:lvl1pPr>
          </a:lstStyle>
          <a:p>
            <a:pPr/>
            <a:r>
              <a:t>Buscar las cosas de Arriba (1)</a:t>
            </a:r>
          </a:p>
        </p:txBody>
      </p:sp>
      <p:sp>
        <p:nvSpPr>
          <p:cNvPr id="110" name="TextBox 10"/>
          <p:cNvSpPr txBox="1"/>
          <p:nvPr/>
        </p:nvSpPr>
        <p:spPr>
          <a:xfrm>
            <a:off x="-510990" y="1416808"/>
            <a:ext cx="8505824" cy="55016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marL="800100" indent="-800100">
              <a:spcBef>
                <a:spcPts val="600"/>
              </a:spcBef>
              <a:buClr>
                <a:srgbClr val="B13F9A"/>
              </a:buClr>
              <a:buSzPct val="100000"/>
              <a:buChar char="ö"/>
              <a:defRPr b="1" sz="4200">
                <a:solidFill>
                  <a:srgbClr val="FFFFFF"/>
                </a:solidFill>
                <a:effectLst>
                  <a:outerShdw sx="100000" sy="100000" kx="0" ky="0" algn="b" rotWithShape="0" blurRad="63500" dist="310007" dir="7680000">
                    <a:srgbClr val="000000">
                      <a:alpha val="32000"/>
                    </a:srgbClr>
                  </a:outerShdw>
                </a:effectLst>
              </a:defRPr>
            </a:pPr>
            <a:r>
              <a:t>El buscar aquí "no es para descubrir"</a:t>
            </a:r>
          </a:p>
          <a:p>
            <a:pPr marL="800100" indent="-800100">
              <a:spcBef>
                <a:spcPts val="600"/>
              </a:spcBef>
              <a:buClr>
                <a:srgbClr val="B13F9A"/>
              </a:buClr>
              <a:buSzPct val="100000"/>
              <a:buChar char="ö"/>
              <a:defRPr b="1" sz="4200">
                <a:solidFill>
                  <a:srgbClr val="FFFFFF"/>
                </a:solidFill>
                <a:effectLst>
                  <a:outerShdw sx="100000" sy="100000" kx="0" ky="0" algn="b" rotWithShape="0" blurRad="63500" dist="310007" dir="7680000">
                    <a:srgbClr val="000000">
                      <a:alpha val="32000"/>
                    </a:srgbClr>
                  </a:outerShdw>
                </a:effectLst>
              </a:defRPr>
            </a:pPr>
            <a:r>
              <a:t>Más bien es para "obtener" </a:t>
            </a:r>
            <a:r>
              <a:rPr b="0" i="1"/>
              <a:t>(Mat 6:33)</a:t>
            </a:r>
          </a:p>
          <a:p>
            <a:pPr marL="800100" indent="-800100">
              <a:spcBef>
                <a:spcPts val="600"/>
              </a:spcBef>
              <a:buClr>
                <a:srgbClr val="B13F9A"/>
              </a:buClr>
              <a:buSzPct val="100000"/>
              <a:buChar char="ö"/>
              <a:defRPr b="1" sz="4200">
                <a:solidFill>
                  <a:srgbClr val="FFFFFF"/>
                </a:solidFill>
                <a:effectLst>
                  <a:outerShdw sx="100000" sy="100000" kx="0" ky="0" algn="b" rotWithShape="0" blurRad="63500" dist="310007" dir="7680000">
                    <a:srgbClr val="000000">
                      <a:alpha val="32000"/>
                    </a:srgbClr>
                  </a:outerShdw>
                </a:effectLst>
              </a:defRPr>
            </a:pPr>
            <a:r>
              <a:t>Buscar siempre las cosas Eternas– </a:t>
            </a:r>
            <a:r>
              <a:rPr b="0" i="1"/>
              <a:t>(2 Cor. 4:18)</a:t>
            </a:r>
          </a:p>
          <a:p>
            <a:pPr marL="800100" indent="-800100">
              <a:spcBef>
                <a:spcPts val="600"/>
              </a:spcBef>
              <a:buClr>
                <a:srgbClr val="B13F9A"/>
              </a:buClr>
              <a:buSzPct val="100000"/>
              <a:buChar char="ö"/>
              <a:defRPr b="1" sz="4200">
                <a:solidFill>
                  <a:srgbClr val="FFFFFF"/>
                </a:solidFill>
                <a:effectLst>
                  <a:outerShdw sx="100000" sy="100000" kx="0" ky="0" algn="b" rotWithShape="0" blurRad="63500" dist="310007" dir="7680000">
                    <a:srgbClr val="000000">
                      <a:alpha val="32000"/>
                    </a:srgbClr>
                  </a:outerShdw>
                </a:effectLst>
              </a:defRPr>
            </a:pPr>
            <a:r>
              <a:t>Buscando un mejor lugar – </a:t>
            </a:r>
            <a:r>
              <a:rPr b="0" i="1"/>
              <a:t>(Heb. 11:13-16)</a:t>
            </a:r>
          </a:p>
        </p:txBody>
      </p:sp>
      <p:sp>
        <p:nvSpPr>
          <p:cNvPr id="111" name="Slide Number Placeholder 12"/>
          <p:cNvSpPr txBox="1"/>
          <p:nvPr>
            <p:ph type="sldNum" sz="quarter" idx="2"/>
          </p:nvPr>
        </p:nvSpPr>
        <p:spPr>
          <a:xfrm>
            <a:off x="9016999" y="187325"/>
            <a:ext cx="127001" cy="177801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  <p:pic>
        <p:nvPicPr>
          <p:cNvPr id="112" name="pasted-movie.png" descr="pasted-movie.pn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 rot="60000">
            <a:off x="5548557" y="3112809"/>
            <a:ext cx="3505201" cy="3962401"/>
          </a:xfrm>
          <a:prstGeom prst="rect">
            <a:avLst/>
          </a:prstGeom>
          <a:ln w="12700">
            <a:miter lim="400000"/>
          </a:ln>
        </p:spPr>
      </p:pic>
      <p:sp>
        <p:nvSpPr>
          <p:cNvPr id="113" name="TextBox 3"/>
          <p:cNvSpPr txBox="1"/>
          <p:nvPr/>
        </p:nvSpPr>
        <p:spPr>
          <a:xfrm>
            <a:off x="45719" y="0"/>
            <a:ext cx="9052561" cy="6375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ctr">
              <a:defRPr b="1" sz="3600">
                <a:ln w="17780" cap="flat">
                  <a:solidFill>
                    <a:srgbClr val="FDFCFC"/>
                  </a:solidFill>
                  <a:prstDash val="solid"/>
                  <a:miter lim="800000"/>
                </a:ln>
                <a:gradFill flip="none" rotWithShape="1">
                  <a:gsLst>
                    <a:gs pos="10000">
                      <a:srgbClr val="FF7E9D"/>
                    </a:gs>
                    <a:gs pos="90000">
                      <a:srgbClr val="862D4C"/>
                    </a:gs>
                  </a:gsLst>
                  <a:lin ang="5400000" scaled="0"/>
                </a:gradFill>
                <a:effectLst>
                  <a:outerShdw sx="100000" sy="100000" kx="0" ky="0" algn="b" rotWithShape="0" blurRad="63500" dist="310007" dir="7680000">
                    <a:srgbClr val="000000">
                      <a:alpha val="32000"/>
                    </a:srgbClr>
                  </a:outerShdw>
                </a:effectLst>
                <a:latin typeface="Pythagoras"/>
                <a:ea typeface="Pythagoras"/>
                <a:cs typeface="Pythagoras"/>
                <a:sym typeface="Pythagoras"/>
              </a:defRPr>
            </a:lvl1pPr>
          </a:lstStyle>
          <a:p>
            <a:pPr/>
            <a:r>
              <a:t>“Si, pues, habéis resucitado con Cristo”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advClick="1" p14:dur="1000">
        <p:fade/>
      </p:transition>
    </mc:Choice>
    <mc:Fallback>
      <p:transition spd="med">
        <p:fade/>
      </p:transition>
    </mc:Fallback>
  </mc:AlternateContent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8" presetID="2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1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7" dur="500"/>
                                        <p:tgtEl>
                                          <p:spTgt spid="110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Class="entr" nodeType="withEffect" presetSubtype="8" presetID="2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9" fill="hold"/>
                                        <p:tgtEl>
                                          <p:spTgt spid="1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10" dur="500"/>
                                        <p:tgtEl>
                                          <p:spTgt spid="1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Class="entr" nodeType="clickEffect" presetSubtype="8" presetID="2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fill="hold"/>
                                        <p:tgtEl>
                                          <p:spTgt spid="1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15" dur="500"/>
                                        <p:tgtEl>
                                          <p:spTgt spid="1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Class="entr" nodeType="clickEffect" presetSubtype="8" presetID="2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9" fill="hold"/>
                                        <p:tgtEl>
                                          <p:spTgt spid="1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20" dur="500"/>
                                        <p:tgtEl>
                                          <p:spTgt spid="1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Class="entr" nodeType="clickEffect" presetSubtype="8" presetID="2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4" fill="hold"/>
                                        <p:tgtEl>
                                          <p:spTgt spid="1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25" dur="500"/>
                                        <p:tgtEl>
                                          <p:spTgt spid="1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p" bldLvl="5" animBg="1" rev="0" advAuto="0" spid="110" grpId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bg>
      <p:bgPr>
        <a:blipFill rotWithShape="1">
          <a:blip r:embed="rId3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7" name="Picture 2" descr="Picture 2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0" y="1"/>
            <a:ext cx="5748488" cy="6858001"/>
          </a:xfrm>
          <a:prstGeom prst="rect">
            <a:avLst/>
          </a:prstGeom>
          <a:ln w="12700">
            <a:miter lim="400000"/>
          </a:ln>
        </p:spPr>
      </p:pic>
      <p:sp>
        <p:nvSpPr>
          <p:cNvPr id="118" name="TextBox 10"/>
          <p:cNvSpPr txBox="1"/>
          <p:nvPr/>
        </p:nvSpPr>
        <p:spPr>
          <a:xfrm>
            <a:off x="66826" y="1046479"/>
            <a:ext cx="8898911" cy="52349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marL="685800" indent="-685800">
              <a:spcBef>
                <a:spcPts val="600"/>
              </a:spcBef>
              <a:buClr>
                <a:srgbClr val="B13F9A"/>
              </a:buClr>
              <a:buSzPct val="100000"/>
              <a:buChar char="ö"/>
              <a:defRPr b="1" sz="3600">
                <a:solidFill>
                  <a:srgbClr val="FFFFFF"/>
                </a:solidFill>
                <a:effectLst>
                  <a:outerShdw sx="100000" sy="100000" kx="0" ky="0" algn="b" rotWithShape="0" blurRad="63500" dist="310007" dir="7680000">
                    <a:srgbClr val="000000">
                      <a:alpha val="32000"/>
                    </a:srgbClr>
                  </a:outerShdw>
                </a:effectLst>
              </a:defRPr>
            </a:pPr>
            <a:r>
              <a:t>“Poned la mira”(ver 2)</a:t>
            </a:r>
          </a:p>
          <a:p>
            <a:pPr marL="685800" indent="-685800">
              <a:spcBef>
                <a:spcPts val="600"/>
              </a:spcBef>
              <a:buClr>
                <a:srgbClr val="B13F9A"/>
              </a:buClr>
              <a:buSzPct val="100000"/>
              <a:buChar char="ö"/>
              <a:defRPr b="1" sz="3600">
                <a:solidFill>
                  <a:srgbClr val="FFFFFF"/>
                </a:solidFill>
                <a:effectLst>
                  <a:outerShdw sx="100000" sy="100000" kx="0" ky="0" algn="b" rotWithShape="0" blurRad="63500" dist="310007" dir="7680000">
                    <a:srgbClr val="000000">
                      <a:alpha val="32000"/>
                    </a:srgbClr>
                  </a:outerShdw>
                </a:effectLst>
              </a:defRPr>
            </a:pPr>
            <a:r>
              <a:t>Implica; Responsabilidad Personal de cada quien </a:t>
            </a:r>
            <a:r>
              <a:rPr b="0" i="1"/>
              <a:t>(Josué  24:15; Salmos119:112)</a:t>
            </a:r>
          </a:p>
          <a:p>
            <a:pPr marL="685800" indent="-685800">
              <a:spcBef>
                <a:spcPts val="600"/>
              </a:spcBef>
              <a:buClr>
                <a:srgbClr val="B13F9A"/>
              </a:buClr>
              <a:buSzPct val="100000"/>
              <a:buChar char="ö"/>
              <a:defRPr b="1" sz="3600">
                <a:solidFill>
                  <a:srgbClr val="FFFFFF"/>
                </a:solidFill>
                <a:effectLst>
                  <a:outerShdw sx="100000" sy="100000" kx="0" ky="0" algn="b" rotWithShape="0" blurRad="63500" dist="310007" dir="7680000">
                    <a:srgbClr val="000000">
                      <a:alpha val="32000"/>
                    </a:srgbClr>
                  </a:outerShdw>
                </a:effectLst>
              </a:defRPr>
            </a:pPr>
            <a:r>
              <a:t>Nuestro Mayor ENFOQUE  Debe de estar en las cosas espirituales–        </a:t>
            </a:r>
            <a:r>
              <a:rPr b="0" i="1"/>
              <a:t>(Mat 6:19-23)</a:t>
            </a:r>
          </a:p>
          <a:p>
            <a:pPr marL="685800" indent="-685800">
              <a:spcBef>
                <a:spcPts val="600"/>
              </a:spcBef>
              <a:buClr>
                <a:srgbClr val="B13F9A"/>
              </a:buClr>
              <a:buSzPct val="100000"/>
              <a:buChar char="ö"/>
              <a:defRPr b="1" sz="3600">
                <a:solidFill>
                  <a:srgbClr val="FFFFFF"/>
                </a:solidFill>
                <a:effectLst>
                  <a:outerShdw sx="100000" sy="100000" kx="0" ky="0" algn="b" rotWithShape="0" blurRad="63500" dist="310007" dir="7680000">
                    <a:srgbClr val="000000">
                      <a:alpha val="32000"/>
                    </a:srgbClr>
                  </a:outerShdw>
                </a:effectLst>
              </a:defRPr>
            </a:pPr>
            <a:r>
              <a:t>No se Puede Servir a Dios y al Mundo al mismo tiempo </a:t>
            </a:r>
            <a:r>
              <a:rPr b="0"/>
              <a:t>– </a:t>
            </a:r>
            <a:r>
              <a:rPr b="0" i="1"/>
              <a:t>( Rom 8:7,8; 1 Juan 2:15-17)</a:t>
            </a:r>
          </a:p>
        </p:txBody>
      </p:sp>
      <p:sp>
        <p:nvSpPr>
          <p:cNvPr id="119" name="Slide Number Placeholder 12"/>
          <p:cNvSpPr txBox="1"/>
          <p:nvPr>
            <p:ph type="sldNum" sz="quarter" idx="2"/>
          </p:nvPr>
        </p:nvSpPr>
        <p:spPr>
          <a:xfrm>
            <a:off x="9016999" y="187325"/>
            <a:ext cx="127001" cy="177801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  <p:sp>
        <p:nvSpPr>
          <p:cNvPr id="120" name="TextBox 3"/>
          <p:cNvSpPr txBox="1"/>
          <p:nvPr/>
        </p:nvSpPr>
        <p:spPr>
          <a:xfrm>
            <a:off x="45719" y="0"/>
            <a:ext cx="9052561" cy="6375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ctr">
              <a:defRPr b="1" sz="3600">
                <a:ln w="17780" cap="flat">
                  <a:solidFill>
                    <a:srgbClr val="FDFCFC"/>
                  </a:solidFill>
                  <a:prstDash val="solid"/>
                  <a:miter lim="800000"/>
                </a:ln>
                <a:gradFill flip="none" rotWithShape="1">
                  <a:gsLst>
                    <a:gs pos="10000">
                      <a:srgbClr val="FF7E9D"/>
                    </a:gs>
                    <a:gs pos="90000">
                      <a:srgbClr val="862D4C"/>
                    </a:gs>
                  </a:gsLst>
                  <a:lin ang="5400000" scaled="0"/>
                </a:gradFill>
                <a:effectLst>
                  <a:outerShdw sx="100000" sy="100000" kx="0" ky="0" algn="b" rotWithShape="0" blurRad="63500" dist="310007" dir="7680000">
                    <a:srgbClr val="000000">
                      <a:alpha val="32000"/>
                    </a:srgbClr>
                  </a:outerShdw>
                </a:effectLst>
                <a:latin typeface="Pythagoras"/>
                <a:ea typeface="Pythagoras"/>
                <a:cs typeface="Pythagoras"/>
                <a:sym typeface="Pythagoras"/>
              </a:defRPr>
            </a:lvl1pPr>
          </a:lstStyle>
          <a:p>
            <a:pPr/>
            <a:r>
              <a:t>“Si, pues, habéis resucitado con Cristo”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advClick="1" p14:dur="1000">
        <p:fade/>
      </p:transition>
    </mc:Choice>
    <mc:Fallback>
      <p:transition spd="med">
        <p:fade/>
      </p:transition>
    </mc:Fallback>
  </mc:AlternateContent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1" presetID="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Class="entr" nodeType="clickEffect" presetSubtype="1" presetID="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1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Class="entr" nodeType="clickEffect" presetSubtype="1" presetID="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8" fill="hold"/>
                                        <p:tgtEl>
                                          <p:spTgt spid="1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p" bldLvl="5" animBg="1" rev="0" advAuto="0" spid="118" grpId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bg>
      <p:bgPr>
        <a:blipFill rotWithShape="1">
          <a:blip r:embed="rId3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4" name="Picture 2" descr="Picture 2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0" y="1"/>
            <a:ext cx="5748488" cy="6858001"/>
          </a:xfrm>
          <a:prstGeom prst="rect">
            <a:avLst/>
          </a:prstGeom>
          <a:ln w="12700">
            <a:miter lim="400000"/>
          </a:ln>
        </p:spPr>
      </p:pic>
      <p:sp>
        <p:nvSpPr>
          <p:cNvPr id="125" name="TextBox 6"/>
          <p:cNvSpPr txBox="1"/>
          <p:nvPr/>
        </p:nvSpPr>
        <p:spPr>
          <a:xfrm>
            <a:off x="45719" y="600670"/>
            <a:ext cx="9052561" cy="6375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r">
              <a:defRPr b="1" sz="3600">
                <a:solidFill>
                  <a:srgbClr val="FFFFFF"/>
                </a:solidFill>
                <a:effectLst>
                  <a:outerShdw sx="100000" sy="100000" kx="0" ky="0" algn="b" rotWithShape="0" blurRad="50800" dist="39000" dir="5460000">
                    <a:srgbClr val="000000">
                      <a:alpha val="38000"/>
                    </a:srgbClr>
                  </a:outerShdw>
                </a:effectLst>
                <a:latin typeface="Berlin Sans FB Demi"/>
                <a:ea typeface="Berlin Sans FB Demi"/>
                <a:cs typeface="Berlin Sans FB Demi"/>
                <a:sym typeface="Berlin Sans FB Demi"/>
              </a:defRPr>
            </a:lvl1pPr>
          </a:lstStyle>
          <a:p>
            <a:pPr/>
            <a:r>
              <a:t>Porque Habéis Muerto– (3)</a:t>
            </a:r>
          </a:p>
        </p:txBody>
      </p:sp>
      <p:sp>
        <p:nvSpPr>
          <p:cNvPr id="126" name="TextBox 10"/>
          <p:cNvSpPr txBox="1"/>
          <p:nvPr/>
        </p:nvSpPr>
        <p:spPr>
          <a:xfrm>
            <a:off x="-317144" y="1744980"/>
            <a:ext cx="8298933" cy="43586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marL="876300" indent="-876300">
              <a:spcBef>
                <a:spcPts val="600"/>
              </a:spcBef>
              <a:buClr>
                <a:srgbClr val="B13F9A"/>
              </a:buClr>
              <a:buSzPct val="100000"/>
              <a:buChar char="ö"/>
              <a:defRPr b="1" sz="4600">
                <a:solidFill>
                  <a:srgbClr val="FFFFFF"/>
                </a:solidFill>
                <a:effectLst>
                  <a:outerShdw sx="100000" sy="100000" kx="0" ky="0" algn="b" rotWithShape="0" blurRad="63500" dist="310007" dir="7680000">
                    <a:srgbClr val="000000">
                      <a:alpha val="32000"/>
                    </a:srgbClr>
                  </a:outerShdw>
                </a:effectLst>
              </a:defRPr>
            </a:pPr>
            <a:r>
              <a:t>“Porque habéis muerto ”                   </a:t>
            </a:r>
            <a:r>
              <a:rPr b="0" i="1"/>
              <a:t>En su bautismo murieron al pecado– (Col. 2:11-13)</a:t>
            </a:r>
          </a:p>
          <a:p>
            <a:pPr marL="876300" indent="-876300">
              <a:spcBef>
                <a:spcPts val="600"/>
              </a:spcBef>
              <a:buClr>
                <a:srgbClr val="B13F9A"/>
              </a:buClr>
              <a:buSzPct val="100000"/>
              <a:buChar char="ö"/>
              <a:defRPr b="1" sz="4600">
                <a:solidFill>
                  <a:srgbClr val="FFFFFF"/>
                </a:solidFill>
                <a:effectLst>
                  <a:outerShdw sx="100000" sy="100000" kx="0" ky="0" algn="b" rotWithShape="0" blurRad="63500" dist="310007" dir="7680000">
                    <a:srgbClr val="000000">
                      <a:alpha val="32000"/>
                    </a:srgbClr>
                  </a:outerShdw>
                </a:effectLst>
              </a:defRPr>
            </a:pPr>
            <a:r>
              <a:t>“vuestra vida ” –                             </a:t>
            </a:r>
            <a:r>
              <a:rPr b="0" i="1"/>
              <a:t>Ahora por el perdón tienen vida espiritual  (Rom 6:3-11)</a:t>
            </a:r>
          </a:p>
        </p:txBody>
      </p:sp>
      <p:sp>
        <p:nvSpPr>
          <p:cNvPr id="127" name="Slide Number Placeholder 12"/>
          <p:cNvSpPr txBox="1"/>
          <p:nvPr>
            <p:ph type="sldNum" sz="quarter" idx="2"/>
          </p:nvPr>
        </p:nvSpPr>
        <p:spPr>
          <a:xfrm>
            <a:off x="9016999" y="187325"/>
            <a:ext cx="127001" cy="177801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  <p:sp>
        <p:nvSpPr>
          <p:cNvPr id="128" name="TextBox 3"/>
          <p:cNvSpPr txBox="1"/>
          <p:nvPr/>
        </p:nvSpPr>
        <p:spPr>
          <a:xfrm>
            <a:off x="45719" y="0"/>
            <a:ext cx="9052561" cy="6375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ctr">
              <a:defRPr b="1" sz="3600">
                <a:ln w="17780" cap="flat">
                  <a:solidFill>
                    <a:srgbClr val="FDFCFC"/>
                  </a:solidFill>
                  <a:prstDash val="solid"/>
                  <a:miter lim="800000"/>
                </a:ln>
                <a:gradFill flip="none" rotWithShape="1">
                  <a:gsLst>
                    <a:gs pos="10000">
                      <a:srgbClr val="FF7E9D"/>
                    </a:gs>
                    <a:gs pos="90000">
                      <a:srgbClr val="862D4C"/>
                    </a:gs>
                  </a:gsLst>
                  <a:lin ang="5400000" scaled="0"/>
                </a:gradFill>
                <a:effectLst>
                  <a:outerShdw sx="100000" sy="100000" kx="0" ky="0" algn="b" rotWithShape="0" blurRad="63500" dist="310007" dir="7680000">
                    <a:srgbClr val="000000">
                      <a:alpha val="32000"/>
                    </a:srgbClr>
                  </a:outerShdw>
                </a:effectLst>
                <a:latin typeface="Pythagoras"/>
                <a:ea typeface="Pythagoras"/>
                <a:cs typeface="Pythagoras"/>
                <a:sym typeface="Pythagoras"/>
              </a:defRPr>
            </a:lvl1pPr>
          </a:lstStyle>
          <a:p>
            <a:pPr/>
            <a:r>
              <a:t>“Si, pues, habéis resucitado con Cristo”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advClick="1" p14:dur="1000">
        <p14:warp/>
      </p:transition>
    </mc:Choice>
    <mc:Fallback>
      <p:transition spd="med">
        <p:fade/>
      </p:transition>
    </mc:Fallback>
  </mc:AlternateContent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8" presetID="2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2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7" dur="500"/>
                                        <p:tgtEl>
                                          <p:spTgt spid="12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Class="entr" nodeType="withEffect" presetSubtype="8" presetID="2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9" fill="hold"/>
                                        <p:tgtEl>
                                          <p:spTgt spid="1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10" dur="500"/>
                                        <p:tgtEl>
                                          <p:spTgt spid="1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Class="entr" nodeType="clickEffect" presetSubtype="8" presetID="2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fill="hold"/>
                                        <p:tgtEl>
                                          <p:spTgt spid="1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15" dur="500"/>
                                        <p:tgtEl>
                                          <p:spTgt spid="1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p" bldLvl="5" animBg="1" rev="0" advAuto="0" spid="126" grpId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bg>
      <p:bgPr>
        <a:blipFill rotWithShape="1">
          <a:blip r:embed="rId3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2" name="Picture 2" descr="Picture 2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-303088" y="400509"/>
            <a:ext cx="5748488" cy="6858001"/>
          </a:xfrm>
          <a:prstGeom prst="rect">
            <a:avLst/>
          </a:prstGeom>
          <a:ln w="12700">
            <a:miter lim="400000"/>
          </a:ln>
        </p:spPr>
      </p:pic>
      <p:sp>
        <p:nvSpPr>
          <p:cNvPr id="133" name="TextBox 10"/>
          <p:cNvSpPr txBox="1"/>
          <p:nvPr/>
        </p:nvSpPr>
        <p:spPr>
          <a:xfrm>
            <a:off x="-407077" y="1192989"/>
            <a:ext cx="8871107" cy="52730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marL="704850" indent="-704850">
              <a:spcBef>
                <a:spcPts val="600"/>
              </a:spcBef>
              <a:buClr>
                <a:srgbClr val="B13F9A"/>
              </a:buClr>
              <a:buSzPct val="100000"/>
              <a:buChar char="ö"/>
              <a:defRPr b="1" sz="3700">
                <a:solidFill>
                  <a:srgbClr val="FFFFFF"/>
                </a:solidFill>
                <a:effectLst>
                  <a:outerShdw sx="100000" sy="100000" kx="0" ky="0" algn="b" rotWithShape="0" blurRad="63500" dist="310007" dir="7680000">
                    <a:srgbClr val="000000">
                      <a:alpha val="32000"/>
                    </a:srgbClr>
                  </a:outerShdw>
                </a:effectLst>
              </a:defRPr>
            </a:pPr>
            <a:r>
              <a:t>El Cristiano está Seguro En Cristo - </a:t>
            </a:r>
            <a:r>
              <a:rPr b="0" i="1"/>
              <a:t>(Juan 10:27–29; Rom 8:35–39; 2 Tim 1:12)</a:t>
            </a:r>
          </a:p>
          <a:p>
            <a:pPr marL="704850" indent="-704850">
              <a:spcBef>
                <a:spcPts val="600"/>
              </a:spcBef>
              <a:buClr>
                <a:srgbClr val="B13F9A"/>
              </a:buClr>
              <a:buSzPct val="100000"/>
              <a:buChar char="ö"/>
              <a:defRPr b="1" sz="3700">
                <a:solidFill>
                  <a:srgbClr val="FFFFFF"/>
                </a:solidFill>
                <a:effectLst>
                  <a:outerShdw sx="100000" sy="100000" kx="0" ky="0" algn="b" rotWithShape="0" blurRad="63500" dist="310007" dir="7680000">
                    <a:srgbClr val="000000">
                      <a:alpha val="32000"/>
                    </a:srgbClr>
                  </a:outerShdw>
                </a:effectLst>
              </a:defRPr>
            </a:pPr>
            <a:r>
              <a:t>Esto no quiere decir que: “</a:t>
            </a:r>
            <a:r>
              <a:rPr i="1"/>
              <a:t>Una ves Salvo siempre serás</a:t>
            </a:r>
            <a:r>
              <a:t>!” </a:t>
            </a:r>
            <a:r>
              <a:rPr b="0" i="1"/>
              <a:t>–(Heb 3:12, 10:29)</a:t>
            </a:r>
            <a:endParaRPr i="1"/>
          </a:p>
          <a:p>
            <a:pPr marL="704850" indent="-704850">
              <a:spcBef>
                <a:spcPts val="600"/>
              </a:spcBef>
              <a:buClr>
                <a:srgbClr val="B13F9A"/>
              </a:buClr>
              <a:buSzPct val="100000"/>
              <a:buChar char="ö"/>
              <a:defRPr b="1" sz="3700">
                <a:solidFill>
                  <a:srgbClr val="FFFFFF"/>
                </a:solidFill>
                <a:effectLst>
                  <a:outerShdw sx="100000" sy="100000" kx="0" ky="0" algn="b" rotWithShape="0" blurRad="63500" dist="310007" dir="7680000">
                    <a:srgbClr val="000000">
                      <a:alpha val="32000"/>
                    </a:srgbClr>
                  </a:outerShdw>
                </a:effectLst>
              </a:defRPr>
            </a:pPr>
            <a:r>
              <a:t>La idea es que, mientras permanezcas en Cristo estaremos seguros! </a:t>
            </a:r>
            <a:r>
              <a:rPr b="0" i="1"/>
              <a:t>– (Juan 15:1-10; 2 Ped 2:20-22; 1 Cor 10:1-13)</a:t>
            </a:r>
          </a:p>
        </p:txBody>
      </p:sp>
      <p:sp>
        <p:nvSpPr>
          <p:cNvPr id="134" name="Slide Number Placeholder 12"/>
          <p:cNvSpPr txBox="1"/>
          <p:nvPr>
            <p:ph type="sldNum" sz="quarter" idx="2"/>
          </p:nvPr>
        </p:nvSpPr>
        <p:spPr>
          <a:xfrm>
            <a:off x="9016999" y="187325"/>
            <a:ext cx="127001" cy="177801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  <p:sp>
        <p:nvSpPr>
          <p:cNvPr id="135" name="TextBox 3"/>
          <p:cNvSpPr txBox="1"/>
          <p:nvPr/>
        </p:nvSpPr>
        <p:spPr>
          <a:xfrm>
            <a:off x="45719" y="0"/>
            <a:ext cx="9052561" cy="6375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ctr">
              <a:defRPr b="1" sz="3600">
                <a:ln w="17780" cap="flat">
                  <a:solidFill>
                    <a:srgbClr val="FDFCFC"/>
                  </a:solidFill>
                  <a:prstDash val="solid"/>
                  <a:miter lim="800000"/>
                </a:ln>
                <a:gradFill flip="none" rotWithShape="1">
                  <a:gsLst>
                    <a:gs pos="10000">
                      <a:srgbClr val="FF7E9D"/>
                    </a:gs>
                    <a:gs pos="90000">
                      <a:srgbClr val="862D4C"/>
                    </a:gs>
                  </a:gsLst>
                  <a:lin ang="5400000" scaled="0"/>
                </a:gradFill>
                <a:effectLst>
                  <a:outerShdw sx="100000" sy="100000" kx="0" ky="0" algn="b" rotWithShape="0" blurRad="63500" dist="310007" dir="7680000">
                    <a:srgbClr val="000000">
                      <a:alpha val="32000"/>
                    </a:srgbClr>
                  </a:outerShdw>
                </a:effectLst>
                <a:latin typeface="Pythagoras"/>
                <a:ea typeface="Pythagoras"/>
                <a:cs typeface="Pythagoras"/>
                <a:sym typeface="Pythagoras"/>
              </a:defRPr>
            </a:lvl1pPr>
          </a:lstStyle>
          <a:p>
            <a:pPr/>
            <a:r>
              <a:t>“Si, pues, habéis resucitado con Cristo”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advClick="1" p14:dur="1000">
        <p:fade/>
      </p:transition>
    </mc:Choice>
    <mc:Fallback>
      <p:transition spd="med">
        <p:fade/>
      </p:transition>
    </mc:Fallback>
  </mc:AlternateContent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8" presetID="2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3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7" dur="500"/>
                                        <p:tgtEl>
                                          <p:spTgt spid="13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Class="entr" nodeType="withEffect" presetSubtype="8" presetID="2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9" fill="hold"/>
                                        <p:tgtEl>
                                          <p:spTgt spid="1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10" dur="500"/>
                                        <p:tgtEl>
                                          <p:spTgt spid="1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Class="entr" nodeType="clickEffect" presetSubtype="8" presetID="2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fill="hold"/>
                                        <p:tgtEl>
                                          <p:spTgt spid="13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15" dur="500"/>
                                        <p:tgtEl>
                                          <p:spTgt spid="13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Class="entr" nodeType="clickEffect" presetSubtype="8" presetID="2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9" fill="hold"/>
                                        <p:tgtEl>
                                          <p:spTgt spid="13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20" dur="500"/>
                                        <p:tgtEl>
                                          <p:spTgt spid="13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p" bldLvl="5" animBg="1" rev="0" advAuto="0" spid="133" grpId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bg>
      <p:bgPr>
        <a:blipFill rotWithShape="1">
          <a:blip r:embed="rId3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9" name="Picture 2" descr="Picture 2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0" y="1"/>
            <a:ext cx="5748488" cy="6858001"/>
          </a:xfrm>
          <a:prstGeom prst="rect">
            <a:avLst/>
          </a:prstGeom>
          <a:ln w="12700">
            <a:miter lim="400000"/>
          </a:ln>
        </p:spPr>
      </p:pic>
      <p:sp>
        <p:nvSpPr>
          <p:cNvPr id="140" name="TextBox 6"/>
          <p:cNvSpPr txBox="1"/>
          <p:nvPr/>
        </p:nvSpPr>
        <p:spPr>
          <a:xfrm>
            <a:off x="45719" y="600670"/>
            <a:ext cx="9052561" cy="13106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defRPr b="1" sz="4000">
                <a:solidFill>
                  <a:srgbClr val="FFFFFF"/>
                </a:solidFill>
                <a:effectLst>
                  <a:outerShdw sx="100000" sy="100000" kx="0" ky="0" algn="b" rotWithShape="0" blurRad="50800" dist="39000" dir="5460000">
                    <a:srgbClr val="000000">
                      <a:alpha val="38000"/>
                    </a:srgbClr>
                  </a:outerShdw>
                </a:effectLst>
                <a:latin typeface="Berlin Sans FB Demi"/>
                <a:ea typeface="Berlin Sans FB Demi"/>
                <a:cs typeface="Berlin Sans FB Demi"/>
                <a:sym typeface="Berlin Sans FB Demi"/>
              </a:defRPr>
            </a:lvl1pPr>
          </a:lstStyle>
          <a:p>
            <a:pPr/>
            <a:r>
              <a:t>Cuando Cristo, vuestra vida, se manifieste – (4)</a:t>
            </a:r>
          </a:p>
        </p:txBody>
      </p:sp>
      <p:sp>
        <p:nvSpPr>
          <p:cNvPr id="141" name="TextBox 10"/>
          <p:cNvSpPr txBox="1"/>
          <p:nvPr/>
        </p:nvSpPr>
        <p:spPr>
          <a:xfrm>
            <a:off x="-51987" y="1605627"/>
            <a:ext cx="8056606" cy="46126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>
              <a:spcBef>
                <a:spcPts val="600"/>
              </a:spcBef>
              <a:defRPr b="1" sz="3600">
                <a:solidFill>
                  <a:srgbClr val="FFFFFF"/>
                </a:solidFill>
                <a:effectLst>
                  <a:outerShdw sx="100000" sy="100000" kx="0" ky="0" algn="b" rotWithShape="0" blurRad="63500" dist="310007" dir="7680000">
                    <a:srgbClr val="000000">
                      <a:alpha val="32000"/>
                    </a:srgbClr>
                  </a:outerShdw>
                </a:effectLst>
              </a:defRPr>
            </a:pPr>
            <a:endParaRPr i="1"/>
          </a:p>
          <a:p>
            <a:pPr marL="685800" indent="-685800">
              <a:spcBef>
                <a:spcPts val="600"/>
              </a:spcBef>
              <a:buClr>
                <a:srgbClr val="B13F9A"/>
              </a:buClr>
              <a:buSzPct val="100000"/>
              <a:buChar char="ö"/>
              <a:defRPr b="1" sz="3600">
                <a:solidFill>
                  <a:srgbClr val="FFFFFF"/>
                </a:solidFill>
                <a:effectLst>
                  <a:outerShdw sx="100000" sy="100000" kx="0" ky="0" algn="b" rotWithShape="0" blurRad="63500" dist="310007" dir="7680000">
                    <a:srgbClr val="000000">
                      <a:alpha val="32000"/>
                    </a:srgbClr>
                  </a:outerShdw>
                </a:effectLst>
              </a:defRPr>
            </a:pPr>
            <a:r>
              <a:t>“El Vendrá” - </a:t>
            </a:r>
            <a:r>
              <a:rPr b="0" i="1"/>
              <a:t>en aquel día cuando Jesús vendrá para juzgar al mundo. (Mat 25:31; 1 Tim 6:14; 2 Ped 3:9-14)</a:t>
            </a:r>
          </a:p>
          <a:p>
            <a:pPr lvl="1" marL="685800" indent="-685800">
              <a:spcBef>
                <a:spcPts val="600"/>
              </a:spcBef>
              <a:buClr>
                <a:srgbClr val="B13F9A"/>
              </a:buClr>
              <a:buSzPct val="100000"/>
              <a:buChar char="ö"/>
              <a:defRPr b="1" sz="3600">
                <a:solidFill>
                  <a:srgbClr val="FFFFFF"/>
                </a:solidFill>
                <a:effectLst>
                  <a:outerShdw sx="100000" sy="100000" kx="0" ky="0" algn="b" rotWithShape="0" blurRad="63500" dist="310007" dir="7680000">
                    <a:srgbClr val="000000">
                      <a:alpha val="32000"/>
                    </a:srgbClr>
                  </a:outerShdw>
                </a:effectLst>
              </a:defRPr>
            </a:pPr>
            <a:r>
              <a:t>Cuando Cristo, se manifieste – (4)– los cristianos fieles serán glorificados en El </a:t>
            </a:r>
            <a:r>
              <a:rPr b="0" i="1"/>
              <a:t>– (Rom 8:17,18; Fil 3:20–21; )</a:t>
            </a:r>
          </a:p>
        </p:txBody>
      </p:sp>
      <p:sp>
        <p:nvSpPr>
          <p:cNvPr id="142" name="Slide Number Placeholder 13"/>
          <p:cNvSpPr txBox="1"/>
          <p:nvPr>
            <p:ph type="sldNum" sz="quarter" idx="2"/>
          </p:nvPr>
        </p:nvSpPr>
        <p:spPr>
          <a:xfrm>
            <a:off x="9016999" y="187325"/>
            <a:ext cx="127001" cy="177801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  <p:sp>
        <p:nvSpPr>
          <p:cNvPr id="143" name="TextBox 3"/>
          <p:cNvSpPr txBox="1"/>
          <p:nvPr/>
        </p:nvSpPr>
        <p:spPr>
          <a:xfrm>
            <a:off x="45719" y="0"/>
            <a:ext cx="9052561" cy="6375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ctr">
              <a:defRPr b="1" sz="3600">
                <a:ln w="17780" cap="flat">
                  <a:solidFill>
                    <a:srgbClr val="FDFCFC"/>
                  </a:solidFill>
                  <a:prstDash val="solid"/>
                  <a:miter lim="800000"/>
                </a:ln>
                <a:gradFill flip="none" rotWithShape="1">
                  <a:gsLst>
                    <a:gs pos="10000">
                      <a:srgbClr val="FF7E9D"/>
                    </a:gs>
                    <a:gs pos="90000">
                      <a:srgbClr val="862D4C"/>
                    </a:gs>
                  </a:gsLst>
                  <a:lin ang="5400000" scaled="0"/>
                </a:gradFill>
                <a:effectLst>
                  <a:outerShdw sx="100000" sy="100000" kx="0" ky="0" algn="b" rotWithShape="0" blurRad="63500" dist="310007" dir="7680000">
                    <a:srgbClr val="000000">
                      <a:alpha val="32000"/>
                    </a:srgbClr>
                  </a:outerShdw>
                </a:effectLst>
                <a:latin typeface="Pythagoras"/>
                <a:ea typeface="Pythagoras"/>
                <a:cs typeface="Pythagoras"/>
                <a:sym typeface="Pythagoras"/>
              </a:defRPr>
            </a:lvl1pPr>
          </a:lstStyle>
          <a:p>
            <a:pPr/>
            <a:r>
              <a:t>“Si, pues, habéis resucitado con Cristo”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advClick="1" p14:dur="1000">
        <p:fade/>
      </p:transition>
    </mc:Choice>
    <mc:Fallback>
      <p:transition spd="med">
        <p:fade/>
      </p:transition>
    </mc:Fallback>
  </mc:AlternateContent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1" presetID="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41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500" fill="hold"/>
                                        <p:tgtEl>
                                          <p:spTgt spid="141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500" fill="hold"/>
                                        <p:tgtEl>
                                          <p:spTgt spid="141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Class="entr" nodeType="withEffect" presetSubtype="1" presetID="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1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500" fill="hold"/>
                                        <p:tgtEl>
                                          <p:spTgt spid="1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500" fill="hold"/>
                                        <p:tgtEl>
                                          <p:spTgt spid="1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Class="entr" nodeType="clickEffect" presetSubtype="1" presetID="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14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500" fill="hold"/>
                                        <p:tgtEl>
                                          <p:spTgt spid="14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500" fill="hold"/>
                                        <p:tgtEl>
                                          <p:spTgt spid="14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Class="entr" nodeType="clickEffect" presetSubtype="1" presetID="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2" fill="hold"/>
                                        <p:tgtEl>
                                          <p:spTgt spid="14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500" fill="hold"/>
                                        <p:tgtEl>
                                          <p:spTgt spid="14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500" fill="hold"/>
                                        <p:tgtEl>
                                          <p:spTgt spid="14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p" bldLvl="5" animBg="1" rev="0" advAuto="0" spid="141" grpId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Footer Placeholder 4"/>
          <p:cNvSpPr txBox="1"/>
          <p:nvPr/>
        </p:nvSpPr>
        <p:spPr>
          <a:xfrm>
            <a:off x="4236720" y="6588760"/>
            <a:ext cx="4861560" cy="26924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 anchor="b">
            <a:spAutoFit/>
          </a:bodyPr>
          <a:lstStyle>
            <a:lvl1pPr algn="r">
              <a:defRPr sz="1200">
                <a:solidFill>
                  <a:srgbClr val="FFFFFF"/>
                </a:solidFill>
                <a:effectLst>
                  <a:outerShdw sx="100000" sy="100000" kx="0" ky="0" algn="b" rotWithShape="0" blurRad="63500" dist="0" dir="3600000">
                    <a:srgbClr val="000000">
                      <a:alpha val="70000"/>
                    </a:srgbClr>
                  </a:outerShdw>
                </a:effectLst>
              </a:defRPr>
            </a:lvl1pPr>
          </a:lstStyle>
          <a:p>
            <a:pPr/>
            <a:r>
              <a:t>W. 65th St church of Christ / April 6, 2008</a:t>
            </a:r>
          </a:p>
        </p:txBody>
      </p:sp>
      <p:sp>
        <p:nvSpPr>
          <p:cNvPr id="148" name="Title 1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49" name="Content Placeholder 2"/>
          <p:cNvSpPr txBox="1"/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50" name="Date Placeholder 3"/>
          <p:cNvSpPr txBox="1"/>
          <p:nvPr/>
        </p:nvSpPr>
        <p:spPr>
          <a:xfrm>
            <a:off x="45719" y="6588760"/>
            <a:ext cx="2651762" cy="26924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 anchor="b">
            <a:spAutoFit/>
          </a:bodyPr>
          <a:lstStyle>
            <a:lvl1pPr>
              <a:defRPr sz="1200">
                <a:solidFill>
                  <a:srgbClr val="FFFFFF"/>
                </a:solidFill>
                <a:effectLst>
                  <a:outerShdw sx="100000" sy="100000" kx="0" ky="0" algn="b" rotWithShape="0" blurRad="63500" dist="0" dir="3600000">
                    <a:srgbClr val="000000">
                      <a:alpha val="70000"/>
                    </a:srgbClr>
                  </a:outerShdw>
                </a:effectLst>
              </a:defRPr>
            </a:lvl1pPr>
          </a:lstStyle>
          <a:p>
            <a:pPr/>
            <a:r>
              <a:t>Don McClain</a:t>
            </a:r>
          </a:p>
        </p:txBody>
      </p:sp>
      <p:sp>
        <p:nvSpPr>
          <p:cNvPr id="151" name="Slide Number Placeholder 5"/>
          <p:cNvSpPr txBox="1"/>
          <p:nvPr>
            <p:ph type="sldNum" sz="quarter" idx="2"/>
          </p:nvPr>
        </p:nvSpPr>
        <p:spPr>
          <a:xfrm>
            <a:off x="9016999" y="187325"/>
            <a:ext cx="127001" cy="177801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  <p:sp>
        <p:nvSpPr>
          <p:cNvPr id="152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000000"/>
          </a:solidFill>
          <a:ln w="25400">
            <a:solidFill>
              <a:srgbClr val="FFFFFF"/>
            </a:solidFill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advClick="1" p14:dur="1000">
        <p:fade thruBlk="1"/>
      </p:transition>
    </mc:Choice>
    <mc:Fallback>
      <p:transition spd="med">
        <p:fade/>
      </p:transition>
    </mc:Fallback>
  </mc:AlternateContent>
</p:sld>
</file>

<file path=ppt/theme/theme1.xml><?xml version="1.0" encoding="utf-8"?>
<a:theme xmlns:a="http://schemas.openxmlformats.org/drawingml/2006/main" xmlns:r="http://schemas.openxmlformats.org/officeDocument/2006/relationships" name="Apex">
  <a:themeElements>
    <a:clrScheme name="Apex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0000FF"/>
      </a:hlink>
      <a:folHlink>
        <a:srgbClr val="FF00FF"/>
      </a:folHlink>
    </a:clrScheme>
    <a:fontScheme name="Apex">
      <a:majorFont>
        <a:latin typeface="Calibri"/>
        <a:ea typeface="Calibri"/>
        <a:cs typeface="Calibri"/>
      </a:majorFont>
      <a:minorFont>
        <a:latin typeface="Helvetica"/>
        <a:ea typeface="Helvetica"/>
        <a:cs typeface="Helvetica"/>
      </a:minorFont>
    </a:fontScheme>
    <a:fmtScheme name="Apex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sx="100000" sy="100000" kx="0" ky="0" algn="b" rotWithShape="0" blurRad="190500" dist="228600" dir="2700000">
              <a:srgbClr val="000000">
                <a:alpha val="25500"/>
              </a:srgbClr>
            </a:outerShdw>
          </a:effectLst>
        </a:effectStyle>
        <a:effectStyle>
          <a:effectLst>
            <a:outerShdw sx="100000" sy="100000" kx="0" ky="0" algn="b" rotWithShape="0" blurRad="190500" dist="228600" dir="2700000">
              <a:srgbClr val="000000">
                <a:alpha val="25500"/>
              </a:srgbClr>
            </a:outerShdw>
          </a:effectLst>
        </a:effectStyle>
        <a:effectStyle>
          <a:effectLst>
            <a:outerShdw sx="100000" sy="100000" kx="0" ky="0" algn="b" rotWithShape="0" blurRad="127000" dist="101600" dir="270000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>
          <a:outerShdw sx="100000" sy="100000" kx="0" ky="0" algn="b" rotWithShape="0" blurRad="190500" dist="228600" dir="2700000">
            <a:srgbClr val="000000">
              <a:alpha val="25500"/>
            </a:srgbClr>
          </a:outerShdw>
        </a:effectLst>
        <a:sp3d/>
      </a:spPr>
      <a:bodyPr rot="0" spcFirstLastPara="1" vertOverflow="overflow" horzOverflow="overflow" vert="horz" wrap="square" lIns="45719" tIns="45719" rIns="45719" bIns="45719" numCol="1" spcCol="38100" rtlCol="0" anchor="ctr" upright="0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Book Antiqua"/>
            <a:ea typeface="Book Antiqua"/>
            <a:cs typeface="Book Antiqua"/>
            <a:sym typeface="Book Antiqu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sx="100000" sy="100000" kx="0" ky="0" algn="b" rotWithShape="0" blurRad="127000" dist="101600" dir="2700000">
            <a:srgbClr val="000000">
              <a:alpha val="35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 upright="0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Book Antiqua"/>
            <a:ea typeface="Book Antiqua"/>
            <a:cs typeface="Book Antiqua"/>
            <a:sym typeface="Book Antiqu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ppt/theme/theme2.xml><?xml version="1.0" encoding="utf-8"?>
<a:theme xmlns:a="http://schemas.openxmlformats.org/drawingml/2006/main" xmlns:r="http://schemas.openxmlformats.org/officeDocument/2006/relationships" name="Apex">
  <a:themeElements>
    <a:clrScheme name="Apex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0000FF"/>
      </a:hlink>
      <a:folHlink>
        <a:srgbClr val="FF00FF"/>
      </a:folHlink>
    </a:clrScheme>
    <a:fontScheme name="Apex">
      <a:majorFont>
        <a:latin typeface="Calibri"/>
        <a:ea typeface="Calibri"/>
        <a:cs typeface="Calibri"/>
      </a:majorFont>
      <a:minorFont>
        <a:latin typeface="Helvetica"/>
        <a:ea typeface="Helvetica"/>
        <a:cs typeface="Helvetica"/>
      </a:minorFont>
    </a:fontScheme>
    <a:fmtScheme name="Apex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sx="100000" sy="100000" kx="0" ky="0" algn="b" rotWithShape="0" blurRad="190500" dist="228600" dir="2700000">
              <a:srgbClr val="000000">
                <a:alpha val="25500"/>
              </a:srgbClr>
            </a:outerShdw>
          </a:effectLst>
        </a:effectStyle>
        <a:effectStyle>
          <a:effectLst>
            <a:outerShdw sx="100000" sy="100000" kx="0" ky="0" algn="b" rotWithShape="0" blurRad="190500" dist="228600" dir="2700000">
              <a:srgbClr val="000000">
                <a:alpha val="25500"/>
              </a:srgbClr>
            </a:outerShdw>
          </a:effectLst>
        </a:effectStyle>
        <a:effectStyle>
          <a:effectLst>
            <a:outerShdw sx="100000" sy="100000" kx="0" ky="0" algn="b" rotWithShape="0" blurRad="127000" dist="101600" dir="270000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>
          <a:outerShdw sx="100000" sy="100000" kx="0" ky="0" algn="b" rotWithShape="0" blurRad="190500" dist="228600" dir="2700000">
            <a:srgbClr val="000000">
              <a:alpha val="25500"/>
            </a:srgbClr>
          </a:outerShdw>
        </a:effectLst>
        <a:sp3d/>
      </a:spPr>
      <a:bodyPr rot="0" spcFirstLastPara="1" vertOverflow="overflow" horzOverflow="overflow" vert="horz" wrap="square" lIns="45719" tIns="45719" rIns="45719" bIns="45719" numCol="1" spcCol="38100" rtlCol="0" anchor="ctr" upright="0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Book Antiqua"/>
            <a:ea typeface="Book Antiqua"/>
            <a:cs typeface="Book Antiqua"/>
            <a:sym typeface="Book Antiqu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sx="100000" sy="100000" kx="0" ky="0" algn="b" rotWithShape="0" blurRad="127000" dist="101600" dir="2700000">
            <a:srgbClr val="000000">
              <a:alpha val="35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 upright="0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Book Antiqua"/>
            <a:ea typeface="Book Antiqua"/>
            <a:cs typeface="Book Antiqua"/>
            <a:sym typeface="Book Antiqu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docProps/app.xml><?xml version="1.0" encoding="utf-8"?>
<Properties xmlns="http://schemas.openxmlformats.org/officeDocument/2006/extended-properties" xmlns:vt="http://schemas.openxmlformats.org/officeDocument/2006/docPropsVTypes"/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/>
</file>