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notesSlides/notesSlide1.xml" ContentType="application/vnd.openxmlformats-officedocument.presentationml.notesSlide+xml"/>
  <Override PartName="/ppt/media/image4.jpeg" ContentType="image/jpeg"/>
  <Override PartName="/ppt/notesSlides/notesSlide2.xml" ContentType="application/vnd.openxmlformats-officedocument.presentationml.notesSlide+xml"/>
  <Override PartName="/ppt/media/image5.jpeg" ContentType="image/jpeg"/>
  <Override PartName="/ppt/notesSlides/notesSlide3.xml" ContentType="application/vnd.openxmlformats-officedocument.presentationml.notesSlide+xml"/>
  <Override PartName="/ppt/media/image6.jpeg" ContentType="image/jpeg"/>
  <Override PartName="/ppt/notesSlides/notesSlide4.xml" ContentType="application/vnd.openxmlformats-officedocument.presentationml.notesSlide+xml"/>
  <Override PartName="/ppt/media/image7.jpeg" ContentType="image/jpeg"/>
  <Override PartName="/ppt/notesSlides/notesSlide5.xml" ContentType="application/vnd.openxmlformats-officedocument.presentationml.notesSlide+xml"/>
  <Override PartName="/ppt/media/image8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Book Antiqua"/>
        <a:ea typeface="Book Antiqua"/>
        <a:cs typeface="Book Antiqua"/>
        <a:sym typeface="Book Antiqua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Book Antiqua"/>
        <a:ea typeface="Book Antiqua"/>
        <a:cs typeface="Book Antiqua"/>
        <a:sym typeface="Book Antiqua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Book Antiqua"/>
        <a:ea typeface="Book Antiqua"/>
        <a:cs typeface="Book Antiqua"/>
        <a:sym typeface="Book Antiqua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Book Antiqua"/>
        <a:ea typeface="Book Antiqua"/>
        <a:cs typeface="Book Antiqua"/>
        <a:sym typeface="Book Antiqua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Book Antiqua"/>
        <a:ea typeface="Book Antiqua"/>
        <a:cs typeface="Book Antiqua"/>
        <a:sym typeface="Book Antiqua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Book Antiqua"/>
        <a:ea typeface="Book Antiqua"/>
        <a:cs typeface="Book Antiqua"/>
        <a:sym typeface="Book Antiqua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Book Antiqua"/>
        <a:ea typeface="Book Antiqua"/>
        <a:cs typeface="Book Antiqua"/>
        <a:sym typeface="Book Antiqua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Book Antiqua"/>
        <a:ea typeface="Book Antiqua"/>
        <a:cs typeface="Book Antiqua"/>
        <a:sym typeface="Book Antiqua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Book Antiqua"/>
        <a:ea typeface="Book Antiqua"/>
        <a:cs typeface="Book Antiqua"/>
        <a:sym typeface="Book Antiqu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CDD2"/>
          </a:solidFill>
        </a:fill>
      </a:tcStyle>
    </a:wholeTbl>
    <a:band2H>
      <a:tcTxStyle b="def" i="def"/>
      <a:tcStyle>
        <a:tcBdr/>
        <a:fill>
          <a:solidFill>
            <a:srgbClr val="F3E8EA"/>
          </a:solidFill>
        </a:fill>
      </a:tcStyle>
    </a:band2H>
    <a:firstCol>
      <a:tcTxStyle b="on" i="off">
        <a:font>
          <a:latin typeface="Book Antiqua"/>
          <a:ea typeface="Book Antiqua"/>
          <a:cs typeface="Book Antiqu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Book Antiqua"/>
          <a:ea typeface="Book Antiqua"/>
          <a:cs typeface="Book Antiqu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Book Antiqua"/>
          <a:ea typeface="Book Antiqua"/>
          <a:cs typeface="Book Antiqu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D3CC"/>
          </a:solidFill>
        </a:fill>
      </a:tcStyle>
    </a:wholeTbl>
    <a:band2H>
      <a:tcTxStyle b="def" i="def"/>
      <a:tcStyle>
        <a:tcBdr/>
        <a:fill>
          <a:solidFill>
            <a:srgbClr val="F9EAE7"/>
          </a:solidFill>
        </a:fill>
      </a:tcStyle>
    </a:band2H>
    <a:firstCol>
      <a:tcTxStyle b="on" i="off">
        <a:font>
          <a:latin typeface="Book Antiqua"/>
          <a:ea typeface="Book Antiqua"/>
          <a:cs typeface="Book Antiqu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Book Antiqua"/>
          <a:ea typeface="Book Antiqua"/>
          <a:cs typeface="Book Antiqu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Book Antiqua"/>
          <a:ea typeface="Book Antiqua"/>
          <a:cs typeface="Book Antiqu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DDACD"/>
          </a:solidFill>
        </a:fill>
      </a:tcStyle>
    </a:wholeTbl>
    <a:band2H>
      <a:tcTxStyle b="def" i="def"/>
      <a:tcStyle>
        <a:tcBdr/>
        <a:fill>
          <a:solidFill>
            <a:srgbClr val="FEEDE8"/>
          </a:solidFill>
        </a:fill>
      </a:tcStyle>
    </a:band2H>
    <a:firstCol>
      <a:tcTxStyle b="on" i="off">
        <a:font>
          <a:latin typeface="Book Antiqua"/>
          <a:ea typeface="Book Antiqua"/>
          <a:cs typeface="Book Antiqu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Book Antiqua"/>
          <a:ea typeface="Book Antiqua"/>
          <a:cs typeface="Book Antiqu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Book Antiqua"/>
          <a:ea typeface="Book Antiqua"/>
          <a:cs typeface="Book Antiqu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Book Antiqua"/>
          <a:ea typeface="Book Antiqua"/>
          <a:cs typeface="Book Antiqu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Book Antiqua"/>
          <a:ea typeface="Book Antiqua"/>
          <a:cs typeface="Book Antiqu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Book Antiqua"/>
          <a:ea typeface="Book Antiqua"/>
          <a:cs typeface="Book Antiqu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Book Antiqua"/>
          <a:ea typeface="Book Antiqua"/>
          <a:cs typeface="Book Antiqu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Book Antiqua"/>
          <a:ea typeface="Book Antiqua"/>
          <a:cs typeface="Book Antiqu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Book Antiqua"/>
          <a:ea typeface="Book Antiqua"/>
          <a:cs typeface="Book Antiqu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Book Antiqua"/>
          <a:ea typeface="Book Antiqua"/>
          <a:cs typeface="Book Antiqu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Book Antiqua"/>
          <a:ea typeface="Book Antiqua"/>
          <a:cs typeface="Book Antiqu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>
          <a:latin typeface="Book Antiqua"/>
          <a:ea typeface="Book Antiqua"/>
          <a:cs typeface="Book Antiqu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Book Antiqua"/>
          <a:ea typeface="Book Antiqua"/>
          <a:cs typeface="Book Antiqu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1" name="Shape 9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5" name="Shape 11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000"/>
            </a:pPr>
            <a:r>
              <a:t>Mat 6:33 Mas buscad primeramente el reino de Dios y su justicia, y todas estas cosas os serán añadidas.</a:t>
            </a:r>
          </a:p>
          <a:p>
            <a:pPr>
              <a:defRPr sz="2000"/>
            </a:pPr>
          </a:p>
          <a:p>
            <a:pPr>
              <a:defRPr sz="2000"/>
            </a:pPr>
            <a:r>
              <a:t>2Co 4:18 no mirando nosotros las cosas que se ven, sino las que no se ven; pues las cosas que se ven son temporales, pero las que no se ven son eternas.</a:t>
            </a:r>
          </a:p>
          <a:p>
            <a:pPr>
              <a:defRPr sz="2000"/>
            </a:pPr>
          </a:p>
          <a:p>
            <a:pPr>
              <a:defRPr sz="2000"/>
            </a:pPr>
            <a:r>
              <a:t>Heb 11:13  Conforme a la fe murieron todos estos sin haber recibido lo prometido, sino mirándolo de lejos, y creyéndolo, y saludándolo, y confesando que eran extranjeros y peregrinos sobre la tierra.</a:t>
            </a:r>
          </a:p>
          <a:p>
            <a:pPr>
              <a:defRPr sz="2000"/>
            </a:pPr>
            <a:r>
              <a:t>Heb 11:14  Porque los que esto dicen, claramente dan a entender que buscan una patria;</a:t>
            </a:r>
          </a:p>
          <a:p>
            <a:pPr>
              <a:defRPr sz="2000"/>
            </a:pPr>
            <a:r>
              <a:t>Heb 11:15  pues si hubiesen estado pensando en aquella de donde salieron, ciertamente tenían tiempo de volver.</a:t>
            </a:r>
          </a:p>
          <a:p>
            <a:pPr>
              <a:defRPr sz="2000"/>
            </a:pPr>
            <a:r>
              <a:t>Heb 11:16  Pero anhelaban una mejor, esto es, celestial; por lo cual Dios no se avergüenza de llamarse Dios de ellos; porque les ha preparado una ciudad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2" name="Shape 12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 sz="2000"/>
            </a:pPr>
            <a:r>
              <a:t>PONED LA MIRA</a:t>
            </a:r>
          </a:p>
          <a:p>
            <a:pPr>
              <a:defRPr b="1" sz="2000"/>
            </a:pPr>
            <a:r>
              <a:t>Jos 24:15  Y si mal os parece servir a Jehová, escogeos hoy a quién sirváis; si a los dioses a quienes sirvieron vuestros padres, cuando estuvieron al otro lado del río, o a los dioses de los amorreos en cuya tierra habitáis; pero yo y mi casa serviremos a Jehová </a:t>
            </a:r>
            <a:br>
              <a:rPr b="0"/>
            </a:br>
            <a:r>
              <a:rPr b="0"/>
              <a:t>Psa 119:112 Mi corazón incliné a cumplir tus estatutos De continuo, hasta el fin.</a:t>
            </a:r>
            <a:endParaRPr b="0"/>
          </a:p>
          <a:p>
            <a:pPr>
              <a:defRPr b="1" sz="2000"/>
            </a:pPr>
            <a:r>
              <a:rPr b="0"/>
              <a:t>ENFOQUÉ </a:t>
            </a:r>
            <a:endParaRPr b="0"/>
          </a:p>
          <a:p>
            <a:pPr>
              <a:defRPr b="1" sz="2000"/>
            </a:pPr>
            <a:r>
              <a:rPr b="0"/>
              <a:t>Mat 6:19  No os hagáis tesoros en la tierra, donde la polilla y el orín corrompen, y donde ladrones minan y hurtan;</a:t>
            </a:r>
            <a:endParaRPr b="0"/>
          </a:p>
          <a:p>
            <a:pPr>
              <a:defRPr b="1" sz="2000"/>
            </a:pPr>
            <a:r>
              <a:rPr b="0"/>
              <a:t>Mat 6:20  sino haceos tesoros en el cielo, donde ni la polilla ni el orín corrompen, y donde ladrones no minan ni hurtan.</a:t>
            </a:r>
            <a:endParaRPr b="0"/>
          </a:p>
          <a:p>
            <a:pPr>
              <a:defRPr b="1" sz="2000"/>
            </a:pPr>
            <a:r>
              <a:rPr b="0"/>
              <a:t>Mat 6:21  Porque donde esté vuestro tesoro, allí estará también vuestro corazón.</a:t>
            </a:r>
            <a:endParaRPr b="0"/>
          </a:p>
          <a:p>
            <a:pPr>
              <a:defRPr b="1" sz="2000"/>
            </a:pPr>
            <a:r>
              <a:rPr b="0"/>
              <a:t>Mat 6:22  La lámpara del cuerpo es el ojo; así que, si tu ojo es bueno, todo tu cuerpo estará lleno de luz;</a:t>
            </a:r>
            <a:endParaRPr b="0"/>
          </a:p>
          <a:p>
            <a:pPr>
              <a:defRPr b="1" sz="2000"/>
            </a:pPr>
            <a:r>
              <a:rPr b="0"/>
              <a:t>Mat 6:23  pero si tu ojo es maligno, todo tu cuerpo estará en tinieblas. Así que, si la luz que en ti hay es tinieblas, ¿cuántas no serán las mismas tinieblas?</a:t>
            </a:r>
            <a:endParaRPr b="0"/>
          </a:p>
          <a:p>
            <a:pPr>
              <a:defRPr b="1" sz="2000"/>
            </a:pPr>
            <a:r>
              <a:rPr b="0"/>
              <a:t>Mat 6:24  Ninguno puede servir a dos señores; porque o aborrecerá al uno y amará al otro, o estimará al uno y menospreciará al otro. No podéis servir a Dios y a las riquezas</a:t>
            </a:r>
            <a:endParaRPr b="0"/>
          </a:p>
          <a:p>
            <a:pPr>
              <a:defRPr b="1" sz="2000"/>
            </a:pPr>
            <a:r>
              <a:rPr b="0"/>
              <a:t>NO SE PUEDE SERVIR A DOS SEÑORES</a:t>
            </a:r>
            <a:endParaRPr b="0"/>
          </a:p>
          <a:p>
            <a:pPr>
              <a:defRPr b="1" sz="2000"/>
            </a:pPr>
            <a:r>
              <a:rPr b="0"/>
              <a:t>Rom 8:7  Por cuanto los designios de la carne son enemistad contra Dios; porque no se sujetan a la ley de Dios, ni tampoco pueden;</a:t>
            </a:r>
            <a:endParaRPr b="0"/>
          </a:p>
          <a:p>
            <a:pPr>
              <a:defRPr b="1" sz="2000"/>
            </a:pPr>
            <a:r>
              <a:rPr b="0"/>
              <a:t>Rom 8:8  y los que viven según la carne no pueden agradar a Dios</a:t>
            </a:r>
            <a:endParaRPr b="0"/>
          </a:p>
          <a:p>
            <a:pPr>
              <a:defRPr b="1" sz="2000"/>
            </a:pPr>
            <a:r>
              <a:rPr b="0"/>
              <a:t>1Jn 2:15  No améis al mundo, ni las cosas que están en el mundo. Si alguno ama al mundo, el amor del Padre no está en él.</a:t>
            </a:r>
            <a:endParaRPr b="0"/>
          </a:p>
          <a:p>
            <a:pPr>
              <a:defRPr b="1" sz="2000"/>
            </a:pPr>
            <a:r>
              <a:rPr b="0"/>
              <a:t>1Jn 2:16  Porque todo lo que hay en el mundo, los deseos de la carne, los deseos de los ojos, y la vanagloria de la vida, no proviene del Padre, sino del mundo.</a:t>
            </a:r>
            <a:endParaRPr b="0"/>
          </a:p>
          <a:p>
            <a:pPr>
              <a:defRPr b="1" sz="2000"/>
            </a:pPr>
            <a:r>
              <a:rPr b="0"/>
              <a:t>1Jn 2:17  Y el mundo pasa, y sus deseos; pero el que hace la voluntad de Dios permanece para siempre</a:t>
            </a:r>
            <a:endParaRPr b="0"/>
          </a:p>
          <a:p>
            <a:pPr>
              <a:defRPr b="1" sz="2000"/>
            </a:pPr>
            <a:endParaRPr b="0"/>
          </a:p>
          <a:p>
            <a:pPr>
              <a:defRPr b="1" sz="2000"/>
            </a:pPr>
            <a:endParaRPr b="0"/>
          </a:p>
          <a:p>
            <a:pPr>
              <a:defRPr b="1" sz="2000"/>
            </a:pPr>
            <a:endParaRPr b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0" name="Shape 13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000"/>
            </a:pPr>
            <a:r>
              <a:t>Col 2:11  En él también fuisteis circuncidados con circuncisión no hecha a mano, al echar de vosotros el cuerpo pecaminoso carnal, en la circuncisión de Cristo;</a:t>
            </a:r>
          </a:p>
          <a:p>
            <a:pPr>
              <a:defRPr sz="2000"/>
            </a:pPr>
            <a:r>
              <a:t>Col 2:12  sepultados con él en el bautismo, en el cual fuisteis también resucitados con él, mediante la fe en el poder de Dios que le levantó de los muertos.</a:t>
            </a:r>
          </a:p>
          <a:p>
            <a:pPr>
              <a:defRPr sz="2000"/>
            </a:pPr>
            <a:r>
              <a:t>Col 2:13  Y a vosotros, estando muertos en pecados y en la incircuncisión de vuestra carne, os dio vida juntamente con él, perdonándoos todos los pecados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7" name="Shape 13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100"/>
            </a:pPr>
            <a:r>
              <a:t>SEGUROS EN CRISTO</a:t>
            </a:r>
          </a:p>
          <a:p>
            <a:pPr>
              <a:defRPr sz="2100"/>
            </a:pPr>
            <a:r>
              <a:t>Jhn 10:27  Mis ovejas oyen mi voz, y yo las conozco, y me siguen,</a:t>
            </a:r>
          </a:p>
          <a:p>
            <a:pPr>
              <a:defRPr sz="2100"/>
            </a:pPr>
            <a:r>
              <a:t>Jhn 10:28  y yo les doy vida eterna; y no perecerán jamás, ni nadie las arrebatará de mi mano</a:t>
            </a:r>
          </a:p>
          <a:p>
            <a:pPr>
              <a:defRPr sz="2100"/>
            </a:pPr>
          </a:p>
          <a:p>
            <a:pPr>
              <a:defRPr sz="2100"/>
            </a:pPr>
            <a:r>
              <a:t>Rom 8:31  ¿Qué, pues, diremos a esto? Si Dios es por nosotros, ¿quién contra nosotros?</a:t>
            </a:r>
          </a:p>
          <a:p>
            <a:pPr>
              <a:defRPr sz="2100"/>
            </a:pPr>
            <a:r>
              <a:t>Rom 8:32  El que no escatimó ni a su propio Hijo, sino que lo entregó por todos nosotros, ¿cómo no nos dará también con él todas las cosas?</a:t>
            </a:r>
          </a:p>
          <a:p>
            <a:pPr>
              <a:defRPr sz="2100"/>
            </a:pPr>
            <a:r>
              <a:t>Rom 8:33  ¿Quién acusará a los escogidos de Dios? Dios es el que justifica.</a:t>
            </a:r>
          </a:p>
          <a:p>
            <a:pPr>
              <a:defRPr sz="2100"/>
            </a:pPr>
            <a:r>
              <a:t>Rom 8:34  ¿Quién es el que condenará? Cristo es el que murió; más aun, el que también resucitó, el que además está a la diestra de Dios, el que también intercede por nosotros.</a:t>
            </a:r>
          </a:p>
          <a:p>
            <a:pPr>
              <a:defRPr sz="2100"/>
            </a:pPr>
            <a:r>
              <a:t>Rom 8:35  ¿Quién nos separará del amor de Cristo? ¿Tribulación, o angustia, o persecución, o hambre, o desnudez, o peligro, o espada?</a:t>
            </a:r>
          </a:p>
          <a:p>
            <a:pPr>
              <a:defRPr sz="2100"/>
            </a:pPr>
          </a:p>
          <a:p>
            <a:pPr>
              <a:defRPr sz="2100"/>
            </a:pPr>
            <a:r>
              <a:t>2Ti 1:12  Por lo cual asimismo padezco esto; pero no me avergüenzo, porque yo sé a quién he creído, y estoy seguro que es poderoso para guardar mi depósito para aquel día </a:t>
            </a:r>
          </a:p>
          <a:p>
            <a:pPr>
              <a:defRPr sz="2100"/>
            </a:pPr>
            <a:r>
              <a:t>ESTO NO QUIERE DECIR </a:t>
            </a:r>
          </a:p>
          <a:p>
            <a:pPr>
              <a:defRPr sz="2100"/>
            </a:pPr>
            <a:r>
              <a:t>Heb 3:12  Mirad, hermanos, que no haya en ninguno de vosotros corazón malo de incredulidad para apartarse del Dios vivo;</a:t>
            </a:r>
          </a:p>
          <a:p>
            <a:pPr>
              <a:defRPr sz="2100"/>
            </a:pPr>
            <a:r>
              <a:t>Heb 3:13  antes exhortaos los unos a los otros cada día, entre tanto que se dice: Hoy; para que ninguno de vosotros se endurezca por el engaño del pecado.</a:t>
            </a:r>
          </a:p>
          <a:p>
            <a:pPr>
              <a:defRPr sz="2100"/>
            </a:pPr>
            <a:r>
              <a:t>Heb 3:14  Porque somos hechos participantes de Cristo, con tal que retengamos firme hasta el fin nuestra confianza del principio,</a:t>
            </a:r>
          </a:p>
          <a:p>
            <a:pPr>
              <a:defRPr sz="2100"/>
            </a:pPr>
            <a:r>
              <a:t>Heb 3:15  entre tanto que se dice: Si oyereis hoy su voz, No endurezcáis vuestros corazones, como en la provocación</a:t>
            </a:r>
          </a:p>
          <a:p>
            <a:pPr>
              <a:defRPr sz="2100"/>
            </a:pPr>
          </a:p>
          <a:p>
            <a:pPr>
              <a:defRPr sz="2100"/>
            </a:pPr>
          </a:p>
          <a:p>
            <a:pPr>
              <a:defRPr sz="2100"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5" name="Shape 14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400"/>
            </a:pPr>
            <a:r>
              <a:t>EL VENDRÁ </a:t>
            </a:r>
          </a:p>
          <a:p>
            <a:pPr>
              <a:defRPr sz="2400"/>
            </a:pPr>
            <a:r>
              <a:t>Cuando el Hijo del Hombre venga en su gloria, y todos los santos ángeles con él, entonces se sentará en su trono de gloria, </a:t>
            </a:r>
          </a:p>
          <a:p>
            <a:pPr>
              <a:defRPr sz="2400"/>
            </a:pPr>
            <a:r>
              <a:t>1Ti 6:14  que guardes el mandamiento sin mácula ni reprensión, hasta la aparición de nuestro Señor Jesucristo, </a:t>
            </a:r>
          </a:p>
          <a:p>
            <a:pPr>
              <a:defRPr sz="2400"/>
            </a:pPr>
            <a:r>
              <a:t>2Pe 3:9  El Señor no retarda su promesa, según algunos la tienen por tardanza, sino que es paciente para con nosotros, no queriendo que ninguno perezca, sino que todos procedan al arrepentimiento.</a:t>
            </a:r>
          </a:p>
          <a:p>
            <a:pPr>
              <a:defRPr sz="2400"/>
            </a:pPr>
            <a:r>
              <a:t>2Pe 3:10  Pero el día del Señor vendrá como ladrón en la noche; en el cual los cielos pasarán con grande estruendo, y los elementos ardiendo serán deshechos, y la tierra y las obras que en ella hay serán quemadas.</a:t>
            </a:r>
          </a:p>
          <a:p>
            <a:pPr>
              <a:defRPr sz="2400"/>
            </a:pPr>
            <a:r>
              <a:t>2Pe 3:11  Puesto que todas estas cosas han de ser deshechas, ¡cómo no debéis vosotros andar en santa y piadosa manera de vivir</a:t>
            </a:r>
          </a:p>
          <a:p>
            <a:pPr>
              <a:defRPr sz="2400"/>
            </a:pPr>
            <a:r>
              <a:t>SERÁN GLORIFICADOS</a:t>
            </a:r>
          </a:p>
          <a:p>
            <a:pPr>
              <a:defRPr sz="2400"/>
            </a:pPr>
            <a:r>
              <a:t>ificados en El – (Rom 8:17,18; Fil 3:20–21; 2 Tes 1:7-11; 2 Tim 4:8; 1 Ped 5:4; 1 Juan 3:2)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422030" y="1371600"/>
            <a:ext cx="8229601" cy="1828800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cap="all" sz="4800">
                <a:effectLst>
                  <a:outerShdw sx="100000" sy="100000" kx="0" ky="0" algn="b" rotWithShape="0" blurRad="127000" dist="200000" dir="270000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3" name="Body Level One…"/>
          <p:cNvSpPr txBox="1"/>
          <p:nvPr>
            <p:ph type="body" sz="quarter" idx="1"/>
          </p:nvPr>
        </p:nvSpPr>
        <p:spPr>
          <a:xfrm>
            <a:off x="1371600" y="3331698"/>
            <a:ext cx="6400800" cy="1752601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None/>
            </a:lvl1pPr>
            <a:lvl2pPr marL="0" indent="457200" algn="ctr">
              <a:buClrTx/>
              <a:buSzTx/>
              <a:buNone/>
            </a:lvl2pPr>
            <a:lvl3pPr marL="0" indent="914400" algn="ctr">
              <a:buClrTx/>
              <a:buSzTx/>
              <a:buNone/>
            </a:lvl3pPr>
            <a:lvl4pPr marL="0" indent="1371600" algn="ctr">
              <a:buClrTx/>
              <a:buSzTx/>
              <a:buNone/>
            </a:lvl4pPr>
            <a:lvl5pPr marL="0" indent="1828800" algn="ctr">
              <a:buClrTx/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1600200" y="609600"/>
            <a:ext cx="7086600" cy="1828800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4800">
                <a:solidFill>
                  <a:srgbClr val="C95F7E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1"/>
          </p:nvPr>
        </p:nvSpPr>
        <p:spPr>
          <a:xfrm>
            <a:off x="1600200" y="2507786"/>
            <a:ext cx="7086600" cy="1509713"/>
          </a:xfrm>
          <a:prstGeom prst="rect">
            <a:avLst/>
          </a:prstGeom>
        </p:spPr>
        <p:txBody>
          <a:bodyPr/>
          <a:lstStyle>
            <a:lvl1pPr marL="0" indent="73152">
              <a:spcBef>
                <a:spcPts val="400"/>
              </a:spcBef>
              <a:buClrTx/>
              <a:buSzTx/>
              <a:buNone/>
              <a:defRPr sz="2000"/>
            </a:lvl1pPr>
            <a:lvl2pPr marL="0" indent="585216">
              <a:spcBef>
                <a:spcPts val="400"/>
              </a:spcBef>
              <a:buClrTx/>
              <a:buSzTx/>
              <a:buNone/>
              <a:defRPr sz="2000"/>
            </a:lvl2pPr>
            <a:lvl3pPr marL="0" indent="905255">
              <a:spcBef>
                <a:spcPts val="400"/>
              </a:spcBef>
              <a:buClrTx/>
              <a:buSzTx/>
              <a:buNone/>
              <a:defRPr sz="2000"/>
            </a:lvl3pPr>
            <a:lvl4pPr marL="0" indent="1170431">
              <a:spcBef>
                <a:spcPts val="400"/>
              </a:spcBef>
              <a:buClrTx/>
              <a:buSzTx/>
              <a:buNone/>
              <a:defRPr sz="2000"/>
            </a:lvl4pPr>
            <a:lvl5pPr marL="0" indent="1362455">
              <a:spcBef>
                <a:spcPts val="400"/>
              </a:spcBef>
              <a:buClrTx/>
              <a:buSzTx/>
              <a:buNone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xfrm>
            <a:off x="8521700" y="6603999"/>
            <a:ext cx="165101" cy="1778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 marL="892302" indent="-307086">
              <a:defRPr sz="2600"/>
            </a:lvl2pPr>
            <a:lvl3pPr marL="1202436" indent="-297180">
              <a:defRPr sz="2600"/>
            </a:lvl3pPr>
            <a:lvl4pPr marL="1434591" indent="-264160">
              <a:defRPr sz="2600"/>
            </a:lvl4pPr>
            <a:lvl5pPr marL="1626616" indent="-264160">
              <a:defRPr sz="2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457200" y="273050"/>
            <a:ext cx="8229600" cy="1143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 txBox="1"/>
          <p:nvPr>
            <p:ph type="body" sz="quarter" idx="1"/>
          </p:nvPr>
        </p:nvSpPr>
        <p:spPr>
          <a:xfrm>
            <a:off x="457200" y="1535112"/>
            <a:ext cx="4040188" cy="750888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500"/>
              </a:spcBef>
              <a:buClrTx/>
              <a:buSzTx/>
              <a:buNone/>
              <a:defRPr cap="all" sz="2400"/>
            </a:lvl1pPr>
            <a:lvl2pPr marL="0" indent="585216">
              <a:spcBef>
                <a:spcPts val="500"/>
              </a:spcBef>
              <a:buClrTx/>
              <a:buSzTx/>
              <a:buNone/>
              <a:defRPr cap="all" sz="2400"/>
            </a:lvl2pPr>
            <a:lvl3pPr marL="0" indent="905255">
              <a:spcBef>
                <a:spcPts val="500"/>
              </a:spcBef>
              <a:buClrTx/>
              <a:buSzTx/>
              <a:buNone/>
              <a:defRPr cap="all" sz="2400"/>
            </a:lvl3pPr>
            <a:lvl4pPr marL="0" indent="1170431">
              <a:spcBef>
                <a:spcPts val="500"/>
              </a:spcBef>
              <a:buClrTx/>
              <a:buSzTx/>
              <a:buNone/>
              <a:defRPr cap="all" sz="2400"/>
            </a:lvl4pPr>
            <a:lvl5pPr marL="0" indent="1362455">
              <a:spcBef>
                <a:spcPts val="500"/>
              </a:spcBef>
              <a:buClrTx/>
              <a:buSzTx/>
              <a:buNone/>
              <a:defRPr cap="all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3"/>
          <p:cNvSpPr/>
          <p:nvPr>
            <p:ph type="body" sz="quarter" idx="21"/>
          </p:nvPr>
        </p:nvSpPr>
        <p:spPr>
          <a:xfrm>
            <a:off x="4645025" y="1535112"/>
            <a:ext cx="4041775" cy="750888"/>
          </a:xfrm>
          <a:prstGeom prst="rect">
            <a:avLst/>
          </a:prstGeom>
        </p:spPr>
        <p:txBody>
          <a:bodyPr anchor="ctr"/>
          <a:lstStyle/>
          <a:p>
            <a:pPr marL="0" indent="0">
              <a:spcBef>
                <a:spcPts val="500"/>
              </a:spcBef>
              <a:buClrTx/>
              <a:buSzTx/>
              <a:buNone/>
              <a:defRPr cap="all" sz="2400"/>
            </a:pP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0" sz="2200">
                <a:solidFill>
                  <a:srgbClr val="E57D97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sz="half" idx="1"/>
          </p:nvPr>
        </p:nvSpPr>
        <p:spPr>
          <a:xfrm>
            <a:off x="457200" y="1524000"/>
            <a:ext cx="3008314" cy="46021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ClrTx/>
              <a:buSzTx/>
              <a:buNone/>
              <a:defRPr sz="1400"/>
            </a:lvl1pPr>
            <a:lvl2pPr marL="0" indent="585216">
              <a:spcBef>
                <a:spcPts val="300"/>
              </a:spcBef>
              <a:buClrTx/>
              <a:buSzTx/>
              <a:buNone/>
              <a:defRPr sz="1400"/>
            </a:lvl2pPr>
            <a:lvl3pPr marL="0" indent="905255">
              <a:spcBef>
                <a:spcPts val="300"/>
              </a:spcBef>
              <a:buClrTx/>
              <a:buSzTx/>
              <a:buNone/>
              <a:defRPr sz="1400"/>
            </a:lvl3pPr>
            <a:lvl4pPr marL="0" indent="1170431">
              <a:spcBef>
                <a:spcPts val="300"/>
              </a:spcBef>
              <a:buClrTx/>
              <a:buSzTx/>
              <a:buNone/>
              <a:defRPr sz="1400"/>
            </a:lvl4pPr>
            <a:lvl5pPr marL="0" indent="1362455">
              <a:spcBef>
                <a:spcPts val="300"/>
              </a:spcBef>
              <a:buClrTx/>
              <a:buSz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itle Text"/>
          <p:cNvSpPr txBox="1"/>
          <p:nvPr>
            <p:ph type="title"/>
          </p:nvPr>
        </p:nvSpPr>
        <p:spPr>
          <a:xfrm>
            <a:off x="1828800" y="609600"/>
            <a:ext cx="5486400" cy="522288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2000"/>
            </a:lvl1pPr>
          </a:lstStyle>
          <a:p>
            <a:pPr/>
            <a:r>
              <a:t>Title Text</a:t>
            </a:r>
          </a:p>
        </p:txBody>
      </p:sp>
      <p:sp>
        <p:nvSpPr>
          <p:cNvPr id="82" name="Picture Placeholder 2"/>
          <p:cNvSpPr/>
          <p:nvPr>
            <p:ph type="pic" sz="half" idx="21"/>
          </p:nvPr>
        </p:nvSpPr>
        <p:spPr>
          <a:xfrm>
            <a:off x="1828800" y="1831975"/>
            <a:ext cx="5486400" cy="3962400"/>
          </a:xfrm>
          <a:prstGeom prst="rect">
            <a:avLst/>
          </a:prstGeom>
          <a:ln w="44450" cap="sq">
            <a:solidFill>
              <a:srgbClr val="FFFFFF"/>
            </a:solidFill>
            <a:miter lim="800000"/>
          </a:ln>
          <a:effectLst>
            <a:outerShdw sx="100000" sy="100000" kx="0" ky="0" algn="b" rotWithShape="0" blurRad="190500" dist="228600" dir="2700000">
              <a:srgbClr val="000000">
                <a:alpha val="25000"/>
              </a:srgbClr>
            </a:outerShdw>
          </a:effectLst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1828800" y="1166787"/>
            <a:ext cx="5486400" cy="530352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300"/>
              </a:spcBef>
              <a:buClrTx/>
              <a:buSzTx/>
              <a:buNone/>
              <a:defRPr sz="1400"/>
            </a:lvl1pPr>
            <a:lvl2pPr algn="ctr">
              <a:spcBef>
                <a:spcPts val="300"/>
              </a:spcBef>
              <a:buClrTx/>
              <a:defRPr sz="1400"/>
            </a:lvl2pPr>
            <a:lvl3pPr marL="1225295" indent="-320039" algn="ctr">
              <a:spcBef>
                <a:spcPts val="300"/>
              </a:spcBef>
              <a:buClrTx/>
              <a:defRPr sz="1400"/>
            </a:lvl3pPr>
            <a:lvl4pPr marL="1454911" indent="-284480" algn="ctr">
              <a:spcBef>
                <a:spcPts val="300"/>
              </a:spcBef>
              <a:buClrTx/>
              <a:defRPr sz="1400"/>
            </a:lvl4pPr>
            <a:lvl5pPr marL="1646935" indent="-284479" algn="ctr">
              <a:spcBef>
                <a:spcPts val="300"/>
              </a:spcBef>
              <a:buClrTx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978900" y="187324"/>
            <a:ext cx="165101" cy="1778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b">
            <a:spAutoFit/>
          </a:bodyPr>
          <a:lstStyle>
            <a:lvl1pPr algn="r">
              <a:defRPr sz="12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gradFill flip="none" rotWithShape="1">
            <a:gsLst>
              <a:gs pos="0">
                <a:srgbClr val="DB879C"/>
              </a:gs>
              <a:gs pos="73000">
                <a:srgbClr val="DB879C"/>
              </a:gs>
              <a:gs pos="100000">
                <a:srgbClr val="D66C89"/>
              </a:gs>
            </a:gsLst>
            <a:lin ang="4800000" scaled="0"/>
          </a:gra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Lucida Sans"/>
          <a:ea typeface="Lucida Sans"/>
          <a:cs typeface="Lucida Sans"/>
          <a:sym typeface="Lucida Sans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gradFill flip="none" rotWithShape="1">
            <a:gsLst>
              <a:gs pos="0">
                <a:srgbClr val="DB879C"/>
              </a:gs>
              <a:gs pos="73000">
                <a:srgbClr val="DB879C"/>
              </a:gs>
              <a:gs pos="100000">
                <a:srgbClr val="D66C89"/>
              </a:gs>
            </a:gsLst>
            <a:lin ang="4800000" scaled="0"/>
          </a:gra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Lucida Sans"/>
          <a:ea typeface="Lucida Sans"/>
          <a:cs typeface="Lucida Sans"/>
          <a:sym typeface="Lucida Sans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gradFill flip="none" rotWithShape="1">
            <a:gsLst>
              <a:gs pos="0">
                <a:srgbClr val="DB879C"/>
              </a:gs>
              <a:gs pos="73000">
                <a:srgbClr val="DB879C"/>
              </a:gs>
              <a:gs pos="100000">
                <a:srgbClr val="D66C89"/>
              </a:gs>
            </a:gsLst>
            <a:lin ang="4800000" scaled="0"/>
          </a:gra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Lucida Sans"/>
          <a:ea typeface="Lucida Sans"/>
          <a:cs typeface="Lucida Sans"/>
          <a:sym typeface="Lucida Sans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gradFill flip="none" rotWithShape="1">
            <a:gsLst>
              <a:gs pos="0">
                <a:srgbClr val="DB879C"/>
              </a:gs>
              <a:gs pos="73000">
                <a:srgbClr val="DB879C"/>
              </a:gs>
              <a:gs pos="100000">
                <a:srgbClr val="D66C89"/>
              </a:gs>
            </a:gsLst>
            <a:lin ang="4800000" scaled="0"/>
          </a:gra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Lucida Sans"/>
          <a:ea typeface="Lucida Sans"/>
          <a:cs typeface="Lucida Sans"/>
          <a:sym typeface="Lucida Sans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gradFill flip="none" rotWithShape="1">
            <a:gsLst>
              <a:gs pos="0">
                <a:srgbClr val="DB879C"/>
              </a:gs>
              <a:gs pos="73000">
                <a:srgbClr val="DB879C"/>
              </a:gs>
              <a:gs pos="100000">
                <a:srgbClr val="D66C89"/>
              </a:gs>
            </a:gsLst>
            <a:lin ang="4800000" scaled="0"/>
          </a:gra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Lucida Sans"/>
          <a:ea typeface="Lucida Sans"/>
          <a:cs typeface="Lucida Sans"/>
          <a:sym typeface="Lucida Sans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gradFill flip="none" rotWithShape="1">
            <a:gsLst>
              <a:gs pos="0">
                <a:srgbClr val="DB879C"/>
              </a:gs>
              <a:gs pos="73000">
                <a:srgbClr val="DB879C"/>
              </a:gs>
              <a:gs pos="100000">
                <a:srgbClr val="D66C89"/>
              </a:gs>
            </a:gsLst>
            <a:lin ang="4800000" scaled="0"/>
          </a:gra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Lucida Sans"/>
          <a:ea typeface="Lucida Sans"/>
          <a:cs typeface="Lucida Sans"/>
          <a:sym typeface="Lucida Sans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gradFill flip="none" rotWithShape="1">
            <a:gsLst>
              <a:gs pos="0">
                <a:srgbClr val="DB879C"/>
              </a:gs>
              <a:gs pos="73000">
                <a:srgbClr val="DB879C"/>
              </a:gs>
              <a:gs pos="100000">
                <a:srgbClr val="D66C89"/>
              </a:gs>
            </a:gsLst>
            <a:lin ang="4800000" scaled="0"/>
          </a:gra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Lucida Sans"/>
          <a:ea typeface="Lucida Sans"/>
          <a:cs typeface="Lucida Sans"/>
          <a:sym typeface="Lucida Sans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gradFill flip="none" rotWithShape="1">
            <a:gsLst>
              <a:gs pos="0">
                <a:srgbClr val="DB879C"/>
              </a:gs>
              <a:gs pos="73000">
                <a:srgbClr val="DB879C"/>
              </a:gs>
              <a:gs pos="100000">
                <a:srgbClr val="D66C89"/>
              </a:gs>
            </a:gsLst>
            <a:lin ang="4800000" scaled="0"/>
          </a:gra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Lucida Sans"/>
          <a:ea typeface="Lucida Sans"/>
          <a:cs typeface="Lucida Sans"/>
          <a:sym typeface="Lucida Sans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4100" u="none">
          <a:gradFill flip="none" rotWithShape="1">
            <a:gsLst>
              <a:gs pos="0">
                <a:srgbClr val="DB879C"/>
              </a:gs>
              <a:gs pos="73000">
                <a:srgbClr val="DB879C"/>
              </a:gs>
              <a:gs pos="100000">
                <a:srgbClr val="D66C89"/>
              </a:gs>
            </a:gsLst>
            <a:lin ang="4800000" scaled="0"/>
          </a:gradFill>
          <a:effectLst>
            <a:outerShdw sx="100000" sy="100000" kx="0" ky="0" algn="b" rotWithShape="0" blurRad="114300" dist="101600" dir="2700000">
              <a:srgbClr val="000000">
                <a:alpha val="40000"/>
              </a:srgbClr>
            </a:outerShdw>
          </a:effectLst>
          <a:uFillTx/>
          <a:latin typeface="Lucida Sans"/>
          <a:ea typeface="Lucida Sans"/>
          <a:cs typeface="Lucida Sans"/>
          <a:sym typeface="Lucida Sans"/>
        </a:defRPr>
      </a:lvl9pPr>
    </p:titleStyle>
    <p:bodyStyle>
      <a:lvl1pPr marL="548640" marR="0" indent="-41148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9F9F9"/>
        </a:buClr>
        <a:buSzPct val="65000"/>
        <a:buFontTx/>
        <a:buChar char="•"/>
        <a:tabLst/>
        <a:defRPr b="0" baseline="0" cap="none" i="0" spc="0" strike="noStrike" sz="2800" u="none">
          <a:solidFill>
            <a:srgbClr val="FFFFFF"/>
          </a:solidFill>
          <a:uFillTx/>
          <a:latin typeface="Book Antiqua"/>
          <a:ea typeface="Book Antiqua"/>
          <a:cs typeface="Book Antiqua"/>
          <a:sym typeface="Book Antiqua"/>
        </a:defRPr>
      </a:lvl1pPr>
      <a:lvl2pPr marL="915924" marR="0" indent="-330708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9F9F9"/>
        </a:buClr>
        <a:buSzPct val="80000"/>
        <a:buFontTx/>
        <a:buChar char="◼"/>
        <a:tabLst/>
        <a:defRPr b="0" baseline="0" cap="none" i="0" spc="0" strike="noStrike" sz="2800" u="none">
          <a:solidFill>
            <a:srgbClr val="FFFFFF"/>
          </a:solidFill>
          <a:uFillTx/>
          <a:latin typeface="Book Antiqua"/>
          <a:ea typeface="Book Antiqua"/>
          <a:cs typeface="Book Antiqua"/>
          <a:sym typeface="Book Antiqua"/>
        </a:defRPr>
      </a:lvl2pPr>
      <a:lvl3pPr marL="1196201" marR="0" indent="-290945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9F9F9"/>
        </a:buClr>
        <a:buSzPct val="95000"/>
        <a:buFontTx/>
        <a:buChar char="▫"/>
        <a:tabLst/>
        <a:defRPr b="0" baseline="0" cap="none" i="0" spc="0" strike="noStrike" sz="2800" u="none">
          <a:solidFill>
            <a:srgbClr val="FFFFFF"/>
          </a:solidFill>
          <a:uFillTx/>
          <a:latin typeface="Book Antiqua"/>
          <a:ea typeface="Book Antiqua"/>
          <a:cs typeface="Book Antiqua"/>
          <a:sym typeface="Book Antiqua"/>
        </a:defRPr>
      </a:lvl3pPr>
      <a:lvl4pPr marL="1426463" marR="0" indent="-256032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9F9F9"/>
        </a:buClr>
        <a:buSzPct val="100000"/>
        <a:buFontTx/>
        <a:buChar char="•"/>
        <a:tabLst/>
        <a:defRPr b="0" baseline="0" cap="none" i="0" spc="0" strike="noStrike" sz="2800" u="none">
          <a:solidFill>
            <a:srgbClr val="FFFFFF"/>
          </a:solidFill>
          <a:uFillTx/>
          <a:latin typeface="Book Antiqua"/>
          <a:ea typeface="Book Antiqua"/>
          <a:cs typeface="Book Antiqua"/>
          <a:sym typeface="Book Antiqua"/>
        </a:defRPr>
      </a:lvl4pPr>
      <a:lvl5pPr marL="1618488" marR="0" indent="-256032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9F9F9"/>
        </a:buClr>
        <a:buSzPct val="100000"/>
        <a:buFontTx/>
        <a:buChar char="◾"/>
        <a:tabLst/>
        <a:defRPr b="0" baseline="0" cap="none" i="0" spc="0" strike="noStrike" sz="2800" u="none">
          <a:solidFill>
            <a:srgbClr val="FFFFFF"/>
          </a:solidFill>
          <a:uFillTx/>
          <a:latin typeface="Book Antiqua"/>
          <a:ea typeface="Book Antiqua"/>
          <a:cs typeface="Book Antiqua"/>
          <a:sym typeface="Book Antiqua"/>
        </a:defRPr>
      </a:lvl5pPr>
      <a:lvl6pPr marL="1866392" marR="0" indent="-28448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9F9F9"/>
        </a:buClr>
        <a:buSzPct val="100000"/>
        <a:buFontTx/>
        <a:buChar char="•"/>
        <a:tabLst/>
        <a:defRPr b="0" baseline="0" cap="none" i="0" spc="0" strike="noStrike" sz="2800" u="none">
          <a:solidFill>
            <a:srgbClr val="FFFFFF"/>
          </a:solidFill>
          <a:uFillTx/>
          <a:latin typeface="Book Antiqua"/>
          <a:ea typeface="Book Antiqua"/>
          <a:cs typeface="Book Antiqua"/>
          <a:sym typeface="Book Antiqua"/>
        </a:defRPr>
      </a:lvl6pPr>
      <a:lvl7pPr marL="2103120" marR="0" indent="-32003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9F9F9"/>
        </a:buClr>
        <a:buSzPct val="100000"/>
        <a:buFontTx/>
        <a:buChar char="●"/>
        <a:tabLst/>
        <a:defRPr b="0" baseline="0" cap="none" i="0" spc="0" strike="noStrike" sz="2800" u="none">
          <a:solidFill>
            <a:srgbClr val="FFFFFF"/>
          </a:solidFill>
          <a:uFillTx/>
          <a:latin typeface="Book Antiqua"/>
          <a:ea typeface="Book Antiqua"/>
          <a:cs typeface="Book Antiqua"/>
          <a:sym typeface="Book Antiqua"/>
        </a:defRPr>
      </a:lvl7pPr>
      <a:lvl8pPr marL="2350007" marR="0" indent="-36575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9F9F9"/>
        </a:buClr>
        <a:buSzPct val="100000"/>
        <a:buFontTx/>
        <a:buChar char="●"/>
        <a:tabLst/>
        <a:defRPr b="0" baseline="0" cap="none" i="0" spc="0" strike="noStrike" sz="2800" u="none">
          <a:solidFill>
            <a:srgbClr val="FFFFFF"/>
          </a:solidFill>
          <a:uFillTx/>
          <a:latin typeface="Book Antiqua"/>
          <a:ea typeface="Book Antiqua"/>
          <a:cs typeface="Book Antiqua"/>
          <a:sym typeface="Book Antiqua"/>
        </a:defRPr>
      </a:lvl8pPr>
      <a:lvl9pPr marL="2551175" marR="0" indent="-365759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F9F9F9"/>
        </a:buClr>
        <a:buSzPct val="100000"/>
        <a:buFontTx/>
        <a:buChar char="●"/>
        <a:tabLst/>
        <a:defRPr b="0" baseline="0" cap="none" i="0" spc="0" strike="noStrike" sz="2800" u="none">
          <a:solidFill>
            <a:srgbClr val="FFFFFF"/>
          </a:solidFill>
          <a:uFillTx/>
          <a:latin typeface="Book Antiqua"/>
          <a:ea typeface="Book Antiqua"/>
          <a:cs typeface="Book Antiqua"/>
          <a:sym typeface="Book Antiqua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effectLst>
            <a:outerShdw sx="100000" sy="100000" kx="0" ky="0" algn="b" rotWithShape="0" blurRad="63500" dist="0" dir="3600000">
              <a:srgbClr val="000000">
                <a:alpha val="70000"/>
              </a:srgbClr>
            </a:outerShdw>
          </a:effectLst>
          <a:uFillTx/>
          <a:latin typeface="+mn-lt"/>
          <a:ea typeface="+mn-ea"/>
          <a:cs typeface="+mn-cs"/>
          <a:sym typeface="Book Antiqua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effectLst>
            <a:outerShdw sx="100000" sy="100000" kx="0" ky="0" algn="b" rotWithShape="0" blurRad="63500" dist="0" dir="3600000">
              <a:srgbClr val="000000">
                <a:alpha val="70000"/>
              </a:srgbClr>
            </a:outerShdw>
          </a:effectLst>
          <a:uFillTx/>
          <a:latin typeface="+mn-lt"/>
          <a:ea typeface="+mn-ea"/>
          <a:cs typeface="+mn-cs"/>
          <a:sym typeface="Book Antiqua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effectLst>
            <a:outerShdw sx="100000" sy="100000" kx="0" ky="0" algn="b" rotWithShape="0" blurRad="63500" dist="0" dir="3600000">
              <a:srgbClr val="000000">
                <a:alpha val="70000"/>
              </a:srgbClr>
            </a:outerShdw>
          </a:effectLst>
          <a:uFillTx/>
          <a:latin typeface="+mn-lt"/>
          <a:ea typeface="+mn-ea"/>
          <a:cs typeface="+mn-cs"/>
          <a:sym typeface="Book Antiqua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effectLst>
            <a:outerShdw sx="100000" sy="100000" kx="0" ky="0" algn="b" rotWithShape="0" blurRad="63500" dist="0" dir="3600000">
              <a:srgbClr val="000000">
                <a:alpha val="70000"/>
              </a:srgbClr>
            </a:outerShdw>
          </a:effectLst>
          <a:uFillTx/>
          <a:latin typeface="+mn-lt"/>
          <a:ea typeface="+mn-ea"/>
          <a:cs typeface="+mn-cs"/>
          <a:sym typeface="Book Antiqua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effectLst>
            <a:outerShdw sx="100000" sy="100000" kx="0" ky="0" algn="b" rotWithShape="0" blurRad="63500" dist="0" dir="3600000">
              <a:srgbClr val="000000">
                <a:alpha val="70000"/>
              </a:srgbClr>
            </a:outerShdw>
          </a:effectLst>
          <a:uFillTx/>
          <a:latin typeface="+mn-lt"/>
          <a:ea typeface="+mn-ea"/>
          <a:cs typeface="+mn-cs"/>
          <a:sym typeface="Book Antiqua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effectLst>
            <a:outerShdw sx="100000" sy="100000" kx="0" ky="0" algn="b" rotWithShape="0" blurRad="63500" dist="0" dir="3600000">
              <a:srgbClr val="000000">
                <a:alpha val="70000"/>
              </a:srgbClr>
            </a:outerShdw>
          </a:effectLst>
          <a:uFillTx/>
          <a:latin typeface="+mn-lt"/>
          <a:ea typeface="+mn-ea"/>
          <a:cs typeface="+mn-cs"/>
          <a:sym typeface="Book Antiqua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effectLst>
            <a:outerShdw sx="100000" sy="100000" kx="0" ky="0" algn="b" rotWithShape="0" blurRad="63500" dist="0" dir="3600000">
              <a:srgbClr val="000000">
                <a:alpha val="70000"/>
              </a:srgbClr>
            </a:outerShdw>
          </a:effectLst>
          <a:uFillTx/>
          <a:latin typeface="+mn-lt"/>
          <a:ea typeface="+mn-ea"/>
          <a:cs typeface="+mn-cs"/>
          <a:sym typeface="Book Antiqua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effectLst>
            <a:outerShdw sx="100000" sy="100000" kx="0" ky="0" algn="b" rotWithShape="0" blurRad="63500" dist="0" dir="3600000">
              <a:srgbClr val="000000">
                <a:alpha val="70000"/>
              </a:srgbClr>
            </a:outerShdw>
          </a:effectLst>
          <a:uFillTx/>
          <a:latin typeface="+mn-lt"/>
          <a:ea typeface="+mn-ea"/>
          <a:cs typeface="+mn-cs"/>
          <a:sym typeface="Book Antiqua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effectLst>
            <a:outerShdw sx="100000" sy="100000" kx="0" ky="0" algn="b" rotWithShape="0" blurRad="63500" dist="0" dir="3600000">
              <a:srgbClr val="000000">
                <a:alpha val="70000"/>
              </a:srgbClr>
            </a:outerShdw>
          </a:effectLst>
          <a:uFillTx/>
          <a:latin typeface="+mn-lt"/>
          <a:ea typeface="+mn-ea"/>
          <a:cs typeface="+mn-cs"/>
          <a:sym typeface="Book Antiqua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eg"/><Relationship Id="rId4" Type="http://schemas.openxmlformats.org/officeDocument/2006/relationships/image" Target="../media/image5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eg"/><Relationship Id="rId4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eg"/><Relationship Id="rId4" Type="http://schemas.openxmlformats.org/officeDocument/2006/relationships/image" Target="../media/image3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eg"/><Relationship Id="rId4" Type="http://schemas.openxmlformats.org/officeDocument/2006/relationships/image" Target="../media/image3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eg"/><Relationship Id="rId4" Type="http://schemas.openxmlformats.org/officeDocument/2006/relationships/image" Target="../media/image3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Box 3"/>
          <p:cNvSpPr txBox="1"/>
          <p:nvPr/>
        </p:nvSpPr>
        <p:spPr>
          <a:xfrm>
            <a:off x="3613880" y="-151544"/>
            <a:ext cx="5841610" cy="446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7200">
                <a:ln w="17780" cap="flat">
                  <a:solidFill>
                    <a:srgbClr val="FDFCFC"/>
                  </a:solidFill>
                  <a:prstDash val="solid"/>
                  <a:miter lim="800000"/>
                </a:ln>
                <a:gradFill flip="none" rotWithShape="1">
                  <a:gsLst>
                    <a:gs pos="10000">
                      <a:srgbClr val="FF7E9D"/>
                    </a:gs>
                    <a:gs pos="90000">
                      <a:srgbClr val="862D4C"/>
                    </a:gs>
                  </a:gsLst>
                  <a:lin ang="5400000" scaled="0"/>
                </a:gra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Pythagoras"/>
                <a:ea typeface="Pythagoras"/>
                <a:cs typeface="Pythagoras"/>
                <a:sym typeface="Pythagoras"/>
              </a:defRPr>
            </a:lvl1pPr>
          </a:lstStyle>
          <a:p>
            <a:pPr/>
            <a:r>
              <a:t>"Si, pues, habéis resucitado con Cristo" </a:t>
            </a:r>
          </a:p>
        </p:txBody>
      </p:sp>
      <p:sp>
        <p:nvSpPr>
          <p:cNvPr id="94" name="TextBox 4"/>
          <p:cNvSpPr txBox="1"/>
          <p:nvPr/>
        </p:nvSpPr>
        <p:spPr>
          <a:xfrm>
            <a:off x="4790267" y="4942835"/>
            <a:ext cx="4168637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i="1" sz="48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lvl1pPr>
          </a:lstStyle>
          <a:p>
            <a:pPr/>
            <a:r>
              <a:t>Colosenses 3:1-4</a:t>
            </a:r>
          </a:p>
        </p:txBody>
      </p:sp>
      <p:sp>
        <p:nvSpPr>
          <p:cNvPr id="95" name="Slide Number Placeholder 6"/>
          <p:cNvSpPr txBox="1"/>
          <p:nvPr>
            <p:ph type="sldNum" sz="quarter" idx="2"/>
          </p:nvPr>
        </p:nvSpPr>
        <p:spPr>
          <a:xfrm>
            <a:off x="9016999" y="187325"/>
            <a:ext cx="127001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96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696904" y="237292"/>
            <a:ext cx="7509901" cy="63834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97421" y="-119070"/>
            <a:ext cx="5748488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TextBox 10"/>
          <p:cNvSpPr txBox="1"/>
          <p:nvPr/>
        </p:nvSpPr>
        <p:spPr>
          <a:xfrm>
            <a:off x="-715939" y="2383549"/>
            <a:ext cx="10067312" cy="336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714375" indent="-714375">
              <a:spcBef>
                <a:spcPts val="600"/>
              </a:spcBef>
              <a:buClr>
                <a:srgbClr val="B13F9A"/>
              </a:buClr>
              <a:buSzPct val="100000"/>
              <a:buChar char="ö"/>
              <a:defRPr b="1" sz="50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r>
              <a:t>Busca las Cosas de Arriba  – (1)</a:t>
            </a:r>
          </a:p>
          <a:p>
            <a:pPr marL="714375" indent="-714375">
              <a:spcBef>
                <a:spcPts val="600"/>
              </a:spcBef>
              <a:buClr>
                <a:srgbClr val="B13F9A"/>
              </a:buClr>
              <a:buSzPct val="100000"/>
              <a:buChar char="ö"/>
              <a:defRPr b="1" sz="50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r>
              <a:t>Enfoque en cosas de arriba (2)</a:t>
            </a:r>
          </a:p>
          <a:p>
            <a:pPr marL="714375" indent="-714375">
              <a:spcBef>
                <a:spcPts val="600"/>
              </a:spcBef>
              <a:buClr>
                <a:srgbClr val="B13F9A"/>
              </a:buClr>
              <a:buSzPct val="100000"/>
              <a:buChar char="ö"/>
              <a:defRPr b="1" sz="50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r>
              <a:t>En Cristo están Seguro – (3)</a:t>
            </a:r>
          </a:p>
          <a:p>
            <a:pPr marL="714375" indent="-714375">
              <a:spcBef>
                <a:spcPts val="600"/>
              </a:spcBef>
              <a:buClr>
                <a:srgbClr val="B13F9A"/>
              </a:buClr>
              <a:buSzPct val="100000"/>
              <a:buChar char="ö"/>
              <a:defRPr b="1" sz="50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r>
              <a:t>Manifestados con Cristo – (4)</a:t>
            </a:r>
          </a:p>
        </p:txBody>
      </p:sp>
      <p:sp>
        <p:nvSpPr>
          <p:cNvPr id="100" name="Slide Number Placeholder 8"/>
          <p:cNvSpPr txBox="1"/>
          <p:nvPr>
            <p:ph type="sldNum" sz="quarter" idx="2"/>
          </p:nvPr>
        </p:nvSpPr>
        <p:spPr>
          <a:xfrm>
            <a:off x="9016999" y="187325"/>
            <a:ext cx="127001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01" name="TextBox 3"/>
          <p:cNvSpPr txBox="1"/>
          <p:nvPr/>
        </p:nvSpPr>
        <p:spPr>
          <a:xfrm>
            <a:off x="45720" y="259766"/>
            <a:ext cx="9052560" cy="164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5100">
                <a:ln w="17780" cap="flat">
                  <a:solidFill>
                    <a:srgbClr val="FDFCFC"/>
                  </a:solidFill>
                  <a:prstDash val="solid"/>
                  <a:miter lim="800000"/>
                </a:ln>
                <a:gradFill flip="none" rotWithShape="1">
                  <a:gsLst>
                    <a:gs pos="10000">
                      <a:srgbClr val="FF7E9D"/>
                    </a:gs>
                    <a:gs pos="90000">
                      <a:srgbClr val="862D4C"/>
                    </a:gs>
                  </a:gsLst>
                  <a:lin ang="5400000" scaled="0"/>
                </a:gra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Pythagoras"/>
                <a:ea typeface="Pythagoras"/>
                <a:cs typeface="Pythagoras"/>
                <a:sym typeface="Pythagoras"/>
              </a:defRPr>
            </a:pPr>
            <a:r>
              <a:t>“Si, pues, habéis</a:t>
            </a:r>
          </a:p>
          <a:p>
            <a:pPr algn="ctr">
              <a:defRPr b="1" sz="5100">
                <a:ln w="17780" cap="flat">
                  <a:solidFill>
                    <a:srgbClr val="FDFCFC"/>
                  </a:solidFill>
                  <a:prstDash val="solid"/>
                  <a:miter lim="800000"/>
                </a:ln>
                <a:gradFill flip="none" rotWithShape="1">
                  <a:gsLst>
                    <a:gs pos="10000">
                      <a:srgbClr val="FF7E9D"/>
                    </a:gs>
                    <a:gs pos="90000">
                      <a:srgbClr val="862D4C"/>
                    </a:gs>
                  </a:gsLst>
                  <a:lin ang="5400000" scaled="0"/>
                </a:gra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Pythagoras"/>
                <a:ea typeface="Pythagoras"/>
                <a:cs typeface="Pythagoras"/>
                <a:sym typeface="Pythagoras"/>
              </a:defRPr>
            </a:pPr>
            <a:r>
              <a:t> resucitado con Cristo”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9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9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9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Box 3"/>
          <p:cNvSpPr txBox="1"/>
          <p:nvPr/>
        </p:nvSpPr>
        <p:spPr>
          <a:xfrm>
            <a:off x="45719" y="0"/>
            <a:ext cx="9052561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3600">
                <a:ln w="17780" cap="flat">
                  <a:solidFill>
                    <a:srgbClr val="FDFCFC"/>
                  </a:solidFill>
                  <a:prstDash val="solid"/>
                  <a:miter lim="800000"/>
                </a:ln>
                <a:gradFill flip="none" rotWithShape="1">
                  <a:gsLst>
                    <a:gs pos="10000">
                      <a:srgbClr val="FF7E9D"/>
                    </a:gs>
                    <a:gs pos="90000">
                      <a:srgbClr val="862D4C"/>
                    </a:gs>
                  </a:gsLst>
                  <a:lin ang="5400000" scaled="0"/>
                </a:gra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Pythagoras"/>
                <a:ea typeface="Pythagoras"/>
                <a:cs typeface="Pythagoras"/>
                <a:sym typeface="Pythagoras"/>
              </a:defRPr>
            </a:lvl1pPr>
          </a:lstStyle>
          <a:p>
            <a:pPr/>
            <a:r>
              <a:t>“Si, pues, habéis resucitado con Cristo”</a:t>
            </a:r>
          </a:p>
        </p:txBody>
      </p:sp>
      <p:sp>
        <p:nvSpPr>
          <p:cNvPr id="104" name="TextBox 6"/>
          <p:cNvSpPr txBox="1"/>
          <p:nvPr/>
        </p:nvSpPr>
        <p:spPr>
          <a:xfrm>
            <a:off x="7057217" y="522575"/>
            <a:ext cx="1992353" cy="459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2400">
                <a:solidFill>
                  <a:srgbClr val="FFFFFF"/>
                </a:solidFill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lvl1pPr>
          </a:lstStyle>
          <a:p>
            <a:pPr/>
            <a:r>
              <a:t>     (3:1-4)</a:t>
            </a:r>
          </a:p>
        </p:txBody>
      </p:sp>
      <p:sp>
        <p:nvSpPr>
          <p:cNvPr id="105" name="TextBox 10"/>
          <p:cNvSpPr txBox="1"/>
          <p:nvPr/>
        </p:nvSpPr>
        <p:spPr>
          <a:xfrm>
            <a:off x="-482355" y="1168679"/>
            <a:ext cx="6695465" cy="532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669471" indent="-669471">
              <a:spcBef>
                <a:spcPts val="600"/>
              </a:spcBef>
              <a:buClr>
                <a:srgbClr val="B13F9A"/>
              </a:buClr>
              <a:buSzPct val="100000"/>
              <a:buChar char="ö"/>
              <a:defRPr b="1" sz="41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r>
              <a:t>“Si, pues, habéis” – </a:t>
            </a:r>
            <a:r>
              <a:rPr b="0" i="1"/>
              <a:t>Cláusula  condicional </a:t>
            </a:r>
            <a:endParaRPr i="1"/>
          </a:p>
          <a:p>
            <a:pPr marL="669471" indent="-669471">
              <a:spcBef>
                <a:spcPts val="600"/>
              </a:spcBef>
              <a:buClr>
                <a:srgbClr val="B13F9A"/>
              </a:buClr>
              <a:buSzPct val="100000"/>
              <a:buChar char="ö"/>
              <a:defRPr b="1" sz="41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r>
              <a:t>“Resucitado con Cristo” </a:t>
            </a:r>
            <a:r>
              <a:rPr b="0" i="1"/>
              <a:t> Refiriendo al momento de su bautismo–</a:t>
            </a:r>
          </a:p>
          <a:p>
            <a:pPr marL="669471" indent="-669471">
              <a:spcBef>
                <a:spcPts val="600"/>
              </a:spcBef>
              <a:buClr>
                <a:srgbClr val="B13F9A"/>
              </a:buClr>
              <a:buSzPct val="100000"/>
              <a:buChar char="ö"/>
              <a:defRPr b="1" sz="41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r>
              <a:t>El Cristiano ha venido a tener Vida espiritual en Cristo – (</a:t>
            </a:r>
            <a:r>
              <a:rPr b="0" i="1"/>
              <a:t>Efesios 2:5,6</a:t>
            </a:r>
            <a:r>
              <a:t>)</a:t>
            </a:r>
          </a:p>
        </p:txBody>
      </p:sp>
      <p:sp>
        <p:nvSpPr>
          <p:cNvPr id="106" name="Slide Number Placeholder 8"/>
          <p:cNvSpPr txBox="1"/>
          <p:nvPr>
            <p:ph type="sldNum" sz="quarter" idx="2"/>
          </p:nvPr>
        </p:nvSpPr>
        <p:spPr>
          <a:xfrm>
            <a:off x="9016999" y="187325"/>
            <a:ext cx="127001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07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13151" y="194841"/>
            <a:ext cx="4399047" cy="6858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0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0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0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3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Box 6"/>
          <p:cNvSpPr txBox="1"/>
          <p:nvPr/>
        </p:nvSpPr>
        <p:spPr>
          <a:xfrm>
            <a:off x="45719" y="600670"/>
            <a:ext cx="9052561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800">
                <a:solidFill>
                  <a:srgbClr val="FFFFFF"/>
                </a:solidFill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lvl1pPr>
          </a:lstStyle>
          <a:p>
            <a:pPr/>
            <a:r>
              <a:t>Buscar las cosas de Arriba (1)</a:t>
            </a:r>
          </a:p>
        </p:txBody>
      </p:sp>
      <p:sp>
        <p:nvSpPr>
          <p:cNvPr id="110" name="TextBox 10"/>
          <p:cNvSpPr txBox="1"/>
          <p:nvPr/>
        </p:nvSpPr>
        <p:spPr>
          <a:xfrm>
            <a:off x="-510990" y="1416808"/>
            <a:ext cx="8505824" cy="550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800100" indent="-800100">
              <a:spcBef>
                <a:spcPts val="600"/>
              </a:spcBef>
              <a:buClr>
                <a:srgbClr val="B13F9A"/>
              </a:buClr>
              <a:buSzPct val="100000"/>
              <a:buChar char="ö"/>
              <a:defRPr b="1" sz="42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r>
              <a:t>El buscar aquí "no es para descubrir"</a:t>
            </a:r>
          </a:p>
          <a:p>
            <a:pPr marL="800100" indent="-800100">
              <a:spcBef>
                <a:spcPts val="600"/>
              </a:spcBef>
              <a:buClr>
                <a:srgbClr val="B13F9A"/>
              </a:buClr>
              <a:buSzPct val="100000"/>
              <a:buChar char="ö"/>
              <a:defRPr b="1" sz="42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r>
              <a:t>Más bien es para "obtener" </a:t>
            </a:r>
            <a:r>
              <a:rPr b="0" i="1"/>
              <a:t>(Mat 6:33)</a:t>
            </a:r>
          </a:p>
          <a:p>
            <a:pPr marL="800100" indent="-800100">
              <a:spcBef>
                <a:spcPts val="600"/>
              </a:spcBef>
              <a:buClr>
                <a:srgbClr val="B13F9A"/>
              </a:buClr>
              <a:buSzPct val="100000"/>
              <a:buChar char="ö"/>
              <a:defRPr b="1" sz="42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r>
              <a:t>Buscar siempre las cosas Eternas– </a:t>
            </a:r>
            <a:r>
              <a:rPr b="0" i="1"/>
              <a:t>(2 Cor. 4:18)</a:t>
            </a:r>
          </a:p>
          <a:p>
            <a:pPr marL="800100" indent="-800100">
              <a:spcBef>
                <a:spcPts val="600"/>
              </a:spcBef>
              <a:buClr>
                <a:srgbClr val="B13F9A"/>
              </a:buClr>
              <a:buSzPct val="100000"/>
              <a:buChar char="ö"/>
              <a:defRPr b="1" sz="42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r>
              <a:t>Buscando un mejor lugar – </a:t>
            </a:r>
            <a:r>
              <a:rPr b="0" i="1"/>
              <a:t>(Heb. 11:13-16)</a:t>
            </a:r>
          </a:p>
        </p:txBody>
      </p:sp>
      <p:sp>
        <p:nvSpPr>
          <p:cNvPr id="111" name="Slide Number Placeholder 12"/>
          <p:cNvSpPr txBox="1"/>
          <p:nvPr>
            <p:ph type="sldNum" sz="quarter" idx="2"/>
          </p:nvPr>
        </p:nvSpPr>
        <p:spPr>
          <a:xfrm>
            <a:off x="9016999" y="187325"/>
            <a:ext cx="127001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12" name="pasted-movie.png" descr="pasted-movi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60000">
            <a:off x="5548557" y="3112809"/>
            <a:ext cx="3505201" cy="3962401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TextBox 3"/>
          <p:cNvSpPr txBox="1"/>
          <p:nvPr/>
        </p:nvSpPr>
        <p:spPr>
          <a:xfrm>
            <a:off x="45719" y="0"/>
            <a:ext cx="9052561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3600">
                <a:ln w="17780" cap="flat">
                  <a:solidFill>
                    <a:srgbClr val="FDFCFC"/>
                  </a:solidFill>
                  <a:prstDash val="solid"/>
                  <a:miter lim="800000"/>
                </a:ln>
                <a:gradFill flip="none" rotWithShape="1">
                  <a:gsLst>
                    <a:gs pos="10000">
                      <a:srgbClr val="FF7E9D"/>
                    </a:gs>
                    <a:gs pos="90000">
                      <a:srgbClr val="862D4C"/>
                    </a:gs>
                  </a:gsLst>
                  <a:lin ang="5400000" scaled="0"/>
                </a:gra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Pythagoras"/>
                <a:ea typeface="Pythagoras"/>
                <a:cs typeface="Pythagoras"/>
                <a:sym typeface="Pythagoras"/>
              </a:defRPr>
            </a:lvl1pPr>
          </a:lstStyle>
          <a:p>
            <a:pPr/>
            <a:r>
              <a:t>“Si, pues, habéis resucitado con Cristo”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50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500"/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500"/>
                                        <p:tgtEl>
                                          <p:spTgt spid="1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5" dur="500"/>
                                        <p:tgtEl>
                                          <p:spTgt spid="1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1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3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1"/>
            <a:ext cx="5748488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TextBox 10"/>
          <p:cNvSpPr txBox="1"/>
          <p:nvPr/>
        </p:nvSpPr>
        <p:spPr>
          <a:xfrm>
            <a:off x="66826" y="1046479"/>
            <a:ext cx="8898911" cy="5234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685800" indent="-685800">
              <a:spcBef>
                <a:spcPts val="600"/>
              </a:spcBef>
              <a:buClr>
                <a:srgbClr val="B13F9A"/>
              </a:buClr>
              <a:buSzPct val="100000"/>
              <a:buChar char="ö"/>
              <a:defRPr b="1" sz="3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r>
              <a:t>“Poned la mira”(ver 2)</a:t>
            </a:r>
          </a:p>
          <a:p>
            <a:pPr marL="685800" indent="-685800">
              <a:spcBef>
                <a:spcPts val="600"/>
              </a:spcBef>
              <a:buClr>
                <a:srgbClr val="B13F9A"/>
              </a:buClr>
              <a:buSzPct val="100000"/>
              <a:buChar char="ö"/>
              <a:defRPr b="1" sz="3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r>
              <a:t>Implica; Responsabilidad Personal de cada quien </a:t>
            </a:r>
            <a:r>
              <a:rPr b="0" i="1"/>
              <a:t>(Josué  24:15; Salmos119:112)</a:t>
            </a:r>
          </a:p>
          <a:p>
            <a:pPr marL="685800" indent="-685800">
              <a:spcBef>
                <a:spcPts val="600"/>
              </a:spcBef>
              <a:buClr>
                <a:srgbClr val="B13F9A"/>
              </a:buClr>
              <a:buSzPct val="100000"/>
              <a:buChar char="ö"/>
              <a:defRPr b="1" sz="3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r>
              <a:t>Nuestro Mayor ENFOQUE  Debe de estar en las cosas espirituales–        </a:t>
            </a:r>
            <a:r>
              <a:rPr b="0" i="1"/>
              <a:t>(Mat 6:19-23)</a:t>
            </a:r>
          </a:p>
          <a:p>
            <a:pPr marL="685800" indent="-685800">
              <a:spcBef>
                <a:spcPts val="600"/>
              </a:spcBef>
              <a:buClr>
                <a:srgbClr val="B13F9A"/>
              </a:buClr>
              <a:buSzPct val="100000"/>
              <a:buChar char="ö"/>
              <a:defRPr b="1" sz="3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r>
              <a:t>No se Puede Servir a Dios y al Mundo al mismo tiempo </a:t>
            </a:r>
            <a:r>
              <a:rPr b="0"/>
              <a:t>– </a:t>
            </a:r>
            <a:r>
              <a:rPr b="0" i="1"/>
              <a:t>( Rom 8:7,8; 1 Juan 2:15-17)</a:t>
            </a:r>
          </a:p>
        </p:txBody>
      </p:sp>
      <p:sp>
        <p:nvSpPr>
          <p:cNvPr id="119" name="Slide Number Placeholder 12"/>
          <p:cNvSpPr txBox="1"/>
          <p:nvPr>
            <p:ph type="sldNum" sz="quarter" idx="2"/>
          </p:nvPr>
        </p:nvSpPr>
        <p:spPr>
          <a:xfrm>
            <a:off x="9016999" y="187325"/>
            <a:ext cx="127001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20" name="TextBox 3"/>
          <p:cNvSpPr txBox="1"/>
          <p:nvPr/>
        </p:nvSpPr>
        <p:spPr>
          <a:xfrm>
            <a:off x="45719" y="0"/>
            <a:ext cx="9052561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3600">
                <a:ln w="17780" cap="flat">
                  <a:solidFill>
                    <a:srgbClr val="FDFCFC"/>
                  </a:solidFill>
                  <a:prstDash val="solid"/>
                  <a:miter lim="800000"/>
                </a:ln>
                <a:gradFill flip="none" rotWithShape="1">
                  <a:gsLst>
                    <a:gs pos="10000">
                      <a:srgbClr val="FF7E9D"/>
                    </a:gs>
                    <a:gs pos="90000">
                      <a:srgbClr val="862D4C"/>
                    </a:gs>
                  </a:gsLst>
                  <a:lin ang="5400000" scaled="0"/>
                </a:gra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Pythagoras"/>
                <a:ea typeface="Pythagoras"/>
                <a:cs typeface="Pythagoras"/>
                <a:sym typeface="Pythagoras"/>
              </a:defRPr>
            </a:lvl1pPr>
          </a:lstStyle>
          <a:p>
            <a:pPr/>
            <a:r>
              <a:t>“Si, pues, habéis resucitado con Cristo”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18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3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1"/>
            <a:ext cx="5748488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TextBox 6"/>
          <p:cNvSpPr txBox="1"/>
          <p:nvPr/>
        </p:nvSpPr>
        <p:spPr>
          <a:xfrm>
            <a:off x="45719" y="600670"/>
            <a:ext cx="9052561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r">
              <a:defRPr b="1" sz="3600">
                <a:solidFill>
                  <a:srgbClr val="FFFFFF"/>
                </a:solidFill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lvl1pPr>
          </a:lstStyle>
          <a:p>
            <a:pPr/>
            <a:r>
              <a:t>Porque Habéis Muerto– (3)</a:t>
            </a:r>
          </a:p>
        </p:txBody>
      </p:sp>
      <p:sp>
        <p:nvSpPr>
          <p:cNvPr id="126" name="TextBox 10"/>
          <p:cNvSpPr txBox="1"/>
          <p:nvPr/>
        </p:nvSpPr>
        <p:spPr>
          <a:xfrm>
            <a:off x="-317144" y="1744980"/>
            <a:ext cx="8298933" cy="435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876300" indent="-876300">
              <a:spcBef>
                <a:spcPts val="600"/>
              </a:spcBef>
              <a:buClr>
                <a:srgbClr val="B13F9A"/>
              </a:buClr>
              <a:buSzPct val="100000"/>
              <a:buChar char="ö"/>
              <a:defRPr b="1" sz="4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r>
              <a:t>“Porque habéis muerto ”                   </a:t>
            </a:r>
            <a:r>
              <a:rPr b="0" i="1"/>
              <a:t>En su bautismo murieron al pecado– (Col. 2:11-13)</a:t>
            </a:r>
          </a:p>
          <a:p>
            <a:pPr marL="876300" indent="-876300">
              <a:spcBef>
                <a:spcPts val="600"/>
              </a:spcBef>
              <a:buClr>
                <a:srgbClr val="B13F9A"/>
              </a:buClr>
              <a:buSzPct val="100000"/>
              <a:buChar char="ö"/>
              <a:defRPr b="1" sz="4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r>
              <a:t>“vuestra vida ” –                             </a:t>
            </a:r>
            <a:r>
              <a:rPr b="0" i="1"/>
              <a:t>Ahora por el perdón tienen vida espiritual  (Rom 6:3-11)</a:t>
            </a:r>
          </a:p>
        </p:txBody>
      </p:sp>
      <p:sp>
        <p:nvSpPr>
          <p:cNvPr id="127" name="Slide Number Placeholder 12"/>
          <p:cNvSpPr txBox="1"/>
          <p:nvPr>
            <p:ph type="sldNum" sz="quarter" idx="2"/>
          </p:nvPr>
        </p:nvSpPr>
        <p:spPr>
          <a:xfrm>
            <a:off x="9016999" y="187325"/>
            <a:ext cx="127001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28" name="TextBox 3"/>
          <p:cNvSpPr txBox="1"/>
          <p:nvPr/>
        </p:nvSpPr>
        <p:spPr>
          <a:xfrm>
            <a:off x="45719" y="0"/>
            <a:ext cx="9052561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3600">
                <a:ln w="17780" cap="flat">
                  <a:solidFill>
                    <a:srgbClr val="FDFCFC"/>
                  </a:solidFill>
                  <a:prstDash val="solid"/>
                  <a:miter lim="800000"/>
                </a:ln>
                <a:gradFill flip="none" rotWithShape="1">
                  <a:gsLst>
                    <a:gs pos="10000">
                      <a:srgbClr val="FF7E9D"/>
                    </a:gs>
                    <a:gs pos="90000">
                      <a:srgbClr val="862D4C"/>
                    </a:gs>
                  </a:gsLst>
                  <a:lin ang="5400000" scaled="0"/>
                </a:gra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Pythagoras"/>
                <a:ea typeface="Pythagoras"/>
                <a:cs typeface="Pythagoras"/>
                <a:sym typeface="Pythagoras"/>
              </a:defRPr>
            </a:lvl1pPr>
          </a:lstStyle>
          <a:p>
            <a:pPr/>
            <a:r>
              <a:t>“Si, pues, habéis resucitado con Cristo”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warp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500"/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3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303088" y="400509"/>
            <a:ext cx="5748488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TextBox 10"/>
          <p:cNvSpPr txBox="1"/>
          <p:nvPr/>
        </p:nvSpPr>
        <p:spPr>
          <a:xfrm>
            <a:off x="-407077" y="1192989"/>
            <a:ext cx="8871107" cy="5273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704850" indent="-704850">
              <a:spcBef>
                <a:spcPts val="600"/>
              </a:spcBef>
              <a:buClr>
                <a:srgbClr val="B13F9A"/>
              </a:buClr>
              <a:buSzPct val="100000"/>
              <a:buChar char="ö"/>
              <a:defRPr b="1" sz="37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r>
              <a:t>El Cristiano está Seguro En Cristo - </a:t>
            </a:r>
            <a:r>
              <a:rPr b="0" i="1"/>
              <a:t>(Juan 10:27–29; Rom 8:35–39; 2 Tim 1:12)</a:t>
            </a:r>
          </a:p>
          <a:p>
            <a:pPr marL="704850" indent="-704850">
              <a:spcBef>
                <a:spcPts val="600"/>
              </a:spcBef>
              <a:buClr>
                <a:srgbClr val="B13F9A"/>
              </a:buClr>
              <a:buSzPct val="100000"/>
              <a:buChar char="ö"/>
              <a:defRPr b="1" sz="37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r>
              <a:t>Esto no quiere decir que: “</a:t>
            </a:r>
            <a:r>
              <a:rPr i="1"/>
              <a:t>Una ves Salvo siempre serás</a:t>
            </a:r>
            <a:r>
              <a:t>!” </a:t>
            </a:r>
            <a:r>
              <a:rPr b="0" i="1"/>
              <a:t>–(Heb 3:12, 10:29)</a:t>
            </a:r>
            <a:endParaRPr i="1"/>
          </a:p>
          <a:p>
            <a:pPr marL="704850" indent="-704850">
              <a:spcBef>
                <a:spcPts val="600"/>
              </a:spcBef>
              <a:buClr>
                <a:srgbClr val="B13F9A"/>
              </a:buClr>
              <a:buSzPct val="100000"/>
              <a:buChar char="ö"/>
              <a:defRPr b="1" sz="37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r>
              <a:t>La idea es que, mientras permanezcas en Cristo estaremos seguros! </a:t>
            </a:r>
            <a:r>
              <a:rPr b="0" i="1"/>
              <a:t>– (Juan 15:1-10; 2 Ped 2:20-22; 1 Cor 10:1-13)</a:t>
            </a:r>
          </a:p>
        </p:txBody>
      </p:sp>
      <p:sp>
        <p:nvSpPr>
          <p:cNvPr id="134" name="Slide Number Placeholder 12"/>
          <p:cNvSpPr txBox="1"/>
          <p:nvPr>
            <p:ph type="sldNum" sz="quarter" idx="2"/>
          </p:nvPr>
        </p:nvSpPr>
        <p:spPr>
          <a:xfrm>
            <a:off x="9016999" y="187325"/>
            <a:ext cx="127001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35" name="TextBox 3"/>
          <p:cNvSpPr txBox="1"/>
          <p:nvPr/>
        </p:nvSpPr>
        <p:spPr>
          <a:xfrm>
            <a:off x="45719" y="0"/>
            <a:ext cx="9052561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3600">
                <a:ln w="17780" cap="flat">
                  <a:solidFill>
                    <a:srgbClr val="FDFCFC"/>
                  </a:solidFill>
                  <a:prstDash val="solid"/>
                  <a:miter lim="800000"/>
                </a:ln>
                <a:gradFill flip="none" rotWithShape="1">
                  <a:gsLst>
                    <a:gs pos="10000">
                      <a:srgbClr val="FF7E9D"/>
                    </a:gs>
                    <a:gs pos="90000">
                      <a:srgbClr val="862D4C"/>
                    </a:gs>
                  </a:gsLst>
                  <a:lin ang="5400000" scaled="0"/>
                </a:gra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Pythagoras"/>
                <a:ea typeface="Pythagoras"/>
                <a:cs typeface="Pythagoras"/>
                <a:sym typeface="Pythagoras"/>
              </a:defRPr>
            </a:lvl1pPr>
          </a:lstStyle>
          <a:p>
            <a:pPr/>
            <a:r>
              <a:t>“Si, pues, habéis resucitado con Cristo”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500"/>
                                        <p:tgtEl>
                                          <p:spTgt spid="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500"/>
                                        <p:tgtEl>
                                          <p:spTgt spid="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3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1"/>
            <a:ext cx="5748488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TextBox 6"/>
          <p:cNvSpPr txBox="1"/>
          <p:nvPr/>
        </p:nvSpPr>
        <p:spPr>
          <a:xfrm>
            <a:off x="45719" y="600670"/>
            <a:ext cx="9052561" cy="1310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>
                <a:solidFill>
                  <a:srgbClr val="FFFFFF"/>
                </a:solidFill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lvl1pPr>
          </a:lstStyle>
          <a:p>
            <a:pPr/>
            <a:r>
              <a:t>Cuando Cristo, vuestra vida, se manifieste – (4)</a:t>
            </a:r>
          </a:p>
        </p:txBody>
      </p:sp>
      <p:sp>
        <p:nvSpPr>
          <p:cNvPr id="141" name="TextBox 10"/>
          <p:cNvSpPr txBox="1"/>
          <p:nvPr/>
        </p:nvSpPr>
        <p:spPr>
          <a:xfrm>
            <a:off x="-51987" y="1605627"/>
            <a:ext cx="8056606" cy="461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600"/>
              </a:spcBef>
              <a:defRPr b="1" sz="3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endParaRPr i="1"/>
          </a:p>
          <a:p>
            <a:pPr marL="685800" indent="-685800">
              <a:spcBef>
                <a:spcPts val="600"/>
              </a:spcBef>
              <a:buClr>
                <a:srgbClr val="B13F9A"/>
              </a:buClr>
              <a:buSzPct val="100000"/>
              <a:buChar char="ö"/>
              <a:defRPr b="1" sz="3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r>
              <a:t>“El Vendrá” - </a:t>
            </a:r>
            <a:r>
              <a:rPr b="0" i="1"/>
              <a:t>en aquel día cuando Jesús vendrá para juzgar al mundo. (Mat 25:31; 1 Tim 6:14; 2 Ped 3:9-14)</a:t>
            </a:r>
          </a:p>
          <a:p>
            <a:pPr lvl="1" marL="685800" indent="-685800">
              <a:spcBef>
                <a:spcPts val="600"/>
              </a:spcBef>
              <a:buClr>
                <a:srgbClr val="B13F9A"/>
              </a:buClr>
              <a:buSzPct val="100000"/>
              <a:buChar char="ö"/>
              <a:defRPr b="1" sz="3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pPr>
            <a:r>
              <a:t>Cuando Cristo, se manifieste – (4)– los cristianos fieles serán glorificados en El </a:t>
            </a:r>
            <a:r>
              <a:rPr b="0" i="1"/>
              <a:t>– (Rom 8:17,18; Fil 3:20–21; )</a:t>
            </a:r>
          </a:p>
        </p:txBody>
      </p:sp>
      <p:sp>
        <p:nvSpPr>
          <p:cNvPr id="142" name="Slide Number Placeholder 13"/>
          <p:cNvSpPr txBox="1"/>
          <p:nvPr>
            <p:ph type="sldNum" sz="quarter" idx="2"/>
          </p:nvPr>
        </p:nvSpPr>
        <p:spPr>
          <a:xfrm>
            <a:off x="9016999" y="187325"/>
            <a:ext cx="127001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43" name="TextBox 3"/>
          <p:cNvSpPr txBox="1"/>
          <p:nvPr/>
        </p:nvSpPr>
        <p:spPr>
          <a:xfrm>
            <a:off x="45719" y="0"/>
            <a:ext cx="9052561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3600">
                <a:ln w="17780" cap="flat">
                  <a:solidFill>
                    <a:srgbClr val="FDFCFC"/>
                  </a:solidFill>
                  <a:prstDash val="solid"/>
                  <a:miter lim="800000"/>
                </a:ln>
                <a:gradFill flip="none" rotWithShape="1">
                  <a:gsLst>
                    <a:gs pos="10000">
                      <a:srgbClr val="FF7E9D"/>
                    </a:gs>
                    <a:gs pos="90000">
                      <a:srgbClr val="862D4C"/>
                    </a:gs>
                  </a:gsLst>
                  <a:lin ang="5400000" scaled="0"/>
                </a:gra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Pythagoras"/>
                <a:ea typeface="Pythagoras"/>
                <a:cs typeface="Pythagoras"/>
                <a:sym typeface="Pythagoras"/>
              </a:defRPr>
            </a:lvl1pPr>
          </a:lstStyle>
          <a:p>
            <a:pPr/>
            <a:r>
              <a:t>“Si, pues, habéis resucitado con Cristo”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4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4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1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Footer Placeholder 4"/>
          <p:cNvSpPr txBox="1"/>
          <p:nvPr/>
        </p:nvSpPr>
        <p:spPr>
          <a:xfrm>
            <a:off x="4236720" y="6588760"/>
            <a:ext cx="4861560" cy="269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spAutoFit/>
          </a:bodyPr>
          <a:lstStyle>
            <a:lvl1pPr algn="r">
              <a:defRPr sz="12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pPr/>
            <a:r>
              <a:t>W. 65th St church of Christ / April 6, 2008</a:t>
            </a:r>
          </a:p>
        </p:txBody>
      </p:sp>
      <p:sp>
        <p:nvSpPr>
          <p:cNvPr id="148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Content Placeholder 2"/>
          <p:cNvSpPr txBox="1"/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0" name="Date Placeholder 3"/>
          <p:cNvSpPr txBox="1"/>
          <p:nvPr/>
        </p:nvSpPr>
        <p:spPr>
          <a:xfrm>
            <a:off x="45719" y="6588760"/>
            <a:ext cx="2651762" cy="269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spAutoFit/>
          </a:bodyPr>
          <a:lstStyle>
            <a:lvl1pPr>
              <a:defRPr sz="12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pPr/>
            <a:r>
              <a:t>Don McClain</a:t>
            </a:r>
          </a:p>
        </p:txBody>
      </p:sp>
      <p:sp>
        <p:nvSpPr>
          <p:cNvPr id="151" name="Slide Number Placeholder 5"/>
          <p:cNvSpPr txBox="1"/>
          <p:nvPr>
            <p:ph type="sldNum" sz="quarter" idx="2"/>
          </p:nvPr>
        </p:nvSpPr>
        <p:spPr>
          <a:xfrm>
            <a:off x="9016999" y="187325"/>
            <a:ext cx="127001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52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 w="25400">
            <a:solidFill>
              <a:srgbClr val="FFFFFF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 thruBlk="1"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Apex">
  <a:themeElements>
    <a:clrScheme name="Apex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0000FF"/>
      </a:hlink>
      <a:folHlink>
        <a:srgbClr val="FF00FF"/>
      </a:folHlink>
    </a:clrScheme>
    <a:fontScheme name="Apex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Apex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190500" dist="228600" dir="2700000">
              <a:srgbClr val="000000">
                <a:alpha val="25500"/>
              </a:srgbClr>
            </a:outerShdw>
          </a:effectLst>
        </a:effectStyle>
        <a:effectStyle>
          <a:effectLst>
            <a:outerShdw sx="100000" sy="100000" kx="0" ky="0" algn="b" rotWithShape="0" blurRad="190500" dist="228600" dir="2700000">
              <a:srgbClr val="000000">
                <a:alpha val="25500"/>
              </a:srgbClr>
            </a:outerShdw>
          </a:effectLst>
        </a:effectStyle>
        <a:effectStyle>
          <a:effectLst>
            <a:outerShdw sx="100000" sy="100000" kx="0" ky="0" algn="b" rotWithShape="0" blurRad="127000" dist="101600" dir="27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190500" dist="228600" dir="2700000">
            <a:srgbClr val="000000">
              <a:alpha val="255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Book Antiqua"/>
            <a:ea typeface="Book Antiqua"/>
            <a:cs typeface="Book Antiqua"/>
            <a:sym typeface="Book Antiqu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127000" dist="101600" dir="27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Book Antiqua"/>
            <a:ea typeface="Book Antiqua"/>
            <a:cs typeface="Book Antiqua"/>
            <a:sym typeface="Book Antiqu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Apex">
  <a:themeElements>
    <a:clrScheme name="Apex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0000FF"/>
      </a:hlink>
      <a:folHlink>
        <a:srgbClr val="FF00FF"/>
      </a:folHlink>
    </a:clrScheme>
    <a:fontScheme name="Apex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Apex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190500" dist="228600" dir="2700000">
              <a:srgbClr val="000000">
                <a:alpha val="25500"/>
              </a:srgbClr>
            </a:outerShdw>
          </a:effectLst>
        </a:effectStyle>
        <a:effectStyle>
          <a:effectLst>
            <a:outerShdw sx="100000" sy="100000" kx="0" ky="0" algn="b" rotWithShape="0" blurRad="190500" dist="228600" dir="2700000">
              <a:srgbClr val="000000">
                <a:alpha val="25500"/>
              </a:srgbClr>
            </a:outerShdw>
          </a:effectLst>
        </a:effectStyle>
        <a:effectStyle>
          <a:effectLst>
            <a:outerShdw sx="100000" sy="100000" kx="0" ky="0" algn="b" rotWithShape="0" blurRad="127000" dist="101600" dir="270000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190500" dist="228600" dir="2700000">
            <a:srgbClr val="000000">
              <a:alpha val="255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Book Antiqua"/>
            <a:ea typeface="Book Antiqua"/>
            <a:cs typeface="Book Antiqua"/>
            <a:sym typeface="Book Antiqu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127000" dist="101600" dir="27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Book Antiqua"/>
            <a:ea typeface="Book Antiqua"/>
            <a:cs typeface="Book Antiqua"/>
            <a:sym typeface="Book Antiqu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