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2F1A14"/>
        </a:solidFill>
        <a:effectLst/>
        <a:uFillTx/>
        <a:latin typeface="+mj-lt"/>
        <a:ea typeface="+mj-ea"/>
        <a:cs typeface="+mj-cs"/>
        <a:sym typeface="Papyrus"/>
      </a:defRPr>
    </a:lvl1pPr>
    <a:lvl2pPr marL="0" marR="0" indent="45720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2F1A14"/>
        </a:solidFill>
        <a:effectLst/>
        <a:uFillTx/>
        <a:latin typeface="+mj-lt"/>
        <a:ea typeface="+mj-ea"/>
        <a:cs typeface="+mj-cs"/>
        <a:sym typeface="Papyrus"/>
      </a:defRPr>
    </a:lvl2pPr>
    <a:lvl3pPr marL="0" marR="0" indent="91440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2F1A14"/>
        </a:solidFill>
        <a:effectLst/>
        <a:uFillTx/>
        <a:latin typeface="+mj-lt"/>
        <a:ea typeface="+mj-ea"/>
        <a:cs typeface="+mj-cs"/>
        <a:sym typeface="Papyrus"/>
      </a:defRPr>
    </a:lvl3pPr>
    <a:lvl4pPr marL="0" marR="0" indent="137160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2F1A14"/>
        </a:solidFill>
        <a:effectLst/>
        <a:uFillTx/>
        <a:latin typeface="+mj-lt"/>
        <a:ea typeface="+mj-ea"/>
        <a:cs typeface="+mj-cs"/>
        <a:sym typeface="Papyrus"/>
      </a:defRPr>
    </a:lvl4pPr>
    <a:lvl5pPr marL="0" marR="0" indent="182880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2F1A14"/>
        </a:solidFill>
        <a:effectLst/>
        <a:uFillTx/>
        <a:latin typeface="+mj-lt"/>
        <a:ea typeface="+mj-ea"/>
        <a:cs typeface="+mj-cs"/>
        <a:sym typeface="Papyrus"/>
      </a:defRPr>
    </a:lvl5pPr>
    <a:lvl6pPr marL="0" marR="0" indent="228600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2F1A14"/>
        </a:solidFill>
        <a:effectLst/>
        <a:uFillTx/>
        <a:latin typeface="+mj-lt"/>
        <a:ea typeface="+mj-ea"/>
        <a:cs typeface="+mj-cs"/>
        <a:sym typeface="Papyrus"/>
      </a:defRPr>
    </a:lvl6pPr>
    <a:lvl7pPr marL="0" marR="0" indent="274320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2F1A14"/>
        </a:solidFill>
        <a:effectLst/>
        <a:uFillTx/>
        <a:latin typeface="+mj-lt"/>
        <a:ea typeface="+mj-ea"/>
        <a:cs typeface="+mj-cs"/>
        <a:sym typeface="Papyrus"/>
      </a:defRPr>
    </a:lvl7pPr>
    <a:lvl8pPr marL="0" marR="0" indent="320040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2F1A14"/>
        </a:solidFill>
        <a:effectLst/>
        <a:uFillTx/>
        <a:latin typeface="+mj-lt"/>
        <a:ea typeface="+mj-ea"/>
        <a:cs typeface="+mj-cs"/>
        <a:sym typeface="Papyrus"/>
      </a:defRPr>
    </a:lvl8pPr>
    <a:lvl9pPr marL="0" marR="0" indent="365760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2F1A14"/>
        </a:solidFill>
        <a:effectLst/>
        <a:uFillTx/>
        <a:latin typeface="+mj-lt"/>
        <a:ea typeface="+mj-ea"/>
        <a:cs typeface="+mj-cs"/>
        <a:sym typeface="Papyru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2F1A14"/>
        </a:fontRef>
        <a:srgbClr val="2F1A14"/>
      </a:tcTxStyle>
      <a:tcStyle>
        <a:tcBdr>
          <a:left>
            <a:ln w="12700" cap="flat">
              <a:solidFill>
                <a:srgbClr val="D0E5EB"/>
              </a:solidFill>
              <a:prstDash val="solid"/>
              <a:round/>
            </a:ln>
          </a:left>
          <a:right>
            <a:ln w="12700" cap="flat">
              <a:solidFill>
                <a:srgbClr val="D0E5EB"/>
              </a:solidFill>
              <a:prstDash val="solid"/>
              <a:round/>
            </a:ln>
          </a:right>
          <a:top>
            <a:ln w="12700" cap="flat">
              <a:solidFill>
                <a:srgbClr val="D0E5EB"/>
              </a:solidFill>
              <a:prstDash val="solid"/>
              <a:round/>
            </a:ln>
          </a:top>
          <a:bottom>
            <a:ln w="12700" cap="flat">
              <a:solidFill>
                <a:srgbClr val="D0E5EB"/>
              </a:solidFill>
              <a:prstDash val="solid"/>
              <a:round/>
            </a:ln>
          </a:bottom>
          <a:insideH>
            <a:ln w="12700" cap="flat">
              <a:solidFill>
                <a:srgbClr val="D0E5EB"/>
              </a:solidFill>
              <a:prstDash val="solid"/>
              <a:round/>
            </a:ln>
          </a:insideH>
          <a:insideV>
            <a:ln w="12700" cap="flat">
              <a:solidFill>
                <a:srgbClr val="D0E5EB"/>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ajor">
          <a:srgbClr val="D0E5EB"/>
        </a:fontRef>
        <a:srgbClr val="D0E5EB"/>
      </a:tcTxStyle>
      <a:tcStyle>
        <a:tcBdr>
          <a:left>
            <a:ln w="12700" cap="flat">
              <a:solidFill>
                <a:srgbClr val="D0E5EB"/>
              </a:solidFill>
              <a:prstDash val="solid"/>
              <a:round/>
            </a:ln>
          </a:left>
          <a:right>
            <a:ln w="12700" cap="flat">
              <a:solidFill>
                <a:srgbClr val="D0E5EB"/>
              </a:solidFill>
              <a:prstDash val="solid"/>
              <a:round/>
            </a:ln>
          </a:right>
          <a:top>
            <a:ln w="12700" cap="flat">
              <a:solidFill>
                <a:srgbClr val="D0E5EB"/>
              </a:solidFill>
              <a:prstDash val="solid"/>
              <a:round/>
            </a:ln>
          </a:top>
          <a:bottom>
            <a:ln w="12700" cap="flat">
              <a:solidFill>
                <a:srgbClr val="D0E5EB"/>
              </a:solidFill>
              <a:prstDash val="solid"/>
              <a:round/>
            </a:ln>
          </a:bottom>
          <a:insideH>
            <a:ln w="12700" cap="flat">
              <a:solidFill>
                <a:srgbClr val="D0E5EB"/>
              </a:solidFill>
              <a:prstDash val="solid"/>
              <a:round/>
            </a:ln>
          </a:insideH>
          <a:insideV>
            <a:ln w="12700" cap="flat">
              <a:solidFill>
                <a:srgbClr val="D0E5EB"/>
              </a:solidFill>
              <a:prstDash val="solid"/>
              <a:round/>
            </a:ln>
          </a:insideV>
        </a:tcBdr>
        <a:fill>
          <a:solidFill>
            <a:schemeClr val="accent1"/>
          </a:solidFill>
        </a:fill>
      </a:tcStyle>
    </a:firstCol>
    <a:lastRow>
      <a:tcTxStyle b="on" i="off">
        <a:fontRef idx="major">
          <a:srgbClr val="D0E5EB"/>
        </a:fontRef>
        <a:srgbClr val="D0E5EB"/>
      </a:tcTxStyle>
      <a:tcStyle>
        <a:tcBdr>
          <a:left>
            <a:ln w="12700" cap="flat">
              <a:solidFill>
                <a:srgbClr val="D0E5EB"/>
              </a:solidFill>
              <a:prstDash val="solid"/>
              <a:round/>
            </a:ln>
          </a:left>
          <a:right>
            <a:ln w="12700" cap="flat">
              <a:solidFill>
                <a:srgbClr val="D0E5EB"/>
              </a:solidFill>
              <a:prstDash val="solid"/>
              <a:round/>
            </a:ln>
          </a:right>
          <a:top>
            <a:ln w="38100" cap="flat">
              <a:solidFill>
                <a:srgbClr val="D0E5EB"/>
              </a:solidFill>
              <a:prstDash val="solid"/>
              <a:round/>
            </a:ln>
          </a:top>
          <a:bottom>
            <a:ln w="12700" cap="flat">
              <a:solidFill>
                <a:srgbClr val="D0E5EB"/>
              </a:solidFill>
              <a:prstDash val="solid"/>
              <a:round/>
            </a:ln>
          </a:bottom>
          <a:insideH>
            <a:ln w="12700" cap="flat">
              <a:solidFill>
                <a:srgbClr val="D0E5EB"/>
              </a:solidFill>
              <a:prstDash val="solid"/>
              <a:round/>
            </a:ln>
          </a:insideH>
          <a:insideV>
            <a:ln w="12700" cap="flat">
              <a:solidFill>
                <a:srgbClr val="D0E5EB"/>
              </a:solidFill>
              <a:prstDash val="solid"/>
              <a:round/>
            </a:ln>
          </a:insideV>
        </a:tcBdr>
        <a:fill>
          <a:solidFill>
            <a:schemeClr val="accent1"/>
          </a:solidFill>
        </a:fill>
      </a:tcStyle>
    </a:lastRow>
    <a:firstRow>
      <a:tcTxStyle b="on" i="off">
        <a:fontRef idx="major">
          <a:srgbClr val="D0E5EB"/>
        </a:fontRef>
        <a:srgbClr val="D0E5EB"/>
      </a:tcTxStyle>
      <a:tcStyle>
        <a:tcBdr>
          <a:left>
            <a:ln w="12700" cap="flat">
              <a:solidFill>
                <a:srgbClr val="D0E5EB"/>
              </a:solidFill>
              <a:prstDash val="solid"/>
              <a:round/>
            </a:ln>
          </a:left>
          <a:right>
            <a:ln w="12700" cap="flat">
              <a:solidFill>
                <a:srgbClr val="D0E5EB"/>
              </a:solidFill>
              <a:prstDash val="solid"/>
              <a:round/>
            </a:ln>
          </a:right>
          <a:top>
            <a:ln w="12700" cap="flat">
              <a:solidFill>
                <a:srgbClr val="D0E5EB"/>
              </a:solidFill>
              <a:prstDash val="solid"/>
              <a:round/>
            </a:ln>
          </a:top>
          <a:bottom>
            <a:ln w="38100" cap="flat">
              <a:solidFill>
                <a:srgbClr val="D0E5EB"/>
              </a:solidFill>
              <a:prstDash val="solid"/>
              <a:round/>
            </a:ln>
          </a:bottom>
          <a:insideH>
            <a:ln w="12700" cap="flat">
              <a:solidFill>
                <a:srgbClr val="D0E5EB"/>
              </a:solidFill>
              <a:prstDash val="solid"/>
              <a:round/>
            </a:ln>
          </a:insideH>
          <a:insideV>
            <a:ln w="12700" cap="flat">
              <a:solidFill>
                <a:srgbClr val="D0E5EB"/>
              </a:solidFill>
              <a:prstDash val="solid"/>
              <a:round/>
            </a:ln>
          </a:insideV>
        </a:tcBdr>
        <a:fill>
          <a:solidFill>
            <a:schemeClr val="accent1"/>
          </a:solidFill>
        </a:fill>
      </a:tcStyle>
    </a:firstRow>
  </a:tblStyle>
  <a:tblStyle styleId="{C7B018BB-80A7-4F77-B60F-C8B233D01FF8}" styleName="">
    <a:tblBg/>
    <a:wholeTbl>
      <a:tcTxStyle b="off" i="off">
        <a:fontRef idx="major">
          <a:srgbClr val="2F1A14"/>
        </a:fontRef>
        <a:srgbClr val="2F1A14"/>
      </a:tcTxStyle>
      <a:tcStyle>
        <a:tcBdr>
          <a:left>
            <a:ln w="12700" cap="flat">
              <a:solidFill>
                <a:srgbClr val="D0E5EB"/>
              </a:solidFill>
              <a:prstDash val="solid"/>
              <a:round/>
            </a:ln>
          </a:left>
          <a:right>
            <a:ln w="12700" cap="flat">
              <a:solidFill>
                <a:srgbClr val="D0E5EB"/>
              </a:solidFill>
              <a:prstDash val="solid"/>
              <a:round/>
            </a:ln>
          </a:right>
          <a:top>
            <a:ln w="12700" cap="flat">
              <a:solidFill>
                <a:srgbClr val="D0E5EB"/>
              </a:solidFill>
              <a:prstDash val="solid"/>
              <a:round/>
            </a:ln>
          </a:top>
          <a:bottom>
            <a:ln w="12700" cap="flat">
              <a:solidFill>
                <a:srgbClr val="D0E5EB"/>
              </a:solidFill>
              <a:prstDash val="solid"/>
              <a:round/>
            </a:ln>
          </a:bottom>
          <a:insideH>
            <a:ln w="12700" cap="flat">
              <a:solidFill>
                <a:srgbClr val="D0E5EB"/>
              </a:solidFill>
              <a:prstDash val="solid"/>
              <a:round/>
            </a:ln>
          </a:insideH>
          <a:insideV>
            <a:ln w="12700" cap="flat">
              <a:solidFill>
                <a:srgbClr val="D0E5EB"/>
              </a:solidFill>
              <a:prstDash val="solid"/>
              <a:round/>
            </a:ln>
          </a:insideV>
        </a:tcBdr>
        <a:fill>
          <a:solidFill>
            <a:srgbClr val="F5F9FA"/>
          </a:solidFill>
        </a:fill>
      </a:tcStyle>
    </a:wholeTbl>
    <a:band2H>
      <a:tcTxStyle b="def" i="def"/>
      <a:tcStyle>
        <a:tcBdr/>
        <a:fill>
          <a:solidFill>
            <a:srgbClr val="FAFCFD"/>
          </a:solidFill>
        </a:fill>
      </a:tcStyle>
    </a:band2H>
    <a:firstCol>
      <a:tcTxStyle b="on" i="off">
        <a:fontRef idx="major">
          <a:srgbClr val="D0E5EB"/>
        </a:fontRef>
        <a:srgbClr val="D0E5EB"/>
      </a:tcTxStyle>
      <a:tcStyle>
        <a:tcBdr>
          <a:left>
            <a:ln w="12700" cap="flat">
              <a:solidFill>
                <a:srgbClr val="D0E5EB"/>
              </a:solidFill>
              <a:prstDash val="solid"/>
              <a:round/>
            </a:ln>
          </a:left>
          <a:right>
            <a:ln w="12700" cap="flat">
              <a:solidFill>
                <a:srgbClr val="D0E5EB"/>
              </a:solidFill>
              <a:prstDash val="solid"/>
              <a:round/>
            </a:ln>
          </a:right>
          <a:top>
            <a:ln w="12700" cap="flat">
              <a:solidFill>
                <a:srgbClr val="D0E5EB"/>
              </a:solidFill>
              <a:prstDash val="solid"/>
              <a:round/>
            </a:ln>
          </a:top>
          <a:bottom>
            <a:ln w="12700" cap="flat">
              <a:solidFill>
                <a:srgbClr val="D0E5EB"/>
              </a:solidFill>
              <a:prstDash val="solid"/>
              <a:round/>
            </a:ln>
          </a:bottom>
          <a:insideH>
            <a:ln w="12700" cap="flat">
              <a:solidFill>
                <a:srgbClr val="D0E5EB"/>
              </a:solidFill>
              <a:prstDash val="solid"/>
              <a:round/>
            </a:ln>
          </a:insideH>
          <a:insideV>
            <a:ln w="12700" cap="flat">
              <a:solidFill>
                <a:srgbClr val="D0E5EB"/>
              </a:solidFill>
              <a:prstDash val="solid"/>
              <a:round/>
            </a:ln>
          </a:insideV>
        </a:tcBdr>
        <a:fill>
          <a:solidFill>
            <a:schemeClr val="accent3"/>
          </a:solidFill>
        </a:fill>
      </a:tcStyle>
    </a:firstCol>
    <a:lastRow>
      <a:tcTxStyle b="on" i="off">
        <a:fontRef idx="major">
          <a:srgbClr val="D0E5EB"/>
        </a:fontRef>
        <a:srgbClr val="D0E5EB"/>
      </a:tcTxStyle>
      <a:tcStyle>
        <a:tcBdr>
          <a:left>
            <a:ln w="12700" cap="flat">
              <a:solidFill>
                <a:srgbClr val="D0E5EB"/>
              </a:solidFill>
              <a:prstDash val="solid"/>
              <a:round/>
            </a:ln>
          </a:left>
          <a:right>
            <a:ln w="12700" cap="flat">
              <a:solidFill>
                <a:srgbClr val="D0E5EB"/>
              </a:solidFill>
              <a:prstDash val="solid"/>
              <a:round/>
            </a:ln>
          </a:right>
          <a:top>
            <a:ln w="38100" cap="flat">
              <a:solidFill>
                <a:srgbClr val="D0E5EB"/>
              </a:solidFill>
              <a:prstDash val="solid"/>
              <a:round/>
            </a:ln>
          </a:top>
          <a:bottom>
            <a:ln w="12700" cap="flat">
              <a:solidFill>
                <a:srgbClr val="D0E5EB"/>
              </a:solidFill>
              <a:prstDash val="solid"/>
              <a:round/>
            </a:ln>
          </a:bottom>
          <a:insideH>
            <a:ln w="12700" cap="flat">
              <a:solidFill>
                <a:srgbClr val="D0E5EB"/>
              </a:solidFill>
              <a:prstDash val="solid"/>
              <a:round/>
            </a:ln>
          </a:insideH>
          <a:insideV>
            <a:ln w="12700" cap="flat">
              <a:solidFill>
                <a:srgbClr val="D0E5EB"/>
              </a:solidFill>
              <a:prstDash val="solid"/>
              <a:round/>
            </a:ln>
          </a:insideV>
        </a:tcBdr>
        <a:fill>
          <a:solidFill>
            <a:schemeClr val="accent3"/>
          </a:solidFill>
        </a:fill>
      </a:tcStyle>
    </a:lastRow>
    <a:firstRow>
      <a:tcTxStyle b="on" i="off">
        <a:fontRef idx="major">
          <a:srgbClr val="D0E5EB"/>
        </a:fontRef>
        <a:srgbClr val="D0E5EB"/>
      </a:tcTxStyle>
      <a:tcStyle>
        <a:tcBdr>
          <a:left>
            <a:ln w="12700" cap="flat">
              <a:solidFill>
                <a:srgbClr val="D0E5EB"/>
              </a:solidFill>
              <a:prstDash val="solid"/>
              <a:round/>
            </a:ln>
          </a:left>
          <a:right>
            <a:ln w="12700" cap="flat">
              <a:solidFill>
                <a:srgbClr val="D0E5EB"/>
              </a:solidFill>
              <a:prstDash val="solid"/>
              <a:round/>
            </a:ln>
          </a:right>
          <a:top>
            <a:ln w="12700" cap="flat">
              <a:solidFill>
                <a:srgbClr val="D0E5EB"/>
              </a:solidFill>
              <a:prstDash val="solid"/>
              <a:round/>
            </a:ln>
          </a:top>
          <a:bottom>
            <a:ln w="38100" cap="flat">
              <a:solidFill>
                <a:srgbClr val="D0E5EB"/>
              </a:solidFill>
              <a:prstDash val="solid"/>
              <a:round/>
            </a:ln>
          </a:bottom>
          <a:insideH>
            <a:ln w="12700" cap="flat">
              <a:solidFill>
                <a:srgbClr val="D0E5EB"/>
              </a:solidFill>
              <a:prstDash val="solid"/>
              <a:round/>
            </a:ln>
          </a:insideH>
          <a:insideV>
            <a:ln w="12700" cap="flat">
              <a:solidFill>
                <a:srgbClr val="D0E5EB"/>
              </a:solidFill>
              <a:prstDash val="solid"/>
              <a:round/>
            </a:ln>
          </a:insideV>
        </a:tcBdr>
        <a:fill>
          <a:solidFill>
            <a:schemeClr val="accent3"/>
          </a:solidFill>
        </a:fill>
      </a:tcStyle>
    </a:firstRow>
  </a:tblStyle>
  <a:tblStyle styleId="{EEE7283C-3CF3-47DC-8721-378D4A62B228}" styleName="">
    <a:tblBg/>
    <a:wholeTbl>
      <a:tcTxStyle b="off" i="off">
        <a:fontRef idx="major">
          <a:srgbClr val="2F1A14"/>
        </a:fontRef>
        <a:srgbClr val="2F1A14"/>
      </a:tcTxStyle>
      <a:tcStyle>
        <a:tcBdr>
          <a:left>
            <a:ln w="12700" cap="flat">
              <a:solidFill>
                <a:srgbClr val="D0E5EB"/>
              </a:solidFill>
              <a:prstDash val="solid"/>
              <a:round/>
            </a:ln>
          </a:left>
          <a:right>
            <a:ln w="12700" cap="flat">
              <a:solidFill>
                <a:srgbClr val="D0E5EB"/>
              </a:solidFill>
              <a:prstDash val="solid"/>
              <a:round/>
            </a:ln>
          </a:right>
          <a:top>
            <a:ln w="12700" cap="flat">
              <a:solidFill>
                <a:srgbClr val="D0E5EB"/>
              </a:solidFill>
              <a:prstDash val="solid"/>
              <a:round/>
            </a:ln>
          </a:top>
          <a:bottom>
            <a:ln w="12700" cap="flat">
              <a:solidFill>
                <a:srgbClr val="D0E5EB"/>
              </a:solidFill>
              <a:prstDash val="solid"/>
              <a:round/>
            </a:ln>
          </a:bottom>
          <a:insideH>
            <a:ln w="12700" cap="flat">
              <a:solidFill>
                <a:srgbClr val="D0E5EB"/>
              </a:solidFill>
              <a:prstDash val="solid"/>
              <a:round/>
            </a:ln>
          </a:insideH>
          <a:insideV>
            <a:ln w="12700" cap="flat">
              <a:solidFill>
                <a:srgbClr val="D0E5EB"/>
              </a:solidFill>
              <a:prstDash val="solid"/>
              <a:round/>
            </a:ln>
          </a:insideV>
        </a:tcBdr>
        <a:fill>
          <a:solidFill>
            <a:srgbClr val="CCCCD9"/>
          </a:solidFill>
        </a:fill>
      </a:tcStyle>
    </a:wholeTbl>
    <a:band2H>
      <a:tcTxStyle b="def" i="def"/>
      <a:tcStyle>
        <a:tcBdr/>
        <a:fill>
          <a:solidFill>
            <a:srgbClr val="E7E7ED"/>
          </a:solidFill>
        </a:fill>
      </a:tcStyle>
    </a:band2H>
    <a:firstCol>
      <a:tcTxStyle b="on" i="off">
        <a:fontRef idx="major">
          <a:srgbClr val="D0E5EB"/>
        </a:fontRef>
        <a:srgbClr val="D0E5EB"/>
      </a:tcTxStyle>
      <a:tcStyle>
        <a:tcBdr>
          <a:left>
            <a:ln w="12700" cap="flat">
              <a:solidFill>
                <a:srgbClr val="D0E5EB"/>
              </a:solidFill>
              <a:prstDash val="solid"/>
              <a:round/>
            </a:ln>
          </a:left>
          <a:right>
            <a:ln w="12700" cap="flat">
              <a:solidFill>
                <a:srgbClr val="D0E5EB"/>
              </a:solidFill>
              <a:prstDash val="solid"/>
              <a:round/>
            </a:ln>
          </a:right>
          <a:top>
            <a:ln w="12700" cap="flat">
              <a:solidFill>
                <a:srgbClr val="D0E5EB"/>
              </a:solidFill>
              <a:prstDash val="solid"/>
              <a:round/>
            </a:ln>
          </a:top>
          <a:bottom>
            <a:ln w="12700" cap="flat">
              <a:solidFill>
                <a:srgbClr val="D0E5EB"/>
              </a:solidFill>
              <a:prstDash val="solid"/>
              <a:round/>
            </a:ln>
          </a:bottom>
          <a:insideH>
            <a:ln w="12700" cap="flat">
              <a:solidFill>
                <a:srgbClr val="D0E5EB"/>
              </a:solidFill>
              <a:prstDash val="solid"/>
              <a:round/>
            </a:ln>
          </a:insideH>
          <a:insideV>
            <a:ln w="12700" cap="flat">
              <a:solidFill>
                <a:srgbClr val="D0E5EB"/>
              </a:solidFill>
              <a:prstDash val="solid"/>
              <a:round/>
            </a:ln>
          </a:insideV>
        </a:tcBdr>
        <a:fill>
          <a:solidFill>
            <a:schemeClr val="accent6"/>
          </a:solidFill>
        </a:fill>
      </a:tcStyle>
    </a:firstCol>
    <a:lastRow>
      <a:tcTxStyle b="on" i="off">
        <a:fontRef idx="major">
          <a:srgbClr val="D0E5EB"/>
        </a:fontRef>
        <a:srgbClr val="D0E5EB"/>
      </a:tcTxStyle>
      <a:tcStyle>
        <a:tcBdr>
          <a:left>
            <a:ln w="12700" cap="flat">
              <a:solidFill>
                <a:srgbClr val="D0E5EB"/>
              </a:solidFill>
              <a:prstDash val="solid"/>
              <a:round/>
            </a:ln>
          </a:left>
          <a:right>
            <a:ln w="12700" cap="flat">
              <a:solidFill>
                <a:srgbClr val="D0E5EB"/>
              </a:solidFill>
              <a:prstDash val="solid"/>
              <a:round/>
            </a:ln>
          </a:right>
          <a:top>
            <a:ln w="38100" cap="flat">
              <a:solidFill>
                <a:srgbClr val="D0E5EB"/>
              </a:solidFill>
              <a:prstDash val="solid"/>
              <a:round/>
            </a:ln>
          </a:top>
          <a:bottom>
            <a:ln w="12700" cap="flat">
              <a:solidFill>
                <a:srgbClr val="D0E5EB"/>
              </a:solidFill>
              <a:prstDash val="solid"/>
              <a:round/>
            </a:ln>
          </a:bottom>
          <a:insideH>
            <a:ln w="12700" cap="flat">
              <a:solidFill>
                <a:srgbClr val="D0E5EB"/>
              </a:solidFill>
              <a:prstDash val="solid"/>
              <a:round/>
            </a:ln>
          </a:insideH>
          <a:insideV>
            <a:ln w="12700" cap="flat">
              <a:solidFill>
                <a:srgbClr val="D0E5EB"/>
              </a:solidFill>
              <a:prstDash val="solid"/>
              <a:round/>
            </a:ln>
          </a:insideV>
        </a:tcBdr>
        <a:fill>
          <a:solidFill>
            <a:schemeClr val="accent6"/>
          </a:solidFill>
        </a:fill>
      </a:tcStyle>
    </a:lastRow>
    <a:firstRow>
      <a:tcTxStyle b="on" i="off">
        <a:fontRef idx="major">
          <a:srgbClr val="D0E5EB"/>
        </a:fontRef>
        <a:srgbClr val="D0E5EB"/>
      </a:tcTxStyle>
      <a:tcStyle>
        <a:tcBdr>
          <a:left>
            <a:ln w="12700" cap="flat">
              <a:solidFill>
                <a:srgbClr val="D0E5EB"/>
              </a:solidFill>
              <a:prstDash val="solid"/>
              <a:round/>
            </a:ln>
          </a:left>
          <a:right>
            <a:ln w="12700" cap="flat">
              <a:solidFill>
                <a:srgbClr val="D0E5EB"/>
              </a:solidFill>
              <a:prstDash val="solid"/>
              <a:round/>
            </a:ln>
          </a:right>
          <a:top>
            <a:ln w="12700" cap="flat">
              <a:solidFill>
                <a:srgbClr val="D0E5EB"/>
              </a:solidFill>
              <a:prstDash val="solid"/>
              <a:round/>
            </a:ln>
          </a:top>
          <a:bottom>
            <a:ln w="38100" cap="flat">
              <a:solidFill>
                <a:srgbClr val="D0E5EB"/>
              </a:solidFill>
              <a:prstDash val="solid"/>
              <a:round/>
            </a:ln>
          </a:bottom>
          <a:insideH>
            <a:ln w="12700" cap="flat">
              <a:solidFill>
                <a:srgbClr val="D0E5EB"/>
              </a:solidFill>
              <a:prstDash val="solid"/>
              <a:round/>
            </a:ln>
          </a:insideH>
          <a:insideV>
            <a:ln w="12700" cap="flat">
              <a:solidFill>
                <a:srgbClr val="D0E5EB"/>
              </a:solidFill>
              <a:prstDash val="solid"/>
              <a:round/>
            </a:ln>
          </a:insideV>
        </a:tcBdr>
        <a:fill>
          <a:solidFill>
            <a:schemeClr val="accent6"/>
          </a:solidFill>
        </a:fill>
      </a:tcStyle>
    </a:firstRow>
  </a:tblStyle>
  <a:tblStyle styleId="{CF821DB8-F4EB-4A41-A1BA-3FCAFE7338EE}" styleName="">
    <a:tblBg/>
    <a:wholeTbl>
      <a:tcTxStyle b="off" i="off">
        <a:fontRef idx="major">
          <a:srgbClr val="2F1A14"/>
        </a:fontRef>
        <a:srgbClr val="2F1A1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b="def" i="def"/>
      <a:tcStyle>
        <a:tcBdr/>
        <a:fill>
          <a:solidFill>
            <a:srgbClr val="D0E5EB"/>
          </a:solidFill>
        </a:fill>
      </a:tcStyle>
    </a:band2H>
    <a:firstCol>
      <a:tcTxStyle b="on" i="off">
        <a:fontRef idx="major">
          <a:srgbClr val="D0E5EB"/>
        </a:fontRef>
        <a:srgbClr val="D0E5E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F1A14"/>
        </a:fontRef>
        <a:srgbClr val="2F1A14"/>
      </a:tcTxStyle>
      <a:tcStyle>
        <a:tcBdr>
          <a:left>
            <a:ln w="12700" cap="flat">
              <a:noFill/>
              <a:miter lim="400000"/>
            </a:ln>
          </a:left>
          <a:right>
            <a:ln w="12700" cap="flat">
              <a:noFill/>
              <a:miter lim="400000"/>
            </a:ln>
          </a:right>
          <a:top>
            <a:ln w="50800" cap="flat">
              <a:solidFill>
                <a:srgbClr val="2F1A14"/>
              </a:solidFill>
              <a:prstDash val="solid"/>
              <a:round/>
            </a:ln>
          </a:top>
          <a:bottom>
            <a:ln w="25400" cap="flat">
              <a:solidFill>
                <a:srgbClr val="2F1A14"/>
              </a:solidFill>
              <a:prstDash val="solid"/>
              <a:round/>
            </a:ln>
          </a:bottom>
          <a:insideH>
            <a:ln w="12700" cap="flat">
              <a:noFill/>
              <a:miter lim="400000"/>
            </a:ln>
          </a:insideH>
          <a:insideV>
            <a:ln w="12700" cap="flat">
              <a:noFill/>
              <a:miter lim="400000"/>
            </a:ln>
          </a:insideV>
        </a:tcBdr>
        <a:fill>
          <a:solidFill>
            <a:srgbClr val="D0E5EB"/>
          </a:solidFill>
        </a:fill>
      </a:tcStyle>
    </a:lastRow>
    <a:firstRow>
      <a:tcTxStyle b="on" i="off">
        <a:fontRef idx="major">
          <a:srgbClr val="D0E5EB"/>
        </a:fontRef>
        <a:srgbClr val="D0E5EB"/>
      </a:tcTxStyle>
      <a:tcStyle>
        <a:tcBdr>
          <a:left>
            <a:ln w="12700" cap="flat">
              <a:noFill/>
              <a:miter lim="400000"/>
            </a:ln>
          </a:left>
          <a:right>
            <a:ln w="12700" cap="flat">
              <a:noFill/>
              <a:miter lim="400000"/>
            </a:ln>
          </a:right>
          <a:top>
            <a:ln w="25400" cap="flat">
              <a:solidFill>
                <a:srgbClr val="2F1A14"/>
              </a:solidFill>
              <a:prstDash val="solid"/>
              <a:round/>
            </a:ln>
          </a:top>
          <a:bottom>
            <a:ln w="25400" cap="flat">
              <a:solidFill>
                <a:srgbClr val="2F1A1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2F1A14"/>
        </a:fontRef>
        <a:srgbClr val="2F1A14"/>
      </a:tcTxStyle>
      <a:tcStyle>
        <a:tcBdr>
          <a:left>
            <a:ln w="12700" cap="flat">
              <a:solidFill>
                <a:srgbClr val="D0E5EB"/>
              </a:solidFill>
              <a:prstDash val="solid"/>
              <a:round/>
            </a:ln>
          </a:left>
          <a:right>
            <a:ln w="12700" cap="flat">
              <a:solidFill>
                <a:srgbClr val="D0E5EB"/>
              </a:solidFill>
              <a:prstDash val="solid"/>
              <a:round/>
            </a:ln>
          </a:right>
          <a:top>
            <a:ln w="12700" cap="flat">
              <a:solidFill>
                <a:srgbClr val="D0E5EB"/>
              </a:solidFill>
              <a:prstDash val="solid"/>
              <a:round/>
            </a:ln>
          </a:top>
          <a:bottom>
            <a:ln w="12700" cap="flat">
              <a:solidFill>
                <a:srgbClr val="D0E5EB"/>
              </a:solidFill>
              <a:prstDash val="solid"/>
              <a:round/>
            </a:ln>
          </a:bottom>
          <a:insideH>
            <a:ln w="12700" cap="flat">
              <a:solidFill>
                <a:srgbClr val="D0E5EB"/>
              </a:solidFill>
              <a:prstDash val="solid"/>
              <a:round/>
            </a:ln>
          </a:insideH>
          <a:insideV>
            <a:ln w="12700" cap="flat">
              <a:solidFill>
                <a:srgbClr val="D0E5EB"/>
              </a:solidFill>
              <a:prstDash val="solid"/>
              <a:round/>
            </a:ln>
          </a:insideV>
        </a:tcBdr>
        <a:fill>
          <a:solidFill>
            <a:srgbClr val="CCCBCA"/>
          </a:solidFill>
        </a:fill>
      </a:tcStyle>
    </a:wholeTbl>
    <a:band2H>
      <a:tcTxStyle b="def" i="def"/>
      <a:tcStyle>
        <a:tcBdr/>
        <a:fill>
          <a:solidFill>
            <a:srgbClr val="E7E7E7"/>
          </a:solidFill>
        </a:fill>
      </a:tcStyle>
    </a:band2H>
    <a:firstCol>
      <a:tcTxStyle b="on" i="off">
        <a:fontRef idx="major">
          <a:srgbClr val="D0E5EB"/>
        </a:fontRef>
        <a:srgbClr val="D0E5EB"/>
      </a:tcTxStyle>
      <a:tcStyle>
        <a:tcBdr>
          <a:left>
            <a:ln w="12700" cap="flat">
              <a:solidFill>
                <a:srgbClr val="D0E5EB"/>
              </a:solidFill>
              <a:prstDash val="solid"/>
              <a:round/>
            </a:ln>
          </a:left>
          <a:right>
            <a:ln w="12700" cap="flat">
              <a:solidFill>
                <a:srgbClr val="D0E5EB"/>
              </a:solidFill>
              <a:prstDash val="solid"/>
              <a:round/>
            </a:ln>
          </a:right>
          <a:top>
            <a:ln w="12700" cap="flat">
              <a:solidFill>
                <a:srgbClr val="D0E5EB"/>
              </a:solidFill>
              <a:prstDash val="solid"/>
              <a:round/>
            </a:ln>
          </a:top>
          <a:bottom>
            <a:ln w="12700" cap="flat">
              <a:solidFill>
                <a:srgbClr val="D0E5EB"/>
              </a:solidFill>
              <a:prstDash val="solid"/>
              <a:round/>
            </a:ln>
          </a:bottom>
          <a:insideH>
            <a:ln w="12700" cap="flat">
              <a:solidFill>
                <a:srgbClr val="D0E5EB"/>
              </a:solidFill>
              <a:prstDash val="solid"/>
              <a:round/>
            </a:ln>
          </a:insideH>
          <a:insideV>
            <a:ln w="12700" cap="flat">
              <a:solidFill>
                <a:srgbClr val="D0E5EB"/>
              </a:solidFill>
              <a:prstDash val="solid"/>
              <a:round/>
            </a:ln>
          </a:insideV>
        </a:tcBdr>
        <a:fill>
          <a:solidFill>
            <a:srgbClr val="2F1A14"/>
          </a:solidFill>
        </a:fill>
      </a:tcStyle>
    </a:firstCol>
    <a:lastRow>
      <a:tcTxStyle b="on" i="off">
        <a:fontRef idx="major">
          <a:srgbClr val="D0E5EB"/>
        </a:fontRef>
        <a:srgbClr val="D0E5EB"/>
      </a:tcTxStyle>
      <a:tcStyle>
        <a:tcBdr>
          <a:left>
            <a:ln w="12700" cap="flat">
              <a:solidFill>
                <a:srgbClr val="D0E5EB"/>
              </a:solidFill>
              <a:prstDash val="solid"/>
              <a:round/>
            </a:ln>
          </a:left>
          <a:right>
            <a:ln w="12700" cap="flat">
              <a:solidFill>
                <a:srgbClr val="D0E5EB"/>
              </a:solidFill>
              <a:prstDash val="solid"/>
              <a:round/>
            </a:ln>
          </a:right>
          <a:top>
            <a:ln w="38100" cap="flat">
              <a:solidFill>
                <a:srgbClr val="D0E5EB"/>
              </a:solidFill>
              <a:prstDash val="solid"/>
              <a:round/>
            </a:ln>
          </a:top>
          <a:bottom>
            <a:ln w="12700" cap="flat">
              <a:solidFill>
                <a:srgbClr val="D0E5EB"/>
              </a:solidFill>
              <a:prstDash val="solid"/>
              <a:round/>
            </a:ln>
          </a:bottom>
          <a:insideH>
            <a:ln w="12700" cap="flat">
              <a:solidFill>
                <a:srgbClr val="D0E5EB"/>
              </a:solidFill>
              <a:prstDash val="solid"/>
              <a:round/>
            </a:ln>
          </a:insideH>
          <a:insideV>
            <a:ln w="12700" cap="flat">
              <a:solidFill>
                <a:srgbClr val="D0E5EB"/>
              </a:solidFill>
              <a:prstDash val="solid"/>
              <a:round/>
            </a:ln>
          </a:insideV>
        </a:tcBdr>
        <a:fill>
          <a:solidFill>
            <a:srgbClr val="2F1A14"/>
          </a:solidFill>
        </a:fill>
      </a:tcStyle>
    </a:lastRow>
    <a:firstRow>
      <a:tcTxStyle b="on" i="off">
        <a:fontRef idx="major">
          <a:srgbClr val="D0E5EB"/>
        </a:fontRef>
        <a:srgbClr val="D0E5EB"/>
      </a:tcTxStyle>
      <a:tcStyle>
        <a:tcBdr>
          <a:left>
            <a:ln w="12700" cap="flat">
              <a:solidFill>
                <a:srgbClr val="D0E5EB"/>
              </a:solidFill>
              <a:prstDash val="solid"/>
              <a:round/>
            </a:ln>
          </a:left>
          <a:right>
            <a:ln w="12700" cap="flat">
              <a:solidFill>
                <a:srgbClr val="D0E5EB"/>
              </a:solidFill>
              <a:prstDash val="solid"/>
              <a:round/>
            </a:ln>
          </a:right>
          <a:top>
            <a:ln w="12700" cap="flat">
              <a:solidFill>
                <a:srgbClr val="D0E5EB"/>
              </a:solidFill>
              <a:prstDash val="solid"/>
              <a:round/>
            </a:ln>
          </a:top>
          <a:bottom>
            <a:ln w="38100" cap="flat">
              <a:solidFill>
                <a:srgbClr val="D0E5EB"/>
              </a:solidFill>
              <a:prstDash val="solid"/>
              <a:round/>
            </a:ln>
          </a:bottom>
          <a:insideH>
            <a:ln w="12700" cap="flat">
              <a:solidFill>
                <a:srgbClr val="D0E5EB"/>
              </a:solidFill>
              <a:prstDash val="solid"/>
              <a:round/>
            </a:ln>
          </a:insideH>
          <a:insideV>
            <a:ln w="12700" cap="flat">
              <a:solidFill>
                <a:srgbClr val="D0E5EB"/>
              </a:solidFill>
              <a:prstDash val="solid"/>
              <a:round/>
            </a:ln>
          </a:insideV>
        </a:tcBdr>
        <a:fill>
          <a:solidFill>
            <a:srgbClr val="2F1A14"/>
          </a:solidFill>
        </a:fill>
      </a:tcStyle>
    </a:firstRow>
  </a:tblStyle>
  <a:tblStyle styleId="{2708684C-4D16-4618-839F-0558EEFCDFE6}" styleName="">
    <a:tblBg/>
    <a:wholeTbl>
      <a:tcTxStyle b="off" i="off">
        <a:fontRef idx="major">
          <a:srgbClr val="2F1A14"/>
        </a:fontRef>
        <a:srgbClr val="2F1A14"/>
      </a:tcTxStyle>
      <a:tcStyle>
        <a:tcBdr>
          <a:left>
            <a:ln w="12700" cap="flat">
              <a:solidFill>
                <a:srgbClr val="2F1A14"/>
              </a:solidFill>
              <a:prstDash val="solid"/>
              <a:round/>
            </a:ln>
          </a:left>
          <a:right>
            <a:ln w="12700" cap="flat">
              <a:solidFill>
                <a:srgbClr val="2F1A14"/>
              </a:solidFill>
              <a:prstDash val="solid"/>
              <a:round/>
            </a:ln>
          </a:right>
          <a:top>
            <a:ln w="12700" cap="flat">
              <a:solidFill>
                <a:srgbClr val="2F1A14"/>
              </a:solidFill>
              <a:prstDash val="solid"/>
              <a:round/>
            </a:ln>
          </a:top>
          <a:bottom>
            <a:ln w="127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solidFill>
            <a:srgbClr val="2F1A14">
              <a:alpha val="20000"/>
            </a:srgbClr>
          </a:solidFill>
        </a:fill>
      </a:tcStyle>
    </a:wholeTbl>
    <a:band2H>
      <a:tcTxStyle b="def" i="def"/>
      <a:tcStyle>
        <a:tcBdr/>
        <a:fill>
          <a:solidFill>
            <a:srgbClr val="FFFFFF"/>
          </a:solidFill>
        </a:fill>
      </a:tcStyle>
    </a:band2H>
    <a:firstCol>
      <a:tcTxStyle b="on" i="off">
        <a:fontRef idx="major">
          <a:srgbClr val="2F1A14"/>
        </a:fontRef>
        <a:srgbClr val="2F1A14"/>
      </a:tcTxStyle>
      <a:tcStyle>
        <a:tcBdr>
          <a:left>
            <a:ln w="12700" cap="flat">
              <a:solidFill>
                <a:srgbClr val="2F1A14"/>
              </a:solidFill>
              <a:prstDash val="solid"/>
              <a:round/>
            </a:ln>
          </a:left>
          <a:right>
            <a:ln w="12700" cap="flat">
              <a:solidFill>
                <a:srgbClr val="2F1A14"/>
              </a:solidFill>
              <a:prstDash val="solid"/>
              <a:round/>
            </a:ln>
          </a:right>
          <a:top>
            <a:ln w="12700" cap="flat">
              <a:solidFill>
                <a:srgbClr val="2F1A14"/>
              </a:solidFill>
              <a:prstDash val="solid"/>
              <a:round/>
            </a:ln>
          </a:top>
          <a:bottom>
            <a:ln w="127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solidFill>
            <a:srgbClr val="2F1A14">
              <a:alpha val="20000"/>
            </a:srgbClr>
          </a:solidFill>
        </a:fill>
      </a:tcStyle>
    </a:firstCol>
    <a:lastRow>
      <a:tcTxStyle b="on" i="off">
        <a:fontRef idx="major">
          <a:srgbClr val="2F1A14"/>
        </a:fontRef>
        <a:srgbClr val="2F1A14"/>
      </a:tcTxStyle>
      <a:tcStyle>
        <a:tcBdr>
          <a:left>
            <a:ln w="12700" cap="flat">
              <a:solidFill>
                <a:srgbClr val="2F1A14"/>
              </a:solidFill>
              <a:prstDash val="solid"/>
              <a:round/>
            </a:ln>
          </a:left>
          <a:right>
            <a:ln w="12700" cap="flat">
              <a:solidFill>
                <a:srgbClr val="2F1A14"/>
              </a:solidFill>
              <a:prstDash val="solid"/>
              <a:round/>
            </a:ln>
          </a:right>
          <a:top>
            <a:ln w="50800" cap="flat">
              <a:solidFill>
                <a:srgbClr val="2F1A14"/>
              </a:solidFill>
              <a:prstDash val="solid"/>
              <a:round/>
            </a:ln>
          </a:top>
          <a:bottom>
            <a:ln w="127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noFill/>
        </a:fill>
      </a:tcStyle>
    </a:lastRow>
    <a:firstRow>
      <a:tcTxStyle b="on" i="off">
        <a:fontRef idx="major">
          <a:srgbClr val="2F1A14"/>
        </a:fontRef>
        <a:srgbClr val="2F1A14"/>
      </a:tcTxStyle>
      <a:tcStyle>
        <a:tcBdr>
          <a:left>
            <a:ln w="12700" cap="flat">
              <a:solidFill>
                <a:srgbClr val="2F1A14"/>
              </a:solidFill>
              <a:prstDash val="solid"/>
              <a:round/>
            </a:ln>
          </a:left>
          <a:right>
            <a:ln w="12700" cap="flat">
              <a:solidFill>
                <a:srgbClr val="2F1A14"/>
              </a:solidFill>
              <a:prstDash val="solid"/>
              <a:round/>
            </a:ln>
          </a:right>
          <a:top>
            <a:ln w="12700" cap="flat">
              <a:solidFill>
                <a:srgbClr val="2F1A14"/>
              </a:solidFill>
              <a:prstDash val="solid"/>
              <a:round/>
            </a:ln>
          </a:top>
          <a:bottom>
            <a:ln w="254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505" name="Shape 505"/>
          <p:cNvSpPr/>
          <p:nvPr>
            <p:ph type="sldImg"/>
          </p:nvPr>
        </p:nvSpPr>
        <p:spPr>
          <a:xfrm>
            <a:off x="1143000" y="685800"/>
            <a:ext cx="4572000" cy="3429000"/>
          </a:xfrm>
          <a:prstGeom prst="rect">
            <a:avLst/>
          </a:prstGeom>
        </p:spPr>
        <p:txBody>
          <a:bodyPr/>
          <a:lstStyle/>
          <a:p>
            <a:pPr/>
          </a:p>
        </p:txBody>
      </p:sp>
      <p:sp>
        <p:nvSpPr>
          <p:cNvPr id="506" name="Shape 50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algn="ctr" latinLnBrk="0">
      <a:defRPr sz="1200">
        <a:solidFill>
          <a:srgbClr val="2F1A14"/>
        </a:solidFill>
        <a:latin typeface="+mj-lt"/>
        <a:ea typeface="+mj-ea"/>
        <a:cs typeface="+mj-cs"/>
        <a:sym typeface="Papyrus"/>
      </a:defRPr>
    </a:lvl1pPr>
    <a:lvl2pPr indent="228600" algn="ctr" latinLnBrk="0">
      <a:defRPr sz="1200">
        <a:solidFill>
          <a:srgbClr val="2F1A14"/>
        </a:solidFill>
        <a:latin typeface="+mj-lt"/>
        <a:ea typeface="+mj-ea"/>
        <a:cs typeface="+mj-cs"/>
        <a:sym typeface="Papyrus"/>
      </a:defRPr>
    </a:lvl2pPr>
    <a:lvl3pPr indent="457200" algn="ctr" latinLnBrk="0">
      <a:defRPr sz="1200">
        <a:solidFill>
          <a:srgbClr val="2F1A14"/>
        </a:solidFill>
        <a:latin typeface="+mj-lt"/>
        <a:ea typeface="+mj-ea"/>
        <a:cs typeface="+mj-cs"/>
        <a:sym typeface="Papyrus"/>
      </a:defRPr>
    </a:lvl3pPr>
    <a:lvl4pPr indent="685800" algn="ctr" latinLnBrk="0">
      <a:defRPr sz="1200">
        <a:solidFill>
          <a:srgbClr val="2F1A14"/>
        </a:solidFill>
        <a:latin typeface="+mj-lt"/>
        <a:ea typeface="+mj-ea"/>
        <a:cs typeface="+mj-cs"/>
        <a:sym typeface="Papyrus"/>
      </a:defRPr>
    </a:lvl4pPr>
    <a:lvl5pPr indent="914400" algn="ctr" latinLnBrk="0">
      <a:defRPr sz="1200">
        <a:solidFill>
          <a:srgbClr val="2F1A14"/>
        </a:solidFill>
        <a:latin typeface="+mj-lt"/>
        <a:ea typeface="+mj-ea"/>
        <a:cs typeface="+mj-cs"/>
        <a:sym typeface="Papyrus"/>
      </a:defRPr>
    </a:lvl5pPr>
    <a:lvl6pPr indent="1143000" algn="ctr" latinLnBrk="0">
      <a:defRPr sz="1200">
        <a:solidFill>
          <a:srgbClr val="2F1A14"/>
        </a:solidFill>
        <a:latin typeface="+mj-lt"/>
        <a:ea typeface="+mj-ea"/>
        <a:cs typeface="+mj-cs"/>
        <a:sym typeface="Papyrus"/>
      </a:defRPr>
    </a:lvl6pPr>
    <a:lvl7pPr indent="1371600" algn="ctr" latinLnBrk="0">
      <a:defRPr sz="1200">
        <a:solidFill>
          <a:srgbClr val="2F1A14"/>
        </a:solidFill>
        <a:latin typeface="+mj-lt"/>
        <a:ea typeface="+mj-ea"/>
        <a:cs typeface="+mj-cs"/>
        <a:sym typeface="Papyrus"/>
      </a:defRPr>
    </a:lvl7pPr>
    <a:lvl8pPr indent="1600200" algn="ctr" latinLnBrk="0">
      <a:defRPr sz="1200">
        <a:solidFill>
          <a:srgbClr val="2F1A14"/>
        </a:solidFill>
        <a:latin typeface="+mj-lt"/>
        <a:ea typeface="+mj-ea"/>
        <a:cs typeface="+mj-cs"/>
        <a:sym typeface="Papyrus"/>
      </a:defRPr>
    </a:lvl8pPr>
    <a:lvl9pPr indent="1828800" algn="ctr" latinLnBrk="0">
      <a:defRPr sz="1200">
        <a:solidFill>
          <a:srgbClr val="2F1A14"/>
        </a:solidFill>
        <a:latin typeface="+mj-lt"/>
        <a:ea typeface="+mj-ea"/>
        <a:cs typeface="+mj-cs"/>
        <a:sym typeface="Papyru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4" name="Title Text"/>
          <p:cNvSpPr txBox="1"/>
          <p:nvPr>
            <p:ph type="title"/>
          </p:nvPr>
        </p:nvSpPr>
        <p:spPr>
          <a:xfrm>
            <a:off x="974725" y="3030538"/>
            <a:ext cx="11055350" cy="2090737"/>
          </a:xfrm>
          <a:prstGeom prst="rect">
            <a:avLst/>
          </a:prstGeom>
        </p:spPr>
        <p:txBody>
          <a:bodyPr/>
          <a:lstStyle/>
          <a:p>
            <a:pPr/>
            <a:r>
              <a:t>Title Text</a:t>
            </a:r>
          </a:p>
        </p:txBody>
      </p:sp>
      <p:sp>
        <p:nvSpPr>
          <p:cNvPr id="15" name="Body Level One…"/>
          <p:cNvSpPr txBox="1"/>
          <p:nvPr>
            <p:ph type="body" sz="quarter" idx="1"/>
          </p:nvPr>
        </p:nvSpPr>
        <p:spPr>
          <a:xfrm>
            <a:off x="1951038" y="5527675"/>
            <a:ext cx="9102726" cy="2492375"/>
          </a:xfrm>
          <a:prstGeom prst="rect">
            <a:avLst/>
          </a:prstGeom>
        </p:spPr>
        <p:txBody>
          <a:bodyPr>
            <a:normAutofit fontScale="100000" lnSpcReduction="0"/>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8" name="Title Text"/>
          <p:cNvSpPr txBox="1"/>
          <p:nvPr>
            <p:ph type="title"/>
          </p:nvPr>
        </p:nvSpPr>
        <p:spPr>
          <a:xfrm>
            <a:off x="974725" y="3030538"/>
            <a:ext cx="11055350" cy="2090737"/>
          </a:xfrm>
          <a:prstGeom prst="rect">
            <a:avLst/>
          </a:prstGeom>
        </p:spPr>
        <p:txBody>
          <a:bodyPr lIns="38100" tIns="38100" rIns="38100" bIns="38100" anchor="b"/>
          <a:lstStyle>
            <a:lvl1pPr marL="0" indent="0">
              <a:defRPr sz="5800">
                <a:solidFill>
                  <a:srgbClr val="F9F9F9"/>
                </a:solidFill>
                <a:latin typeface="Constantia"/>
                <a:ea typeface="Constantia"/>
                <a:cs typeface="Constantia"/>
                <a:sym typeface="Constantia"/>
              </a:defRPr>
            </a:lvl1pPr>
          </a:lstStyle>
          <a:p>
            <a:pPr/>
            <a:r>
              <a:t>Title Text</a:t>
            </a:r>
          </a:p>
        </p:txBody>
      </p:sp>
      <p:sp>
        <p:nvSpPr>
          <p:cNvPr id="99" name="Body Level One…"/>
          <p:cNvSpPr txBox="1"/>
          <p:nvPr>
            <p:ph type="body" sz="quarter" idx="1"/>
          </p:nvPr>
        </p:nvSpPr>
        <p:spPr>
          <a:xfrm>
            <a:off x="1951038" y="5527675"/>
            <a:ext cx="9102726" cy="2492375"/>
          </a:xfrm>
          <a:prstGeom prst="rect">
            <a:avLst/>
          </a:prstGeom>
        </p:spPr>
        <p:txBody>
          <a:bodyPr lIns="38100" tIns="38100" rIns="38100" bIns="38100" anchor="t">
            <a:normAutofit fontScale="100000" lnSpcReduction="0"/>
          </a:bodyPr>
          <a:lstStyle>
            <a:lvl1pPr marL="0" indent="0" algn="ctr">
              <a:spcBef>
                <a:spcPts val="900"/>
              </a:spcBef>
              <a:buSzTx/>
              <a:buNone/>
              <a:defRPr>
                <a:solidFill>
                  <a:srgbClr val="FFFFFF"/>
                </a:solidFill>
                <a:latin typeface="Constantia"/>
                <a:ea typeface="Constantia"/>
                <a:cs typeface="Constantia"/>
                <a:sym typeface="Constantia"/>
              </a:defRPr>
            </a:lvl1pPr>
            <a:lvl2pPr marL="0" indent="457200" algn="ctr">
              <a:spcBef>
                <a:spcPts val="900"/>
              </a:spcBef>
              <a:buSzTx/>
              <a:buNone/>
              <a:defRPr>
                <a:solidFill>
                  <a:srgbClr val="FFFFFF"/>
                </a:solidFill>
                <a:latin typeface="Constantia"/>
                <a:ea typeface="Constantia"/>
                <a:cs typeface="Constantia"/>
                <a:sym typeface="Constantia"/>
              </a:defRPr>
            </a:lvl2pPr>
            <a:lvl3pPr marL="0" indent="914400" algn="ctr">
              <a:spcBef>
                <a:spcPts val="900"/>
              </a:spcBef>
              <a:buSzTx/>
              <a:buNone/>
              <a:defRPr>
                <a:solidFill>
                  <a:srgbClr val="FFFFFF"/>
                </a:solidFill>
                <a:latin typeface="Constantia"/>
                <a:ea typeface="Constantia"/>
                <a:cs typeface="Constantia"/>
                <a:sym typeface="Constantia"/>
              </a:defRPr>
            </a:lvl3pPr>
            <a:lvl4pPr marL="0" indent="1371600" algn="ctr">
              <a:spcBef>
                <a:spcPts val="900"/>
              </a:spcBef>
              <a:buSzTx/>
              <a:buNone/>
              <a:defRPr>
                <a:solidFill>
                  <a:srgbClr val="FFFFFF"/>
                </a:solidFill>
                <a:latin typeface="Constantia"/>
                <a:ea typeface="Constantia"/>
                <a:cs typeface="Constantia"/>
                <a:sym typeface="Constantia"/>
              </a:defRPr>
            </a:lvl4pPr>
            <a:lvl5pPr marL="0" indent="1828800" algn="ctr">
              <a:spcBef>
                <a:spcPts val="900"/>
              </a:spcBef>
              <a:buSzTx/>
              <a:buNone/>
              <a:defRPr>
                <a:solidFill>
                  <a:srgbClr val="FFFFFF"/>
                </a:solidFill>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txBox="1"/>
          <p:nvPr>
            <p:ph type="sldNum" sz="quarter" idx="2"/>
          </p:nvPr>
        </p:nvSpPr>
        <p:spPr>
          <a:xfrm>
            <a:off x="12289473" y="106679"/>
            <a:ext cx="535941" cy="650241"/>
          </a:xfrm>
          <a:prstGeom prst="rect">
            <a:avLst/>
          </a:prstGeom>
        </p:spPr>
        <p:txBody>
          <a:bodyPr/>
          <a:lstStyle>
            <a:lvl1pPr>
              <a:defRPr sz="3400">
                <a:solidFill>
                  <a:srgbClr val="ECE9C6"/>
                </a:solidFill>
                <a:effectLst>
                  <a:outerShdw sx="100000" sy="100000" kx="0" ky="0" algn="b" rotWithShape="0" blurRad="38100" dist="38100" dir="2700000">
                    <a:srgbClr val="FFFFFF"/>
                  </a:outerShdw>
                </a:effectLst>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7" name="Title Text"/>
          <p:cNvSpPr txBox="1"/>
          <p:nvPr>
            <p:ph type="title"/>
          </p:nvPr>
        </p:nvSpPr>
        <p:spPr>
          <a:xfrm>
            <a:off x="647700" y="215900"/>
            <a:ext cx="11709400" cy="1739900"/>
          </a:xfrm>
          <a:prstGeom prst="rect">
            <a:avLst/>
          </a:prstGeom>
        </p:spPr>
        <p:txBody>
          <a:bodyPr lIns="38100" tIns="38100" rIns="38100" bIns="38100" anchor="b"/>
          <a:lstStyle>
            <a:lvl1pPr marL="0" indent="0">
              <a:defRPr sz="5800">
                <a:solidFill>
                  <a:srgbClr val="F9F9F9"/>
                </a:solidFill>
                <a:latin typeface="Constantia"/>
                <a:ea typeface="Constantia"/>
                <a:cs typeface="Constantia"/>
                <a:sym typeface="Constantia"/>
              </a:defRPr>
            </a:lvl1pPr>
          </a:lstStyle>
          <a:p>
            <a:pPr/>
            <a:r>
              <a:t>Title Text</a:t>
            </a:r>
          </a:p>
        </p:txBody>
      </p:sp>
      <p:sp>
        <p:nvSpPr>
          <p:cNvPr id="108" name="Body Level One…"/>
          <p:cNvSpPr txBox="1"/>
          <p:nvPr>
            <p:ph type="body" sz="half" idx="1"/>
          </p:nvPr>
        </p:nvSpPr>
        <p:spPr>
          <a:xfrm>
            <a:off x="647700" y="2171700"/>
            <a:ext cx="5773738" cy="6502400"/>
          </a:xfrm>
          <a:prstGeom prst="rect">
            <a:avLst/>
          </a:prstGeom>
        </p:spPr>
        <p:txBody>
          <a:bodyPr lIns="38100" tIns="38100" rIns="38100" bIns="38100" anchor="t">
            <a:normAutofit fontScale="100000" lnSpcReduction="0"/>
          </a:bodyPr>
          <a:lstStyle>
            <a:lvl1pPr marL="273050" indent="-273050">
              <a:spcBef>
                <a:spcPts val="900"/>
              </a:spcBef>
              <a:buClr>
                <a:srgbClr val="D6862D"/>
              </a:buClr>
              <a:buSzPct val="85000"/>
              <a:buChar char="●"/>
              <a:defRPr>
                <a:solidFill>
                  <a:srgbClr val="FFFFFF"/>
                </a:solidFill>
                <a:latin typeface="Constantia"/>
                <a:ea typeface="Constantia"/>
                <a:cs typeface="Constantia"/>
                <a:sym typeface="Constantia"/>
              </a:defRPr>
            </a:lvl1pPr>
            <a:lvl2pPr marL="617818" indent="-290793">
              <a:spcBef>
                <a:spcPts val="900"/>
              </a:spcBef>
              <a:buClr>
                <a:srgbClr val="D6862D"/>
              </a:buClr>
              <a:buSzPct val="85000"/>
              <a:buChar char="●"/>
              <a:defRPr>
                <a:solidFill>
                  <a:srgbClr val="FFFFFF"/>
                </a:solidFill>
                <a:latin typeface="Constantia"/>
                <a:ea typeface="Constantia"/>
                <a:cs typeface="Constantia"/>
                <a:sym typeface="Constantia"/>
              </a:defRPr>
            </a:lvl2pPr>
            <a:lvl3pPr marL="1032102" indent="-293914">
              <a:spcBef>
                <a:spcPts val="900"/>
              </a:spcBef>
              <a:buClr>
                <a:srgbClr val="D6862D"/>
              </a:buClr>
              <a:buSzPct val="85000"/>
              <a:buChar char="●"/>
              <a:defRPr>
                <a:solidFill>
                  <a:srgbClr val="FFFFFF"/>
                </a:solidFill>
                <a:latin typeface="Constantia"/>
                <a:ea typeface="Constantia"/>
                <a:cs typeface="Constantia"/>
                <a:sym typeface="Constantia"/>
              </a:defRPr>
            </a:lvl3pPr>
            <a:lvl4pPr marL="1329348" indent="-316523">
              <a:spcBef>
                <a:spcPts val="900"/>
              </a:spcBef>
              <a:buClr>
                <a:srgbClr val="D6862D"/>
              </a:buClr>
              <a:buSzPct val="85000"/>
              <a:buChar char="●"/>
              <a:defRPr>
                <a:solidFill>
                  <a:srgbClr val="FFFFFF"/>
                </a:solidFill>
                <a:latin typeface="Constantia"/>
                <a:ea typeface="Constantia"/>
                <a:cs typeface="Constantia"/>
                <a:sym typeface="Constantia"/>
              </a:defRPr>
            </a:lvl4pPr>
            <a:lvl5pPr marL="1661535" indent="-374072">
              <a:spcBef>
                <a:spcPts val="900"/>
              </a:spcBef>
              <a:buClr>
                <a:srgbClr val="D6862D"/>
              </a:buClr>
              <a:buSzPct val="85000"/>
              <a:buChar char="●"/>
              <a:defRPr>
                <a:solidFill>
                  <a:srgbClr val="FFFFFF"/>
                </a:solidFill>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109" name="Slide Number"/>
          <p:cNvSpPr txBox="1"/>
          <p:nvPr>
            <p:ph type="sldNum" sz="quarter" idx="2"/>
          </p:nvPr>
        </p:nvSpPr>
        <p:spPr>
          <a:xfrm>
            <a:off x="12289473" y="106679"/>
            <a:ext cx="535941" cy="650241"/>
          </a:xfrm>
          <a:prstGeom prst="rect">
            <a:avLst/>
          </a:prstGeom>
        </p:spPr>
        <p:txBody>
          <a:bodyPr/>
          <a:lstStyle>
            <a:lvl1pPr>
              <a:defRPr sz="3400">
                <a:solidFill>
                  <a:srgbClr val="ECE9C6"/>
                </a:solidFill>
                <a:effectLst>
                  <a:outerShdw sx="100000" sy="100000" kx="0" ky="0" algn="b" rotWithShape="0" blurRad="38100" dist="38100" dir="2700000">
                    <a:srgbClr val="FFFFFF"/>
                  </a:outerShdw>
                </a:effectLst>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6" name="Title Text"/>
          <p:cNvSpPr txBox="1"/>
          <p:nvPr>
            <p:ph type="title"/>
          </p:nvPr>
        </p:nvSpPr>
        <p:spPr>
          <a:xfrm>
            <a:off x="1027112" y="6267450"/>
            <a:ext cx="11053763" cy="1936750"/>
          </a:xfrm>
          <a:prstGeom prst="rect">
            <a:avLst/>
          </a:prstGeom>
        </p:spPr>
        <p:txBody>
          <a:bodyPr lIns="38100" tIns="38100" rIns="38100" bIns="38100" anchor="t"/>
          <a:lstStyle>
            <a:lvl1pPr marL="0" indent="0">
              <a:defRPr b="1" cap="all" sz="4000">
                <a:solidFill>
                  <a:srgbClr val="F9F9F9"/>
                </a:solidFill>
                <a:latin typeface="Constantia"/>
                <a:ea typeface="Constantia"/>
                <a:cs typeface="Constantia"/>
                <a:sym typeface="Constantia"/>
              </a:defRPr>
            </a:lvl1pPr>
          </a:lstStyle>
          <a:p>
            <a:pPr/>
            <a:r>
              <a:t>Title Text</a:t>
            </a:r>
          </a:p>
        </p:txBody>
      </p:sp>
      <p:sp>
        <p:nvSpPr>
          <p:cNvPr id="117" name="Body Level One…"/>
          <p:cNvSpPr txBox="1"/>
          <p:nvPr>
            <p:ph type="body" sz="quarter" idx="1"/>
          </p:nvPr>
        </p:nvSpPr>
        <p:spPr>
          <a:xfrm>
            <a:off x="1027112" y="4133850"/>
            <a:ext cx="11053763" cy="2133600"/>
          </a:xfrm>
          <a:prstGeom prst="rect">
            <a:avLst/>
          </a:prstGeom>
        </p:spPr>
        <p:txBody>
          <a:bodyPr lIns="38100" tIns="38100" rIns="38100" bIns="38100" anchor="b">
            <a:normAutofit fontScale="100000" lnSpcReduction="0"/>
          </a:bodyPr>
          <a:lstStyle>
            <a:lvl1pPr marL="0" indent="0">
              <a:spcBef>
                <a:spcPts val="900"/>
              </a:spcBef>
              <a:buSzTx/>
              <a:buNone/>
              <a:defRPr sz="2000">
                <a:solidFill>
                  <a:srgbClr val="FFFFFF"/>
                </a:solidFill>
                <a:latin typeface="Constantia"/>
                <a:ea typeface="Constantia"/>
                <a:cs typeface="Constantia"/>
                <a:sym typeface="Constantia"/>
              </a:defRPr>
            </a:lvl1pPr>
            <a:lvl2pPr marL="0" indent="457200">
              <a:spcBef>
                <a:spcPts val="900"/>
              </a:spcBef>
              <a:buSzTx/>
              <a:buNone/>
              <a:defRPr sz="2000">
                <a:solidFill>
                  <a:srgbClr val="FFFFFF"/>
                </a:solidFill>
                <a:latin typeface="Constantia"/>
                <a:ea typeface="Constantia"/>
                <a:cs typeface="Constantia"/>
                <a:sym typeface="Constantia"/>
              </a:defRPr>
            </a:lvl2pPr>
            <a:lvl3pPr marL="0" indent="914400">
              <a:spcBef>
                <a:spcPts val="900"/>
              </a:spcBef>
              <a:buSzTx/>
              <a:buNone/>
              <a:defRPr sz="2000">
                <a:solidFill>
                  <a:srgbClr val="FFFFFF"/>
                </a:solidFill>
                <a:latin typeface="Constantia"/>
                <a:ea typeface="Constantia"/>
                <a:cs typeface="Constantia"/>
                <a:sym typeface="Constantia"/>
              </a:defRPr>
            </a:lvl3pPr>
            <a:lvl4pPr marL="0" indent="1371600">
              <a:spcBef>
                <a:spcPts val="900"/>
              </a:spcBef>
              <a:buSzTx/>
              <a:buNone/>
              <a:defRPr sz="2000">
                <a:solidFill>
                  <a:srgbClr val="FFFFFF"/>
                </a:solidFill>
                <a:latin typeface="Constantia"/>
                <a:ea typeface="Constantia"/>
                <a:cs typeface="Constantia"/>
                <a:sym typeface="Constantia"/>
              </a:defRPr>
            </a:lvl4pPr>
            <a:lvl5pPr marL="0" indent="1828800">
              <a:spcBef>
                <a:spcPts val="900"/>
              </a:spcBef>
              <a:buSzTx/>
              <a:buNone/>
              <a:defRPr sz="2000">
                <a:solidFill>
                  <a:srgbClr val="FFFFFF"/>
                </a:solidFill>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118" name="Slide Number"/>
          <p:cNvSpPr txBox="1"/>
          <p:nvPr>
            <p:ph type="sldNum" sz="quarter" idx="2"/>
          </p:nvPr>
        </p:nvSpPr>
        <p:spPr>
          <a:xfrm>
            <a:off x="12289473" y="106679"/>
            <a:ext cx="535941" cy="650241"/>
          </a:xfrm>
          <a:prstGeom prst="rect">
            <a:avLst/>
          </a:prstGeom>
        </p:spPr>
        <p:txBody>
          <a:bodyPr/>
          <a:lstStyle>
            <a:lvl1pPr>
              <a:defRPr sz="3400">
                <a:solidFill>
                  <a:srgbClr val="ECE9C6"/>
                </a:solidFill>
                <a:effectLst>
                  <a:outerShdw sx="100000" sy="100000" kx="0" ky="0" algn="b" rotWithShape="0" blurRad="38100" dist="38100" dir="2700000">
                    <a:srgbClr val="FFFFFF"/>
                  </a:outerShdw>
                </a:effectLst>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5" name="Title Text"/>
          <p:cNvSpPr txBox="1"/>
          <p:nvPr>
            <p:ph type="title"/>
          </p:nvPr>
        </p:nvSpPr>
        <p:spPr>
          <a:xfrm>
            <a:off x="647700" y="215900"/>
            <a:ext cx="11709400" cy="1739900"/>
          </a:xfrm>
          <a:prstGeom prst="rect">
            <a:avLst/>
          </a:prstGeom>
        </p:spPr>
        <p:txBody>
          <a:bodyPr lIns="38100" tIns="38100" rIns="38100" bIns="38100" anchor="b"/>
          <a:lstStyle>
            <a:lvl1pPr marL="0" indent="0">
              <a:defRPr sz="5800">
                <a:solidFill>
                  <a:srgbClr val="F9F9F9"/>
                </a:solidFill>
                <a:latin typeface="Constantia"/>
                <a:ea typeface="Constantia"/>
                <a:cs typeface="Constantia"/>
                <a:sym typeface="Constantia"/>
              </a:defRPr>
            </a:lvl1pPr>
          </a:lstStyle>
          <a:p>
            <a:pPr/>
            <a:r>
              <a:t>Title Text</a:t>
            </a:r>
          </a:p>
        </p:txBody>
      </p:sp>
      <p:sp>
        <p:nvSpPr>
          <p:cNvPr id="126" name="Body Level One…"/>
          <p:cNvSpPr txBox="1"/>
          <p:nvPr>
            <p:ph type="body" sz="quarter" idx="1"/>
          </p:nvPr>
        </p:nvSpPr>
        <p:spPr>
          <a:xfrm>
            <a:off x="647700" y="2171700"/>
            <a:ext cx="2809875" cy="6502400"/>
          </a:xfrm>
          <a:prstGeom prst="rect">
            <a:avLst/>
          </a:prstGeom>
        </p:spPr>
        <p:txBody>
          <a:bodyPr lIns="38100" tIns="38100" rIns="38100" bIns="38100" anchor="t">
            <a:normAutofit fontScale="100000" lnSpcReduction="0"/>
          </a:bodyPr>
          <a:lstStyle>
            <a:lvl1pPr marL="273050" indent="-273050">
              <a:spcBef>
                <a:spcPts val="900"/>
              </a:spcBef>
              <a:buClr>
                <a:srgbClr val="D6862D"/>
              </a:buClr>
              <a:buSzPct val="85000"/>
              <a:buChar char="●"/>
              <a:defRPr sz="2800">
                <a:solidFill>
                  <a:srgbClr val="FFFFFF"/>
                </a:solidFill>
                <a:latin typeface="Constantia"/>
                <a:ea typeface="Constantia"/>
                <a:cs typeface="Constantia"/>
                <a:sym typeface="Constantia"/>
              </a:defRPr>
            </a:lvl1pPr>
            <a:lvl2pPr marL="647435" indent="-320410">
              <a:spcBef>
                <a:spcPts val="900"/>
              </a:spcBef>
              <a:buClr>
                <a:srgbClr val="D6862D"/>
              </a:buClr>
              <a:buSzPct val="85000"/>
              <a:buChar char="●"/>
              <a:defRPr sz="2800">
                <a:solidFill>
                  <a:srgbClr val="FFFFFF"/>
                </a:solidFill>
                <a:latin typeface="Constantia"/>
                <a:ea typeface="Constantia"/>
                <a:cs typeface="Constantia"/>
                <a:sym typeface="Constantia"/>
              </a:defRPr>
            </a:lvl2pPr>
            <a:lvl3pPr marL="1058227" indent="-320039">
              <a:spcBef>
                <a:spcPts val="900"/>
              </a:spcBef>
              <a:buClr>
                <a:srgbClr val="D6862D"/>
              </a:buClr>
              <a:buSzPct val="85000"/>
              <a:buChar char="●"/>
              <a:defRPr sz="2800">
                <a:solidFill>
                  <a:srgbClr val="FFFFFF"/>
                </a:solidFill>
                <a:latin typeface="Constantia"/>
                <a:ea typeface="Constantia"/>
                <a:cs typeface="Constantia"/>
                <a:sym typeface="Constantia"/>
              </a:defRPr>
            </a:lvl3pPr>
            <a:lvl4pPr marL="1368425" indent="-355600">
              <a:spcBef>
                <a:spcPts val="900"/>
              </a:spcBef>
              <a:buClr>
                <a:srgbClr val="D6862D"/>
              </a:buClr>
              <a:buSzPct val="85000"/>
              <a:buChar char="●"/>
              <a:defRPr sz="2800">
                <a:solidFill>
                  <a:srgbClr val="FFFFFF"/>
                </a:solidFill>
                <a:latin typeface="Constantia"/>
                <a:ea typeface="Constantia"/>
                <a:cs typeface="Constantia"/>
                <a:sym typeface="Constantia"/>
              </a:defRPr>
            </a:lvl4pPr>
            <a:lvl5pPr marL="1643062" indent="-355599">
              <a:spcBef>
                <a:spcPts val="900"/>
              </a:spcBef>
              <a:buClr>
                <a:srgbClr val="D6862D"/>
              </a:buClr>
              <a:buSzPct val="85000"/>
              <a:buChar char="●"/>
              <a:defRPr sz="2800">
                <a:solidFill>
                  <a:srgbClr val="FFFFFF"/>
                </a:solidFill>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127" name="Slide Number"/>
          <p:cNvSpPr txBox="1"/>
          <p:nvPr>
            <p:ph type="sldNum" sz="quarter" idx="2"/>
          </p:nvPr>
        </p:nvSpPr>
        <p:spPr>
          <a:xfrm>
            <a:off x="12289473" y="106679"/>
            <a:ext cx="535941" cy="650241"/>
          </a:xfrm>
          <a:prstGeom prst="rect">
            <a:avLst/>
          </a:prstGeom>
        </p:spPr>
        <p:txBody>
          <a:bodyPr/>
          <a:lstStyle>
            <a:lvl1pPr>
              <a:defRPr sz="3400">
                <a:solidFill>
                  <a:srgbClr val="ECE9C6"/>
                </a:solidFill>
                <a:effectLst>
                  <a:outerShdw sx="100000" sy="100000" kx="0" ky="0" algn="b" rotWithShape="0" blurRad="38100" dist="38100" dir="2700000">
                    <a:srgbClr val="FFFFFF"/>
                  </a:outerShdw>
                </a:effectLst>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4" name="Title Text"/>
          <p:cNvSpPr txBox="1"/>
          <p:nvPr>
            <p:ph type="title"/>
          </p:nvPr>
        </p:nvSpPr>
        <p:spPr>
          <a:xfrm>
            <a:off x="650875" y="390525"/>
            <a:ext cx="11703050" cy="1625600"/>
          </a:xfrm>
          <a:prstGeom prst="rect">
            <a:avLst/>
          </a:prstGeom>
        </p:spPr>
        <p:txBody>
          <a:bodyPr lIns="38100" tIns="38100" rIns="38100" bIns="38100" anchor="b"/>
          <a:lstStyle>
            <a:lvl1pPr marL="0" indent="0">
              <a:defRPr sz="5800">
                <a:solidFill>
                  <a:srgbClr val="F9F9F9"/>
                </a:solidFill>
                <a:latin typeface="Constantia"/>
                <a:ea typeface="Constantia"/>
                <a:cs typeface="Constantia"/>
                <a:sym typeface="Constantia"/>
              </a:defRPr>
            </a:lvl1pPr>
          </a:lstStyle>
          <a:p>
            <a:pPr/>
            <a:r>
              <a:t>Title Text</a:t>
            </a:r>
          </a:p>
        </p:txBody>
      </p:sp>
      <p:sp>
        <p:nvSpPr>
          <p:cNvPr id="135" name="Body Level One…"/>
          <p:cNvSpPr txBox="1"/>
          <p:nvPr>
            <p:ph type="body" sz="quarter" idx="1"/>
          </p:nvPr>
        </p:nvSpPr>
        <p:spPr>
          <a:xfrm>
            <a:off x="650875" y="2182813"/>
            <a:ext cx="5745163" cy="909638"/>
          </a:xfrm>
          <a:prstGeom prst="rect">
            <a:avLst/>
          </a:prstGeom>
        </p:spPr>
        <p:txBody>
          <a:bodyPr lIns="38100" tIns="38100" rIns="38100" bIns="38100" anchor="b">
            <a:normAutofit fontScale="100000" lnSpcReduction="0"/>
          </a:bodyPr>
          <a:lstStyle>
            <a:lvl1pPr marL="0" indent="0">
              <a:spcBef>
                <a:spcPts val="900"/>
              </a:spcBef>
              <a:buSzTx/>
              <a:buNone/>
              <a:defRPr b="1" sz="2400">
                <a:solidFill>
                  <a:srgbClr val="FFFFFF"/>
                </a:solidFill>
                <a:latin typeface="Constantia"/>
                <a:ea typeface="Constantia"/>
                <a:cs typeface="Constantia"/>
                <a:sym typeface="Constantia"/>
              </a:defRPr>
            </a:lvl1pPr>
            <a:lvl2pPr marL="0" indent="457200">
              <a:spcBef>
                <a:spcPts val="900"/>
              </a:spcBef>
              <a:buSzTx/>
              <a:buNone/>
              <a:defRPr b="1" sz="2400">
                <a:solidFill>
                  <a:srgbClr val="FFFFFF"/>
                </a:solidFill>
                <a:latin typeface="Constantia"/>
                <a:ea typeface="Constantia"/>
                <a:cs typeface="Constantia"/>
                <a:sym typeface="Constantia"/>
              </a:defRPr>
            </a:lvl2pPr>
            <a:lvl3pPr marL="0" indent="914400">
              <a:spcBef>
                <a:spcPts val="900"/>
              </a:spcBef>
              <a:buSzTx/>
              <a:buNone/>
              <a:defRPr b="1" sz="2400">
                <a:solidFill>
                  <a:srgbClr val="FFFFFF"/>
                </a:solidFill>
                <a:latin typeface="Constantia"/>
                <a:ea typeface="Constantia"/>
                <a:cs typeface="Constantia"/>
                <a:sym typeface="Constantia"/>
              </a:defRPr>
            </a:lvl3pPr>
            <a:lvl4pPr marL="0" indent="1371600">
              <a:spcBef>
                <a:spcPts val="900"/>
              </a:spcBef>
              <a:buSzTx/>
              <a:buNone/>
              <a:defRPr b="1" sz="2400">
                <a:solidFill>
                  <a:srgbClr val="FFFFFF"/>
                </a:solidFill>
                <a:latin typeface="Constantia"/>
                <a:ea typeface="Constantia"/>
                <a:cs typeface="Constantia"/>
                <a:sym typeface="Constantia"/>
              </a:defRPr>
            </a:lvl4pPr>
            <a:lvl5pPr marL="0" indent="1828800">
              <a:spcBef>
                <a:spcPts val="900"/>
              </a:spcBef>
              <a:buSzTx/>
              <a:buNone/>
              <a:defRPr b="1" sz="2400">
                <a:solidFill>
                  <a:srgbClr val="FFFFFF"/>
                </a:solidFill>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136" name="Text Placeholder 4"/>
          <p:cNvSpPr/>
          <p:nvPr>
            <p:ph type="body" sz="quarter" idx="21"/>
          </p:nvPr>
        </p:nvSpPr>
        <p:spPr>
          <a:xfrm>
            <a:off x="6605588" y="2182813"/>
            <a:ext cx="5748338" cy="909638"/>
          </a:xfrm>
          <a:prstGeom prst="rect">
            <a:avLst/>
          </a:prstGeom>
        </p:spPr>
        <p:txBody>
          <a:bodyPr lIns="38100" tIns="38100" rIns="38100" bIns="38100" anchor="b">
            <a:normAutofit fontScale="100000" lnSpcReduction="0"/>
          </a:bodyPr>
          <a:lstStyle/>
          <a:p>
            <a:pPr marL="0" indent="0">
              <a:spcBef>
                <a:spcPts val="900"/>
              </a:spcBef>
              <a:buSzTx/>
              <a:buNone/>
              <a:defRPr b="1" sz="2400">
                <a:solidFill>
                  <a:srgbClr val="FFFFFF"/>
                </a:solidFill>
                <a:latin typeface="Constantia"/>
                <a:ea typeface="Constantia"/>
                <a:cs typeface="Constantia"/>
                <a:sym typeface="Constantia"/>
              </a:defRPr>
            </a:pPr>
          </a:p>
        </p:txBody>
      </p:sp>
      <p:sp>
        <p:nvSpPr>
          <p:cNvPr id="137" name="Slide Number"/>
          <p:cNvSpPr txBox="1"/>
          <p:nvPr>
            <p:ph type="sldNum" sz="quarter" idx="2"/>
          </p:nvPr>
        </p:nvSpPr>
        <p:spPr>
          <a:xfrm>
            <a:off x="12289473" y="106679"/>
            <a:ext cx="535941" cy="650241"/>
          </a:xfrm>
          <a:prstGeom prst="rect">
            <a:avLst/>
          </a:prstGeom>
        </p:spPr>
        <p:txBody>
          <a:bodyPr/>
          <a:lstStyle>
            <a:lvl1pPr>
              <a:defRPr sz="3400">
                <a:solidFill>
                  <a:srgbClr val="ECE9C6"/>
                </a:solidFill>
                <a:effectLst>
                  <a:outerShdw sx="100000" sy="100000" kx="0" ky="0" algn="b" rotWithShape="0" blurRad="38100" dist="38100" dir="2700000">
                    <a:srgbClr val="FFFFFF"/>
                  </a:outerShdw>
                </a:effectLst>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4" name="Title Text"/>
          <p:cNvSpPr txBox="1"/>
          <p:nvPr>
            <p:ph type="title"/>
          </p:nvPr>
        </p:nvSpPr>
        <p:spPr>
          <a:xfrm>
            <a:off x="647700" y="215900"/>
            <a:ext cx="11709400" cy="1739900"/>
          </a:xfrm>
          <a:prstGeom prst="rect">
            <a:avLst/>
          </a:prstGeom>
        </p:spPr>
        <p:txBody>
          <a:bodyPr lIns="38100" tIns="38100" rIns="38100" bIns="38100" anchor="b"/>
          <a:lstStyle>
            <a:lvl1pPr marL="0" indent="0">
              <a:defRPr sz="5800">
                <a:solidFill>
                  <a:srgbClr val="F9F9F9"/>
                </a:solidFill>
                <a:latin typeface="Constantia"/>
                <a:ea typeface="Constantia"/>
                <a:cs typeface="Constantia"/>
                <a:sym typeface="Constantia"/>
              </a:defRPr>
            </a:lvl1pPr>
          </a:lstStyle>
          <a:p>
            <a:pPr/>
            <a:r>
              <a:t>Title Text</a:t>
            </a:r>
          </a:p>
        </p:txBody>
      </p:sp>
      <p:sp>
        <p:nvSpPr>
          <p:cNvPr id="145" name="Slide Number"/>
          <p:cNvSpPr txBox="1"/>
          <p:nvPr>
            <p:ph type="sldNum" sz="quarter" idx="2"/>
          </p:nvPr>
        </p:nvSpPr>
        <p:spPr>
          <a:xfrm>
            <a:off x="12289473" y="106679"/>
            <a:ext cx="535941" cy="650241"/>
          </a:xfrm>
          <a:prstGeom prst="rect">
            <a:avLst/>
          </a:prstGeom>
        </p:spPr>
        <p:txBody>
          <a:bodyPr/>
          <a:lstStyle>
            <a:lvl1pPr>
              <a:defRPr sz="3400">
                <a:solidFill>
                  <a:srgbClr val="ECE9C6"/>
                </a:solidFill>
                <a:effectLst>
                  <a:outerShdw sx="100000" sy="100000" kx="0" ky="0" algn="b" rotWithShape="0" blurRad="38100" dist="38100" dir="2700000">
                    <a:srgbClr val="FFFFFF"/>
                  </a:outerShdw>
                </a:effectLst>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2" name="Slide Number"/>
          <p:cNvSpPr txBox="1"/>
          <p:nvPr>
            <p:ph type="sldNum" sz="quarter" idx="2"/>
          </p:nvPr>
        </p:nvSpPr>
        <p:spPr>
          <a:xfrm>
            <a:off x="12289473" y="106679"/>
            <a:ext cx="535941" cy="650241"/>
          </a:xfrm>
          <a:prstGeom prst="rect">
            <a:avLst/>
          </a:prstGeom>
        </p:spPr>
        <p:txBody>
          <a:bodyPr/>
          <a:lstStyle>
            <a:lvl1pPr>
              <a:defRPr sz="3400">
                <a:solidFill>
                  <a:srgbClr val="ECE9C6"/>
                </a:solidFill>
                <a:effectLst>
                  <a:outerShdw sx="100000" sy="100000" kx="0" ky="0" algn="b" rotWithShape="0" blurRad="38100" dist="38100" dir="2700000">
                    <a:srgbClr val="FFFFFF"/>
                  </a:outerShdw>
                </a:effectLst>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9" name="Title Text"/>
          <p:cNvSpPr txBox="1"/>
          <p:nvPr>
            <p:ph type="title"/>
          </p:nvPr>
        </p:nvSpPr>
        <p:spPr>
          <a:xfrm>
            <a:off x="650875" y="388938"/>
            <a:ext cx="4278313" cy="1652587"/>
          </a:xfrm>
          <a:prstGeom prst="rect">
            <a:avLst/>
          </a:prstGeom>
        </p:spPr>
        <p:txBody>
          <a:bodyPr lIns="38100" tIns="38100" rIns="38100" bIns="38100" anchor="b"/>
          <a:lstStyle>
            <a:lvl1pPr marL="0" indent="0">
              <a:defRPr b="1" sz="2000">
                <a:solidFill>
                  <a:srgbClr val="F9F9F9"/>
                </a:solidFill>
                <a:latin typeface="Constantia"/>
                <a:ea typeface="Constantia"/>
                <a:cs typeface="Constantia"/>
                <a:sym typeface="Constantia"/>
              </a:defRPr>
            </a:lvl1pPr>
          </a:lstStyle>
          <a:p>
            <a:pPr/>
            <a:r>
              <a:t>Title Text</a:t>
            </a:r>
          </a:p>
        </p:txBody>
      </p:sp>
      <p:sp>
        <p:nvSpPr>
          <p:cNvPr id="160" name="Body Level One…"/>
          <p:cNvSpPr txBox="1"/>
          <p:nvPr>
            <p:ph type="body" idx="1"/>
          </p:nvPr>
        </p:nvSpPr>
        <p:spPr>
          <a:xfrm>
            <a:off x="5084762" y="388938"/>
            <a:ext cx="7269163" cy="8323262"/>
          </a:xfrm>
          <a:prstGeom prst="rect">
            <a:avLst/>
          </a:prstGeom>
        </p:spPr>
        <p:txBody>
          <a:bodyPr lIns="38100" tIns="38100" rIns="38100" bIns="38100" anchor="t">
            <a:normAutofit fontScale="100000" lnSpcReduction="0"/>
          </a:bodyPr>
          <a:lstStyle>
            <a:lvl1pPr marL="273050" indent="-273050">
              <a:spcBef>
                <a:spcPts val="900"/>
              </a:spcBef>
              <a:buClr>
                <a:srgbClr val="D6862D"/>
              </a:buClr>
              <a:buSzPct val="85000"/>
              <a:buChar char="●"/>
              <a:defRPr sz="3200">
                <a:solidFill>
                  <a:srgbClr val="FFFFFF"/>
                </a:solidFill>
                <a:latin typeface="Constantia"/>
                <a:ea typeface="Constantia"/>
                <a:cs typeface="Constantia"/>
                <a:sym typeface="Constantia"/>
              </a:defRPr>
            </a:lvl1pPr>
            <a:lvl2pPr marL="640896" indent="-313871">
              <a:spcBef>
                <a:spcPts val="900"/>
              </a:spcBef>
              <a:buClr>
                <a:srgbClr val="D6862D"/>
              </a:buClr>
              <a:buSzPct val="85000"/>
              <a:buChar char="●"/>
              <a:defRPr sz="3200">
                <a:solidFill>
                  <a:srgbClr val="FFFFFF"/>
                </a:solidFill>
                <a:latin typeface="Constantia"/>
                <a:ea typeface="Constantia"/>
                <a:cs typeface="Constantia"/>
                <a:sym typeface="Constantia"/>
              </a:defRPr>
            </a:lvl2pPr>
            <a:lvl3pPr marL="1042987" indent="-304800">
              <a:spcBef>
                <a:spcPts val="900"/>
              </a:spcBef>
              <a:buClr>
                <a:srgbClr val="D6862D"/>
              </a:buClr>
              <a:buSzPct val="85000"/>
              <a:buChar char="●"/>
              <a:defRPr sz="3200">
                <a:solidFill>
                  <a:srgbClr val="FFFFFF"/>
                </a:solidFill>
                <a:latin typeface="Constantia"/>
                <a:ea typeface="Constantia"/>
                <a:cs typeface="Constantia"/>
                <a:sym typeface="Constantia"/>
              </a:defRPr>
            </a:lvl3pPr>
            <a:lvl4pPr marL="1378585" indent="-365760">
              <a:spcBef>
                <a:spcPts val="900"/>
              </a:spcBef>
              <a:buClr>
                <a:srgbClr val="D6862D"/>
              </a:buClr>
              <a:buSzPct val="85000"/>
              <a:buChar char="●"/>
              <a:defRPr sz="3200">
                <a:solidFill>
                  <a:srgbClr val="FFFFFF"/>
                </a:solidFill>
                <a:latin typeface="Constantia"/>
                <a:ea typeface="Constantia"/>
                <a:cs typeface="Constantia"/>
                <a:sym typeface="Constantia"/>
              </a:defRPr>
            </a:lvl4pPr>
            <a:lvl5pPr marL="1653222" indent="-365759">
              <a:spcBef>
                <a:spcPts val="900"/>
              </a:spcBef>
              <a:buClr>
                <a:srgbClr val="D6862D"/>
              </a:buClr>
              <a:buSzPct val="85000"/>
              <a:buChar char="●"/>
              <a:defRPr sz="3200">
                <a:solidFill>
                  <a:srgbClr val="FFFFFF"/>
                </a:solidFill>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161" name="Text Placeholder 3"/>
          <p:cNvSpPr/>
          <p:nvPr>
            <p:ph type="body" sz="half" idx="21"/>
          </p:nvPr>
        </p:nvSpPr>
        <p:spPr>
          <a:xfrm>
            <a:off x="650875" y="2041525"/>
            <a:ext cx="4278313" cy="6670675"/>
          </a:xfrm>
          <a:prstGeom prst="rect">
            <a:avLst/>
          </a:prstGeom>
        </p:spPr>
        <p:txBody>
          <a:bodyPr lIns="38100" tIns="38100" rIns="38100" bIns="38100" anchor="t">
            <a:normAutofit fontScale="100000" lnSpcReduction="0"/>
          </a:bodyPr>
          <a:lstStyle/>
          <a:p>
            <a:pPr marL="0" indent="0">
              <a:spcBef>
                <a:spcPts val="900"/>
              </a:spcBef>
              <a:buSzTx/>
              <a:buNone/>
              <a:defRPr sz="1400">
                <a:solidFill>
                  <a:srgbClr val="FFFFFF"/>
                </a:solidFill>
                <a:latin typeface="Constantia"/>
                <a:ea typeface="Constantia"/>
                <a:cs typeface="Constantia"/>
                <a:sym typeface="Constantia"/>
              </a:defRPr>
            </a:pPr>
          </a:p>
        </p:txBody>
      </p:sp>
      <p:sp>
        <p:nvSpPr>
          <p:cNvPr id="162" name="Slide Number"/>
          <p:cNvSpPr txBox="1"/>
          <p:nvPr>
            <p:ph type="sldNum" sz="quarter" idx="2"/>
          </p:nvPr>
        </p:nvSpPr>
        <p:spPr>
          <a:xfrm>
            <a:off x="12289473" y="106679"/>
            <a:ext cx="535941" cy="650241"/>
          </a:xfrm>
          <a:prstGeom prst="rect">
            <a:avLst/>
          </a:prstGeom>
        </p:spPr>
        <p:txBody>
          <a:bodyPr/>
          <a:lstStyle>
            <a:lvl1pPr>
              <a:defRPr sz="3400">
                <a:solidFill>
                  <a:srgbClr val="ECE9C6"/>
                </a:solidFill>
                <a:effectLst>
                  <a:outerShdw sx="100000" sy="100000" kx="0" ky="0" algn="b" rotWithShape="0" blurRad="38100" dist="38100" dir="2700000">
                    <a:srgbClr val="FFFFFF"/>
                  </a:outerShdw>
                </a:effectLst>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9" name="Title Text"/>
          <p:cNvSpPr txBox="1"/>
          <p:nvPr>
            <p:ph type="title"/>
          </p:nvPr>
        </p:nvSpPr>
        <p:spPr>
          <a:xfrm>
            <a:off x="2549525" y="6827838"/>
            <a:ext cx="7802564" cy="806451"/>
          </a:xfrm>
          <a:prstGeom prst="rect">
            <a:avLst/>
          </a:prstGeom>
        </p:spPr>
        <p:txBody>
          <a:bodyPr lIns="38100" tIns="38100" rIns="38100" bIns="38100" anchor="b"/>
          <a:lstStyle>
            <a:lvl1pPr marL="0" indent="0">
              <a:defRPr b="1" sz="2000">
                <a:solidFill>
                  <a:srgbClr val="F9F9F9"/>
                </a:solidFill>
                <a:latin typeface="Constantia"/>
                <a:ea typeface="Constantia"/>
                <a:cs typeface="Constantia"/>
                <a:sym typeface="Constantia"/>
              </a:defRPr>
            </a:lvl1pPr>
          </a:lstStyle>
          <a:p>
            <a:pPr/>
            <a:r>
              <a:t>Title Text</a:t>
            </a:r>
          </a:p>
        </p:txBody>
      </p:sp>
      <p:sp>
        <p:nvSpPr>
          <p:cNvPr id="170" name="Picture Placeholder 2"/>
          <p:cNvSpPr/>
          <p:nvPr>
            <p:ph type="pic" sz="half" idx="21"/>
          </p:nvPr>
        </p:nvSpPr>
        <p:spPr>
          <a:xfrm>
            <a:off x="2549525" y="871537"/>
            <a:ext cx="7802564" cy="5851526"/>
          </a:xfrm>
          <a:prstGeom prst="rect">
            <a:avLst/>
          </a:prstGeom>
        </p:spPr>
        <p:txBody>
          <a:bodyPr lIns="91439" tIns="45719" rIns="91439" bIns="45719" anchor="t"/>
          <a:lstStyle/>
          <a:p>
            <a:pPr/>
          </a:p>
        </p:txBody>
      </p:sp>
      <p:sp>
        <p:nvSpPr>
          <p:cNvPr id="171" name="Body Level One…"/>
          <p:cNvSpPr txBox="1"/>
          <p:nvPr>
            <p:ph type="body" sz="quarter" idx="1"/>
          </p:nvPr>
        </p:nvSpPr>
        <p:spPr>
          <a:xfrm>
            <a:off x="2549525" y="7634288"/>
            <a:ext cx="7802564" cy="1144588"/>
          </a:xfrm>
          <a:prstGeom prst="rect">
            <a:avLst/>
          </a:prstGeom>
        </p:spPr>
        <p:txBody>
          <a:bodyPr lIns="38100" tIns="38100" rIns="38100" bIns="38100" anchor="t">
            <a:normAutofit fontScale="100000" lnSpcReduction="0"/>
          </a:bodyPr>
          <a:lstStyle>
            <a:lvl1pPr marL="0" indent="0">
              <a:spcBef>
                <a:spcPts val="900"/>
              </a:spcBef>
              <a:buSzTx/>
              <a:buNone/>
              <a:defRPr sz="1400">
                <a:solidFill>
                  <a:srgbClr val="FFFFFF"/>
                </a:solidFill>
                <a:latin typeface="Constantia"/>
                <a:ea typeface="Constantia"/>
                <a:cs typeface="Constantia"/>
                <a:sym typeface="Constantia"/>
              </a:defRPr>
            </a:lvl1pPr>
            <a:lvl2pPr marL="0" indent="457200">
              <a:spcBef>
                <a:spcPts val="900"/>
              </a:spcBef>
              <a:buSzTx/>
              <a:buNone/>
              <a:defRPr sz="1400">
                <a:solidFill>
                  <a:srgbClr val="FFFFFF"/>
                </a:solidFill>
                <a:latin typeface="Constantia"/>
                <a:ea typeface="Constantia"/>
                <a:cs typeface="Constantia"/>
                <a:sym typeface="Constantia"/>
              </a:defRPr>
            </a:lvl2pPr>
            <a:lvl3pPr marL="0" indent="914400">
              <a:spcBef>
                <a:spcPts val="900"/>
              </a:spcBef>
              <a:buSzTx/>
              <a:buNone/>
              <a:defRPr sz="1400">
                <a:solidFill>
                  <a:srgbClr val="FFFFFF"/>
                </a:solidFill>
                <a:latin typeface="Constantia"/>
                <a:ea typeface="Constantia"/>
                <a:cs typeface="Constantia"/>
                <a:sym typeface="Constantia"/>
              </a:defRPr>
            </a:lvl3pPr>
            <a:lvl4pPr marL="0" indent="1371600">
              <a:spcBef>
                <a:spcPts val="900"/>
              </a:spcBef>
              <a:buSzTx/>
              <a:buNone/>
              <a:defRPr sz="1400">
                <a:solidFill>
                  <a:srgbClr val="FFFFFF"/>
                </a:solidFill>
                <a:latin typeface="Constantia"/>
                <a:ea typeface="Constantia"/>
                <a:cs typeface="Constantia"/>
                <a:sym typeface="Constantia"/>
              </a:defRPr>
            </a:lvl4pPr>
            <a:lvl5pPr marL="0" indent="1828800">
              <a:spcBef>
                <a:spcPts val="900"/>
              </a:spcBef>
              <a:buSzTx/>
              <a:buNone/>
              <a:defRPr sz="1400">
                <a:solidFill>
                  <a:srgbClr val="FFFFFF"/>
                </a:solidFill>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172" name="Slide Number"/>
          <p:cNvSpPr txBox="1"/>
          <p:nvPr>
            <p:ph type="sldNum" sz="quarter" idx="2"/>
          </p:nvPr>
        </p:nvSpPr>
        <p:spPr>
          <a:xfrm>
            <a:off x="12289473" y="106679"/>
            <a:ext cx="535941" cy="650241"/>
          </a:xfrm>
          <a:prstGeom prst="rect">
            <a:avLst/>
          </a:prstGeom>
        </p:spPr>
        <p:txBody>
          <a:bodyPr/>
          <a:lstStyle>
            <a:lvl1pPr>
              <a:defRPr sz="3400">
                <a:solidFill>
                  <a:srgbClr val="ECE9C6"/>
                </a:solidFill>
                <a:effectLst>
                  <a:outerShdw sx="100000" sy="100000" kx="0" ky="0" algn="b" rotWithShape="0" blurRad="38100" dist="38100" dir="2700000">
                    <a:srgbClr val="FFFFFF"/>
                  </a:outerShdw>
                </a:effectLst>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9" name="Title Text"/>
          <p:cNvSpPr txBox="1"/>
          <p:nvPr>
            <p:ph type="title"/>
          </p:nvPr>
        </p:nvSpPr>
        <p:spPr>
          <a:xfrm>
            <a:off x="974725" y="3030538"/>
            <a:ext cx="11055350" cy="2090737"/>
          </a:xfrm>
          <a:prstGeom prst="rect">
            <a:avLst/>
          </a:prstGeom>
        </p:spPr>
        <p:txBody>
          <a:bodyPr/>
          <a:lstStyle>
            <a:lvl1pPr marL="0" indent="0" algn="ctr">
              <a:defRPr sz="7000">
                <a:solidFill>
                  <a:srgbClr val="FFFFFF"/>
                </a:solidFill>
                <a:latin typeface="American Typewriter"/>
                <a:ea typeface="American Typewriter"/>
                <a:cs typeface="American Typewriter"/>
                <a:sym typeface="American Typewriter"/>
              </a:defRPr>
            </a:lvl1pPr>
          </a:lstStyle>
          <a:p>
            <a:pPr/>
            <a:r>
              <a:t>Title Text</a:t>
            </a:r>
          </a:p>
        </p:txBody>
      </p:sp>
      <p:sp>
        <p:nvSpPr>
          <p:cNvPr id="180" name="Body Level One…"/>
          <p:cNvSpPr txBox="1"/>
          <p:nvPr>
            <p:ph type="body" sz="quarter" idx="1"/>
          </p:nvPr>
        </p:nvSpPr>
        <p:spPr>
          <a:xfrm>
            <a:off x="1951038" y="5527675"/>
            <a:ext cx="9102726" cy="2492375"/>
          </a:xfrm>
          <a:prstGeom prst="rect">
            <a:avLst/>
          </a:prstGeom>
        </p:spPr>
        <p:txBody>
          <a:bodyPr>
            <a:normAutofit fontScale="100000" lnSpcReduction="0"/>
          </a:bodyPr>
          <a:lstStyle>
            <a:lvl1pPr marL="0" indent="0" algn="ctr">
              <a:spcBef>
                <a:spcPts val="3200"/>
              </a:spcBef>
              <a:buSzTx/>
              <a:buNone/>
              <a:defRPr sz="4200">
                <a:solidFill>
                  <a:srgbClr val="FFFFFF"/>
                </a:solidFill>
                <a:latin typeface="American Typewriter"/>
                <a:ea typeface="American Typewriter"/>
                <a:cs typeface="American Typewriter"/>
                <a:sym typeface="American Typewriter"/>
              </a:defRPr>
            </a:lvl1pPr>
            <a:lvl2pPr marL="0" indent="457200" algn="ctr">
              <a:spcBef>
                <a:spcPts val="3200"/>
              </a:spcBef>
              <a:buSzTx/>
              <a:buNone/>
              <a:defRPr sz="4200">
                <a:solidFill>
                  <a:srgbClr val="FFFFFF"/>
                </a:solidFill>
                <a:latin typeface="American Typewriter"/>
                <a:ea typeface="American Typewriter"/>
                <a:cs typeface="American Typewriter"/>
                <a:sym typeface="American Typewriter"/>
              </a:defRPr>
            </a:lvl2pPr>
            <a:lvl3pPr marL="0" indent="914400" algn="ctr">
              <a:spcBef>
                <a:spcPts val="3200"/>
              </a:spcBef>
              <a:buSzTx/>
              <a:buNone/>
              <a:defRPr sz="4200">
                <a:solidFill>
                  <a:srgbClr val="FFFFFF"/>
                </a:solidFill>
                <a:latin typeface="American Typewriter"/>
                <a:ea typeface="American Typewriter"/>
                <a:cs typeface="American Typewriter"/>
                <a:sym typeface="American Typewriter"/>
              </a:defRPr>
            </a:lvl3pPr>
            <a:lvl4pPr marL="0" indent="1371600" algn="ctr">
              <a:spcBef>
                <a:spcPts val="3200"/>
              </a:spcBef>
              <a:buSzTx/>
              <a:buNone/>
              <a:defRPr sz="4200">
                <a:solidFill>
                  <a:srgbClr val="FFFFFF"/>
                </a:solidFill>
                <a:latin typeface="American Typewriter"/>
                <a:ea typeface="American Typewriter"/>
                <a:cs typeface="American Typewriter"/>
                <a:sym typeface="American Typewriter"/>
              </a:defRPr>
            </a:lvl4pPr>
            <a:lvl5pPr marL="0" indent="1828800" algn="ctr">
              <a:spcBef>
                <a:spcPts val="3200"/>
              </a:spcBef>
              <a:buSzTx/>
              <a:buNone/>
              <a:defRPr sz="4200">
                <a:solidFill>
                  <a:srgbClr val="FFFFFF"/>
                </a:solidFill>
                <a:latin typeface="American Typewriter"/>
                <a:ea typeface="American Typewriter"/>
                <a:cs typeface="American Typewriter"/>
                <a:sym typeface="American Typewriter"/>
              </a:defRPr>
            </a:lvl5pPr>
          </a:lstStyle>
          <a:p>
            <a:pPr/>
            <a:r>
              <a:t>Body Level One</a:t>
            </a:r>
          </a:p>
          <a:p>
            <a:pPr lvl="1"/>
            <a:r>
              <a:t>Body Level Two</a:t>
            </a:r>
          </a:p>
          <a:p>
            <a:pPr lvl="2"/>
            <a:r>
              <a:t>Body Level Three</a:t>
            </a:r>
          </a:p>
          <a:p>
            <a:pPr lvl="3"/>
            <a:r>
              <a:t>Body Level Four</a:t>
            </a:r>
          </a:p>
          <a:p>
            <a:pPr lvl="4"/>
            <a:r>
              <a:t>Body Level Five</a:t>
            </a:r>
          </a:p>
        </p:txBody>
      </p:sp>
      <p:sp>
        <p:nvSpPr>
          <p:cNvPr id="1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grpSp>
        <p:nvGrpSpPr>
          <p:cNvPr id="25" name="Group 5"/>
          <p:cNvGrpSpPr/>
          <p:nvPr/>
        </p:nvGrpSpPr>
        <p:grpSpPr>
          <a:xfrm>
            <a:off x="-12700" y="-12700"/>
            <a:ext cx="13055600" cy="9766300"/>
            <a:chOff x="0" y="0"/>
            <a:chExt cx="13055600" cy="9766300"/>
          </a:xfrm>
        </p:grpSpPr>
        <p:sp>
          <p:nvSpPr>
            <p:cNvPr id="23" name="Rectangle 3"/>
            <p:cNvSpPr/>
            <p:nvPr/>
          </p:nvSpPr>
          <p:spPr>
            <a:xfrm>
              <a:off x="0" y="0"/>
              <a:ext cx="13055600" cy="9766300"/>
            </a:xfrm>
            <a:prstGeom prst="rect">
              <a:avLst/>
            </a:prstGeom>
            <a:gradFill flip="none" rotWithShape="1">
              <a:gsLst>
                <a:gs pos="0">
                  <a:srgbClr val="522809"/>
                </a:gs>
                <a:gs pos="100000">
                  <a:srgbClr val="220809"/>
                </a:gs>
              </a:gsLst>
              <a:lin ang="5400000" scaled="0"/>
            </a:gradFill>
            <a:ln w="25400" cap="flat">
              <a:solidFill>
                <a:srgbClr val="000000"/>
              </a:solidFill>
              <a:prstDash val="solid"/>
              <a:miter lim="800000"/>
            </a:ln>
            <a:effectLst/>
          </p:spPr>
          <p:txBody>
            <a:bodyPr wrap="square" lIns="45719" tIns="45719" rIns="45719" bIns="45719" numCol="1" anchor="t">
              <a:noAutofit/>
            </a:bodyPr>
            <a:lstStyle/>
            <a:p>
              <a:pPr/>
            </a:p>
          </p:txBody>
        </p:sp>
        <p:pic>
          <p:nvPicPr>
            <p:cNvPr id="24" name="Picture 4" descr="Picture 4"/>
            <p:cNvPicPr>
              <a:picLocks noChangeAspect="1"/>
            </p:cNvPicPr>
            <p:nvPr/>
          </p:nvPicPr>
          <p:blipFill>
            <a:blip r:embed="rId2">
              <a:extLst/>
            </a:blip>
            <a:stretch>
              <a:fillRect/>
            </a:stretch>
          </p:blipFill>
          <p:spPr>
            <a:xfrm>
              <a:off x="73025" y="0"/>
              <a:ext cx="12966700" cy="9677400"/>
            </a:xfrm>
            <a:prstGeom prst="rect">
              <a:avLst/>
            </a:prstGeom>
            <a:ln w="12700" cap="flat">
              <a:noFill/>
              <a:miter lim="400000"/>
            </a:ln>
            <a:effectLst/>
          </p:spPr>
        </p:pic>
      </p:grpSp>
      <p:sp>
        <p:nvSpPr>
          <p:cNvPr id="26" name="Title Text"/>
          <p:cNvSpPr txBox="1"/>
          <p:nvPr>
            <p:ph type="title"/>
          </p:nvPr>
        </p:nvSpPr>
        <p:spPr>
          <a:prstGeom prst="rect">
            <a:avLst/>
          </a:prstGeom>
        </p:spPr>
        <p:txBody>
          <a:bodyPr/>
          <a:lstStyle/>
          <a:p>
            <a:pPr/>
            <a:r>
              <a:t>Title Text</a:t>
            </a:r>
          </a:p>
        </p:txBody>
      </p:sp>
      <p:sp>
        <p:nvSpPr>
          <p:cNvPr id="27" name="Body Level One…"/>
          <p:cNvSpPr txBox="1"/>
          <p:nvPr>
            <p:ph type="body" idx="1"/>
          </p:nvPr>
        </p:nvSpPr>
        <p:spPr>
          <a:xfrm>
            <a:off x="1270000" y="2819400"/>
            <a:ext cx="10452100" cy="58293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8" name="Title Text"/>
          <p:cNvSpPr txBox="1"/>
          <p:nvPr>
            <p:ph type="title"/>
          </p:nvPr>
        </p:nvSpPr>
        <p:spPr>
          <a:xfrm>
            <a:off x="1079500" y="152400"/>
            <a:ext cx="10845800" cy="2095500"/>
          </a:xfrm>
          <a:prstGeom prst="rect">
            <a:avLst/>
          </a:prstGeom>
        </p:spPr>
        <p:txBody>
          <a:bodyPr/>
          <a:lstStyle>
            <a:lvl1pPr marL="0" indent="0" algn="ctr">
              <a:defRPr sz="7000">
                <a:solidFill>
                  <a:srgbClr val="FFFFFF"/>
                </a:solidFill>
                <a:latin typeface="American Typewriter"/>
                <a:ea typeface="American Typewriter"/>
                <a:cs typeface="American Typewriter"/>
                <a:sym typeface="American Typewriter"/>
              </a:defRPr>
            </a:lvl1pPr>
          </a:lstStyle>
          <a:p>
            <a:pPr/>
            <a:r>
              <a:t>Title Text</a:t>
            </a:r>
          </a:p>
        </p:txBody>
      </p:sp>
      <p:sp>
        <p:nvSpPr>
          <p:cNvPr id="189" name="Body Level One…"/>
          <p:cNvSpPr txBox="1"/>
          <p:nvPr>
            <p:ph type="body" idx="1"/>
          </p:nvPr>
        </p:nvSpPr>
        <p:spPr>
          <a:xfrm>
            <a:off x="1079500" y="2527300"/>
            <a:ext cx="10845800" cy="6108700"/>
          </a:xfrm>
          <a:prstGeom prst="rect">
            <a:avLst/>
          </a:prstGeom>
        </p:spPr>
        <p:txBody>
          <a:bodyPr>
            <a:normAutofit fontScale="100000" lnSpcReduction="0"/>
          </a:bodyPr>
          <a:lstStyle>
            <a:lvl1pPr marL="852487" indent="-560387">
              <a:spcBef>
                <a:spcPts val="3200"/>
              </a:spcBef>
              <a:buSzPct val="120000"/>
              <a:buFont typeface="American Typewriter"/>
              <a:defRPr sz="4200">
                <a:solidFill>
                  <a:srgbClr val="FFFFFF"/>
                </a:solidFill>
                <a:latin typeface="American Typewriter"/>
                <a:ea typeface="American Typewriter"/>
                <a:cs typeface="American Typewriter"/>
                <a:sym typeface="American Typewriter"/>
              </a:defRPr>
            </a:lvl1pPr>
            <a:lvl2pPr marL="1377950" indent="-561975">
              <a:spcBef>
                <a:spcPts val="3200"/>
              </a:spcBef>
              <a:buSzPct val="120000"/>
              <a:buFont typeface="American Typewriter"/>
              <a:defRPr sz="4200">
                <a:solidFill>
                  <a:srgbClr val="FFFFFF"/>
                </a:solidFill>
                <a:latin typeface="American Typewriter"/>
                <a:ea typeface="American Typewriter"/>
                <a:cs typeface="American Typewriter"/>
                <a:sym typeface="American Typewriter"/>
              </a:defRPr>
            </a:lvl2pPr>
            <a:lvl3pPr marL="1885950" indent="-561975">
              <a:spcBef>
                <a:spcPts val="3200"/>
              </a:spcBef>
              <a:buSzPct val="120000"/>
              <a:buFont typeface="American Typewriter"/>
              <a:defRPr sz="4200">
                <a:solidFill>
                  <a:srgbClr val="FFFFFF"/>
                </a:solidFill>
                <a:latin typeface="American Typewriter"/>
                <a:ea typeface="American Typewriter"/>
                <a:cs typeface="American Typewriter"/>
                <a:sym typeface="American Typewriter"/>
              </a:defRPr>
            </a:lvl3pPr>
            <a:lvl4pPr marL="2411413" indent="-561975">
              <a:spcBef>
                <a:spcPts val="3200"/>
              </a:spcBef>
              <a:buSzPct val="120000"/>
              <a:buFont typeface="American Typewriter"/>
              <a:defRPr sz="4200">
                <a:solidFill>
                  <a:srgbClr val="FFFFFF"/>
                </a:solidFill>
                <a:latin typeface="American Typewriter"/>
                <a:ea typeface="American Typewriter"/>
                <a:cs typeface="American Typewriter"/>
                <a:sym typeface="American Typewriter"/>
              </a:defRPr>
            </a:lvl4pPr>
            <a:lvl5pPr marL="2935288" indent="-560388">
              <a:spcBef>
                <a:spcPts val="3200"/>
              </a:spcBef>
              <a:buSzPct val="120000"/>
              <a:buFont typeface="American Typewriter"/>
              <a:defRPr sz="4200">
                <a:solidFill>
                  <a:srgbClr val="FFFFFF"/>
                </a:solidFill>
                <a:latin typeface="American Typewriter"/>
                <a:ea typeface="American Typewriter"/>
                <a:cs typeface="American Typewriter"/>
                <a:sym typeface="American Typewriter"/>
              </a:defRPr>
            </a:lvl5pPr>
          </a:lstStyle>
          <a:p>
            <a:pPr/>
            <a:r>
              <a:t>Body Level One</a:t>
            </a:r>
          </a:p>
          <a:p>
            <a:pPr lvl="1"/>
            <a:r>
              <a:t>Body Level Two</a:t>
            </a:r>
          </a:p>
          <a:p>
            <a:pPr lvl="2"/>
            <a:r>
              <a:t>Body Level Three</a:t>
            </a:r>
          </a:p>
          <a:p>
            <a:pPr lvl="3"/>
            <a:r>
              <a:t>Body Level Four</a:t>
            </a:r>
          </a:p>
          <a:p>
            <a:pPr lvl="4"/>
            <a:r>
              <a:t>Body Level Five</a:t>
            </a:r>
          </a:p>
        </p:txBody>
      </p:sp>
      <p:sp>
        <p:nvSpPr>
          <p:cNvPr id="1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7" name="Title Text"/>
          <p:cNvSpPr txBox="1"/>
          <p:nvPr>
            <p:ph type="title"/>
          </p:nvPr>
        </p:nvSpPr>
        <p:spPr>
          <a:xfrm>
            <a:off x="1027112" y="6267450"/>
            <a:ext cx="11053763" cy="1936750"/>
          </a:xfrm>
          <a:prstGeom prst="rect">
            <a:avLst/>
          </a:prstGeom>
        </p:spPr>
        <p:txBody>
          <a:bodyPr anchor="t"/>
          <a:lstStyle>
            <a:lvl1pPr marL="0" indent="0">
              <a:defRPr b="1" cap="all" sz="4000">
                <a:solidFill>
                  <a:srgbClr val="FFFFFF"/>
                </a:solidFill>
                <a:latin typeface="American Typewriter"/>
                <a:ea typeface="American Typewriter"/>
                <a:cs typeface="American Typewriter"/>
                <a:sym typeface="American Typewriter"/>
              </a:defRPr>
            </a:lvl1pPr>
          </a:lstStyle>
          <a:p>
            <a:pPr/>
            <a:r>
              <a:t>Title Text</a:t>
            </a:r>
          </a:p>
        </p:txBody>
      </p:sp>
      <p:sp>
        <p:nvSpPr>
          <p:cNvPr id="198" name="Body Level One…"/>
          <p:cNvSpPr txBox="1"/>
          <p:nvPr>
            <p:ph type="body" sz="quarter" idx="1"/>
          </p:nvPr>
        </p:nvSpPr>
        <p:spPr>
          <a:xfrm>
            <a:off x="1027112" y="4133850"/>
            <a:ext cx="11053763" cy="2133600"/>
          </a:xfrm>
          <a:prstGeom prst="rect">
            <a:avLst/>
          </a:prstGeom>
        </p:spPr>
        <p:txBody>
          <a:bodyPr anchor="b">
            <a:normAutofit fontScale="100000" lnSpcReduction="0"/>
          </a:bodyPr>
          <a:lstStyle>
            <a:lvl1pPr marL="0" indent="0">
              <a:spcBef>
                <a:spcPts val="3200"/>
              </a:spcBef>
              <a:buSzTx/>
              <a:buNone/>
              <a:defRPr sz="2000">
                <a:solidFill>
                  <a:srgbClr val="FFFFFF"/>
                </a:solidFill>
                <a:latin typeface="American Typewriter"/>
                <a:ea typeface="American Typewriter"/>
                <a:cs typeface="American Typewriter"/>
                <a:sym typeface="American Typewriter"/>
              </a:defRPr>
            </a:lvl1pPr>
            <a:lvl2pPr marL="0" indent="457200">
              <a:spcBef>
                <a:spcPts val="3200"/>
              </a:spcBef>
              <a:buSzTx/>
              <a:buNone/>
              <a:defRPr sz="2000">
                <a:solidFill>
                  <a:srgbClr val="FFFFFF"/>
                </a:solidFill>
                <a:latin typeface="American Typewriter"/>
                <a:ea typeface="American Typewriter"/>
                <a:cs typeface="American Typewriter"/>
                <a:sym typeface="American Typewriter"/>
              </a:defRPr>
            </a:lvl2pPr>
            <a:lvl3pPr marL="0" indent="914400">
              <a:spcBef>
                <a:spcPts val="3200"/>
              </a:spcBef>
              <a:buSzTx/>
              <a:buNone/>
              <a:defRPr sz="2000">
                <a:solidFill>
                  <a:srgbClr val="FFFFFF"/>
                </a:solidFill>
                <a:latin typeface="American Typewriter"/>
                <a:ea typeface="American Typewriter"/>
                <a:cs typeface="American Typewriter"/>
                <a:sym typeface="American Typewriter"/>
              </a:defRPr>
            </a:lvl3pPr>
            <a:lvl4pPr marL="0" indent="1371600">
              <a:spcBef>
                <a:spcPts val="3200"/>
              </a:spcBef>
              <a:buSzTx/>
              <a:buNone/>
              <a:defRPr sz="2000">
                <a:solidFill>
                  <a:srgbClr val="FFFFFF"/>
                </a:solidFill>
                <a:latin typeface="American Typewriter"/>
                <a:ea typeface="American Typewriter"/>
                <a:cs typeface="American Typewriter"/>
                <a:sym typeface="American Typewriter"/>
              </a:defRPr>
            </a:lvl4pPr>
            <a:lvl5pPr marL="0" indent="1828800">
              <a:spcBef>
                <a:spcPts val="3200"/>
              </a:spcBef>
              <a:buSzTx/>
              <a:buNone/>
              <a:defRPr sz="2000">
                <a:solidFill>
                  <a:srgbClr val="FFFFFF"/>
                </a:solidFill>
                <a:latin typeface="American Typewriter"/>
                <a:ea typeface="American Typewriter"/>
                <a:cs typeface="American Typewriter"/>
                <a:sym typeface="American Typewriter"/>
              </a:defRPr>
            </a:lvl5pPr>
          </a:lstStyle>
          <a:p>
            <a:pPr/>
            <a:r>
              <a:t>Body Level One</a:t>
            </a:r>
          </a:p>
          <a:p>
            <a:pPr lvl="1"/>
            <a:r>
              <a:t>Body Level Two</a:t>
            </a:r>
          </a:p>
          <a:p>
            <a:pPr lvl="2"/>
            <a:r>
              <a:t>Body Level Three</a:t>
            </a:r>
          </a:p>
          <a:p>
            <a:pPr lvl="3"/>
            <a:r>
              <a:t>Body Level Four</a:t>
            </a:r>
          </a:p>
          <a:p>
            <a:pPr lvl="4"/>
            <a:r>
              <a:t>Body Level Five</a:t>
            </a:r>
          </a:p>
        </p:txBody>
      </p:sp>
      <p:sp>
        <p:nvSpPr>
          <p:cNvPr id="1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6" name="Title Text"/>
          <p:cNvSpPr txBox="1"/>
          <p:nvPr>
            <p:ph type="title"/>
          </p:nvPr>
        </p:nvSpPr>
        <p:spPr>
          <a:xfrm>
            <a:off x="1079500" y="152400"/>
            <a:ext cx="10845800" cy="2095500"/>
          </a:xfrm>
          <a:prstGeom prst="rect">
            <a:avLst/>
          </a:prstGeom>
        </p:spPr>
        <p:txBody>
          <a:bodyPr/>
          <a:lstStyle>
            <a:lvl1pPr marL="0" indent="0" algn="ctr">
              <a:defRPr sz="7000">
                <a:solidFill>
                  <a:srgbClr val="FFFFFF"/>
                </a:solidFill>
                <a:latin typeface="American Typewriter"/>
                <a:ea typeface="American Typewriter"/>
                <a:cs typeface="American Typewriter"/>
                <a:sym typeface="American Typewriter"/>
              </a:defRPr>
            </a:lvl1pPr>
          </a:lstStyle>
          <a:p>
            <a:pPr/>
            <a:r>
              <a:t>Title Text</a:t>
            </a:r>
          </a:p>
        </p:txBody>
      </p:sp>
      <p:sp>
        <p:nvSpPr>
          <p:cNvPr id="207" name="Body Level One…"/>
          <p:cNvSpPr txBox="1"/>
          <p:nvPr>
            <p:ph type="body" sz="half" idx="1"/>
          </p:nvPr>
        </p:nvSpPr>
        <p:spPr>
          <a:xfrm>
            <a:off x="1079500" y="2527300"/>
            <a:ext cx="5346700" cy="6108700"/>
          </a:xfrm>
          <a:prstGeom prst="rect">
            <a:avLst/>
          </a:prstGeom>
        </p:spPr>
        <p:txBody>
          <a:bodyPr>
            <a:normAutofit fontScale="100000" lnSpcReduction="0"/>
          </a:bodyPr>
          <a:lstStyle>
            <a:lvl1pPr marL="852487" indent="-560387">
              <a:spcBef>
                <a:spcPts val="3200"/>
              </a:spcBef>
              <a:buSzPct val="120000"/>
              <a:buFont typeface="American Typewriter"/>
              <a:defRPr sz="2800">
                <a:solidFill>
                  <a:srgbClr val="FFFFFF"/>
                </a:solidFill>
                <a:latin typeface="American Typewriter"/>
                <a:ea typeface="American Typewriter"/>
                <a:cs typeface="American Typewriter"/>
                <a:sym typeface="American Typewriter"/>
              </a:defRPr>
            </a:lvl1pPr>
            <a:lvl2pPr marL="1471612" indent="-655637">
              <a:spcBef>
                <a:spcPts val="3200"/>
              </a:spcBef>
              <a:buSzPct val="120000"/>
              <a:buFont typeface="American Typewriter"/>
              <a:defRPr sz="2800">
                <a:solidFill>
                  <a:srgbClr val="FFFFFF"/>
                </a:solidFill>
                <a:latin typeface="American Typewriter"/>
                <a:ea typeface="American Typewriter"/>
                <a:cs typeface="American Typewriter"/>
                <a:sym typeface="American Typewriter"/>
              </a:defRPr>
            </a:lvl2pPr>
            <a:lvl3pPr marL="2110740" indent="-786765">
              <a:spcBef>
                <a:spcPts val="3200"/>
              </a:spcBef>
              <a:buSzPct val="120000"/>
              <a:buFont typeface="American Typewriter"/>
              <a:defRPr sz="2800">
                <a:solidFill>
                  <a:srgbClr val="FFFFFF"/>
                </a:solidFill>
                <a:latin typeface="American Typewriter"/>
                <a:ea typeface="American Typewriter"/>
                <a:cs typeface="American Typewriter"/>
                <a:sym typeface="American Typewriter"/>
              </a:defRPr>
            </a:lvl3pPr>
            <a:lvl4pPr marL="2723621" indent="-874183">
              <a:spcBef>
                <a:spcPts val="3200"/>
              </a:spcBef>
              <a:buSzPct val="120000"/>
              <a:buFont typeface="American Typewriter"/>
              <a:defRPr sz="2800">
                <a:solidFill>
                  <a:srgbClr val="FFFFFF"/>
                </a:solidFill>
                <a:latin typeface="American Typewriter"/>
                <a:ea typeface="American Typewriter"/>
                <a:cs typeface="American Typewriter"/>
                <a:sym typeface="American Typewriter"/>
              </a:defRPr>
            </a:lvl4pPr>
            <a:lvl5pPr marL="3246614" indent="-871714">
              <a:spcBef>
                <a:spcPts val="3200"/>
              </a:spcBef>
              <a:buSzPct val="120000"/>
              <a:buFont typeface="American Typewriter"/>
              <a:defRPr sz="2800">
                <a:solidFill>
                  <a:srgbClr val="FFFFFF"/>
                </a:solidFill>
                <a:latin typeface="American Typewriter"/>
                <a:ea typeface="American Typewriter"/>
                <a:cs typeface="American Typewriter"/>
                <a:sym typeface="American Typewriter"/>
              </a:defRPr>
            </a:lvl5pPr>
          </a:lstStyle>
          <a:p>
            <a:pPr/>
            <a:r>
              <a:t>Body Level One</a:t>
            </a:r>
          </a:p>
          <a:p>
            <a:pPr lvl="1"/>
            <a:r>
              <a:t>Body Level Two</a:t>
            </a:r>
          </a:p>
          <a:p>
            <a:pPr lvl="2"/>
            <a:r>
              <a:t>Body Level Three</a:t>
            </a:r>
          </a:p>
          <a:p>
            <a:pPr lvl="3"/>
            <a:r>
              <a:t>Body Level Four</a:t>
            </a:r>
          </a:p>
          <a:p>
            <a:pPr lvl="4"/>
            <a:r>
              <a:t>Body Level Five</a:t>
            </a:r>
          </a:p>
        </p:txBody>
      </p:sp>
      <p:sp>
        <p:nvSpPr>
          <p:cNvPr id="2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5" name="Title Text"/>
          <p:cNvSpPr txBox="1"/>
          <p:nvPr>
            <p:ph type="title"/>
          </p:nvPr>
        </p:nvSpPr>
        <p:spPr>
          <a:xfrm>
            <a:off x="650875" y="390525"/>
            <a:ext cx="11703050" cy="1625600"/>
          </a:xfrm>
          <a:prstGeom prst="rect">
            <a:avLst/>
          </a:prstGeom>
        </p:spPr>
        <p:txBody>
          <a:bodyPr/>
          <a:lstStyle>
            <a:lvl1pPr marL="0" indent="0" algn="ctr">
              <a:defRPr sz="7000">
                <a:solidFill>
                  <a:srgbClr val="FFFFFF"/>
                </a:solidFill>
                <a:latin typeface="American Typewriter"/>
                <a:ea typeface="American Typewriter"/>
                <a:cs typeface="American Typewriter"/>
                <a:sym typeface="American Typewriter"/>
              </a:defRPr>
            </a:lvl1pPr>
          </a:lstStyle>
          <a:p>
            <a:pPr/>
            <a:r>
              <a:t>Title Text</a:t>
            </a:r>
          </a:p>
        </p:txBody>
      </p:sp>
      <p:sp>
        <p:nvSpPr>
          <p:cNvPr id="216" name="Body Level One…"/>
          <p:cNvSpPr txBox="1"/>
          <p:nvPr>
            <p:ph type="body" sz="quarter" idx="1"/>
          </p:nvPr>
        </p:nvSpPr>
        <p:spPr>
          <a:xfrm>
            <a:off x="650875" y="2182813"/>
            <a:ext cx="5745163" cy="909638"/>
          </a:xfrm>
          <a:prstGeom prst="rect">
            <a:avLst/>
          </a:prstGeom>
        </p:spPr>
        <p:txBody>
          <a:bodyPr anchor="b">
            <a:normAutofit fontScale="100000" lnSpcReduction="0"/>
          </a:bodyPr>
          <a:lstStyle>
            <a:lvl1pPr marL="0" indent="0">
              <a:spcBef>
                <a:spcPts val="3200"/>
              </a:spcBef>
              <a:buSzTx/>
              <a:buNone/>
              <a:defRPr b="1" sz="2400">
                <a:solidFill>
                  <a:srgbClr val="FFFFFF"/>
                </a:solidFill>
                <a:latin typeface="American Typewriter"/>
                <a:ea typeface="American Typewriter"/>
                <a:cs typeface="American Typewriter"/>
                <a:sym typeface="American Typewriter"/>
              </a:defRPr>
            </a:lvl1pPr>
            <a:lvl2pPr marL="0" indent="457200">
              <a:spcBef>
                <a:spcPts val="3200"/>
              </a:spcBef>
              <a:buSzTx/>
              <a:buNone/>
              <a:defRPr b="1" sz="2400">
                <a:solidFill>
                  <a:srgbClr val="FFFFFF"/>
                </a:solidFill>
                <a:latin typeface="American Typewriter"/>
                <a:ea typeface="American Typewriter"/>
                <a:cs typeface="American Typewriter"/>
                <a:sym typeface="American Typewriter"/>
              </a:defRPr>
            </a:lvl2pPr>
            <a:lvl3pPr marL="0" indent="914400">
              <a:spcBef>
                <a:spcPts val="3200"/>
              </a:spcBef>
              <a:buSzTx/>
              <a:buNone/>
              <a:defRPr b="1" sz="2400">
                <a:solidFill>
                  <a:srgbClr val="FFFFFF"/>
                </a:solidFill>
                <a:latin typeface="American Typewriter"/>
                <a:ea typeface="American Typewriter"/>
                <a:cs typeface="American Typewriter"/>
                <a:sym typeface="American Typewriter"/>
              </a:defRPr>
            </a:lvl3pPr>
            <a:lvl4pPr marL="0" indent="1371600">
              <a:spcBef>
                <a:spcPts val="3200"/>
              </a:spcBef>
              <a:buSzTx/>
              <a:buNone/>
              <a:defRPr b="1" sz="2400">
                <a:solidFill>
                  <a:srgbClr val="FFFFFF"/>
                </a:solidFill>
                <a:latin typeface="American Typewriter"/>
                <a:ea typeface="American Typewriter"/>
                <a:cs typeface="American Typewriter"/>
                <a:sym typeface="American Typewriter"/>
              </a:defRPr>
            </a:lvl4pPr>
            <a:lvl5pPr marL="0" indent="1828800">
              <a:spcBef>
                <a:spcPts val="3200"/>
              </a:spcBef>
              <a:buSzTx/>
              <a:buNone/>
              <a:defRPr b="1" sz="2400">
                <a:solidFill>
                  <a:srgbClr val="FFFFFF"/>
                </a:solidFill>
                <a:latin typeface="American Typewriter"/>
                <a:ea typeface="American Typewriter"/>
                <a:cs typeface="American Typewriter"/>
                <a:sym typeface="American Typewriter"/>
              </a:defRPr>
            </a:lvl5pPr>
          </a:lstStyle>
          <a:p>
            <a:pPr/>
            <a:r>
              <a:t>Body Level One</a:t>
            </a:r>
          </a:p>
          <a:p>
            <a:pPr lvl="1"/>
            <a:r>
              <a:t>Body Level Two</a:t>
            </a:r>
          </a:p>
          <a:p>
            <a:pPr lvl="2"/>
            <a:r>
              <a:t>Body Level Three</a:t>
            </a:r>
          </a:p>
          <a:p>
            <a:pPr lvl="3"/>
            <a:r>
              <a:t>Body Level Four</a:t>
            </a:r>
          </a:p>
          <a:p>
            <a:pPr lvl="4"/>
            <a:r>
              <a:t>Body Level Five</a:t>
            </a:r>
          </a:p>
        </p:txBody>
      </p:sp>
      <p:sp>
        <p:nvSpPr>
          <p:cNvPr id="217" name="Text Placeholder 4"/>
          <p:cNvSpPr/>
          <p:nvPr>
            <p:ph type="body" sz="quarter" idx="21"/>
          </p:nvPr>
        </p:nvSpPr>
        <p:spPr>
          <a:xfrm>
            <a:off x="6605588" y="2182813"/>
            <a:ext cx="5748338" cy="909638"/>
          </a:xfrm>
          <a:prstGeom prst="rect">
            <a:avLst/>
          </a:prstGeom>
        </p:spPr>
        <p:txBody>
          <a:bodyPr anchor="b">
            <a:normAutofit fontScale="100000" lnSpcReduction="0"/>
          </a:bodyPr>
          <a:lstStyle/>
          <a:p>
            <a:pPr marL="0" indent="0">
              <a:spcBef>
                <a:spcPts val="3200"/>
              </a:spcBef>
              <a:buSzTx/>
              <a:buNone/>
              <a:defRPr b="1" sz="2400">
                <a:solidFill>
                  <a:srgbClr val="FFFFFF"/>
                </a:solidFill>
                <a:latin typeface="American Typewriter"/>
                <a:ea typeface="American Typewriter"/>
                <a:cs typeface="American Typewriter"/>
                <a:sym typeface="American Typewriter"/>
              </a:defRPr>
            </a:pPr>
          </a:p>
        </p:txBody>
      </p:sp>
      <p:sp>
        <p:nvSpPr>
          <p:cNvPr id="2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5" name="Title Text"/>
          <p:cNvSpPr txBox="1"/>
          <p:nvPr>
            <p:ph type="title"/>
          </p:nvPr>
        </p:nvSpPr>
        <p:spPr>
          <a:xfrm>
            <a:off x="1079500" y="152400"/>
            <a:ext cx="10845800" cy="2095500"/>
          </a:xfrm>
          <a:prstGeom prst="rect">
            <a:avLst/>
          </a:prstGeom>
        </p:spPr>
        <p:txBody>
          <a:bodyPr/>
          <a:lstStyle>
            <a:lvl1pPr marL="0" indent="0" algn="ctr">
              <a:defRPr sz="7000">
                <a:solidFill>
                  <a:srgbClr val="FFFFFF"/>
                </a:solidFill>
                <a:latin typeface="American Typewriter"/>
                <a:ea typeface="American Typewriter"/>
                <a:cs typeface="American Typewriter"/>
                <a:sym typeface="American Typewriter"/>
              </a:defRPr>
            </a:lvl1pPr>
          </a:lstStyle>
          <a:p>
            <a:pPr/>
            <a:r>
              <a:t>Title Text</a:t>
            </a:r>
          </a:p>
        </p:txBody>
      </p:sp>
      <p:sp>
        <p:nvSpPr>
          <p:cNvPr id="2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0" name="Title Text"/>
          <p:cNvSpPr txBox="1"/>
          <p:nvPr>
            <p:ph type="title"/>
          </p:nvPr>
        </p:nvSpPr>
        <p:spPr>
          <a:xfrm>
            <a:off x="650875" y="388938"/>
            <a:ext cx="4278313" cy="1652587"/>
          </a:xfrm>
          <a:prstGeom prst="rect">
            <a:avLst/>
          </a:prstGeom>
        </p:spPr>
        <p:txBody>
          <a:bodyPr anchor="b"/>
          <a:lstStyle>
            <a:lvl1pPr marL="0" indent="0">
              <a:defRPr b="1" sz="2000">
                <a:solidFill>
                  <a:srgbClr val="FFFFFF"/>
                </a:solidFill>
                <a:latin typeface="American Typewriter"/>
                <a:ea typeface="American Typewriter"/>
                <a:cs typeface="American Typewriter"/>
                <a:sym typeface="American Typewriter"/>
              </a:defRPr>
            </a:lvl1pPr>
          </a:lstStyle>
          <a:p>
            <a:pPr/>
            <a:r>
              <a:t>Title Text</a:t>
            </a:r>
          </a:p>
        </p:txBody>
      </p:sp>
      <p:sp>
        <p:nvSpPr>
          <p:cNvPr id="241" name="Body Level One…"/>
          <p:cNvSpPr txBox="1"/>
          <p:nvPr>
            <p:ph type="body" idx="1"/>
          </p:nvPr>
        </p:nvSpPr>
        <p:spPr>
          <a:xfrm>
            <a:off x="5084762" y="388938"/>
            <a:ext cx="7269163" cy="8323262"/>
          </a:xfrm>
          <a:prstGeom prst="rect">
            <a:avLst/>
          </a:prstGeom>
        </p:spPr>
        <p:txBody>
          <a:bodyPr>
            <a:normAutofit fontScale="100000" lnSpcReduction="0"/>
          </a:bodyPr>
          <a:lstStyle>
            <a:lvl1pPr marL="852487" indent="-560387">
              <a:spcBef>
                <a:spcPts val="3200"/>
              </a:spcBef>
              <a:buSzPct val="120000"/>
              <a:buFont typeface="American Typewriter"/>
              <a:defRPr sz="3200">
                <a:solidFill>
                  <a:srgbClr val="FFFFFF"/>
                </a:solidFill>
                <a:latin typeface="American Typewriter"/>
                <a:ea typeface="American Typewriter"/>
                <a:cs typeface="American Typewriter"/>
                <a:sym typeface="American Typewriter"/>
              </a:defRPr>
            </a:lvl1pPr>
            <a:lvl2pPr marL="1458232" indent="-642257">
              <a:spcBef>
                <a:spcPts val="3200"/>
              </a:spcBef>
              <a:buSzPct val="120000"/>
              <a:buFont typeface="American Typewriter"/>
              <a:defRPr sz="3200">
                <a:solidFill>
                  <a:srgbClr val="FFFFFF"/>
                </a:solidFill>
                <a:latin typeface="American Typewriter"/>
                <a:ea typeface="American Typewriter"/>
                <a:cs typeface="American Typewriter"/>
                <a:sym typeface="American Typewriter"/>
              </a:defRPr>
            </a:lvl2pPr>
            <a:lvl3pPr marL="2073275" indent="-749300">
              <a:spcBef>
                <a:spcPts val="3200"/>
              </a:spcBef>
              <a:buSzPct val="120000"/>
              <a:buFont typeface="American Typewriter"/>
              <a:defRPr sz="3200">
                <a:solidFill>
                  <a:srgbClr val="FFFFFF"/>
                </a:solidFill>
                <a:latin typeface="American Typewriter"/>
                <a:ea typeface="American Typewriter"/>
                <a:cs typeface="American Typewriter"/>
                <a:sym typeface="American Typewriter"/>
              </a:defRPr>
            </a:lvl3pPr>
            <a:lvl4pPr marL="2748598" indent="-899160">
              <a:spcBef>
                <a:spcPts val="3200"/>
              </a:spcBef>
              <a:buSzPct val="120000"/>
              <a:buFont typeface="American Typewriter"/>
              <a:defRPr sz="3200">
                <a:solidFill>
                  <a:srgbClr val="FFFFFF"/>
                </a:solidFill>
                <a:latin typeface="American Typewriter"/>
                <a:ea typeface="American Typewriter"/>
                <a:cs typeface="American Typewriter"/>
                <a:sym typeface="American Typewriter"/>
              </a:defRPr>
            </a:lvl4pPr>
            <a:lvl5pPr marL="3271520" indent="-896620">
              <a:spcBef>
                <a:spcPts val="3200"/>
              </a:spcBef>
              <a:buSzPct val="120000"/>
              <a:buFont typeface="American Typewriter"/>
              <a:defRPr sz="3200">
                <a:solidFill>
                  <a:srgbClr val="FFFFFF"/>
                </a:solidFill>
                <a:latin typeface="American Typewriter"/>
                <a:ea typeface="American Typewriter"/>
                <a:cs typeface="American Typewriter"/>
                <a:sym typeface="American Typewriter"/>
              </a:defRPr>
            </a:lvl5pPr>
          </a:lstStyle>
          <a:p>
            <a:pPr/>
            <a:r>
              <a:t>Body Level One</a:t>
            </a:r>
          </a:p>
          <a:p>
            <a:pPr lvl="1"/>
            <a:r>
              <a:t>Body Level Two</a:t>
            </a:r>
          </a:p>
          <a:p>
            <a:pPr lvl="2"/>
            <a:r>
              <a:t>Body Level Three</a:t>
            </a:r>
          </a:p>
          <a:p>
            <a:pPr lvl="3"/>
            <a:r>
              <a:t>Body Level Four</a:t>
            </a:r>
          </a:p>
          <a:p>
            <a:pPr lvl="4"/>
            <a:r>
              <a:t>Body Level Five</a:t>
            </a:r>
          </a:p>
        </p:txBody>
      </p:sp>
      <p:sp>
        <p:nvSpPr>
          <p:cNvPr id="242" name="Text Placeholder 3"/>
          <p:cNvSpPr/>
          <p:nvPr>
            <p:ph type="body" sz="half" idx="21"/>
          </p:nvPr>
        </p:nvSpPr>
        <p:spPr>
          <a:xfrm>
            <a:off x="650875" y="2041525"/>
            <a:ext cx="4278313" cy="6670675"/>
          </a:xfrm>
          <a:prstGeom prst="rect">
            <a:avLst/>
          </a:prstGeom>
        </p:spPr>
        <p:txBody>
          <a:bodyPr>
            <a:normAutofit fontScale="100000" lnSpcReduction="0"/>
          </a:bodyPr>
          <a:lstStyle/>
          <a:p>
            <a:pPr marL="0" indent="0">
              <a:spcBef>
                <a:spcPts val="3200"/>
              </a:spcBef>
              <a:buSzTx/>
              <a:buNone/>
              <a:defRPr sz="1400">
                <a:solidFill>
                  <a:srgbClr val="FFFFFF"/>
                </a:solidFill>
                <a:latin typeface="American Typewriter"/>
                <a:ea typeface="American Typewriter"/>
                <a:cs typeface="American Typewriter"/>
                <a:sym typeface="American Typewriter"/>
              </a:defRPr>
            </a:pPr>
          </a:p>
        </p:txBody>
      </p:sp>
      <p:sp>
        <p:nvSpPr>
          <p:cNvPr id="2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0" name="Title Text"/>
          <p:cNvSpPr txBox="1"/>
          <p:nvPr>
            <p:ph type="title"/>
          </p:nvPr>
        </p:nvSpPr>
        <p:spPr>
          <a:xfrm>
            <a:off x="2549525" y="6827838"/>
            <a:ext cx="7802564" cy="806451"/>
          </a:xfrm>
          <a:prstGeom prst="rect">
            <a:avLst/>
          </a:prstGeom>
        </p:spPr>
        <p:txBody>
          <a:bodyPr anchor="b"/>
          <a:lstStyle>
            <a:lvl1pPr marL="0" indent="0">
              <a:defRPr b="1" sz="2000">
                <a:solidFill>
                  <a:srgbClr val="FFFFFF"/>
                </a:solidFill>
                <a:latin typeface="American Typewriter"/>
                <a:ea typeface="American Typewriter"/>
                <a:cs typeface="American Typewriter"/>
                <a:sym typeface="American Typewriter"/>
              </a:defRPr>
            </a:lvl1pPr>
          </a:lstStyle>
          <a:p>
            <a:pPr/>
            <a:r>
              <a:t>Title Text</a:t>
            </a:r>
          </a:p>
        </p:txBody>
      </p:sp>
      <p:sp>
        <p:nvSpPr>
          <p:cNvPr id="251" name="Picture Placeholder 2"/>
          <p:cNvSpPr/>
          <p:nvPr>
            <p:ph type="pic" sz="half" idx="21"/>
          </p:nvPr>
        </p:nvSpPr>
        <p:spPr>
          <a:xfrm>
            <a:off x="2549525" y="871537"/>
            <a:ext cx="7802564" cy="5851526"/>
          </a:xfrm>
          <a:prstGeom prst="rect">
            <a:avLst/>
          </a:prstGeom>
        </p:spPr>
        <p:txBody>
          <a:bodyPr lIns="91439" tIns="45719" rIns="91439" bIns="45719" anchor="t"/>
          <a:lstStyle/>
          <a:p>
            <a:pPr/>
          </a:p>
        </p:txBody>
      </p:sp>
      <p:sp>
        <p:nvSpPr>
          <p:cNvPr id="252" name="Body Level One…"/>
          <p:cNvSpPr txBox="1"/>
          <p:nvPr>
            <p:ph type="body" sz="quarter" idx="1"/>
          </p:nvPr>
        </p:nvSpPr>
        <p:spPr>
          <a:xfrm>
            <a:off x="2549525" y="7634288"/>
            <a:ext cx="7802564" cy="1144588"/>
          </a:xfrm>
          <a:prstGeom prst="rect">
            <a:avLst/>
          </a:prstGeom>
        </p:spPr>
        <p:txBody>
          <a:bodyPr>
            <a:normAutofit fontScale="100000" lnSpcReduction="0"/>
          </a:bodyPr>
          <a:lstStyle>
            <a:lvl1pPr marL="0" indent="0">
              <a:spcBef>
                <a:spcPts val="3200"/>
              </a:spcBef>
              <a:buSzTx/>
              <a:buNone/>
              <a:defRPr sz="1400">
                <a:solidFill>
                  <a:srgbClr val="FFFFFF"/>
                </a:solidFill>
                <a:latin typeface="American Typewriter"/>
                <a:ea typeface="American Typewriter"/>
                <a:cs typeface="American Typewriter"/>
                <a:sym typeface="American Typewriter"/>
              </a:defRPr>
            </a:lvl1pPr>
            <a:lvl2pPr marL="0" indent="457200">
              <a:spcBef>
                <a:spcPts val="3200"/>
              </a:spcBef>
              <a:buSzTx/>
              <a:buNone/>
              <a:defRPr sz="1400">
                <a:solidFill>
                  <a:srgbClr val="FFFFFF"/>
                </a:solidFill>
                <a:latin typeface="American Typewriter"/>
                <a:ea typeface="American Typewriter"/>
                <a:cs typeface="American Typewriter"/>
                <a:sym typeface="American Typewriter"/>
              </a:defRPr>
            </a:lvl2pPr>
            <a:lvl3pPr marL="0" indent="914400">
              <a:spcBef>
                <a:spcPts val="3200"/>
              </a:spcBef>
              <a:buSzTx/>
              <a:buNone/>
              <a:defRPr sz="1400">
                <a:solidFill>
                  <a:srgbClr val="FFFFFF"/>
                </a:solidFill>
                <a:latin typeface="American Typewriter"/>
                <a:ea typeface="American Typewriter"/>
                <a:cs typeface="American Typewriter"/>
                <a:sym typeface="American Typewriter"/>
              </a:defRPr>
            </a:lvl3pPr>
            <a:lvl4pPr marL="0" indent="1371600">
              <a:spcBef>
                <a:spcPts val="3200"/>
              </a:spcBef>
              <a:buSzTx/>
              <a:buNone/>
              <a:defRPr sz="1400">
                <a:solidFill>
                  <a:srgbClr val="FFFFFF"/>
                </a:solidFill>
                <a:latin typeface="American Typewriter"/>
                <a:ea typeface="American Typewriter"/>
                <a:cs typeface="American Typewriter"/>
                <a:sym typeface="American Typewriter"/>
              </a:defRPr>
            </a:lvl4pPr>
            <a:lvl5pPr marL="0" indent="1828800">
              <a:spcBef>
                <a:spcPts val="3200"/>
              </a:spcBef>
              <a:buSzTx/>
              <a:buNone/>
              <a:defRPr sz="1400">
                <a:solidFill>
                  <a:srgbClr val="FFFFFF"/>
                </a:solidFill>
                <a:latin typeface="American Typewriter"/>
                <a:ea typeface="American Typewriter"/>
                <a:cs typeface="American Typewriter"/>
                <a:sym typeface="American Typewriter"/>
              </a:defRPr>
            </a:lvl5pPr>
          </a:lstStyle>
          <a:p>
            <a:pPr/>
            <a:r>
              <a:t>Body Level One</a:t>
            </a:r>
          </a:p>
          <a:p>
            <a:pPr lvl="1"/>
            <a:r>
              <a:t>Body Level Two</a:t>
            </a:r>
          </a:p>
          <a:p>
            <a:pPr lvl="2"/>
            <a:r>
              <a:t>Body Level Three</a:t>
            </a:r>
          </a:p>
          <a:p>
            <a:pPr lvl="3"/>
            <a:r>
              <a:t>Body Level Four</a:t>
            </a:r>
          </a:p>
          <a:p>
            <a:pPr lvl="4"/>
            <a:r>
              <a:t>Body Level Five</a:t>
            </a:r>
          </a:p>
        </p:txBody>
      </p:sp>
      <p:sp>
        <p:nvSpPr>
          <p:cNvPr id="2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0" name="Title Text"/>
          <p:cNvSpPr txBox="1"/>
          <p:nvPr>
            <p:ph type="title"/>
          </p:nvPr>
        </p:nvSpPr>
        <p:spPr>
          <a:xfrm>
            <a:off x="974725" y="3030538"/>
            <a:ext cx="11055350" cy="2090737"/>
          </a:xfrm>
          <a:prstGeom prst="rect">
            <a:avLst/>
          </a:prstGeom>
        </p:spPr>
        <p:txBody>
          <a:bodyPr lIns="45719" tIns="45719" rIns="45719" bIns="45719" anchor="t"/>
          <a:lstStyle>
            <a:lvl1pPr marL="0" indent="0">
              <a:defRPr sz="5600">
                <a:solidFill>
                  <a:srgbClr val="F9F9F9"/>
                </a:solidFill>
                <a:latin typeface="Constantia"/>
                <a:ea typeface="Constantia"/>
                <a:cs typeface="Constantia"/>
                <a:sym typeface="Constantia"/>
              </a:defRPr>
            </a:lvl1pPr>
          </a:lstStyle>
          <a:p>
            <a:pPr/>
            <a:r>
              <a:t>Title Text</a:t>
            </a:r>
          </a:p>
        </p:txBody>
      </p:sp>
      <p:sp>
        <p:nvSpPr>
          <p:cNvPr id="261" name="Body Level One…"/>
          <p:cNvSpPr txBox="1"/>
          <p:nvPr>
            <p:ph type="body" sz="quarter" idx="1"/>
          </p:nvPr>
        </p:nvSpPr>
        <p:spPr>
          <a:xfrm>
            <a:off x="1951038" y="5527675"/>
            <a:ext cx="9102726" cy="2492375"/>
          </a:xfrm>
          <a:prstGeom prst="rect">
            <a:avLst/>
          </a:prstGeom>
        </p:spPr>
        <p:txBody>
          <a:bodyPr lIns="45719" tIns="45719" rIns="45719" bIns="45719" anchor="t">
            <a:normAutofit fontScale="100000" lnSpcReduction="0"/>
          </a:bodyPr>
          <a:lstStyle>
            <a:lvl1pPr marL="0" indent="0" algn="ctr">
              <a:spcBef>
                <a:spcPts val="900"/>
              </a:spcBef>
              <a:buSzTx/>
              <a:buNone/>
              <a:defRPr sz="3400">
                <a:solidFill>
                  <a:srgbClr val="FFFFFF"/>
                </a:solidFill>
                <a:latin typeface="Constantia"/>
                <a:ea typeface="Constantia"/>
                <a:cs typeface="Constantia"/>
                <a:sym typeface="Constantia"/>
              </a:defRPr>
            </a:lvl1pPr>
            <a:lvl2pPr marL="0" indent="457200" algn="ctr">
              <a:spcBef>
                <a:spcPts val="900"/>
              </a:spcBef>
              <a:buSzTx/>
              <a:buNone/>
              <a:defRPr sz="3400">
                <a:solidFill>
                  <a:srgbClr val="FFFFFF"/>
                </a:solidFill>
                <a:latin typeface="Constantia"/>
                <a:ea typeface="Constantia"/>
                <a:cs typeface="Constantia"/>
                <a:sym typeface="Constantia"/>
              </a:defRPr>
            </a:lvl2pPr>
            <a:lvl3pPr marL="0" indent="914400" algn="ctr">
              <a:spcBef>
                <a:spcPts val="900"/>
              </a:spcBef>
              <a:buSzTx/>
              <a:buNone/>
              <a:defRPr sz="3400">
                <a:solidFill>
                  <a:srgbClr val="FFFFFF"/>
                </a:solidFill>
                <a:latin typeface="Constantia"/>
                <a:ea typeface="Constantia"/>
                <a:cs typeface="Constantia"/>
                <a:sym typeface="Constantia"/>
              </a:defRPr>
            </a:lvl3pPr>
            <a:lvl4pPr marL="0" indent="1371600" algn="ctr">
              <a:spcBef>
                <a:spcPts val="900"/>
              </a:spcBef>
              <a:buSzTx/>
              <a:buNone/>
              <a:defRPr sz="3400">
                <a:solidFill>
                  <a:srgbClr val="FFFFFF"/>
                </a:solidFill>
                <a:latin typeface="Constantia"/>
                <a:ea typeface="Constantia"/>
                <a:cs typeface="Constantia"/>
                <a:sym typeface="Constantia"/>
              </a:defRPr>
            </a:lvl4pPr>
            <a:lvl5pPr marL="0" indent="1828800" algn="ctr">
              <a:spcBef>
                <a:spcPts val="900"/>
              </a:spcBef>
              <a:buSzTx/>
              <a:buNone/>
              <a:defRPr sz="3400">
                <a:solidFill>
                  <a:srgbClr val="FFFFFF"/>
                </a:solidFill>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262" name="Slide Number"/>
          <p:cNvSpPr txBox="1"/>
          <p:nvPr>
            <p:ph type="sldNum" sz="quarter" idx="2"/>
          </p:nvPr>
        </p:nvSpPr>
        <p:spPr>
          <a:xfrm>
            <a:off x="12340273" y="157479"/>
            <a:ext cx="485141" cy="599441"/>
          </a:xfrm>
          <a:prstGeom prst="rect">
            <a:avLst/>
          </a:prstGeom>
        </p:spPr>
        <p:txBody>
          <a:bodyPr/>
          <a:lstStyle>
            <a:lvl1pPr>
              <a:defRPr sz="3000">
                <a:solidFill>
                  <a:srgbClr val="FFFFFF"/>
                </a:solidFill>
                <a:effectLst>
                  <a:outerShdw sx="100000" sy="100000" kx="0" ky="0" algn="b" rotWithShape="0" blurRad="38100" dist="38100" dir="2700000">
                    <a:srgbClr val="000000"/>
                  </a:outerShdw>
                </a:effectLst>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9" name="Title Text"/>
          <p:cNvSpPr txBox="1"/>
          <p:nvPr>
            <p:ph type="title"/>
          </p:nvPr>
        </p:nvSpPr>
        <p:spPr>
          <a:xfrm>
            <a:off x="650875" y="390525"/>
            <a:ext cx="11703050" cy="1625600"/>
          </a:xfrm>
          <a:prstGeom prst="rect">
            <a:avLst/>
          </a:prstGeom>
        </p:spPr>
        <p:txBody>
          <a:bodyPr lIns="45719" tIns="45719" rIns="45719" bIns="45719" anchor="t"/>
          <a:lstStyle>
            <a:lvl1pPr marL="0" indent="0">
              <a:defRPr sz="5600">
                <a:solidFill>
                  <a:srgbClr val="F9F9F9"/>
                </a:solidFill>
                <a:latin typeface="Constantia"/>
                <a:ea typeface="Constantia"/>
                <a:cs typeface="Constantia"/>
                <a:sym typeface="Constantia"/>
              </a:defRPr>
            </a:lvl1pPr>
          </a:lstStyle>
          <a:p>
            <a:pPr/>
            <a:r>
              <a:t>Title Text</a:t>
            </a:r>
          </a:p>
        </p:txBody>
      </p:sp>
      <p:sp>
        <p:nvSpPr>
          <p:cNvPr id="270" name="Body Level One…"/>
          <p:cNvSpPr txBox="1"/>
          <p:nvPr>
            <p:ph type="body" idx="1"/>
          </p:nvPr>
        </p:nvSpPr>
        <p:spPr>
          <a:xfrm>
            <a:off x="650875" y="2276475"/>
            <a:ext cx="11703050" cy="6435725"/>
          </a:xfrm>
          <a:prstGeom prst="rect">
            <a:avLst/>
          </a:prstGeom>
        </p:spPr>
        <p:txBody>
          <a:bodyPr lIns="45719" tIns="45719" rIns="45719" bIns="45719" anchor="t">
            <a:normAutofit fontScale="100000" lnSpcReduction="0"/>
          </a:bodyPr>
          <a:lstStyle>
            <a:lvl1pPr marL="273050" indent="-273050">
              <a:spcBef>
                <a:spcPts val="900"/>
              </a:spcBef>
              <a:buClr>
                <a:srgbClr val="D6862D"/>
              </a:buClr>
              <a:buSzPct val="85000"/>
              <a:buChar char="●"/>
              <a:defRPr sz="3400">
                <a:solidFill>
                  <a:srgbClr val="FFFFFF"/>
                </a:solidFill>
                <a:latin typeface="Constantia"/>
                <a:ea typeface="Constantia"/>
                <a:cs typeface="Constantia"/>
                <a:sym typeface="Constantia"/>
              </a:defRPr>
            </a:lvl1pPr>
            <a:lvl2pPr marL="676381" indent="-311256">
              <a:spcBef>
                <a:spcPts val="900"/>
              </a:spcBef>
              <a:buClr>
                <a:srgbClr val="D6862D"/>
              </a:buClr>
              <a:buSzPct val="85000"/>
              <a:buChar char="●"/>
              <a:defRPr sz="3400">
                <a:solidFill>
                  <a:srgbClr val="FFFFFF"/>
                </a:solidFill>
                <a:latin typeface="Constantia"/>
                <a:ea typeface="Constantia"/>
                <a:cs typeface="Constantia"/>
                <a:sym typeface="Constantia"/>
              </a:defRPr>
            </a:lvl2pPr>
            <a:lvl3pPr marL="1100137" indent="-323850">
              <a:spcBef>
                <a:spcPts val="900"/>
              </a:spcBef>
              <a:buClr>
                <a:srgbClr val="D6862D"/>
              </a:buClr>
              <a:buSzPct val="85000"/>
              <a:buChar char="●"/>
              <a:defRPr sz="3400">
                <a:solidFill>
                  <a:srgbClr val="FFFFFF"/>
                </a:solidFill>
                <a:latin typeface="Constantia"/>
                <a:ea typeface="Constantia"/>
                <a:cs typeface="Constantia"/>
                <a:sym typeface="Constantia"/>
              </a:defRPr>
            </a:lvl3pPr>
            <a:lvl4pPr marL="1374775" indent="-323850">
              <a:spcBef>
                <a:spcPts val="900"/>
              </a:spcBef>
              <a:buClr>
                <a:srgbClr val="D6862D"/>
              </a:buClr>
              <a:buSzPct val="85000"/>
              <a:buChar char="●"/>
              <a:defRPr sz="3400">
                <a:solidFill>
                  <a:srgbClr val="FFFFFF"/>
                </a:solidFill>
                <a:latin typeface="Constantia"/>
                <a:ea typeface="Constantia"/>
                <a:cs typeface="Constantia"/>
                <a:sym typeface="Constantia"/>
              </a:defRPr>
            </a:lvl4pPr>
            <a:lvl5pPr marL="1757362" indent="-431799">
              <a:spcBef>
                <a:spcPts val="900"/>
              </a:spcBef>
              <a:buClr>
                <a:srgbClr val="D6862D"/>
              </a:buClr>
              <a:buSzPct val="85000"/>
              <a:buChar char="●"/>
              <a:defRPr sz="3400">
                <a:solidFill>
                  <a:srgbClr val="FFFFFF"/>
                </a:solidFill>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271" name="Slide Number"/>
          <p:cNvSpPr txBox="1"/>
          <p:nvPr>
            <p:ph type="sldNum" sz="quarter" idx="2"/>
          </p:nvPr>
        </p:nvSpPr>
        <p:spPr>
          <a:xfrm>
            <a:off x="12340273" y="157479"/>
            <a:ext cx="485141" cy="599441"/>
          </a:xfrm>
          <a:prstGeom prst="rect">
            <a:avLst/>
          </a:prstGeom>
        </p:spPr>
        <p:txBody>
          <a:bodyPr/>
          <a:lstStyle>
            <a:lvl1pPr>
              <a:defRPr sz="3000">
                <a:solidFill>
                  <a:srgbClr val="FFFFFF"/>
                </a:solidFill>
                <a:effectLst>
                  <a:outerShdw sx="100000" sy="100000" kx="0" ky="0" algn="b" rotWithShape="0" blurRad="38100" dist="38100" dir="2700000">
                    <a:srgbClr val="000000"/>
                  </a:outerShdw>
                </a:effectLst>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35" name="Title Text"/>
          <p:cNvSpPr txBox="1"/>
          <p:nvPr>
            <p:ph type="title"/>
          </p:nvPr>
        </p:nvSpPr>
        <p:spPr>
          <a:xfrm>
            <a:off x="1027112" y="6267450"/>
            <a:ext cx="11053763" cy="1936750"/>
          </a:xfrm>
          <a:prstGeom prst="rect">
            <a:avLst/>
          </a:prstGeom>
        </p:spPr>
        <p:txBody>
          <a:bodyPr anchor="t"/>
          <a:lstStyle>
            <a:lvl1pPr>
              <a:defRPr cap="all" sz="4000"/>
            </a:lvl1pPr>
          </a:lstStyle>
          <a:p>
            <a:pPr/>
            <a:r>
              <a:t>Title Text</a:t>
            </a:r>
          </a:p>
        </p:txBody>
      </p:sp>
      <p:sp>
        <p:nvSpPr>
          <p:cNvPr id="36" name="Body Level One…"/>
          <p:cNvSpPr txBox="1"/>
          <p:nvPr>
            <p:ph type="body" sz="quarter" idx="1"/>
          </p:nvPr>
        </p:nvSpPr>
        <p:spPr>
          <a:xfrm>
            <a:off x="1027112" y="4133850"/>
            <a:ext cx="11053763" cy="2133600"/>
          </a:xfrm>
          <a:prstGeom prst="rect">
            <a:avLst/>
          </a:prstGeom>
        </p:spPr>
        <p:txBody>
          <a:bodyPr anchor="b">
            <a:normAutofit fontScale="100000" lnSpcReduction="0"/>
          </a:bodyPr>
          <a:lstStyle>
            <a:lvl1pPr marL="0" indent="0">
              <a:buSzTx/>
              <a:buNone/>
              <a:defRPr sz="2000"/>
            </a:lvl1pPr>
            <a:lvl2pPr marL="0" indent="457200">
              <a:buSzTx/>
              <a:buNone/>
              <a:defRPr sz="2000"/>
            </a:lvl2pPr>
            <a:lvl3pPr marL="0" indent="914400">
              <a:buSzTx/>
              <a:buNone/>
              <a:defRPr sz="2000"/>
            </a:lvl3pPr>
            <a:lvl4pPr marL="0" indent="1371600">
              <a:buSzTx/>
              <a:buNone/>
              <a:defRPr sz="2000"/>
            </a:lvl4pPr>
            <a:lvl5pPr marL="0" indent="1828800">
              <a:buSz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8" name="Title Text"/>
          <p:cNvSpPr txBox="1"/>
          <p:nvPr>
            <p:ph type="title"/>
          </p:nvPr>
        </p:nvSpPr>
        <p:spPr>
          <a:xfrm>
            <a:off x="1027112" y="6267450"/>
            <a:ext cx="11053763" cy="1936750"/>
          </a:xfrm>
          <a:prstGeom prst="rect">
            <a:avLst/>
          </a:prstGeom>
        </p:spPr>
        <p:txBody>
          <a:bodyPr lIns="45719" tIns="45719" rIns="45719" bIns="45719" anchor="t"/>
          <a:lstStyle>
            <a:lvl1pPr marL="0" indent="0">
              <a:defRPr b="1" cap="all" sz="4000">
                <a:solidFill>
                  <a:srgbClr val="F9F9F9"/>
                </a:solidFill>
                <a:latin typeface="Constantia"/>
                <a:ea typeface="Constantia"/>
                <a:cs typeface="Constantia"/>
                <a:sym typeface="Constantia"/>
              </a:defRPr>
            </a:lvl1pPr>
          </a:lstStyle>
          <a:p>
            <a:pPr/>
            <a:r>
              <a:t>Title Text</a:t>
            </a:r>
          </a:p>
        </p:txBody>
      </p:sp>
      <p:sp>
        <p:nvSpPr>
          <p:cNvPr id="279" name="Body Level One…"/>
          <p:cNvSpPr txBox="1"/>
          <p:nvPr>
            <p:ph type="body" sz="quarter" idx="1"/>
          </p:nvPr>
        </p:nvSpPr>
        <p:spPr>
          <a:xfrm>
            <a:off x="1027112" y="4133850"/>
            <a:ext cx="11053763" cy="2133600"/>
          </a:xfrm>
          <a:prstGeom prst="rect">
            <a:avLst/>
          </a:prstGeom>
        </p:spPr>
        <p:txBody>
          <a:bodyPr lIns="45719" tIns="45719" rIns="45719" bIns="45719" anchor="b">
            <a:normAutofit fontScale="100000" lnSpcReduction="0"/>
          </a:bodyPr>
          <a:lstStyle>
            <a:lvl1pPr marL="0" indent="0">
              <a:spcBef>
                <a:spcPts val="900"/>
              </a:spcBef>
              <a:buSzTx/>
              <a:buNone/>
              <a:defRPr sz="2000">
                <a:solidFill>
                  <a:srgbClr val="FFFFFF"/>
                </a:solidFill>
                <a:latin typeface="Constantia"/>
                <a:ea typeface="Constantia"/>
                <a:cs typeface="Constantia"/>
                <a:sym typeface="Constantia"/>
              </a:defRPr>
            </a:lvl1pPr>
            <a:lvl2pPr marL="0" indent="457200">
              <a:spcBef>
                <a:spcPts val="900"/>
              </a:spcBef>
              <a:buSzTx/>
              <a:buNone/>
              <a:defRPr sz="2000">
                <a:solidFill>
                  <a:srgbClr val="FFFFFF"/>
                </a:solidFill>
                <a:latin typeface="Constantia"/>
                <a:ea typeface="Constantia"/>
                <a:cs typeface="Constantia"/>
                <a:sym typeface="Constantia"/>
              </a:defRPr>
            </a:lvl2pPr>
            <a:lvl3pPr marL="0" indent="914400">
              <a:spcBef>
                <a:spcPts val="900"/>
              </a:spcBef>
              <a:buSzTx/>
              <a:buNone/>
              <a:defRPr sz="2000">
                <a:solidFill>
                  <a:srgbClr val="FFFFFF"/>
                </a:solidFill>
                <a:latin typeface="Constantia"/>
                <a:ea typeface="Constantia"/>
                <a:cs typeface="Constantia"/>
                <a:sym typeface="Constantia"/>
              </a:defRPr>
            </a:lvl3pPr>
            <a:lvl4pPr marL="0" indent="1371600">
              <a:spcBef>
                <a:spcPts val="900"/>
              </a:spcBef>
              <a:buSzTx/>
              <a:buNone/>
              <a:defRPr sz="2000">
                <a:solidFill>
                  <a:srgbClr val="FFFFFF"/>
                </a:solidFill>
                <a:latin typeface="Constantia"/>
                <a:ea typeface="Constantia"/>
                <a:cs typeface="Constantia"/>
                <a:sym typeface="Constantia"/>
              </a:defRPr>
            </a:lvl4pPr>
            <a:lvl5pPr marL="0" indent="1828800">
              <a:spcBef>
                <a:spcPts val="900"/>
              </a:spcBef>
              <a:buSzTx/>
              <a:buNone/>
              <a:defRPr sz="2000">
                <a:solidFill>
                  <a:srgbClr val="FFFFFF"/>
                </a:solidFill>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280" name="Slide Number"/>
          <p:cNvSpPr txBox="1"/>
          <p:nvPr>
            <p:ph type="sldNum" sz="quarter" idx="2"/>
          </p:nvPr>
        </p:nvSpPr>
        <p:spPr>
          <a:xfrm>
            <a:off x="12340273" y="157479"/>
            <a:ext cx="485141" cy="599441"/>
          </a:xfrm>
          <a:prstGeom prst="rect">
            <a:avLst/>
          </a:prstGeom>
        </p:spPr>
        <p:txBody>
          <a:bodyPr/>
          <a:lstStyle>
            <a:lvl1pPr>
              <a:defRPr sz="3000">
                <a:solidFill>
                  <a:srgbClr val="FFFFFF"/>
                </a:solidFill>
                <a:effectLst>
                  <a:outerShdw sx="100000" sy="100000" kx="0" ky="0" algn="b" rotWithShape="0" blurRad="38100" dist="38100" dir="2700000">
                    <a:srgbClr val="000000"/>
                  </a:outerShdw>
                </a:effectLst>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7" name="Title Text"/>
          <p:cNvSpPr txBox="1"/>
          <p:nvPr>
            <p:ph type="title"/>
          </p:nvPr>
        </p:nvSpPr>
        <p:spPr>
          <a:xfrm>
            <a:off x="650875" y="390525"/>
            <a:ext cx="11703050" cy="1625600"/>
          </a:xfrm>
          <a:prstGeom prst="rect">
            <a:avLst/>
          </a:prstGeom>
        </p:spPr>
        <p:txBody>
          <a:bodyPr lIns="45719" tIns="45719" rIns="45719" bIns="45719" anchor="t"/>
          <a:lstStyle>
            <a:lvl1pPr marL="0" indent="0">
              <a:defRPr sz="5600">
                <a:solidFill>
                  <a:srgbClr val="F9F9F9"/>
                </a:solidFill>
                <a:latin typeface="Constantia"/>
                <a:ea typeface="Constantia"/>
                <a:cs typeface="Constantia"/>
                <a:sym typeface="Constantia"/>
              </a:defRPr>
            </a:lvl1pPr>
          </a:lstStyle>
          <a:p>
            <a:pPr/>
            <a:r>
              <a:t>Title Text</a:t>
            </a:r>
          </a:p>
        </p:txBody>
      </p:sp>
      <p:sp>
        <p:nvSpPr>
          <p:cNvPr id="288" name="Body Level One…"/>
          <p:cNvSpPr txBox="1"/>
          <p:nvPr>
            <p:ph type="body" sz="half" idx="1"/>
          </p:nvPr>
        </p:nvSpPr>
        <p:spPr>
          <a:xfrm>
            <a:off x="650875" y="2276475"/>
            <a:ext cx="5775325" cy="6435725"/>
          </a:xfrm>
          <a:prstGeom prst="rect">
            <a:avLst/>
          </a:prstGeom>
        </p:spPr>
        <p:txBody>
          <a:bodyPr lIns="45719" tIns="45719" rIns="45719" bIns="45719" anchor="t">
            <a:normAutofit fontScale="100000" lnSpcReduction="0"/>
          </a:bodyPr>
          <a:lstStyle>
            <a:lvl1pPr marL="273050" indent="-273050">
              <a:spcBef>
                <a:spcPts val="900"/>
              </a:spcBef>
              <a:buClr>
                <a:srgbClr val="D6862D"/>
              </a:buClr>
              <a:buSzPct val="85000"/>
              <a:buChar char="●"/>
              <a:defRPr sz="2800">
                <a:solidFill>
                  <a:srgbClr val="FFFFFF"/>
                </a:solidFill>
                <a:latin typeface="Constantia"/>
                <a:ea typeface="Constantia"/>
                <a:cs typeface="Constantia"/>
                <a:sym typeface="Constantia"/>
              </a:defRPr>
            </a:lvl1pPr>
            <a:lvl2pPr marL="685535" indent="-320410">
              <a:spcBef>
                <a:spcPts val="900"/>
              </a:spcBef>
              <a:buClr>
                <a:srgbClr val="D6862D"/>
              </a:buClr>
              <a:buSzPct val="85000"/>
              <a:buChar char="●"/>
              <a:defRPr sz="2800">
                <a:solidFill>
                  <a:srgbClr val="FFFFFF"/>
                </a:solidFill>
                <a:latin typeface="Constantia"/>
                <a:ea typeface="Constantia"/>
                <a:cs typeface="Constantia"/>
                <a:sym typeface="Constantia"/>
              </a:defRPr>
            </a:lvl2pPr>
            <a:lvl3pPr marL="1096327" indent="-320039">
              <a:spcBef>
                <a:spcPts val="900"/>
              </a:spcBef>
              <a:buClr>
                <a:srgbClr val="D6862D"/>
              </a:buClr>
              <a:buSzPct val="85000"/>
              <a:buChar char="●"/>
              <a:defRPr sz="2800">
                <a:solidFill>
                  <a:srgbClr val="FFFFFF"/>
                </a:solidFill>
                <a:latin typeface="Constantia"/>
                <a:ea typeface="Constantia"/>
                <a:cs typeface="Constantia"/>
                <a:sym typeface="Constantia"/>
              </a:defRPr>
            </a:lvl3pPr>
            <a:lvl4pPr marL="1406525" indent="-355600">
              <a:spcBef>
                <a:spcPts val="900"/>
              </a:spcBef>
              <a:buClr>
                <a:srgbClr val="D6862D"/>
              </a:buClr>
              <a:buSzPct val="85000"/>
              <a:buChar char="●"/>
              <a:defRPr sz="2800">
                <a:solidFill>
                  <a:srgbClr val="FFFFFF"/>
                </a:solidFill>
                <a:latin typeface="Constantia"/>
                <a:ea typeface="Constantia"/>
                <a:cs typeface="Constantia"/>
                <a:sym typeface="Constantia"/>
              </a:defRPr>
            </a:lvl4pPr>
            <a:lvl5pPr marL="1681162" indent="-355599">
              <a:spcBef>
                <a:spcPts val="900"/>
              </a:spcBef>
              <a:buClr>
                <a:srgbClr val="D6862D"/>
              </a:buClr>
              <a:buSzPct val="85000"/>
              <a:buChar char="●"/>
              <a:defRPr sz="2800">
                <a:solidFill>
                  <a:srgbClr val="FFFFFF"/>
                </a:solidFill>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289" name="Slide Number"/>
          <p:cNvSpPr txBox="1"/>
          <p:nvPr>
            <p:ph type="sldNum" sz="quarter" idx="2"/>
          </p:nvPr>
        </p:nvSpPr>
        <p:spPr>
          <a:xfrm>
            <a:off x="12340273" y="157479"/>
            <a:ext cx="485141" cy="599441"/>
          </a:xfrm>
          <a:prstGeom prst="rect">
            <a:avLst/>
          </a:prstGeom>
        </p:spPr>
        <p:txBody>
          <a:bodyPr/>
          <a:lstStyle>
            <a:lvl1pPr>
              <a:defRPr sz="3000">
                <a:solidFill>
                  <a:srgbClr val="FFFFFF"/>
                </a:solidFill>
                <a:effectLst>
                  <a:outerShdw sx="100000" sy="100000" kx="0" ky="0" algn="b" rotWithShape="0" blurRad="38100" dist="38100" dir="2700000">
                    <a:srgbClr val="000000"/>
                  </a:outerShdw>
                </a:effectLst>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6" name="Title Text"/>
          <p:cNvSpPr txBox="1"/>
          <p:nvPr>
            <p:ph type="title"/>
          </p:nvPr>
        </p:nvSpPr>
        <p:spPr>
          <a:xfrm>
            <a:off x="650875" y="390525"/>
            <a:ext cx="11703050" cy="1625600"/>
          </a:xfrm>
          <a:prstGeom prst="rect">
            <a:avLst/>
          </a:prstGeom>
        </p:spPr>
        <p:txBody>
          <a:bodyPr lIns="45719" tIns="45719" rIns="45719" bIns="45719" anchor="t"/>
          <a:lstStyle>
            <a:lvl1pPr marL="0" indent="0">
              <a:defRPr sz="5600">
                <a:solidFill>
                  <a:srgbClr val="F9F9F9"/>
                </a:solidFill>
                <a:latin typeface="Constantia"/>
                <a:ea typeface="Constantia"/>
                <a:cs typeface="Constantia"/>
                <a:sym typeface="Constantia"/>
              </a:defRPr>
            </a:lvl1pPr>
          </a:lstStyle>
          <a:p>
            <a:pPr/>
            <a:r>
              <a:t>Title Text</a:t>
            </a:r>
          </a:p>
        </p:txBody>
      </p:sp>
      <p:sp>
        <p:nvSpPr>
          <p:cNvPr id="297" name="Body Level One…"/>
          <p:cNvSpPr txBox="1"/>
          <p:nvPr>
            <p:ph type="body" sz="quarter" idx="1"/>
          </p:nvPr>
        </p:nvSpPr>
        <p:spPr>
          <a:xfrm>
            <a:off x="650875" y="2182813"/>
            <a:ext cx="5745163" cy="909638"/>
          </a:xfrm>
          <a:prstGeom prst="rect">
            <a:avLst/>
          </a:prstGeom>
        </p:spPr>
        <p:txBody>
          <a:bodyPr lIns="45719" tIns="45719" rIns="45719" bIns="45719" anchor="b">
            <a:normAutofit fontScale="100000" lnSpcReduction="0"/>
          </a:bodyPr>
          <a:lstStyle>
            <a:lvl1pPr marL="0" indent="0">
              <a:spcBef>
                <a:spcPts val="900"/>
              </a:spcBef>
              <a:buSzTx/>
              <a:buNone/>
              <a:defRPr b="1" sz="2400">
                <a:solidFill>
                  <a:srgbClr val="FFFFFF"/>
                </a:solidFill>
                <a:latin typeface="Constantia"/>
                <a:ea typeface="Constantia"/>
                <a:cs typeface="Constantia"/>
                <a:sym typeface="Constantia"/>
              </a:defRPr>
            </a:lvl1pPr>
            <a:lvl2pPr marL="0" indent="457200">
              <a:spcBef>
                <a:spcPts val="900"/>
              </a:spcBef>
              <a:buSzTx/>
              <a:buNone/>
              <a:defRPr b="1" sz="2400">
                <a:solidFill>
                  <a:srgbClr val="FFFFFF"/>
                </a:solidFill>
                <a:latin typeface="Constantia"/>
                <a:ea typeface="Constantia"/>
                <a:cs typeface="Constantia"/>
                <a:sym typeface="Constantia"/>
              </a:defRPr>
            </a:lvl2pPr>
            <a:lvl3pPr marL="0" indent="914400">
              <a:spcBef>
                <a:spcPts val="900"/>
              </a:spcBef>
              <a:buSzTx/>
              <a:buNone/>
              <a:defRPr b="1" sz="2400">
                <a:solidFill>
                  <a:srgbClr val="FFFFFF"/>
                </a:solidFill>
                <a:latin typeface="Constantia"/>
                <a:ea typeface="Constantia"/>
                <a:cs typeface="Constantia"/>
                <a:sym typeface="Constantia"/>
              </a:defRPr>
            </a:lvl3pPr>
            <a:lvl4pPr marL="0" indent="1371600">
              <a:spcBef>
                <a:spcPts val="900"/>
              </a:spcBef>
              <a:buSzTx/>
              <a:buNone/>
              <a:defRPr b="1" sz="2400">
                <a:solidFill>
                  <a:srgbClr val="FFFFFF"/>
                </a:solidFill>
                <a:latin typeface="Constantia"/>
                <a:ea typeface="Constantia"/>
                <a:cs typeface="Constantia"/>
                <a:sym typeface="Constantia"/>
              </a:defRPr>
            </a:lvl4pPr>
            <a:lvl5pPr marL="0" indent="1828800">
              <a:spcBef>
                <a:spcPts val="900"/>
              </a:spcBef>
              <a:buSzTx/>
              <a:buNone/>
              <a:defRPr b="1" sz="2400">
                <a:solidFill>
                  <a:srgbClr val="FFFFFF"/>
                </a:solidFill>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298" name="Text Placeholder 4"/>
          <p:cNvSpPr/>
          <p:nvPr>
            <p:ph type="body" sz="quarter" idx="21"/>
          </p:nvPr>
        </p:nvSpPr>
        <p:spPr>
          <a:xfrm>
            <a:off x="6605588" y="2182813"/>
            <a:ext cx="5748338" cy="909638"/>
          </a:xfrm>
          <a:prstGeom prst="rect">
            <a:avLst/>
          </a:prstGeom>
        </p:spPr>
        <p:txBody>
          <a:bodyPr lIns="45719" tIns="45719" rIns="45719" bIns="45719" anchor="b">
            <a:normAutofit fontScale="100000" lnSpcReduction="0"/>
          </a:bodyPr>
          <a:lstStyle/>
          <a:p>
            <a:pPr marL="0" indent="0">
              <a:spcBef>
                <a:spcPts val="900"/>
              </a:spcBef>
              <a:buSzTx/>
              <a:buNone/>
              <a:defRPr b="1" sz="2400">
                <a:solidFill>
                  <a:srgbClr val="FFFFFF"/>
                </a:solidFill>
                <a:latin typeface="Constantia"/>
                <a:ea typeface="Constantia"/>
                <a:cs typeface="Constantia"/>
                <a:sym typeface="Constantia"/>
              </a:defRPr>
            </a:pPr>
          </a:p>
        </p:txBody>
      </p:sp>
      <p:sp>
        <p:nvSpPr>
          <p:cNvPr id="299" name="Slide Number"/>
          <p:cNvSpPr txBox="1"/>
          <p:nvPr>
            <p:ph type="sldNum" sz="quarter" idx="2"/>
          </p:nvPr>
        </p:nvSpPr>
        <p:spPr>
          <a:xfrm>
            <a:off x="12340273" y="157479"/>
            <a:ext cx="485141" cy="599441"/>
          </a:xfrm>
          <a:prstGeom prst="rect">
            <a:avLst/>
          </a:prstGeom>
        </p:spPr>
        <p:txBody>
          <a:bodyPr/>
          <a:lstStyle>
            <a:lvl1pPr>
              <a:defRPr sz="3000">
                <a:solidFill>
                  <a:srgbClr val="FFFFFF"/>
                </a:solidFill>
                <a:effectLst>
                  <a:outerShdw sx="100000" sy="100000" kx="0" ky="0" algn="b" rotWithShape="0" blurRad="38100" dist="38100" dir="2700000">
                    <a:srgbClr val="000000"/>
                  </a:outerShdw>
                </a:effectLst>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6" name="Title Text"/>
          <p:cNvSpPr txBox="1"/>
          <p:nvPr>
            <p:ph type="title"/>
          </p:nvPr>
        </p:nvSpPr>
        <p:spPr>
          <a:xfrm>
            <a:off x="650875" y="390525"/>
            <a:ext cx="11703050" cy="1625600"/>
          </a:xfrm>
          <a:prstGeom prst="rect">
            <a:avLst/>
          </a:prstGeom>
        </p:spPr>
        <p:txBody>
          <a:bodyPr lIns="45719" tIns="45719" rIns="45719" bIns="45719" anchor="t"/>
          <a:lstStyle>
            <a:lvl1pPr marL="0" indent="0">
              <a:defRPr sz="5600">
                <a:solidFill>
                  <a:srgbClr val="F9F9F9"/>
                </a:solidFill>
                <a:latin typeface="Constantia"/>
                <a:ea typeface="Constantia"/>
                <a:cs typeface="Constantia"/>
                <a:sym typeface="Constantia"/>
              </a:defRPr>
            </a:lvl1pPr>
          </a:lstStyle>
          <a:p>
            <a:pPr/>
            <a:r>
              <a:t>Title Text</a:t>
            </a:r>
          </a:p>
        </p:txBody>
      </p:sp>
      <p:sp>
        <p:nvSpPr>
          <p:cNvPr id="307" name="Slide Number"/>
          <p:cNvSpPr txBox="1"/>
          <p:nvPr>
            <p:ph type="sldNum" sz="quarter" idx="2"/>
          </p:nvPr>
        </p:nvSpPr>
        <p:spPr>
          <a:xfrm>
            <a:off x="12340273" y="157479"/>
            <a:ext cx="485141" cy="599441"/>
          </a:xfrm>
          <a:prstGeom prst="rect">
            <a:avLst/>
          </a:prstGeom>
        </p:spPr>
        <p:txBody>
          <a:bodyPr/>
          <a:lstStyle>
            <a:lvl1pPr>
              <a:defRPr sz="3000">
                <a:solidFill>
                  <a:srgbClr val="FFFFFF"/>
                </a:solidFill>
                <a:effectLst>
                  <a:outerShdw sx="100000" sy="100000" kx="0" ky="0" algn="b" rotWithShape="0" blurRad="38100" dist="38100" dir="2700000">
                    <a:srgbClr val="000000"/>
                  </a:outerShdw>
                </a:effectLst>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4" name="Slide Number"/>
          <p:cNvSpPr txBox="1"/>
          <p:nvPr>
            <p:ph type="sldNum" sz="quarter" idx="2"/>
          </p:nvPr>
        </p:nvSpPr>
        <p:spPr>
          <a:xfrm>
            <a:off x="12340273" y="157479"/>
            <a:ext cx="485141" cy="599441"/>
          </a:xfrm>
          <a:prstGeom prst="rect">
            <a:avLst/>
          </a:prstGeom>
        </p:spPr>
        <p:txBody>
          <a:bodyPr/>
          <a:lstStyle>
            <a:lvl1pPr>
              <a:defRPr sz="3000">
                <a:solidFill>
                  <a:srgbClr val="FFFFFF"/>
                </a:solidFill>
                <a:effectLst>
                  <a:outerShdw sx="100000" sy="100000" kx="0" ky="0" algn="b" rotWithShape="0" blurRad="38100" dist="38100" dir="2700000">
                    <a:srgbClr val="000000"/>
                  </a:outerShdw>
                </a:effectLst>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1" name="Title Text"/>
          <p:cNvSpPr txBox="1"/>
          <p:nvPr>
            <p:ph type="title"/>
          </p:nvPr>
        </p:nvSpPr>
        <p:spPr>
          <a:xfrm>
            <a:off x="650875" y="388938"/>
            <a:ext cx="4278313" cy="1652587"/>
          </a:xfrm>
          <a:prstGeom prst="rect">
            <a:avLst/>
          </a:prstGeom>
        </p:spPr>
        <p:txBody>
          <a:bodyPr lIns="45719" tIns="45719" rIns="45719" bIns="45719" anchor="b"/>
          <a:lstStyle>
            <a:lvl1pPr marL="0" indent="0">
              <a:defRPr b="1" sz="2000">
                <a:solidFill>
                  <a:srgbClr val="F9F9F9"/>
                </a:solidFill>
                <a:latin typeface="Constantia"/>
                <a:ea typeface="Constantia"/>
                <a:cs typeface="Constantia"/>
                <a:sym typeface="Constantia"/>
              </a:defRPr>
            </a:lvl1pPr>
          </a:lstStyle>
          <a:p>
            <a:pPr/>
            <a:r>
              <a:t>Title Text</a:t>
            </a:r>
          </a:p>
        </p:txBody>
      </p:sp>
      <p:sp>
        <p:nvSpPr>
          <p:cNvPr id="322" name="Body Level One…"/>
          <p:cNvSpPr txBox="1"/>
          <p:nvPr>
            <p:ph type="body" idx="1"/>
          </p:nvPr>
        </p:nvSpPr>
        <p:spPr>
          <a:xfrm>
            <a:off x="5084762" y="388938"/>
            <a:ext cx="7269163" cy="8323262"/>
          </a:xfrm>
          <a:prstGeom prst="rect">
            <a:avLst/>
          </a:prstGeom>
        </p:spPr>
        <p:txBody>
          <a:bodyPr lIns="45719" tIns="45719" rIns="45719" bIns="45719" anchor="t">
            <a:normAutofit fontScale="100000" lnSpcReduction="0"/>
          </a:bodyPr>
          <a:lstStyle>
            <a:lvl1pPr marL="273050" indent="-273050">
              <a:spcBef>
                <a:spcPts val="900"/>
              </a:spcBef>
              <a:buClr>
                <a:srgbClr val="D6862D"/>
              </a:buClr>
              <a:buSzPct val="85000"/>
              <a:buChar char="●"/>
              <a:defRPr sz="3200">
                <a:solidFill>
                  <a:srgbClr val="FFFFFF"/>
                </a:solidFill>
                <a:latin typeface="Constantia"/>
                <a:ea typeface="Constantia"/>
                <a:cs typeface="Constantia"/>
                <a:sym typeface="Constantia"/>
              </a:defRPr>
            </a:lvl1pPr>
            <a:lvl2pPr marL="678996" indent="-313871">
              <a:spcBef>
                <a:spcPts val="900"/>
              </a:spcBef>
              <a:buClr>
                <a:srgbClr val="D6862D"/>
              </a:buClr>
              <a:buSzPct val="85000"/>
              <a:buChar char="●"/>
              <a:defRPr sz="3200">
                <a:solidFill>
                  <a:srgbClr val="FFFFFF"/>
                </a:solidFill>
                <a:latin typeface="Constantia"/>
                <a:ea typeface="Constantia"/>
                <a:cs typeface="Constantia"/>
                <a:sym typeface="Constantia"/>
              </a:defRPr>
            </a:lvl2pPr>
            <a:lvl3pPr marL="1081087" indent="-304800">
              <a:spcBef>
                <a:spcPts val="900"/>
              </a:spcBef>
              <a:buClr>
                <a:srgbClr val="D6862D"/>
              </a:buClr>
              <a:buSzPct val="85000"/>
              <a:buChar char="●"/>
              <a:defRPr sz="3200">
                <a:solidFill>
                  <a:srgbClr val="FFFFFF"/>
                </a:solidFill>
                <a:latin typeface="Constantia"/>
                <a:ea typeface="Constantia"/>
                <a:cs typeface="Constantia"/>
                <a:sym typeface="Constantia"/>
              </a:defRPr>
            </a:lvl3pPr>
            <a:lvl4pPr marL="1416685" indent="-365760">
              <a:spcBef>
                <a:spcPts val="900"/>
              </a:spcBef>
              <a:buClr>
                <a:srgbClr val="D6862D"/>
              </a:buClr>
              <a:buSzPct val="85000"/>
              <a:buChar char="●"/>
              <a:defRPr sz="3200">
                <a:solidFill>
                  <a:srgbClr val="FFFFFF"/>
                </a:solidFill>
                <a:latin typeface="Constantia"/>
                <a:ea typeface="Constantia"/>
                <a:cs typeface="Constantia"/>
                <a:sym typeface="Constantia"/>
              </a:defRPr>
            </a:lvl4pPr>
            <a:lvl5pPr marL="1691322" indent="-365759">
              <a:spcBef>
                <a:spcPts val="900"/>
              </a:spcBef>
              <a:buClr>
                <a:srgbClr val="D6862D"/>
              </a:buClr>
              <a:buSzPct val="85000"/>
              <a:buChar char="●"/>
              <a:defRPr sz="3200">
                <a:solidFill>
                  <a:srgbClr val="FFFFFF"/>
                </a:solidFill>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323" name="Text Placeholder 3"/>
          <p:cNvSpPr/>
          <p:nvPr>
            <p:ph type="body" sz="half" idx="21"/>
          </p:nvPr>
        </p:nvSpPr>
        <p:spPr>
          <a:xfrm>
            <a:off x="650875" y="2041525"/>
            <a:ext cx="4278313" cy="6670675"/>
          </a:xfrm>
          <a:prstGeom prst="rect">
            <a:avLst/>
          </a:prstGeom>
        </p:spPr>
        <p:txBody>
          <a:bodyPr lIns="45719" tIns="45719" rIns="45719" bIns="45719" anchor="t">
            <a:normAutofit fontScale="100000" lnSpcReduction="0"/>
          </a:bodyPr>
          <a:lstStyle/>
          <a:p>
            <a:pPr marL="0" indent="0">
              <a:spcBef>
                <a:spcPts val="900"/>
              </a:spcBef>
              <a:buSzTx/>
              <a:buNone/>
              <a:defRPr sz="1400">
                <a:solidFill>
                  <a:srgbClr val="FFFFFF"/>
                </a:solidFill>
                <a:latin typeface="Constantia"/>
                <a:ea typeface="Constantia"/>
                <a:cs typeface="Constantia"/>
                <a:sym typeface="Constantia"/>
              </a:defRPr>
            </a:pPr>
          </a:p>
        </p:txBody>
      </p:sp>
      <p:sp>
        <p:nvSpPr>
          <p:cNvPr id="324" name="Slide Number"/>
          <p:cNvSpPr txBox="1"/>
          <p:nvPr>
            <p:ph type="sldNum" sz="quarter" idx="2"/>
          </p:nvPr>
        </p:nvSpPr>
        <p:spPr>
          <a:xfrm>
            <a:off x="12340273" y="157479"/>
            <a:ext cx="485141" cy="599441"/>
          </a:xfrm>
          <a:prstGeom prst="rect">
            <a:avLst/>
          </a:prstGeom>
        </p:spPr>
        <p:txBody>
          <a:bodyPr/>
          <a:lstStyle>
            <a:lvl1pPr>
              <a:defRPr sz="3000">
                <a:solidFill>
                  <a:srgbClr val="FFFFFF"/>
                </a:solidFill>
                <a:effectLst>
                  <a:outerShdw sx="100000" sy="100000" kx="0" ky="0" algn="b" rotWithShape="0" blurRad="38100" dist="38100" dir="2700000">
                    <a:srgbClr val="000000"/>
                  </a:outerShdw>
                </a:effectLst>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31" name="Title Text"/>
          <p:cNvSpPr txBox="1"/>
          <p:nvPr>
            <p:ph type="title"/>
          </p:nvPr>
        </p:nvSpPr>
        <p:spPr>
          <a:xfrm>
            <a:off x="2549525" y="6827838"/>
            <a:ext cx="7802564" cy="806451"/>
          </a:xfrm>
          <a:prstGeom prst="rect">
            <a:avLst/>
          </a:prstGeom>
        </p:spPr>
        <p:txBody>
          <a:bodyPr lIns="45719" tIns="45719" rIns="45719" bIns="45719" anchor="b"/>
          <a:lstStyle>
            <a:lvl1pPr marL="0" indent="0">
              <a:defRPr b="1" sz="2000">
                <a:solidFill>
                  <a:srgbClr val="F9F9F9"/>
                </a:solidFill>
                <a:latin typeface="Constantia"/>
                <a:ea typeface="Constantia"/>
                <a:cs typeface="Constantia"/>
                <a:sym typeface="Constantia"/>
              </a:defRPr>
            </a:lvl1pPr>
          </a:lstStyle>
          <a:p>
            <a:pPr/>
            <a:r>
              <a:t>Title Text</a:t>
            </a:r>
          </a:p>
        </p:txBody>
      </p:sp>
      <p:sp>
        <p:nvSpPr>
          <p:cNvPr id="332" name="Picture Placeholder 2"/>
          <p:cNvSpPr/>
          <p:nvPr>
            <p:ph type="pic" sz="half" idx="21"/>
          </p:nvPr>
        </p:nvSpPr>
        <p:spPr>
          <a:xfrm>
            <a:off x="2549525" y="871537"/>
            <a:ext cx="7802564" cy="5851526"/>
          </a:xfrm>
          <a:prstGeom prst="rect">
            <a:avLst/>
          </a:prstGeom>
        </p:spPr>
        <p:txBody>
          <a:bodyPr lIns="91439" tIns="45719" rIns="91439" bIns="45719" anchor="t"/>
          <a:lstStyle/>
          <a:p>
            <a:pPr/>
          </a:p>
        </p:txBody>
      </p:sp>
      <p:sp>
        <p:nvSpPr>
          <p:cNvPr id="333" name="Body Level One…"/>
          <p:cNvSpPr txBox="1"/>
          <p:nvPr>
            <p:ph type="body" sz="quarter" idx="1"/>
          </p:nvPr>
        </p:nvSpPr>
        <p:spPr>
          <a:xfrm>
            <a:off x="2549525" y="7634288"/>
            <a:ext cx="7802564" cy="1144588"/>
          </a:xfrm>
          <a:prstGeom prst="rect">
            <a:avLst/>
          </a:prstGeom>
        </p:spPr>
        <p:txBody>
          <a:bodyPr lIns="45719" tIns="45719" rIns="45719" bIns="45719" anchor="t">
            <a:normAutofit fontScale="100000" lnSpcReduction="0"/>
          </a:bodyPr>
          <a:lstStyle>
            <a:lvl1pPr marL="0" indent="0">
              <a:spcBef>
                <a:spcPts val="900"/>
              </a:spcBef>
              <a:buSzTx/>
              <a:buNone/>
              <a:defRPr sz="1400">
                <a:solidFill>
                  <a:srgbClr val="FFFFFF"/>
                </a:solidFill>
                <a:latin typeface="Constantia"/>
                <a:ea typeface="Constantia"/>
                <a:cs typeface="Constantia"/>
                <a:sym typeface="Constantia"/>
              </a:defRPr>
            </a:lvl1pPr>
            <a:lvl2pPr marL="0" indent="457200">
              <a:spcBef>
                <a:spcPts val="900"/>
              </a:spcBef>
              <a:buSzTx/>
              <a:buNone/>
              <a:defRPr sz="1400">
                <a:solidFill>
                  <a:srgbClr val="FFFFFF"/>
                </a:solidFill>
                <a:latin typeface="Constantia"/>
                <a:ea typeface="Constantia"/>
                <a:cs typeface="Constantia"/>
                <a:sym typeface="Constantia"/>
              </a:defRPr>
            </a:lvl2pPr>
            <a:lvl3pPr marL="0" indent="914400">
              <a:spcBef>
                <a:spcPts val="900"/>
              </a:spcBef>
              <a:buSzTx/>
              <a:buNone/>
              <a:defRPr sz="1400">
                <a:solidFill>
                  <a:srgbClr val="FFFFFF"/>
                </a:solidFill>
                <a:latin typeface="Constantia"/>
                <a:ea typeface="Constantia"/>
                <a:cs typeface="Constantia"/>
                <a:sym typeface="Constantia"/>
              </a:defRPr>
            </a:lvl3pPr>
            <a:lvl4pPr marL="0" indent="1371600">
              <a:spcBef>
                <a:spcPts val="900"/>
              </a:spcBef>
              <a:buSzTx/>
              <a:buNone/>
              <a:defRPr sz="1400">
                <a:solidFill>
                  <a:srgbClr val="FFFFFF"/>
                </a:solidFill>
                <a:latin typeface="Constantia"/>
                <a:ea typeface="Constantia"/>
                <a:cs typeface="Constantia"/>
                <a:sym typeface="Constantia"/>
              </a:defRPr>
            </a:lvl4pPr>
            <a:lvl5pPr marL="0" indent="1828800">
              <a:spcBef>
                <a:spcPts val="900"/>
              </a:spcBef>
              <a:buSzTx/>
              <a:buNone/>
              <a:defRPr sz="1400">
                <a:solidFill>
                  <a:srgbClr val="FFFFFF"/>
                </a:solidFill>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334" name="Slide Number"/>
          <p:cNvSpPr txBox="1"/>
          <p:nvPr>
            <p:ph type="sldNum" sz="quarter" idx="2"/>
          </p:nvPr>
        </p:nvSpPr>
        <p:spPr>
          <a:xfrm>
            <a:off x="12340273" y="157479"/>
            <a:ext cx="485141" cy="599441"/>
          </a:xfrm>
          <a:prstGeom prst="rect">
            <a:avLst/>
          </a:prstGeom>
        </p:spPr>
        <p:txBody>
          <a:bodyPr/>
          <a:lstStyle>
            <a:lvl1pPr>
              <a:defRPr sz="3000">
                <a:solidFill>
                  <a:srgbClr val="FFFFFF"/>
                </a:solidFill>
                <a:effectLst>
                  <a:outerShdw sx="100000" sy="100000" kx="0" ky="0" algn="b" rotWithShape="0" blurRad="38100" dist="38100" dir="2700000">
                    <a:srgbClr val="000000"/>
                  </a:outerShdw>
                </a:effectLst>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41" name="Title Text"/>
          <p:cNvSpPr txBox="1"/>
          <p:nvPr>
            <p:ph type="title"/>
          </p:nvPr>
        </p:nvSpPr>
        <p:spPr>
          <a:xfrm>
            <a:off x="974725" y="3030538"/>
            <a:ext cx="11055350" cy="2090737"/>
          </a:xfrm>
          <a:prstGeom prst="rect">
            <a:avLst/>
          </a:prstGeom>
        </p:spPr>
        <p:txBody>
          <a:bodyPr/>
          <a:lstStyle>
            <a:lvl1pPr marL="0" indent="0" algn="ctr">
              <a:defRPr>
                <a:solidFill>
                  <a:srgbClr val="FFFFFF"/>
                </a:solidFill>
                <a:latin typeface="American Typewriter"/>
                <a:ea typeface="American Typewriter"/>
                <a:cs typeface="American Typewriter"/>
                <a:sym typeface="American Typewriter"/>
              </a:defRPr>
            </a:lvl1pPr>
          </a:lstStyle>
          <a:p>
            <a:pPr/>
            <a:r>
              <a:t>Title Text</a:t>
            </a:r>
          </a:p>
        </p:txBody>
      </p:sp>
      <p:sp>
        <p:nvSpPr>
          <p:cNvPr id="342" name="Body Level One…"/>
          <p:cNvSpPr txBox="1"/>
          <p:nvPr>
            <p:ph type="body" sz="quarter" idx="1"/>
          </p:nvPr>
        </p:nvSpPr>
        <p:spPr>
          <a:xfrm>
            <a:off x="1951038" y="5527675"/>
            <a:ext cx="9102726" cy="2492375"/>
          </a:xfrm>
          <a:prstGeom prst="rect">
            <a:avLst/>
          </a:prstGeom>
        </p:spPr>
        <p:txBody>
          <a:bodyPr>
            <a:normAutofit fontScale="100000" lnSpcReduction="0"/>
          </a:bodyPr>
          <a:lstStyle>
            <a:lvl1pPr marL="0" indent="0" algn="ctr">
              <a:spcBef>
                <a:spcPts val="3300"/>
              </a:spcBef>
              <a:buSzTx/>
              <a:buNone/>
              <a:defRPr sz="3800">
                <a:solidFill>
                  <a:srgbClr val="FFFFFF"/>
                </a:solidFill>
                <a:latin typeface="American Typewriter"/>
                <a:ea typeface="American Typewriter"/>
                <a:cs typeface="American Typewriter"/>
                <a:sym typeface="American Typewriter"/>
              </a:defRPr>
            </a:lvl1pPr>
            <a:lvl2pPr marL="0" indent="457200" algn="ctr">
              <a:spcBef>
                <a:spcPts val="3300"/>
              </a:spcBef>
              <a:buSzTx/>
              <a:buNone/>
              <a:defRPr sz="3800">
                <a:solidFill>
                  <a:srgbClr val="FFFFFF"/>
                </a:solidFill>
                <a:latin typeface="American Typewriter"/>
                <a:ea typeface="American Typewriter"/>
                <a:cs typeface="American Typewriter"/>
                <a:sym typeface="American Typewriter"/>
              </a:defRPr>
            </a:lvl2pPr>
            <a:lvl3pPr marL="0" indent="914400" algn="ctr">
              <a:spcBef>
                <a:spcPts val="3300"/>
              </a:spcBef>
              <a:buSzTx/>
              <a:buNone/>
              <a:defRPr sz="3800">
                <a:solidFill>
                  <a:srgbClr val="FFFFFF"/>
                </a:solidFill>
                <a:latin typeface="American Typewriter"/>
                <a:ea typeface="American Typewriter"/>
                <a:cs typeface="American Typewriter"/>
                <a:sym typeface="American Typewriter"/>
              </a:defRPr>
            </a:lvl3pPr>
            <a:lvl4pPr marL="0" indent="1371600" algn="ctr">
              <a:spcBef>
                <a:spcPts val="3300"/>
              </a:spcBef>
              <a:buSzTx/>
              <a:buNone/>
              <a:defRPr sz="3800">
                <a:solidFill>
                  <a:srgbClr val="FFFFFF"/>
                </a:solidFill>
                <a:latin typeface="American Typewriter"/>
                <a:ea typeface="American Typewriter"/>
                <a:cs typeface="American Typewriter"/>
                <a:sym typeface="American Typewriter"/>
              </a:defRPr>
            </a:lvl4pPr>
            <a:lvl5pPr marL="0" indent="1828800" algn="ctr">
              <a:spcBef>
                <a:spcPts val="3300"/>
              </a:spcBef>
              <a:buSzTx/>
              <a:buNone/>
              <a:defRPr sz="3800">
                <a:solidFill>
                  <a:srgbClr val="FFFFFF"/>
                </a:solidFill>
                <a:latin typeface="American Typewriter"/>
                <a:ea typeface="American Typewriter"/>
                <a:cs typeface="American Typewriter"/>
                <a:sym typeface="American Typewriter"/>
              </a:defRPr>
            </a:lvl5pPr>
          </a:lstStyle>
          <a:p>
            <a:pPr/>
            <a:r>
              <a:t>Body Level One</a:t>
            </a:r>
          </a:p>
          <a:p>
            <a:pPr lvl="1"/>
            <a:r>
              <a:t>Body Level Two</a:t>
            </a:r>
          </a:p>
          <a:p>
            <a:pPr lvl="2"/>
            <a:r>
              <a:t>Body Level Three</a:t>
            </a:r>
          </a:p>
          <a:p>
            <a:pPr lvl="3"/>
            <a:r>
              <a:t>Body Level Four</a:t>
            </a:r>
          </a:p>
          <a:p>
            <a:pPr lvl="4"/>
            <a:r>
              <a:t>Body Level Five</a:t>
            </a:r>
          </a:p>
        </p:txBody>
      </p:sp>
      <p:sp>
        <p:nvSpPr>
          <p:cNvPr id="3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0" name="Title Text"/>
          <p:cNvSpPr txBox="1"/>
          <p:nvPr>
            <p:ph type="title"/>
          </p:nvPr>
        </p:nvSpPr>
        <p:spPr>
          <a:xfrm>
            <a:off x="1079500" y="139700"/>
            <a:ext cx="10833100" cy="2095500"/>
          </a:xfrm>
          <a:prstGeom prst="rect">
            <a:avLst/>
          </a:prstGeom>
        </p:spPr>
        <p:txBody>
          <a:bodyPr/>
          <a:lstStyle>
            <a:lvl1pPr marL="0" indent="0" algn="ctr">
              <a:defRPr>
                <a:solidFill>
                  <a:srgbClr val="FFFFFF"/>
                </a:solidFill>
                <a:latin typeface="American Typewriter"/>
                <a:ea typeface="American Typewriter"/>
                <a:cs typeface="American Typewriter"/>
                <a:sym typeface="American Typewriter"/>
              </a:defRPr>
            </a:lvl1pPr>
          </a:lstStyle>
          <a:p>
            <a:pPr/>
            <a:r>
              <a:t>Title Text</a:t>
            </a:r>
          </a:p>
        </p:txBody>
      </p:sp>
      <p:sp>
        <p:nvSpPr>
          <p:cNvPr id="351" name="Body Level One…"/>
          <p:cNvSpPr txBox="1"/>
          <p:nvPr>
            <p:ph type="body" idx="1"/>
          </p:nvPr>
        </p:nvSpPr>
        <p:spPr>
          <a:xfrm>
            <a:off x="1079500" y="2527300"/>
            <a:ext cx="10833100" cy="6108700"/>
          </a:xfrm>
          <a:prstGeom prst="rect">
            <a:avLst/>
          </a:prstGeom>
        </p:spPr>
        <p:txBody>
          <a:bodyPr>
            <a:normAutofit fontScale="100000" lnSpcReduction="0"/>
          </a:bodyPr>
          <a:lstStyle>
            <a:lvl1pPr marL="852487" indent="-560387">
              <a:spcBef>
                <a:spcPts val="3300"/>
              </a:spcBef>
              <a:buSzPct val="120000"/>
              <a:buFont typeface="American Typewriter"/>
              <a:defRPr sz="3800">
                <a:solidFill>
                  <a:srgbClr val="FFFFFF"/>
                </a:solidFill>
                <a:latin typeface="American Typewriter"/>
                <a:ea typeface="American Typewriter"/>
                <a:cs typeface="American Typewriter"/>
                <a:sym typeface="American Typewriter"/>
              </a:defRPr>
            </a:lvl1pPr>
            <a:lvl2pPr marL="1377950" indent="-561975">
              <a:spcBef>
                <a:spcPts val="3300"/>
              </a:spcBef>
              <a:buSzPct val="120000"/>
              <a:buFont typeface="American Typewriter"/>
              <a:defRPr sz="3800">
                <a:solidFill>
                  <a:srgbClr val="FFFFFF"/>
                </a:solidFill>
                <a:latin typeface="American Typewriter"/>
                <a:ea typeface="American Typewriter"/>
                <a:cs typeface="American Typewriter"/>
                <a:sym typeface="American Typewriter"/>
              </a:defRPr>
            </a:lvl2pPr>
            <a:lvl3pPr marL="1885950" indent="-561975">
              <a:spcBef>
                <a:spcPts val="3300"/>
              </a:spcBef>
              <a:buSzPct val="120000"/>
              <a:buFont typeface="American Typewriter"/>
              <a:defRPr sz="3800">
                <a:solidFill>
                  <a:srgbClr val="FFFFFF"/>
                </a:solidFill>
                <a:latin typeface="American Typewriter"/>
                <a:ea typeface="American Typewriter"/>
                <a:cs typeface="American Typewriter"/>
                <a:sym typeface="American Typewriter"/>
              </a:defRPr>
            </a:lvl3pPr>
            <a:lvl4pPr marL="2411413" indent="-561975">
              <a:spcBef>
                <a:spcPts val="3300"/>
              </a:spcBef>
              <a:buSzPct val="120000"/>
              <a:buFont typeface="American Typewriter"/>
              <a:defRPr sz="3800">
                <a:solidFill>
                  <a:srgbClr val="FFFFFF"/>
                </a:solidFill>
                <a:latin typeface="American Typewriter"/>
                <a:ea typeface="American Typewriter"/>
                <a:cs typeface="American Typewriter"/>
                <a:sym typeface="American Typewriter"/>
              </a:defRPr>
            </a:lvl4pPr>
            <a:lvl5pPr marL="2935288" indent="-560388">
              <a:spcBef>
                <a:spcPts val="3300"/>
              </a:spcBef>
              <a:buSzPct val="120000"/>
              <a:buFont typeface="American Typewriter"/>
              <a:defRPr sz="3800">
                <a:solidFill>
                  <a:srgbClr val="FFFFFF"/>
                </a:solidFill>
                <a:latin typeface="American Typewriter"/>
                <a:ea typeface="American Typewriter"/>
                <a:cs typeface="American Typewriter"/>
                <a:sym typeface="American Typewriter"/>
              </a:defRPr>
            </a:lvl5pPr>
          </a:lstStyle>
          <a:p>
            <a:pPr/>
            <a:r>
              <a:t>Body Level One</a:t>
            </a:r>
          </a:p>
          <a:p>
            <a:pPr lvl="1"/>
            <a:r>
              <a:t>Body Level Two</a:t>
            </a:r>
          </a:p>
          <a:p>
            <a:pPr lvl="2"/>
            <a:r>
              <a:t>Body Level Three</a:t>
            </a:r>
          </a:p>
          <a:p>
            <a:pPr lvl="3"/>
            <a:r>
              <a:t>Body Level Four</a:t>
            </a:r>
          </a:p>
          <a:p>
            <a:pPr lvl="4"/>
            <a:r>
              <a:t>Body Level Five</a:t>
            </a:r>
          </a:p>
        </p:txBody>
      </p:sp>
      <p:sp>
        <p:nvSpPr>
          <p:cNvPr id="3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9" name="Title Text"/>
          <p:cNvSpPr txBox="1"/>
          <p:nvPr>
            <p:ph type="title"/>
          </p:nvPr>
        </p:nvSpPr>
        <p:spPr>
          <a:xfrm>
            <a:off x="1027112" y="6267450"/>
            <a:ext cx="11053763" cy="1936750"/>
          </a:xfrm>
          <a:prstGeom prst="rect">
            <a:avLst/>
          </a:prstGeom>
        </p:spPr>
        <p:txBody>
          <a:bodyPr anchor="t"/>
          <a:lstStyle>
            <a:lvl1pPr marL="0" indent="0">
              <a:defRPr b="1" cap="all" sz="4000">
                <a:solidFill>
                  <a:srgbClr val="FFFFFF"/>
                </a:solidFill>
                <a:latin typeface="American Typewriter"/>
                <a:ea typeface="American Typewriter"/>
                <a:cs typeface="American Typewriter"/>
                <a:sym typeface="American Typewriter"/>
              </a:defRPr>
            </a:lvl1pPr>
          </a:lstStyle>
          <a:p>
            <a:pPr/>
            <a:r>
              <a:t>Title Text</a:t>
            </a:r>
          </a:p>
        </p:txBody>
      </p:sp>
      <p:sp>
        <p:nvSpPr>
          <p:cNvPr id="360" name="Body Level One…"/>
          <p:cNvSpPr txBox="1"/>
          <p:nvPr>
            <p:ph type="body" sz="quarter" idx="1"/>
          </p:nvPr>
        </p:nvSpPr>
        <p:spPr>
          <a:xfrm>
            <a:off x="1027112" y="4133850"/>
            <a:ext cx="11053763" cy="2133600"/>
          </a:xfrm>
          <a:prstGeom prst="rect">
            <a:avLst/>
          </a:prstGeom>
        </p:spPr>
        <p:txBody>
          <a:bodyPr anchor="b">
            <a:normAutofit fontScale="100000" lnSpcReduction="0"/>
          </a:bodyPr>
          <a:lstStyle>
            <a:lvl1pPr marL="0" indent="0">
              <a:spcBef>
                <a:spcPts val="3300"/>
              </a:spcBef>
              <a:buSzTx/>
              <a:buNone/>
              <a:defRPr sz="2000">
                <a:solidFill>
                  <a:srgbClr val="FFFFFF"/>
                </a:solidFill>
                <a:latin typeface="American Typewriter"/>
                <a:ea typeface="American Typewriter"/>
                <a:cs typeface="American Typewriter"/>
                <a:sym typeface="American Typewriter"/>
              </a:defRPr>
            </a:lvl1pPr>
            <a:lvl2pPr marL="0" indent="457200">
              <a:spcBef>
                <a:spcPts val="3300"/>
              </a:spcBef>
              <a:buSzTx/>
              <a:buNone/>
              <a:defRPr sz="2000">
                <a:solidFill>
                  <a:srgbClr val="FFFFFF"/>
                </a:solidFill>
                <a:latin typeface="American Typewriter"/>
                <a:ea typeface="American Typewriter"/>
                <a:cs typeface="American Typewriter"/>
                <a:sym typeface="American Typewriter"/>
              </a:defRPr>
            </a:lvl2pPr>
            <a:lvl3pPr marL="0" indent="914400">
              <a:spcBef>
                <a:spcPts val="3300"/>
              </a:spcBef>
              <a:buSzTx/>
              <a:buNone/>
              <a:defRPr sz="2000">
                <a:solidFill>
                  <a:srgbClr val="FFFFFF"/>
                </a:solidFill>
                <a:latin typeface="American Typewriter"/>
                <a:ea typeface="American Typewriter"/>
                <a:cs typeface="American Typewriter"/>
                <a:sym typeface="American Typewriter"/>
              </a:defRPr>
            </a:lvl3pPr>
            <a:lvl4pPr marL="0" indent="1371600">
              <a:spcBef>
                <a:spcPts val="3300"/>
              </a:spcBef>
              <a:buSzTx/>
              <a:buNone/>
              <a:defRPr sz="2000">
                <a:solidFill>
                  <a:srgbClr val="FFFFFF"/>
                </a:solidFill>
                <a:latin typeface="American Typewriter"/>
                <a:ea typeface="American Typewriter"/>
                <a:cs typeface="American Typewriter"/>
                <a:sym typeface="American Typewriter"/>
              </a:defRPr>
            </a:lvl4pPr>
            <a:lvl5pPr marL="0" indent="1828800">
              <a:spcBef>
                <a:spcPts val="3300"/>
              </a:spcBef>
              <a:buSzTx/>
              <a:buNone/>
              <a:defRPr sz="2000">
                <a:solidFill>
                  <a:srgbClr val="FFFFFF"/>
                </a:solidFill>
                <a:latin typeface="American Typewriter"/>
                <a:ea typeface="American Typewriter"/>
                <a:cs typeface="American Typewriter"/>
                <a:sym typeface="American Typewriter"/>
              </a:defRPr>
            </a:lvl5pPr>
          </a:lstStyle>
          <a:p>
            <a:pPr/>
            <a:r>
              <a:t>Body Level One</a:t>
            </a:r>
          </a:p>
          <a:p>
            <a:pPr lvl="1"/>
            <a:r>
              <a:t>Body Level Two</a:t>
            </a:r>
          </a:p>
          <a:p>
            <a:pPr lvl="2"/>
            <a:r>
              <a:t>Body Level Three</a:t>
            </a:r>
          </a:p>
          <a:p>
            <a:pPr lvl="3"/>
            <a:r>
              <a:t>Body Level Four</a:t>
            </a:r>
          </a:p>
          <a:p>
            <a:pPr lvl="4"/>
            <a:r>
              <a:t>Body Level Five</a:t>
            </a:r>
          </a:p>
        </p:txBody>
      </p:sp>
      <p:sp>
        <p:nvSpPr>
          <p:cNvPr id="3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4" name="Title Text"/>
          <p:cNvSpPr txBox="1"/>
          <p:nvPr>
            <p:ph type="title"/>
          </p:nvPr>
        </p:nvSpPr>
        <p:spPr>
          <a:prstGeom prst="rect">
            <a:avLst/>
          </a:prstGeom>
        </p:spPr>
        <p:txBody>
          <a:bodyPr/>
          <a:lstStyle/>
          <a:p>
            <a:pPr/>
            <a:r>
              <a:t>Title Text</a:t>
            </a:r>
          </a:p>
        </p:txBody>
      </p:sp>
      <p:sp>
        <p:nvSpPr>
          <p:cNvPr id="45" name="Body Level One…"/>
          <p:cNvSpPr txBox="1"/>
          <p:nvPr>
            <p:ph type="body" sz="half" idx="1"/>
          </p:nvPr>
        </p:nvSpPr>
        <p:spPr>
          <a:xfrm>
            <a:off x="1270000" y="2819400"/>
            <a:ext cx="5149850" cy="5829300"/>
          </a:xfrm>
          <a:prstGeom prst="rect">
            <a:avLst/>
          </a:prstGeom>
        </p:spPr>
        <p:txBody>
          <a:bodyPr>
            <a:normAutofit fontScale="100000" lnSpcReduction="0"/>
          </a:bodyPr>
          <a:lstStyle>
            <a:lvl1pPr>
              <a:defRPr sz="2800"/>
            </a:lvl1pPr>
            <a:lvl2pPr marL="1604433" indent="-651933">
              <a:defRPr sz="2800"/>
            </a:lvl2pPr>
            <a:lvl3pPr marL="2446020" indent="-782320">
              <a:defRPr sz="2800"/>
            </a:lvl3pPr>
            <a:lvl4pPr marL="3244144" indent="-869244">
              <a:defRPr sz="2800"/>
            </a:lvl4pPr>
            <a:lvl5pPr marL="3968044" indent="-869244">
              <a:defRPr sz="2800"/>
            </a:lvl5pPr>
          </a:lstStyle>
          <a:p>
            <a:pPr/>
            <a:r>
              <a:t>Body Level One</a:t>
            </a:r>
          </a:p>
          <a:p>
            <a:pPr lvl="1"/>
            <a:r>
              <a:t>Body Level Two</a:t>
            </a:r>
          </a:p>
          <a:p>
            <a:pPr lvl="2"/>
            <a:r>
              <a:t>Body Level Three</a:t>
            </a:r>
          </a:p>
          <a:p>
            <a:pPr lvl="3"/>
            <a:r>
              <a:t>Body Level Four</a:t>
            </a:r>
          </a:p>
          <a:p>
            <a:pPr lvl="4"/>
            <a:r>
              <a:t>Body Level Five</a:t>
            </a:r>
          </a:p>
        </p:txBody>
      </p:sp>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68" name="Title Text"/>
          <p:cNvSpPr txBox="1"/>
          <p:nvPr>
            <p:ph type="title"/>
          </p:nvPr>
        </p:nvSpPr>
        <p:spPr>
          <a:xfrm>
            <a:off x="1079500" y="139700"/>
            <a:ext cx="10833100" cy="2095500"/>
          </a:xfrm>
          <a:prstGeom prst="rect">
            <a:avLst/>
          </a:prstGeom>
        </p:spPr>
        <p:txBody>
          <a:bodyPr/>
          <a:lstStyle>
            <a:lvl1pPr marL="0" indent="0" algn="ctr">
              <a:defRPr>
                <a:solidFill>
                  <a:srgbClr val="FFFFFF"/>
                </a:solidFill>
                <a:latin typeface="American Typewriter"/>
                <a:ea typeface="American Typewriter"/>
                <a:cs typeface="American Typewriter"/>
                <a:sym typeface="American Typewriter"/>
              </a:defRPr>
            </a:lvl1pPr>
          </a:lstStyle>
          <a:p>
            <a:pPr/>
            <a:r>
              <a:t>Title Text</a:t>
            </a:r>
          </a:p>
        </p:txBody>
      </p:sp>
      <p:sp>
        <p:nvSpPr>
          <p:cNvPr id="369" name="Body Level One…"/>
          <p:cNvSpPr txBox="1"/>
          <p:nvPr>
            <p:ph type="body" sz="half" idx="1"/>
          </p:nvPr>
        </p:nvSpPr>
        <p:spPr>
          <a:xfrm>
            <a:off x="1079500" y="2527300"/>
            <a:ext cx="5340350" cy="6108700"/>
          </a:xfrm>
          <a:prstGeom prst="rect">
            <a:avLst/>
          </a:prstGeom>
        </p:spPr>
        <p:txBody>
          <a:bodyPr>
            <a:normAutofit fontScale="100000" lnSpcReduction="0"/>
          </a:bodyPr>
          <a:lstStyle>
            <a:lvl1pPr marL="852487" indent="-560387">
              <a:spcBef>
                <a:spcPts val="3300"/>
              </a:spcBef>
              <a:buSzPct val="120000"/>
              <a:buFont typeface="American Typewriter"/>
              <a:defRPr sz="2800">
                <a:solidFill>
                  <a:srgbClr val="FFFFFF"/>
                </a:solidFill>
                <a:latin typeface="American Typewriter"/>
                <a:ea typeface="American Typewriter"/>
                <a:cs typeface="American Typewriter"/>
                <a:sym typeface="American Typewriter"/>
              </a:defRPr>
            </a:lvl1pPr>
            <a:lvl2pPr marL="1471612" indent="-655637">
              <a:spcBef>
                <a:spcPts val="3300"/>
              </a:spcBef>
              <a:buSzPct val="120000"/>
              <a:buFont typeface="American Typewriter"/>
              <a:defRPr sz="2800">
                <a:solidFill>
                  <a:srgbClr val="FFFFFF"/>
                </a:solidFill>
                <a:latin typeface="American Typewriter"/>
                <a:ea typeface="American Typewriter"/>
                <a:cs typeface="American Typewriter"/>
                <a:sym typeface="American Typewriter"/>
              </a:defRPr>
            </a:lvl2pPr>
            <a:lvl3pPr marL="2110740" indent="-786765">
              <a:spcBef>
                <a:spcPts val="3300"/>
              </a:spcBef>
              <a:buSzPct val="120000"/>
              <a:buFont typeface="American Typewriter"/>
              <a:defRPr sz="2800">
                <a:solidFill>
                  <a:srgbClr val="FFFFFF"/>
                </a:solidFill>
                <a:latin typeface="American Typewriter"/>
                <a:ea typeface="American Typewriter"/>
                <a:cs typeface="American Typewriter"/>
                <a:sym typeface="American Typewriter"/>
              </a:defRPr>
            </a:lvl3pPr>
            <a:lvl4pPr marL="2723621" indent="-874183">
              <a:spcBef>
                <a:spcPts val="3300"/>
              </a:spcBef>
              <a:buSzPct val="120000"/>
              <a:buFont typeface="American Typewriter"/>
              <a:defRPr sz="2800">
                <a:solidFill>
                  <a:srgbClr val="FFFFFF"/>
                </a:solidFill>
                <a:latin typeface="American Typewriter"/>
                <a:ea typeface="American Typewriter"/>
                <a:cs typeface="American Typewriter"/>
                <a:sym typeface="American Typewriter"/>
              </a:defRPr>
            </a:lvl4pPr>
            <a:lvl5pPr marL="3246614" indent="-871714">
              <a:spcBef>
                <a:spcPts val="3300"/>
              </a:spcBef>
              <a:buSzPct val="120000"/>
              <a:buFont typeface="American Typewriter"/>
              <a:defRPr sz="2800">
                <a:solidFill>
                  <a:srgbClr val="FFFFFF"/>
                </a:solidFill>
                <a:latin typeface="American Typewriter"/>
                <a:ea typeface="American Typewriter"/>
                <a:cs typeface="American Typewriter"/>
                <a:sym typeface="American Typewriter"/>
              </a:defRPr>
            </a:lvl5pPr>
          </a:lstStyle>
          <a:p>
            <a:pPr/>
            <a:r>
              <a:t>Body Level One</a:t>
            </a:r>
          </a:p>
          <a:p>
            <a:pPr lvl="1"/>
            <a:r>
              <a:t>Body Level Two</a:t>
            </a:r>
          </a:p>
          <a:p>
            <a:pPr lvl="2"/>
            <a:r>
              <a:t>Body Level Three</a:t>
            </a:r>
          </a:p>
          <a:p>
            <a:pPr lvl="3"/>
            <a:r>
              <a:t>Body Level Four</a:t>
            </a:r>
          </a:p>
          <a:p>
            <a:pPr lvl="4"/>
            <a:r>
              <a:t>Body Level Five</a:t>
            </a:r>
          </a:p>
        </p:txBody>
      </p:sp>
      <p:sp>
        <p:nvSpPr>
          <p:cNvPr id="3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7" name="Title Text"/>
          <p:cNvSpPr txBox="1"/>
          <p:nvPr>
            <p:ph type="title"/>
          </p:nvPr>
        </p:nvSpPr>
        <p:spPr>
          <a:xfrm>
            <a:off x="650875" y="390525"/>
            <a:ext cx="11703050" cy="1625600"/>
          </a:xfrm>
          <a:prstGeom prst="rect">
            <a:avLst/>
          </a:prstGeom>
        </p:spPr>
        <p:txBody>
          <a:bodyPr/>
          <a:lstStyle>
            <a:lvl1pPr marL="0" indent="0" algn="ctr">
              <a:defRPr>
                <a:solidFill>
                  <a:srgbClr val="FFFFFF"/>
                </a:solidFill>
                <a:latin typeface="American Typewriter"/>
                <a:ea typeface="American Typewriter"/>
                <a:cs typeface="American Typewriter"/>
                <a:sym typeface="American Typewriter"/>
              </a:defRPr>
            </a:lvl1pPr>
          </a:lstStyle>
          <a:p>
            <a:pPr/>
            <a:r>
              <a:t>Title Text</a:t>
            </a:r>
          </a:p>
        </p:txBody>
      </p:sp>
      <p:sp>
        <p:nvSpPr>
          <p:cNvPr id="378" name="Body Level One…"/>
          <p:cNvSpPr txBox="1"/>
          <p:nvPr>
            <p:ph type="body" sz="quarter" idx="1"/>
          </p:nvPr>
        </p:nvSpPr>
        <p:spPr>
          <a:xfrm>
            <a:off x="650875" y="2182813"/>
            <a:ext cx="5745163" cy="909638"/>
          </a:xfrm>
          <a:prstGeom prst="rect">
            <a:avLst/>
          </a:prstGeom>
        </p:spPr>
        <p:txBody>
          <a:bodyPr anchor="b">
            <a:normAutofit fontScale="100000" lnSpcReduction="0"/>
          </a:bodyPr>
          <a:lstStyle>
            <a:lvl1pPr marL="0" indent="0">
              <a:spcBef>
                <a:spcPts val="3300"/>
              </a:spcBef>
              <a:buSzTx/>
              <a:buNone/>
              <a:defRPr b="1" sz="2400">
                <a:solidFill>
                  <a:srgbClr val="FFFFFF"/>
                </a:solidFill>
                <a:latin typeface="American Typewriter"/>
                <a:ea typeface="American Typewriter"/>
                <a:cs typeface="American Typewriter"/>
                <a:sym typeface="American Typewriter"/>
              </a:defRPr>
            </a:lvl1pPr>
            <a:lvl2pPr marL="0" indent="457200">
              <a:spcBef>
                <a:spcPts val="3300"/>
              </a:spcBef>
              <a:buSzTx/>
              <a:buNone/>
              <a:defRPr b="1" sz="2400">
                <a:solidFill>
                  <a:srgbClr val="FFFFFF"/>
                </a:solidFill>
                <a:latin typeface="American Typewriter"/>
                <a:ea typeface="American Typewriter"/>
                <a:cs typeface="American Typewriter"/>
                <a:sym typeface="American Typewriter"/>
              </a:defRPr>
            </a:lvl2pPr>
            <a:lvl3pPr marL="0" indent="914400">
              <a:spcBef>
                <a:spcPts val="3300"/>
              </a:spcBef>
              <a:buSzTx/>
              <a:buNone/>
              <a:defRPr b="1" sz="2400">
                <a:solidFill>
                  <a:srgbClr val="FFFFFF"/>
                </a:solidFill>
                <a:latin typeface="American Typewriter"/>
                <a:ea typeface="American Typewriter"/>
                <a:cs typeface="American Typewriter"/>
                <a:sym typeface="American Typewriter"/>
              </a:defRPr>
            </a:lvl3pPr>
            <a:lvl4pPr marL="0" indent="1371600">
              <a:spcBef>
                <a:spcPts val="3300"/>
              </a:spcBef>
              <a:buSzTx/>
              <a:buNone/>
              <a:defRPr b="1" sz="2400">
                <a:solidFill>
                  <a:srgbClr val="FFFFFF"/>
                </a:solidFill>
                <a:latin typeface="American Typewriter"/>
                <a:ea typeface="American Typewriter"/>
                <a:cs typeface="American Typewriter"/>
                <a:sym typeface="American Typewriter"/>
              </a:defRPr>
            </a:lvl4pPr>
            <a:lvl5pPr marL="0" indent="1828800">
              <a:spcBef>
                <a:spcPts val="3300"/>
              </a:spcBef>
              <a:buSzTx/>
              <a:buNone/>
              <a:defRPr b="1" sz="2400">
                <a:solidFill>
                  <a:srgbClr val="FFFFFF"/>
                </a:solidFill>
                <a:latin typeface="American Typewriter"/>
                <a:ea typeface="American Typewriter"/>
                <a:cs typeface="American Typewriter"/>
                <a:sym typeface="American Typewriter"/>
              </a:defRPr>
            </a:lvl5pPr>
          </a:lstStyle>
          <a:p>
            <a:pPr/>
            <a:r>
              <a:t>Body Level One</a:t>
            </a:r>
          </a:p>
          <a:p>
            <a:pPr lvl="1"/>
            <a:r>
              <a:t>Body Level Two</a:t>
            </a:r>
          </a:p>
          <a:p>
            <a:pPr lvl="2"/>
            <a:r>
              <a:t>Body Level Three</a:t>
            </a:r>
          </a:p>
          <a:p>
            <a:pPr lvl="3"/>
            <a:r>
              <a:t>Body Level Four</a:t>
            </a:r>
          </a:p>
          <a:p>
            <a:pPr lvl="4"/>
            <a:r>
              <a:t>Body Level Five</a:t>
            </a:r>
          </a:p>
        </p:txBody>
      </p:sp>
      <p:sp>
        <p:nvSpPr>
          <p:cNvPr id="379" name="Text Placeholder 4"/>
          <p:cNvSpPr/>
          <p:nvPr>
            <p:ph type="body" sz="quarter" idx="21"/>
          </p:nvPr>
        </p:nvSpPr>
        <p:spPr>
          <a:xfrm>
            <a:off x="6605588" y="2182813"/>
            <a:ext cx="5748338" cy="909638"/>
          </a:xfrm>
          <a:prstGeom prst="rect">
            <a:avLst/>
          </a:prstGeom>
        </p:spPr>
        <p:txBody>
          <a:bodyPr anchor="b">
            <a:normAutofit fontScale="100000" lnSpcReduction="0"/>
          </a:bodyPr>
          <a:lstStyle/>
          <a:p>
            <a:pPr marL="0" indent="0">
              <a:spcBef>
                <a:spcPts val="3300"/>
              </a:spcBef>
              <a:buSzTx/>
              <a:buNone/>
              <a:defRPr b="1" sz="2400">
                <a:solidFill>
                  <a:srgbClr val="FFFFFF"/>
                </a:solidFill>
                <a:latin typeface="American Typewriter"/>
                <a:ea typeface="American Typewriter"/>
                <a:cs typeface="American Typewriter"/>
                <a:sym typeface="American Typewriter"/>
              </a:defRPr>
            </a:pPr>
          </a:p>
        </p:txBody>
      </p:sp>
      <p:sp>
        <p:nvSpPr>
          <p:cNvPr id="3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7" name="Title Text"/>
          <p:cNvSpPr txBox="1"/>
          <p:nvPr>
            <p:ph type="title"/>
          </p:nvPr>
        </p:nvSpPr>
        <p:spPr>
          <a:xfrm>
            <a:off x="1079500" y="139700"/>
            <a:ext cx="10833100" cy="2095500"/>
          </a:xfrm>
          <a:prstGeom prst="rect">
            <a:avLst/>
          </a:prstGeom>
        </p:spPr>
        <p:txBody>
          <a:bodyPr/>
          <a:lstStyle>
            <a:lvl1pPr marL="0" indent="0" algn="ctr">
              <a:defRPr>
                <a:solidFill>
                  <a:srgbClr val="FFFFFF"/>
                </a:solidFill>
                <a:latin typeface="American Typewriter"/>
                <a:ea typeface="American Typewriter"/>
                <a:cs typeface="American Typewriter"/>
                <a:sym typeface="American Typewriter"/>
              </a:defRPr>
            </a:lvl1pPr>
          </a:lstStyle>
          <a:p>
            <a:pPr/>
            <a:r>
              <a:t>Title Text</a:t>
            </a:r>
          </a:p>
        </p:txBody>
      </p:sp>
      <p:sp>
        <p:nvSpPr>
          <p:cNvPr id="3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2" name="Title Text"/>
          <p:cNvSpPr txBox="1"/>
          <p:nvPr>
            <p:ph type="title"/>
          </p:nvPr>
        </p:nvSpPr>
        <p:spPr>
          <a:xfrm>
            <a:off x="650875" y="388938"/>
            <a:ext cx="4278313" cy="1652587"/>
          </a:xfrm>
          <a:prstGeom prst="rect">
            <a:avLst/>
          </a:prstGeom>
        </p:spPr>
        <p:txBody>
          <a:bodyPr anchor="b"/>
          <a:lstStyle>
            <a:lvl1pPr marL="0" indent="0">
              <a:defRPr b="1" sz="2000">
                <a:solidFill>
                  <a:srgbClr val="FFFFFF"/>
                </a:solidFill>
                <a:latin typeface="American Typewriter"/>
                <a:ea typeface="American Typewriter"/>
                <a:cs typeface="American Typewriter"/>
                <a:sym typeface="American Typewriter"/>
              </a:defRPr>
            </a:lvl1pPr>
          </a:lstStyle>
          <a:p>
            <a:pPr/>
            <a:r>
              <a:t>Title Text</a:t>
            </a:r>
          </a:p>
        </p:txBody>
      </p:sp>
      <p:sp>
        <p:nvSpPr>
          <p:cNvPr id="403" name="Body Level One…"/>
          <p:cNvSpPr txBox="1"/>
          <p:nvPr>
            <p:ph type="body" idx="1"/>
          </p:nvPr>
        </p:nvSpPr>
        <p:spPr>
          <a:xfrm>
            <a:off x="5084762" y="388938"/>
            <a:ext cx="7269163" cy="8323262"/>
          </a:xfrm>
          <a:prstGeom prst="rect">
            <a:avLst/>
          </a:prstGeom>
        </p:spPr>
        <p:txBody>
          <a:bodyPr>
            <a:normAutofit fontScale="100000" lnSpcReduction="0"/>
          </a:bodyPr>
          <a:lstStyle>
            <a:lvl1pPr marL="852487" indent="-560387">
              <a:spcBef>
                <a:spcPts val="3300"/>
              </a:spcBef>
              <a:buSzPct val="120000"/>
              <a:buFont typeface="American Typewriter"/>
              <a:defRPr sz="3200">
                <a:solidFill>
                  <a:srgbClr val="FFFFFF"/>
                </a:solidFill>
                <a:latin typeface="American Typewriter"/>
                <a:ea typeface="American Typewriter"/>
                <a:cs typeface="American Typewriter"/>
                <a:sym typeface="American Typewriter"/>
              </a:defRPr>
            </a:lvl1pPr>
            <a:lvl2pPr marL="1458232" indent="-642257">
              <a:spcBef>
                <a:spcPts val="3300"/>
              </a:spcBef>
              <a:buSzPct val="120000"/>
              <a:buFont typeface="American Typewriter"/>
              <a:defRPr sz="3200">
                <a:solidFill>
                  <a:srgbClr val="FFFFFF"/>
                </a:solidFill>
                <a:latin typeface="American Typewriter"/>
                <a:ea typeface="American Typewriter"/>
                <a:cs typeface="American Typewriter"/>
                <a:sym typeface="American Typewriter"/>
              </a:defRPr>
            </a:lvl2pPr>
            <a:lvl3pPr marL="2073275" indent="-749300">
              <a:spcBef>
                <a:spcPts val="3300"/>
              </a:spcBef>
              <a:buSzPct val="120000"/>
              <a:buFont typeface="American Typewriter"/>
              <a:defRPr sz="3200">
                <a:solidFill>
                  <a:srgbClr val="FFFFFF"/>
                </a:solidFill>
                <a:latin typeface="American Typewriter"/>
                <a:ea typeface="American Typewriter"/>
                <a:cs typeface="American Typewriter"/>
                <a:sym typeface="American Typewriter"/>
              </a:defRPr>
            </a:lvl3pPr>
            <a:lvl4pPr marL="2748598" indent="-899160">
              <a:spcBef>
                <a:spcPts val="3300"/>
              </a:spcBef>
              <a:buSzPct val="120000"/>
              <a:buFont typeface="American Typewriter"/>
              <a:defRPr sz="3200">
                <a:solidFill>
                  <a:srgbClr val="FFFFFF"/>
                </a:solidFill>
                <a:latin typeface="American Typewriter"/>
                <a:ea typeface="American Typewriter"/>
                <a:cs typeface="American Typewriter"/>
                <a:sym typeface="American Typewriter"/>
              </a:defRPr>
            </a:lvl4pPr>
            <a:lvl5pPr marL="3271520" indent="-896620">
              <a:spcBef>
                <a:spcPts val="3300"/>
              </a:spcBef>
              <a:buSzPct val="120000"/>
              <a:buFont typeface="American Typewriter"/>
              <a:defRPr sz="3200">
                <a:solidFill>
                  <a:srgbClr val="FFFFFF"/>
                </a:solidFill>
                <a:latin typeface="American Typewriter"/>
                <a:ea typeface="American Typewriter"/>
                <a:cs typeface="American Typewriter"/>
                <a:sym typeface="American Typewriter"/>
              </a:defRPr>
            </a:lvl5pPr>
          </a:lstStyle>
          <a:p>
            <a:pPr/>
            <a:r>
              <a:t>Body Level One</a:t>
            </a:r>
          </a:p>
          <a:p>
            <a:pPr lvl="1"/>
            <a:r>
              <a:t>Body Level Two</a:t>
            </a:r>
          </a:p>
          <a:p>
            <a:pPr lvl="2"/>
            <a:r>
              <a:t>Body Level Three</a:t>
            </a:r>
          </a:p>
          <a:p>
            <a:pPr lvl="3"/>
            <a:r>
              <a:t>Body Level Four</a:t>
            </a:r>
          </a:p>
          <a:p>
            <a:pPr lvl="4"/>
            <a:r>
              <a:t>Body Level Five</a:t>
            </a:r>
          </a:p>
        </p:txBody>
      </p:sp>
      <p:sp>
        <p:nvSpPr>
          <p:cNvPr id="404" name="Text Placeholder 3"/>
          <p:cNvSpPr/>
          <p:nvPr>
            <p:ph type="body" sz="half" idx="21"/>
          </p:nvPr>
        </p:nvSpPr>
        <p:spPr>
          <a:xfrm>
            <a:off x="650875" y="2041525"/>
            <a:ext cx="4278313" cy="6670675"/>
          </a:xfrm>
          <a:prstGeom prst="rect">
            <a:avLst/>
          </a:prstGeom>
        </p:spPr>
        <p:txBody>
          <a:bodyPr>
            <a:normAutofit fontScale="100000" lnSpcReduction="0"/>
          </a:bodyPr>
          <a:lstStyle/>
          <a:p>
            <a:pPr marL="0" indent="0">
              <a:spcBef>
                <a:spcPts val="3300"/>
              </a:spcBef>
              <a:buSzTx/>
              <a:buNone/>
              <a:defRPr sz="1400">
                <a:solidFill>
                  <a:srgbClr val="FFFFFF"/>
                </a:solidFill>
                <a:latin typeface="American Typewriter"/>
                <a:ea typeface="American Typewriter"/>
                <a:cs typeface="American Typewriter"/>
                <a:sym typeface="American Typewriter"/>
              </a:defRPr>
            </a:pPr>
          </a:p>
        </p:txBody>
      </p:sp>
      <p:sp>
        <p:nvSpPr>
          <p:cNvPr id="4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12" name="Title Text"/>
          <p:cNvSpPr txBox="1"/>
          <p:nvPr>
            <p:ph type="title"/>
          </p:nvPr>
        </p:nvSpPr>
        <p:spPr>
          <a:xfrm>
            <a:off x="2549525" y="6827838"/>
            <a:ext cx="7802564" cy="806451"/>
          </a:xfrm>
          <a:prstGeom prst="rect">
            <a:avLst/>
          </a:prstGeom>
        </p:spPr>
        <p:txBody>
          <a:bodyPr anchor="b"/>
          <a:lstStyle>
            <a:lvl1pPr marL="0" indent="0">
              <a:defRPr b="1" sz="2000">
                <a:solidFill>
                  <a:srgbClr val="FFFFFF"/>
                </a:solidFill>
                <a:latin typeface="American Typewriter"/>
                <a:ea typeface="American Typewriter"/>
                <a:cs typeface="American Typewriter"/>
                <a:sym typeface="American Typewriter"/>
              </a:defRPr>
            </a:lvl1pPr>
          </a:lstStyle>
          <a:p>
            <a:pPr/>
            <a:r>
              <a:t>Title Text</a:t>
            </a:r>
          </a:p>
        </p:txBody>
      </p:sp>
      <p:sp>
        <p:nvSpPr>
          <p:cNvPr id="413" name="Picture Placeholder 2"/>
          <p:cNvSpPr/>
          <p:nvPr>
            <p:ph type="pic" sz="half" idx="21"/>
          </p:nvPr>
        </p:nvSpPr>
        <p:spPr>
          <a:xfrm>
            <a:off x="2549525" y="871537"/>
            <a:ext cx="7802564" cy="5851526"/>
          </a:xfrm>
          <a:prstGeom prst="rect">
            <a:avLst/>
          </a:prstGeom>
        </p:spPr>
        <p:txBody>
          <a:bodyPr lIns="91439" tIns="45719" rIns="91439" bIns="45719" anchor="t"/>
          <a:lstStyle/>
          <a:p>
            <a:pPr/>
          </a:p>
        </p:txBody>
      </p:sp>
      <p:sp>
        <p:nvSpPr>
          <p:cNvPr id="414" name="Body Level One…"/>
          <p:cNvSpPr txBox="1"/>
          <p:nvPr>
            <p:ph type="body" sz="quarter" idx="1"/>
          </p:nvPr>
        </p:nvSpPr>
        <p:spPr>
          <a:xfrm>
            <a:off x="2549525" y="7634288"/>
            <a:ext cx="7802564" cy="1144588"/>
          </a:xfrm>
          <a:prstGeom prst="rect">
            <a:avLst/>
          </a:prstGeom>
        </p:spPr>
        <p:txBody>
          <a:bodyPr>
            <a:normAutofit fontScale="100000" lnSpcReduction="0"/>
          </a:bodyPr>
          <a:lstStyle>
            <a:lvl1pPr marL="0" indent="0">
              <a:spcBef>
                <a:spcPts val="3300"/>
              </a:spcBef>
              <a:buSzTx/>
              <a:buNone/>
              <a:defRPr sz="1400">
                <a:solidFill>
                  <a:srgbClr val="FFFFFF"/>
                </a:solidFill>
                <a:latin typeface="American Typewriter"/>
                <a:ea typeface="American Typewriter"/>
                <a:cs typeface="American Typewriter"/>
                <a:sym typeface="American Typewriter"/>
              </a:defRPr>
            </a:lvl1pPr>
            <a:lvl2pPr marL="0" indent="457200">
              <a:spcBef>
                <a:spcPts val="3300"/>
              </a:spcBef>
              <a:buSzTx/>
              <a:buNone/>
              <a:defRPr sz="1400">
                <a:solidFill>
                  <a:srgbClr val="FFFFFF"/>
                </a:solidFill>
                <a:latin typeface="American Typewriter"/>
                <a:ea typeface="American Typewriter"/>
                <a:cs typeface="American Typewriter"/>
                <a:sym typeface="American Typewriter"/>
              </a:defRPr>
            </a:lvl2pPr>
            <a:lvl3pPr marL="0" indent="914400">
              <a:spcBef>
                <a:spcPts val="3300"/>
              </a:spcBef>
              <a:buSzTx/>
              <a:buNone/>
              <a:defRPr sz="1400">
                <a:solidFill>
                  <a:srgbClr val="FFFFFF"/>
                </a:solidFill>
                <a:latin typeface="American Typewriter"/>
                <a:ea typeface="American Typewriter"/>
                <a:cs typeface="American Typewriter"/>
                <a:sym typeface="American Typewriter"/>
              </a:defRPr>
            </a:lvl3pPr>
            <a:lvl4pPr marL="0" indent="1371600">
              <a:spcBef>
                <a:spcPts val="3300"/>
              </a:spcBef>
              <a:buSzTx/>
              <a:buNone/>
              <a:defRPr sz="1400">
                <a:solidFill>
                  <a:srgbClr val="FFFFFF"/>
                </a:solidFill>
                <a:latin typeface="American Typewriter"/>
                <a:ea typeface="American Typewriter"/>
                <a:cs typeface="American Typewriter"/>
                <a:sym typeface="American Typewriter"/>
              </a:defRPr>
            </a:lvl4pPr>
            <a:lvl5pPr marL="0" indent="1828800">
              <a:spcBef>
                <a:spcPts val="3300"/>
              </a:spcBef>
              <a:buSzTx/>
              <a:buNone/>
              <a:defRPr sz="1400">
                <a:solidFill>
                  <a:srgbClr val="FFFFFF"/>
                </a:solidFill>
                <a:latin typeface="American Typewriter"/>
                <a:ea typeface="American Typewriter"/>
                <a:cs typeface="American Typewriter"/>
                <a:sym typeface="American Typewriter"/>
              </a:defRPr>
            </a:lvl5pPr>
          </a:lstStyle>
          <a:p>
            <a:pPr/>
            <a:r>
              <a:t>Body Level One</a:t>
            </a:r>
          </a:p>
          <a:p>
            <a:pPr lvl="1"/>
            <a:r>
              <a:t>Body Level Two</a:t>
            </a:r>
          </a:p>
          <a:p>
            <a:pPr lvl="2"/>
            <a:r>
              <a:t>Body Level Three</a:t>
            </a:r>
          </a:p>
          <a:p>
            <a:pPr lvl="3"/>
            <a:r>
              <a:t>Body Level Four</a:t>
            </a:r>
          </a:p>
          <a:p>
            <a:pPr lvl="4"/>
            <a:r>
              <a:t>Body Level Five</a:t>
            </a:r>
          </a:p>
        </p:txBody>
      </p:sp>
      <p:sp>
        <p:nvSpPr>
          <p:cNvPr id="4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422" name="Title Text"/>
          <p:cNvSpPr txBox="1"/>
          <p:nvPr>
            <p:ph type="title"/>
          </p:nvPr>
        </p:nvSpPr>
        <p:spPr>
          <a:xfrm>
            <a:off x="974725" y="3030538"/>
            <a:ext cx="11055350" cy="2090737"/>
          </a:xfrm>
          <a:prstGeom prst="rect">
            <a:avLst/>
          </a:prstGeom>
        </p:spPr>
        <p:txBody>
          <a:bodyPr/>
          <a:lstStyle>
            <a:lvl1pPr>
              <a:defRPr sz="6400"/>
            </a:lvl1pPr>
          </a:lstStyle>
          <a:p>
            <a:pPr/>
            <a:r>
              <a:t>Title Text</a:t>
            </a:r>
          </a:p>
        </p:txBody>
      </p:sp>
      <p:sp>
        <p:nvSpPr>
          <p:cNvPr id="423" name="Body Level One…"/>
          <p:cNvSpPr txBox="1"/>
          <p:nvPr>
            <p:ph type="body" sz="quarter" idx="1"/>
          </p:nvPr>
        </p:nvSpPr>
        <p:spPr>
          <a:xfrm>
            <a:off x="1951038" y="5527675"/>
            <a:ext cx="9102726" cy="2492375"/>
          </a:xfrm>
          <a:prstGeom prst="rect">
            <a:avLst/>
          </a:prstGeom>
        </p:spPr>
        <p:txBody>
          <a:bodyPr>
            <a:normAutofit fontScale="100000" lnSpcReduction="0"/>
          </a:bodyPr>
          <a:lstStyle>
            <a:lvl1pPr marL="0" indent="0" algn="ctr">
              <a:buSzTx/>
              <a:buNone/>
              <a:defRPr sz="3400"/>
            </a:lvl1pPr>
            <a:lvl2pPr marL="0" indent="457200" algn="ctr">
              <a:buSzTx/>
              <a:buNone/>
              <a:defRPr sz="3400"/>
            </a:lvl2pPr>
            <a:lvl3pPr marL="0" indent="914400" algn="ctr">
              <a:buSzTx/>
              <a:buNone/>
              <a:defRPr sz="3400"/>
            </a:lvl3pPr>
            <a:lvl4pPr marL="0" indent="1371600" algn="ctr">
              <a:buSzTx/>
              <a:buNone/>
              <a:defRPr sz="3400"/>
            </a:lvl4pPr>
            <a:lvl5pPr marL="0" indent="1828800" algn="ctr">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4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grpSp>
        <p:nvGrpSpPr>
          <p:cNvPr id="433" name="Group 5"/>
          <p:cNvGrpSpPr/>
          <p:nvPr/>
        </p:nvGrpSpPr>
        <p:grpSpPr>
          <a:xfrm>
            <a:off x="-12700" y="-12700"/>
            <a:ext cx="13055600" cy="9766300"/>
            <a:chOff x="0" y="0"/>
            <a:chExt cx="13055600" cy="9766300"/>
          </a:xfrm>
        </p:grpSpPr>
        <p:sp>
          <p:nvSpPr>
            <p:cNvPr id="431" name="Rectangle 3"/>
            <p:cNvSpPr/>
            <p:nvPr/>
          </p:nvSpPr>
          <p:spPr>
            <a:xfrm>
              <a:off x="0" y="0"/>
              <a:ext cx="13055600" cy="9766300"/>
            </a:xfrm>
            <a:prstGeom prst="rect">
              <a:avLst/>
            </a:prstGeom>
            <a:gradFill flip="none" rotWithShape="1">
              <a:gsLst>
                <a:gs pos="0">
                  <a:srgbClr val="522809"/>
                </a:gs>
                <a:gs pos="100000">
                  <a:srgbClr val="220809"/>
                </a:gs>
              </a:gsLst>
              <a:lin ang="5400000" scaled="0"/>
            </a:gradFill>
            <a:ln w="25400" cap="flat">
              <a:solidFill>
                <a:srgbClr val="000000"/>
              </a:solidFill>
              <a:prstDash val="solid"/>
              <a:miter lim="800000"/>
            </a:ln>
            <a:effectLst/>
          </p:spPr>
          <p:txBody>
            <a:bodyPr wrap="square" lIns="45719" tIns="45719" rIns="45719" bIns="45719" numCol="1" anchor="t">
              <a:noAutofit/>
            </a:bodyPr>
            <a:lstStyle/>
            <a:p>
              <a:pPr/>
            </a:p>
          </p:txBody>
        </p:sp>
        <p:pic>
          <p:nvPicPr>
            <p:cNvPr id="432" name="Picture 4" descr="Picture 4"/>
            <p:cNvPicPr>
              <a:picLocks noChangeAspect="1"/>
            </p:cNvPicPr>
            <p:nvPr/>
          </p:nvPicPr>
          <p:blipFill>
            <a:blip r:embed="rId2">
              <a:extLst/>
            </a:blip>
            <a:stretch>
              <a:fillRect/>
            </a:stretch>
          </p:blipFill>
          <p:spPr>
            <a:xfrm>
              <a:off x="73025" y="0"/>
              <a:ext cx="12966700" cy="9677400"/>
            </a:xfrm>
            <a:prstGeom prst="rect">
              <a:avLst/>
            </a:prstGeom>
            <a:ln w="12700" cap="flat">
              <a:noFill/>
              <a:miter lim="400000"/>
            </a:ln>
            <a:effectLst/>
          </p:spPr>
        </p:pic>
      </p:grpSp>
      <p:sp>
        <p:nvSpPr>
          <p:cNvPr id="434" name="Title Text"/>
          <p:cNvSpPr txBox="1"/>
          <p:nvPr>
            <p:ph type="title"/>
          </p:nvPr>
        </p:nvSpPr>
        <p:spPr>
          <a:prstGeom prst="rect">
            <a:avLst/>
          </a:prstGeom>
        </p:spPr>
        <p:txBody>
          <a:bodyPr/>
          <a:lstStyle>
            <a:lvl1pPr>
              <a:defRPr sz="6400"/>
            </a:lvl1pPr>
          </a:lstStyle>
          <a:p>
            <a:pPr/>
            <a:r>
              <a:t>Title Text</a:t>
            </a:r>
          </a:p>
        </p:txBody>
      </p:sp>
      <p:sp>
        <p:nvSpPr>
          <p:cNvPr id="435" name="Body Level One…"/>
          <p:cNvSpPr txBox="1"/>
          <p:nvPr>
            <p:ph type="body" idx="1"/>
          </p:nvPr>
        </p:nvSpPr>
        <p:spPr>
          <a:xfrm>
            <a:off x="1270000" y="2819400"/>
            <a:ext cx="10452100" cy="5829300"/>
          </a:xfrm>
          <a:prstGeom prst="rect">
            <a:avLst/>
          </a:prstGeom>
        </p:spPr>
        <p:txBody>
          <a:bodyPr>
            <a:normAutofit fontScale="100000" lnSpcReduction="0"/>
          </a:bodyPr>
          <a:lstStyle>
            <a:lvl1pPr>
              <a:defRPr sz="3400"/>
            </a:lvl1pPr>
            <a:lvl2pPr>
              <a:defRPr sz="3400"/>
            </a:lvl2pPr>
            <a:lvl3pPr>
              <a:defRPr sz="3400"/>
            </a:lvl3pPr>
            <a:lvl4pPr>
              <a:defRPr sz="3400"/>
            </a:lvl4pPr>
            <a:lvl5pPr>
              <a:defRPr sz="3400"/>
            </a:lvl5pPr>
          </a:lstStyle>
          <a:p>
            <a:pPr/>
            <a:r>
              <a:t>Body Level One</a:t>
            </a:r>
          </a:p>
          <a:p>
            <a:pPr lvl="1"/>
            <a:r>
              <a:t>Body Level Two</a:t>
            </a:r>
          </a:p>
          <a:p>
            <a:pPr lvl="2"/>
            <a:r>
              <a:t>Body Level Three</a:t>
            </a:r>
          </a:p>
          <a:p>
            <a:pPr lvl="3"/>
            <a:r>
              <a:t>Body Level Four</a:t>
            </a:r>
          </a:p>
          <a:p>
            <a:pPr lvl="4"/>
            <a:r>
              <a:t>Body Level Five</a:t>
            </a:r>
          </a:p>
        </p:txBody>
      </p:sp>
      <p:sp>
        <p:nvSpPr>
          <p:cNvPr id="4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443" name="Title Text"/>
          <p:cNvSpPr txBox="1"/>
          <p:nvPr>
            <p:ph type="title"/>
          </p:nvPr>
        </p:nvSpPr>
        <p:spPr>
          <a:xfrm>
            <a:off x="1027112" y="6267450"/>
            <a:ext cx="11053763" cy="1936750"/>
          </a:xfrm>
          <a:prstGeom prst="rect">
            <a:avLst/>
          </a:prstGeom>
        </p:spPr>
        <p:txBody>
          <a:bodyPr anchor="t"/>
          <a:lstStyle>
            <a:lvl1pPr>
              <a:defRPr cap="all" sz="4000"/>
            </a:lvl1pPr>
          </a:lstStyle>
          <a:p>
            <a:pPr/>
            <a:r>
              <a:t>Title Text</a:t>
            </a:r>
          </a:p>
        </p:txBody>
      </p:sp>
      <p:sp>
        <p:nvSpPr>
          <p:cNvPr id="444" name="Body Level One…"/>
          <p:cNvSpPr txBox="1"/>
          <p:nvPr>
            <p:ph type="body" sz="quarter" idx="1"/>
          </p:nvPr>
        </p:nvSpPr>
        <p:spPr>
          <a:xfrm>
            <a:off x="1027112" y="4133850"/>
            <a:ext cx="11053763" cy="2133600"/>
          </a:xfrm>
          <a:prstGeom prst="rect">
            <a:avLst/>
          </a:prstGeom>
        </p:spPr>
        <p:txBody>
          <a:bodyPr anchor="b">
            <a:normAutofit fontScale="100000" lnSpcReduction="0"/>
          </a:bodyPr>
          <a:lstStyle>
            <a:lvl1pPr marL="0" indent="0">
              <a:buSzTx/>
              <a:buNone/>
              <a:defRPr sz="2000"/>
            </a:lvl1pPr>
            <a:lvl2pPr marL="0" indent="457200">
              <a:buSzTx/>
              <a:buNone/>
              <a:defRPr sz="2000"/>
            </a:lvl2pPr>
            <a:lvl3pPr marL="0" indent="914400">
              <a:buSzTx/>
              <a:buNone/>
              <a:defRPr sz="2000"/>
            </a:lvl3pPr>
            <a:lvl4pPr marL="0" indent="1371600">
              <a:buSzTx/>
              <a:buNone/>
              <a:defRPr sz="2000"/>
            </a:lvl4pPr>
            <a:lvl5pPr marL="0" indent="1828800">
              <a:buSz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4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52" name="Title Text"/>
          <p:cNvSpPr txBox="1"/>
          <p:nvPr>
            <p:ph type="title"/>
          </p:nvPr>
        </p:nvSpPr>
        <p:spPr>
          <a:prstGeom prst="rect">
            <a:avLst/>
          </a:prstGeom>
        </p:spPr>
        <p:txBody>
          <a:bodyPr/>
          <a:lstStyle>
            <a:lvl1pPr>
              <a:defRPr sz="6400"/>
            </a:lvl1pPr>
          </a:lstStyle>
          <a:p>
            <a:pPr/>
            <a:r>
              <a:t>Title Text</a:t>
            </a:r>
          </a:p>
        </p:txBody>
      </p:sp>
      <p:sp>
        <p:nvSpPr>
          <p:cNvPr id="453" name="Body Level One…"/>
          <p:cNvSpPr txBox="1"/>
          <p:nvPr>
            <p:ph type="body" sz="half" idx="1"/>
          </p:nvPr>
        </p:nvSpPr>
        <p:spPr>
          <a:xfrm>
            <a:off x="1270000" y="2819400"/>
            <a:ext cx="5149850" cy="5829300"/>
          </a:xfrm>
          <a:prstGeom prst="rect">
            <a:avLst/>
          </a:prstGeom>
        </p:spPr>
        <p:txBody>
          <a:bodyPr>
            <a:normAutofit fontScale="100000" lnSpcReduction="0"/>
          </a:bodyPr>
          <a:lstStyle>
            <a:lvl1pPr>
              <a:defRPr sz="2800"/>
            </a:lvl1pPr>
            <a:lvl2pPr marL="1604433" indent="-651933">
              <a:defRPr sz="2800"/>
            </a:lvl2pPr>
            <a:lvl3pPr marL="2446020" indent="-782320">
              <a:defRPr sz="2800"/>
            </a:lvl3pPr>
            <a:lvl4pPr marL="3244144" indent="-869244">
              <a:defRPr sz="2800"/>
            </a:lvl4pPr>
            <a:lvl5pPr marL="3968044" indent="-869244">
              <a:defRPr sz="2800"/>
            </a:lvl5pPr>
          </a:lstStyle>
          <a:p>
            <a:pPr/>
            <a:r>
              <a:t>Body Level One</a:t>
            </a:r>
          </a:p>
          <a:p>
            <a:pPr lvl="1"/>
            <a:r>
              <a:t>Body Level Two</a:t>
            </a:r>
          </a:p>
          <a:p>
            <a:pPr lvl="2"/>
            <a:r>
              <a:t>Body Level Three</a:t>
            </a:r>
          </a:p>
          <a:p>
            <a:pPr lvl="3"/>
            <a:r>
              <a:t>Body Level Four</a:t>
            </a:r>
          </a:p>
          <a:p>
            <a:pPr lvl="4"/>
            <a:r>
              <a:t>Body Level Five</a:t>
            </a:r>
          </a:p>
        </p:txBody>
      </p:sp>
      <p:sp>
        <p:nvSpPr>
          <p:cNvPr id="4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3" name="Title Text"/>
          <p:cNvSpPr txBox="1"/>
          <p:nvPr>
            <p:ph type="title"/>
          </p:nvPr>
        </p:nvSpPr>
        <p:spPr>
          <a:xfrm>
            <a:off x="650875" y="390525"/>
            <a:ext cx="11703050" cy="1625600"/>
          </a:xfrm>
          <a:prstGeom prst="rect">
            <a:avLst/>
          </a:prstGeom>
        </p:spPr>
        <p:txBody>
          <a:bodyPr/>
          <a:lstStyle/>
          <a:p>
            <a:pPr/>
            <a:r>
              <a:t>Title Text</a:t>
            </a:r>
          </a:p>
        </p:txBody>
      </p:sp>
      <p:sp>
        <p:nvSpPr>
          <p:cNvPr id="54" name="Body Level One…"/>
          <p:cNvSpPr txBox="1"/>
          <p:nvPr>
            <p:ph type="body" sz="quarter" idx="1"/>
          </p:nvPr>
        </p:nvSpPr>
        <p:spPr>
          <a:xfrm>
            <a:off x="650875" y="2182813"/>
            <a:ext cx="5745163" cy="909638"/>
          </a:xfrm>
          <a:prstGeom prst="rect">
            <a:avLst/>
          </a:prstGeom>
        </p:spPr>
        <p:txBody>
          <a:bodyPr anchor="b">
            <a:normAutofit fontScale="100000" lnSpcReduction="0"/>
          </a:bodyPr>
          <a:lstStyle>
            <a:lvl1pPr marL="0" indent="0">
              <a:buSzTx/>
              <a:buNone/>
              <a:defRPr sz="2400"/>
            </a:lvl1pPr>
            <a:lvl2pPr marL="0" indent="457200">
              <a:buSzTx/>
              <a:buNone/>
              <a:defRPr sz="2400"/>
            </a:lvl2pPr>
            <a:lvl3pPr marL="0" indent="914400">
              <a:buSzTx/>
              <a:buNone/>
              <a:defRPr sz="2400"/>
            </a:lvl3pPr>
            <a:lvl4pPr marL="0" indent="1371600">
              <a:buSzTx/>
              <a:buNone/>
              <a:defRPr sz="2400"/>
            </a:lvl4pPr>
            <a:lvl5pPr marL="0" indent="1828800">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55" name="Text Placeholder 4"/>
          <p:cNvSpPr/>
          <p:nvPr>
            <p:ph type="body" sz="quarter" idx="21"/>
          </p:nvPr>
        </p:nvSpPr>
        <p:spPr>
          <a:xfrm>
            <a:off x="6605588" y="2182813"/>
            <a:ext cx="5748338" cy="909638"/>
          </a:xfrm>
          <a:prstGeom prst="rect">
            <a:avLst/>
          </a:prstGeom>
        </p:spPr>
        <p:txBody>
          <a:bodyPr anchor="b">
            <a:normAutofit fontScale="100000" lnSpcReduction="0"/>
          </a:bodyPr>
          <a:lstStyle/>
          <a:p>
            <a:pPr marL="0" indent="0">
              <a:buSzTx/>
              <a:buNone/>
              <a:defRPr sz="2400"/>
            </a:pPr>
          </a:p>
        </p:txBody>
      </p:sp>
      <p:sp>
        <p:nvSpPr>
          <p:cNvPr id="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61" name="Title Text"/>
          <p:cNvSpPr txBox="1"/>
          <p:nvPr>
            <p:ph type="title"/>
          </p:nvPr>
        </p:nvSpPr>
        <p:spPr>
          <a:xfrm>
            <a:off x="650875" y="390525"/>
            <a:ext cx="11703050" cy="1625600"/>
          </a:xfrm>
          <a:prstGeom prst="rect">
            <a:avLst/>
          </a:prstGeom>
        </p:spPr>
        <p:txBody>
          <a:bodyPr/>
          <a:lstStyle>
            <a:lvl1pPr>
              <a:defRPr sz="6400"/>
            </a:lvl1pPr>
          </a:lstStyle>
          <a:p>
            <a:pPr/>
            <a:r>
              <a:t>Title Text</a:t>
            </a:r>
          </a:p>
        </p:txBody>
      </p:sp>
      <p:sp>
        <p:nvSpPr>
          <p:cNvPr id="462" name="Body Level One…"/>
          <p:cNvSpPr txBox="1"/>
          <p:nvPr>
            <p:ph type="body" sz="quarter" idx="1"/>
          </p:nvPr>
        </p:nvSpPr>
        <p:spPr>
          <a:xfrm>
            <a:off x="650875" y="2182813"/>
            <a:ext cx="5745163" cy="909638"/>
          </a:xfrm>
          <a:prstGeom prst="rect">
            <a:avLst/>
          </a:prstGeom>
        </p:spPr>
        <p:txBody>
          <a:bodyPr anchor="b">
            <a:normAutofit fontScale="100000" lnSpcReduction="0"/>
          </a:bodyPr>
          <a:lstStyle>
            <a:lvl1pPr marL="0" indent="0">
              <a:buSzTx/>
              <a:buNone/>
              <a:defRPr sz="2400"/>
            </a:lvl1pPr>
            <a:lvl2pPr marL="0" indent="457200">
              <a:buSzTx/>
              <a:buNone/>
              <a:defRPr sz="2400"/>
            </a:lvl2pPr>
            <a:lvl3pPr marL="0" indent="914400">
              <a:buSzTx/>
              <a:buNone/>
              <a:defRPr sz="2400"/>
            </a:lvl3pPr>
            <a:lvl4pPr marL="0" indent="1371600">
              <a:buSzTx/>
              <a:buNone/>
              <a:defRPr sz="2400"/>
            </a:lvl4pPr>
            <a:lvl5pPr marL="0" indent="1828800">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463" name="Text Placeholder 4"/>
          <p:cNvSpPr/>
          <p:nvPr>
            <p:ph type="body" sz="quarter" idx="21"/>
          </p:nvPr>
        </p:nvSpPr>
        <p:spPr>
          <a:xfrm>
            <a:off x="6605588" y="2182813"/>
            <a:ext cx="5748338" cy="909638"/>
          </a:xfrm>
          <a:prstGeom prst="rect">
            <a:avLst/>
          </a:prstGeom>
        </p:spPr>
        <p:txBody>
          <a:bodyPr anchor="b">
            <a:normAutofit fontScale="100000" lnSpcReduction="0"/>
          </a:bodyPr>
          <a:lstStyle/>
          <a:p>
            <a:pPr marL="0" indent="0">
              <a:buSzTx/>
              <a:buNone/>
              <a:defRPr sz="2400"/>
            </a:pPr>
          </a:p>
        </p:txBody>
      </p:sp>
      <p:sp>
        <p:nvSpPr>
          <p:cNvPr id="4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71" name="Title Text"/>
          <p:cNvSpPr txBox="1"/>
          <p:nvPr>
            <p:ph type="title"/>
          </p:nvPr>
        </p:nvSpPr>
        <p:spPr>
          <a:prstGeom prst="rect">
            <a:avLst/>
          </a:prstGeom>
        </p:spPr>
        <p:txBody>
          <a:bodyPr/>
          <a:lstStyle>
            <a:lvl1pPr>
              <a:defRPr sz="6400"/>
            </a:lvl1pPr>
          </a:lstStyle>
          <a:p>
            <a:pPr/>
            <a:r>
              <a:t>Title Text</a:t>
            </a:r>
          </a:p>
        </p:txBody>
      </p:sp>
      <p:sp>
        <p:nvSpPr>
          <p:cNvPr id="4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486" name="Title Text"/>
          <p:cNvSpPr txBox="1"/>
          <p:nvPr>
            <p:ph type="title"/>
          </p:nvPr>
        </p:nvSpPr>
        <p:spPr>
          <a:xfrm>
            <a:off x="650875" y="388938"/>
            <a:ext cx="4278313" cy="1652587"/>
          </a:xfrm>
          <a:prstGeom prst="rect">
            <a:avLst/>
          </a:prstGeom>
        </p:spPr>
        <p:txBody>
          <a:bodyPr anchor="b"/>
          <a:lstStyle>
            <a:lvl1pPr>
              <a:defRPr sz="2000"/>
            </a:lvl1pPr>
          </a:lstStyle>
          <a:p>
            <a:pPr/>
            <a:r>
              <a:t>Title Text</a:t>
            </a:r>
          </a:p>
        </p:txBody>
      </p:sp>
      <p:sp>
        <p:nvSpPr>
          <p:cNvPr id="487" name="Body Level One…"/>
          <p:cNvSpPr txBox="1"/>
          <p:nvPr>
            <p:ph type="body" idx="1"/>
          </p:nvPr>
        </p:nvSpPr>
        <p:spPr>
          <a:xfrm>
            <a:off x="5084762" y="388938"/>
            <a:ext cx="7269163" cy="8323262"/>
          </a:xfrm>
          <a:prstGeom prst="rect">
            <a:avLst/>
          </a:prstGeom>
        </p:spPr>
        <p:txBody>
          <a:bodyPr>
            <a:normAutofit fontScale="100000" lnSpcReduction="0"/>
          </a:bodyPr>
          <a:lstStyle>
            <a:lvl1pPr>
              <a:defRPr sz="3200"/>
            </a:lvl1pPr>
            <a:lvl2pPr marL="1591128" indent="-638628">
              <a:defRPr sz="3200"/>
            </a:lvl2pPr>
            <a:lvl3pPr marL="2408766" indent="-745066">
              <a:defRPr sz="3200"/>
            </a:lvl3pPr>
            <a:lvl4pPr marL="3268979" indent="-894079">
              <a:defRPr sz="3200"/>
            </a:lvl4pPr>
            <a:lvl5pPr marL="3992879" indent="-894079">
              <a:defRPr sz="3200"/>
            </a:lvl5pPr>
          </a:lstStyle>
          <a:p>
            <a:pPr/>
            <a:r>
              <a:t>Body Level One</a:t>
            </a:r>
          </a:p>
          <a:p>
            <a:pPr lvl="1"/>
            <a:r>
              <a:t>Body Level Two</a:t>
            </a:r>
          </a:p>
          <a:p>
            <a:pPr lvl="2"/>
            <a:r>
              <a:t>Body Level Three</a:t>
            </a:r>
          </a:p>
          <a:p>
            <a:pPr lvl="3"/>
            <a:r>
              <a:t>Body Level Four</a:t>
            </a:r>
          </a:p>
          <a:p>
            <a:pPr lvl="4"/>
            <a:r>
              <a:t>Body Level Five</a:t>
            </a:r>
          </a:p>
        </p:txBody>
      </p:sp>
      <p:sp>
        <p:nvSpPr>
          <p:cNvPr id="488" name="Text Placeholder 3"/>
          <p:cNvSpPr/>
          <p:nvPr>
            <p:ph type="body" sz="half" idx="21"/>
          </p:nvPr>
        </p:nvSpPr>
        <p:spPr>
          <a:xfrm>
            <a:off x="650875" y="2041525"/>
            <a:ext cx="4278313" cy="6670675"/>
          </a:xfrm>
          <a:prstGeom prst="rect">
            <a:avLst/>
          </a:prstGeom>
        </p:spPr>
        <p:txBody>
          <a:bodyPr>
            <a:normAutofit fontScale="100000" lnSpcReduction="0"/>
          </a:bodyPr>
          <a:lstStyle/>
          <a:p>
            <a:pPr marL="0" indent="0">
              <a:buSzTx/>
              <a:buNone/>
              <a:defRPr sz="1400"/>
            </a:pPr>
          </a:p>
        </p:txBody>
      </p:sp>
      <p:sp>
        <p:nvSpPr>
          <p:cNvPr id="4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496" name="Title Text"/>
          <p:cNvSpPr txBox="1"/>
          <p:nvPr>
            <p:ph type="title"/>
          </p:nvPr>
        </p:nvSpPr>
        <p:spPr>
          <a:xfrm>
            <a:off x="2549525" y="6827838"/>
            <a:ext cx="7802564" cy="806451"/>
          </a:xfrm>
          <a:prstGeom prst="rect">
            <a:avLst/>
          </a:prstGeom>
        </p:spPr>
        <p:txBody>
          <a:bodyPr anchor="b"/>
          <a:lstStyle>
            <a:lvl1pPr>
              <a:defRPr sz="2000"/>
            </a:lvl1pPr>
          </a:lstStyle>
          <a:p>
            <a:pPr/>
            <a:r>
              <a:t>Title Text</a:t>
            </a:r>
          </a:p>
        </p:txBody>
      </p:sp>
      <p:sp>
        <p:nvSpPr>
          <p:cNvPr id="497" name="Picture Placeholder 2"/>
          <p:cNvSpPr/>
          <p:nvPr>
            <p:ph type="pic" sz="half" idx="21"/>
          </p:nvPr>
        </p:nvSpPr>
        <p:spPr>
          <a:xfrm>
            <a:off x="2549525" y="871537"/>
            <a:ext cx="7802564" cy="5851526"/>
          </a:xfrm>
          <a:prstGeom prst="rect">
            <a:avLst/>
          </a:prstGeom>
        </p:spPr>
        <p:txBody>
          <a:bodyPr lIns="91439" tIns="45719" rIns="91439" bIns="45719" anchor="t"/>
          <a:lstStyle/>
          <a:p>
            <a:pPr/>
          </a:p>
        </p:txBody>
      </p:sp>
      <p:sp>
        <p:nvSpPr>
          <p:cNvPr id="498" name="Body Level One…"/>
          <p:cNvSpPr txBox="1"/>
          <p:nvPr>
            <p:ph type="body" sz="quarter" idx="1"/>
          </p:nvPr>
        </p:nvSpPr>
        <p:spPr>
          <a:xfrm>
            <a:off x="2549525" y="7634288"/>
            <a:ext cx="7802564" cy="1144588"/>
          </a:xfrm>
          <a:prstGeom prst="rect">
            <a:avLst/>
          </a:prstGeom>
        </p:spPr>
        <p:txBody>
          <a:bodyPr>
            <a:normAutofit fontScale="100000" lnSpcReduction="0"/>
          </a:bodyPr>
          <a:lstStyle>
            <a:lvl1pPr marL="0" indent="0">
              <a:buSzTx/>
              <a:buNone/>
              <a:defRPr sz="1400"/>
            </a:lvl1pPr>
            <a:lvl2pPr marL="0" indent="457200">
              <a:buSzTx/>
              <a:buNone/>
              <a:defRPr sz="1400"/>
            </a:lvl2pPr>
            <a:lvl3pPr marL="0" indent="914400">
              <a:buSzTx/>
              <a:buNone/>
              <a:defRPr sz="1400"/>
            </a:lvl3pPr>
            <a:lvl4pPr marL="0" indent="1371600">
              <a:buSzTx/>
              <a:buNone/>
              <a:defRPr sz="1400"/>
            </a:lvl4pPr>
            <a:lvl5pPr marL="0" indent="1828800">
              <a:buSz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4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3" name="Title Text"/>
          <p:cNvSpPr txBox="1"/>
          <p:nvPr>
            <p:ph type="title"/>
          </p:nvPr>
        </p:nvSpPr>
        <p:spPr>
          <a:prstGeom prst="rect">
            <a:avLst/>
          </a:prstGeom>
        </p:spPr>
        <p:txBody>
          <a:bodyPr/>
          <a:lstStyle/>
          <a:p>
            <a:pPr/>
            <a:r>
              <a:t>Title Text</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8" name="Title Text"/>
          <p:cNvSpPr txBox="1"/>
          <p:nvPr>
            <p:ph type="title"/>
          </p:nvPr>
        </p:nvSpPr>
        <p:spPr>
          <a:xfrm>
            <a:off x="650875" y="388938"/>
            <a:ext cx="4278313" cy="1652587"/>
          </a:xfrm>
          <a:prstGeom prst="rect">
            <a:avLst/>
          </a:prstGeom>
        </p:spPr>
        <p:txBody>
          <a:bodyPr anchor="b"/>
          <a:lstStyle>
            <a:lvl1pPr>
              <a:defRPr sz="2000"/>
            </a:lvl1pPr>
          </a:lstStyle>
          <a:p>
            <a:pPr/>
            <a:r>
              <a:t>Title Text</a:t>
            </a:r>
          </a:p>
        </p:txBody>
      </p:sp>
      <p:sp>
        <p:nvSpPr>
          <p:cNvPr id="79" name="Body Level One…"/>
          <p:cNvSpPr txBox="1"/>
          <p:nvPr>
            <p:ph type="body" idx="1"/>
          </p:nvPr>
        </p:nvSpPr>
        <p:spPr>
          <a:xfrm>
            <a:off x="5084762" y="388938"/>
            <a:ext cx="7269163" cy="8323262"/>
          </a:xfrm>
          <a:prstGeom prst="rect">
            <a:avLst/>
          </a:prstGeom>
        </p:spPr>
        <p:txBody>
          <a:bodyPr>
            <a:normAutofit fontScale="100000" lnSpcReduction="0"/>
          </a:bodyPr>
          <a:lstStyle>
            <a:lvl1pPr>
              <a:defRPr sz="3200"/>
            </a:lvl1pPr>
            <a:lvl2pPr marL="1591128" indent="-638628">
              <a:defRPr sz="3200"/>
            </a:lvl2pPr>
            <a:lvl3pPr marL="2408766" indent="-745066">
              <a:defRPr sz="3200"/>
            </a:lvl3pPr>
            <a:lvl4pPr marL="3268979" indent="-894079">
              <a:defRPr sz="3200"/>
            </a:lvl4pPr>
            <a:lvl5pPr marL="3992879" indent="-894079">
              <a:defRPr sz="3200"/>
            </a:lvl5pPr>
          </a:lstStyle>
          <a:p>
            <a:pPr/>
            <a:r>
              <a:t>Body Level One</a:t>
            </a:r>
          </a:p>
          <a:p>
            <a:pPr lvl="1"/>
            <a:r>
              <a:t>Body Level Two</a:t>
            </a:r>
          </a:p>
          <a:p>
            <a:pPr lvl="2"/>
            <a:r>
              <a:t>Body Level Three</a:t>
            </a:r>
          </a:p>
          <a:p>
            <a:pPr lvl="3"/>
            <a:r>
              <a:t>Body Level Four</a:t>
            </a:r>
          </a:p>
          <a:p>
            <a:pPr lvl="4"/>
            <a:r>
              <a:t>Body Level Five</a:t>
            </a:r>
          </a:p>
        </p:txBody>
      </p:sp>
      <p:sp>
        <p:nvSpPr>
          <p:cNvPr id="80" name="Text Placeholder 3"/>
          <p:cNvSpPr/>
          <p:nvPr>
            <p:ph type="body" sz="half" idx="21"/>
          </p:nvPr>
        </p:nvSpPr>
        <p:spPr>
          <a:xfrm>
            <a:off x="650875" y="2041525"/>
            <a:ext cx="4278313" cy="6670675"/>
          </a:xfrm>
          <a:prstGeom prst="rect">
            <a:avLst/>
          </a:prstGeom>
        </p:spPr>
        <p:txBody>
          <a:bodyPr>
            <a:normAutofit fontScale="100000" lnSpcReduction="0"/>
          </a:bodyPr>
          <a:lstStyle/>
          <a:p>
            <a:pPr marL="0" indent="0">
              <a:buSzTx/>
              <a:buNone/>
              <a:defRPr sz="1400"/>
            </a:pP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8" name="Title Text"/>
          <p:cNvSpPr txBox="1"/>
          <p:nvPr>
            <p:ph type="title"/>
          </p:nvPr>
        </p:nvSpPr>
        <p:spPr>
          <a:xfrm>
            <a:off x="2549525" y="6827838"/>
            <a:ext cx="7802564" cy="806451"/>
          </a:xfrm>
          <a:prstGeom prst="rect">
            <a:avLst/>
          </a:prstGeom>
        </p:spPr>
        <p:txBody>
          <a:bodyPr anchor="b"/>
          <a:lstStyle>
            <a:lvl1pPr>
              <a:defRPr sz="2000"/>
            </a:lvl1pPr>
          </a:lstStyle>
          <a:p>
            <a:pPr/>
            <a:r>
              <a:t>Title Text</a:t>
            </a:r>
          </a:p>
        </p:txBody>
      </p:sp>
      <p:sp>
        <p:nvSpPr>
          <p:cNvPr id="89" name="Picture Placeholder 2"/>
          <p:cNvSpPr/>
          <p:nvPr>
            <p:ph type="pic" sz="half" idx="21"/>
          </p:nvPr>
        </p:nvSpPr>
        <p:spPr>
          <a:xfrm>
            <a:off x="2549525" y="871537"/>
            <a:ext cx="7802564" cy="5851526"/>
          </a:xfrm>
          <a:prstGeom prst="rect">
            <a:avLst/>
          </a:prstGeom>
        </p:spPr>
        <p:txBody>
          <a:bodyPr lIns="91439" tIns="45719" rIns="91439" bIns="45719" anchor="t"/>
          <a:lstStyle/>
          <a:p>
            <a:pPr/>
          </a:p>
        </p:txBody>
      </p:sp>
      <p:sp>
        <p:nvSpPr>
          <p:cNvPr id="90" name="Body Level One…"/>
          <p:cNvSpPr txBox="1"/>
          <p:nvPr>
            <p:ph type="body" sz="quarter" idx="1"/>
          </p:nvPr>
        </p:nvSpPr>
        <p:spPr>
          <a:xfrm>
            <a:off x="2549525" y="7634288"/>
            <a:ext cx="7802564" cy="1144588"/>
          </a:xfrm>
          <a:prstGeom prst="rect">
            <a:avLst/>
          </a:prstGeom>
        </p:spPr>
        <p:txBody>
          <a:bodyPr>
            <a:normAutofit fontScale="100000" lnSpcReduction="0"/>
          </a:bodyPr>
          <a:lstStyle>
            <a:lvl1pPr marL="0" indent="0">
              <a:buSzTx/>
              <a:buNone/>
              <a:defRPr sz="1400"/>
            </a:lvl1pPr>
            <a:lvl2pPr marL="0" indent="457200">
              <a:buSzTx/>
              <a:buNone/>
              <a:defRPr sz="1400"/>
            </a:lvl2pPr>
            <a:lvl3pPr marL="0" indent="914400">
              <a:buSzTx/>
              <a:buNone/>
              <a:defRPr sz="1400"/>
            </a:lvl3pPr>
            <a:lvl4pPr marL="0" indent="1371600">
              <a:buSzTx/>
              <a:buNone/>
              <a:defRPr sz="1400"/>
            </a:lvl4pPr>
            <a:lvl5pPr marL="0" indent="1828800">
              <a:buSz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 Id="rId21" Type="http://schemas.openxmlformats.org/officeDocument/2006/relationships/slideLayout" Target="../slideLayouts/slideLayout18.xml"/><Relationship Id="rId22" Type="http://schemas.openxmlformats.org/officeDocument/2006/relationships/slideLayout" Target="../slideLayouts/slideLayout19.xml"/><Relationship Id="rId23" Type="http://schemas.openxmlformats.org/officeDocument/2006/relationships/slideLayout" Target="../slideLayouts/slideLayout20.xml"/><Relationship Id="rId24" Type="http://schemas.openxmlformats.org/officeDocument/2006/relationships/slideLayout" Target="../slideLayouts/slideLayout21.xml"/><Relationship Id="rId25" Type="http://schemas.openxmlformats.org/officeDocument/2006/relationships/slideLayout" Target="../slideLayouts/slideLayout22.xml"/><Relationship Id="rId26" Type="http://schemas.openxmlformats.org/officeDocument/2006/relationships/slideLayout" Target="../slideLayouts/slideLayout23.xml"/><Relationship Id="rId27" Type="http://schemas.openxmlformats.org/officeDocument/2006/relationships/slideLayout" Target="../slideLayouts/slideLayout24.xml"/><Relationship Id="rId28" Type="http://schemas.openxmlformats.org/officeDocument/2006/relationships/slideLayout" Target="../slideLayouts/slideLayout25.xml"/><Relationship Id="rId29" Type="http://schemas.openxmlformats.org/officeDocument/2006/relationships/slideLayout" Target="../slideLayouts/slideLayout26.xml"/><Relationship Id="rId30" Type="http://schemas.openxmlformats.org/officeDocument/2006/relationships/slideLayout" Target="../slideLayouts/slideLayout27.xml"/><Relationship Id="rId31" Type="http://schemas.openxmlformats.org/officeDocument/2006/relationships/slideLayout" Target="../slideLayouts/slideLayout28.xml"/><Relationship Id="rId32" Type="http://schemas.openxmlformats.org/officeDocument/2006/relationships/slideLayout" Target="../slideLayouts/slideLayout29.xml"/><Relationship Id="rId33" Type="http://schemas.openxmlformats.org/officeDocument/2006/relationships/slideLayout" Target="../slideLayouts/slideLayout30.xml"/><Relationship Id="rId34" Type="http://schemas.openxmlformats.org/officeDocument/2006/relationships/slideLayout" Target="../slideLayouts/slideLayout31.xml"/><Relationship Id="rId35" Type="http://schemas.openxmlformats.org/officeDocument/2006/relationships/slideLayout" Target="../slideLayouts/slideLayout32.xml"/><Relationship Id="rId36" Type="http://schemas.openxmlformats.org/officeDocument/2006/relationships/slideLayout" Target="../slideLayouts/slideLayout33.xml"/><Relationship Id="rId37" Type="http://schemas.openxmlformats.org/officeDocument/2006/relationships/slideLayout" Target="../slideLayouts/slideLayout34.xml"/><Relationship Id="rId38" Type="http://schemas.openxmlformats.org/officeDocument/2006/relationships/slideLayout" Target="../slideLayouts/slideLayout35.xml"/><Relationship Id="rId39" Type="http://schemas.openxmlformats.org/officeDocument/2006/relationships/slideLayout" Target="../slideLayouts/slideLayout36.xml"/><Relationship Id="rId40" Type="http://schemas.openxmlformats.org/officeDocument/2006/relationships/slideLayout" Target="../slideLayouts/slideLayout37.xml"/><Relationship Id="rId41" Type="http://schemas.openxmlformats.org/officeDocument/2006/relationships/slideLayout" Target="../slideLayouts/slideLayout38.xml"/><Relationship Id="rId42" Type="http://schemas.openxmlformats.org/officeDocument/2006/relationships/slideLayout" Target="../slideLayouts/slideLayout39.xml"/><Relationship Id="rId43" Type="http://schemas.openxmlformats.org/officeDocument/2006/relationships/slideLayout" Target="../slideLayouts/slideLayout40.xml"/><Relationship Id="rId44" Type="http://schemas.openxmlformats.org/officeDocument/2006/relationships/slideLayout" Target="../slideLayouts/slideLayout41.xml"/><Relationship Id="rId45" Type="http://schemas.openxmlformats.org/officeDocument/2006/relationships/slideLayout" Target="../slideLayouts/slideLayout42.xml"/><Relationship Id="rId46" Type="http://schemas.openxmlformats.org/officeDocument/2006/relationships/slideLayout" Target="../slideLayouts/slideLayout43.xml"/><Relationship Id="rId47" Type="http://schemas.openxmlformats.org/officeDocument/2006/relationships/slideLayout" Target="../slideLayouts/slideLayout44.xml"/><Relationship Id="rId48" Type="http://schemas.openxmlformats.org/officeDocument/2006/relationships/slideLayout" Target="../slideLayouts/slideLayout45.xml"/><Relationship Id="rId49" Type="http://schemas.openxmlformats.org/officeDocument/2006/relationships/slideLayout" Target="../slideLayouts/slideLayout46.xml"/><Relationship Id="rId50" Type="http://schemas.openxmlformats.org/officeDocument/2006/relationships/slideLayout" Target="../slideLayouts/slideLayout47.xml"/><Relationship Id="rId51" Type="http://schemas.openxmlformats.org/officeDocument/2006/relationships/slideLayout" Target="../slideLayouts/slideLayout48.xml"/><Relationship Id="rId52" Type="http://schemas.openxmlformats.org/officeDocument/2006/relationships/slideLayout" Target="../slideLayouts/slideLayout49.xml"/><Relationship Id="rId53" Type="http://schemas.openxmlformats.org/officeDocument/2006/relationships/slideLayout" Target="../slideLayouts/slideLayout50.xml"/><Relationship Id="rId54" Type="http://schemas.openxmlformats.org/officeDocument/2006/relationships/slideLayout" Target="../slideLayouts/slideLayout51.xml"/><Relationship Id="rId55" Type="http://schemas.openxmlformats.org/officeDocument/2006/relationships/slideLayout" Target="../slideLayouts/slideLayout52.xml"/><Relationship Id="rId56" Type="http://schemas.openxmlformats.org/officeDocument/2006/relationships/slideLayout" Target="../slideLayouts/slideLayout53.xml"/><Relationship Id="rId57"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4" name="Group 5"/>
          <p:cNvGrpSpPr/>
          <p:nvPr/>
        </p:nvGrpSpPr>
        <p:grpSpPr>
          <a:xfrm>
            <a:off x="-12700" y="-12700"/>
            <a:ext cx="13055600" cy="9766300"/>
            <a:chOff x="0" y="0"/>
            <a:chExt cx="13055600" cy="9766300"/>
          </a:xfrm>
        </p:grpSpPr>
        <p:sp>
          <p:nvSpPr>
            <p:cNvPr id="2" name="Rectangle 3"/>
            <p:cNvSpPr/>
            <p:nvPr/>
          </p:nvSpPr>
          <p:spPr>
            <a:xfrm>
              <a:off x="0" y="0"/>
              <a:ext cx="13055600" cy="9766300"/>
            </a:xfrm>
            <a:prstGeom prst="rect">
              <a:avLst/>
            </a:prstGeom>
            <a:gradFill flip="none" rotWithShape="1">
              <a:gsLst>
                <a:gs pos="0">
                  <a:srgbClr val="522809"/>
                </a:gs>
                <a:gs pos="100000">
                  <a:srgbClr val="220809"/>
                </a:gs>
              </a:gsLst>
              <a:lin ang="5400000" scaled="0"/>
            </a:gradFill>
            <a:ln w="25400" cap="flat">
              <a:solidFill>
                <a:srgbClr val="000000"/>
              </a:solidFill>
              <a:prstDash val="solid"/>
              <a:miter lim="800000"/>
            </a:ln>
            <a:effectLst/>
          </p:spPr>
          <p:txBody>
            <a:bodyPr wrap="square" lIns="45719" tIns="45719" rIns="45719" bIns="45719" numCol="1" anchor="t">
              <a:noAutofit/>
            </a:bodyPr>
            <a:lstStyle/>
            <a:p>
              <a:pPr/>
            </a:p>
          </p:txBody>
        </p:sp>
        <p:pic>
          <p:nvPicPr>
            <p:cNvPr id="3" name="Picture 4" descr="Picture 4"/>
            <p:cNvPicPr>
              <a:picLocks noChangeAspect="1"/>
            </p:cNvPicPr>
            <p:nvPr/>
          </p:nvPicPr>
          <p:blipFill>
            <a:blip r:embed="rId3">
              <a:extLst/>
            </a:blip>
            <a:stretch>
              <a:fillRect/>
            </a:stretch>
          </p:blipFill>
          <p:spPr>
            <a:xfrm>
              <a:off x="73025" y="0"/>
              <a:ext cx="12966700" cy="9677400"/>
            </a:xfrm>
            <a:prstGeom prst="rect">
              <a:avLst/>
            </a:prstGeom>
            <a:ln w="12700" cap="flat">
              <a:noFill/>
              <a:miter lim="400000"/>
            </a:ln>
            <a:effectLst/>
          </p:spPr>
        </p:pic>
      </p:grpSp>
      <p:sp>
        <p:nvSpPr>
          <p:cNvPr id="5" name="Title Text"/>
          <p:cNvSpPr txBox="1"/>
          <p:nvPr>
            <p:ph type="title"/>
          </p:nvPr>
        </p:nvSpPr>
        <p:spPr>
          <a:xfrm>
            <a:off x="1270000" y="635000"/>
            <a:ext cx="10452100" cy="210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6" name="Body Level One…"/>
          <p:cNvSpPr txBox="1"/>
          <p:nvPr>
            <p:ph type="body" idx="1"/>
          </p:nvPr>
        </p:nvSpPr>
        <p:spPr>
          <a:xfrm>
            <a:off x="650240" y="2275839"/>
            <a:ext cx="11704320" cy="64369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7" name="Slide Number"/>
          <p:cNvSpPr txBox="1"/>
          <p:nvPr>
            <p:ph type="sldNum" sz="quarter" idx="2"/>
          </p:nvPr>
        </p:nvSpPr>
        <p:spPr>
          <a:xfrm>
            <a:off x="6285652" y="8779791"/>
            <a:ext cx="3034455" cy="5207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79" r:id="rId34"/>
    <p:sldLayoutId id="2147483680" r:id="rId35"/>
    <p:sldLayoutId id="2147483681" r:id="rId36"/>
    <p:sldLayoutId id="2147483682" r:id="rId37"/>
    <p:sldLayoutId id="2147483683" r:id="rId38"/>
    <p:sldLayoutId id="2147483684" r:id="rId39"/>
    <p:sldLayoutId id="2147483685" r:id="rId40"/>
    <p:sldLayoutId id="2147483686" r:id="rId41"/>
    <p:sldLayoutId id="2147483687" r:id="rId42"/>
    <p:sldLayoutId id="2147483688" r:id="rId43"/>
    <p:sldLayoutId id="2147483689" r:id="rId44"/>
    <p:sldLayoutId id="2147483690" r:id="rId45"/>
    <p:sldLayoutId id="2147483691" r:id="rId46"/>
    <p:sldLayoutId id="2147483692" r:id="rId47"/>
    <p:sldLayoutId id="2147483693" r:id="rId48"/>
    <p:sldLayoutId id="2147483694" r:id="rId49"/>
    <p:sldLayoutId id="2147483695" r:id="rId50"/>
    <p:sldLayoutId id="2147483696" r:id="rId51"/>
    <p:sldLayoutId id="2147483697" r:id="rId52"/>
    <p:sldLayoutId id="2147483698" r:id="rId53"/>
    <p:sldLayoutId id="2147483699" r:id="rId54"/>
    <p:sldLayoutId id="2147483700" r:id="rId55"/>
    <p:sldLayoutId id="2147483701" r:id="rId56"/>
    <p:sldLayoutId id="2147483702" r:id="rId57"/>
  </p:sldLayoutIdLst>
  <p:transition xmlns:p14="http://schemas.microsoft.com/office/powerpoint/2010/main" spd="med" advClick="1"/>
  <p:txStyles>
    <p:titleStyle>
      <a:lvl1pPr marL="419100" marR="0" indent="-419100" algn="l" defTabSz="914400" rtl="0" latinLnBrk="0">
        <a:lnSpc>
          <a:spcPct val="100000"/>
        </a:lnSpc>
        <a:spcBef>
          <a:spcPts val="0"/>
        </a:spcBef>
        <a:spcAft>
          <a:spcPts val="0"/>
        </a:spcAft>
        <a:buClrTx/>
        <a:buSzTx/>
        <a:buFontTx/>
        <a:buNone/>
        <a:tabLst/>
        <a:defRPr b="0" baseline="0" cap="none" i="0" spc="0" strike="noStrike" sz="6800" u="none">
          <a:solidFill>
            <a:srgbClr val="2F1A14"/>
          </a:solidFill>
          <a:uFillTx/>
          <a:latin typeface="+mj-lt"/>
          <a:ea typeface="+mj-ea"/>
          <a:cs typeface="+mj-cs"/>
          <a:sym typeface="Papyrus"/>
        </a:defRPr>
      </a:lvl1pPr>
      <a:lvl2pPr marL="419100" marR="0" indent="-419100" algn="l" defTabSz="914400" rtl="0" latinLnBrk="0">
        <a:lnSpc>
          <a:spcPct val="100000"/>
        </a:lnSpc>
        <a:spcBef>
          <a:spcPts val="0"/>
        </a:spcBef>
        <a:spcAft>
          <a:spcPts val="0"/>
        </a:spcAft>
        <a:buClrTx/>
        <a:buSzTx/>
        <a:buFontTx/>
        <a:buNone/>
        <a:tabLst/>
        <a:defRPr b="0" baseline="0" cap="none" i="0" spc="0" strike="noStrike" sz="6800" u="none">
          <a:solidFill>
            <a:srgbClr val="2F1A14"/>
          </a:solidFill>
          <a:uFillTx/>
          <a:latin typeface="+mj-lt"/>
          <a:ea typeface="+mj-ea"/>
          <a:cs typeface="+mj-cs"/>
          <a:sym typeface="Papyrus"/>
        </a:defRPr>
      </a:lvl2pPr>
      <a:lvl3pPr marL="419100" marR="0" indent="-419100" algn="l" defTabSz="914400" rtl="0" latinLnBrk="0">
        <a:lnSpc>
          <a:spcPct val="100000"/>
        </a:lnSpc>
        <a:spcBef>
          <a:spcPts val="0"/>
        </a:spcBef>
        <a:spcAft>
          <a:spcPts val="0"/>
        </a:spcAft>
        <a:buClrTx/>
        <a:buSzTx/>
        <a:buFontTx/>
        <a:buNone/>
        <a:tabLst/>
        <a:defRPr b="0" baseline="0" cap="none" i="0" spc="0" strike="noStrike" sz="6800" u="none">
          <a:solidFill>
            <a:srgbClr val="2F1A14"/>
          </a:solidFill>
          <a:uFillTx/>
          <a:latin typeface="+mj-lt"/>
          <a:ea typeface="+mj-ea"/>
          <a:cs typeface="+mj-cs"/>
          <a:sym typeface="Papyrus"/>
        </a:defRPr>
      </a:lvl3pPr>
      <a:lvl4pPr marL="419100" marR="0" indent="-419100" algn="l" defTabSz="914400" rtl="0" latinLnBrk="0">
        <a:lnSpc>
          <a:spcPct val="100000"/>
        </a:lnSpc>
        <a:spcBef>
          <a:spcPts val="0"/>
        </a:spcBef>
        <a:spcAft>
          <a:spcPts val="0"/>
        </a:spcAft>
        <a:buClrTx/>
        <a:buSzTx/>
        <a:buFontTx/>
        <a:buNone/>
        <a:tabLst/>
        <a:defRPr b="0" baseline="0" cap="none" i="0" spc="0" strike="noStrike" sz="6800" u="none">
          <a:solidFill>
            <a:srgbClr val="2F1A14"/>
          </a:solidFill>
          <a:uFillTx/>
          <a:latin typeface="+mj-lt"/>
          <a:ea typeface="+mj-ea"/>
          <a:cs typeface="+mj-cs"/>
          <a:sym typeface="Papyrus"/>
        </a:defRPr>
      </a:lvl4pPr>
      <a:lvl5pPr marL="419100" marR="0" indent="-419100" algn="l" defTabSz="914400" rtl="0" latinLnBrk="0">
        <a:lnSpc>
          <a:spcPct val="100000"/>
        </a:lnSpc>
        <a:spcBef>
          <a:spcPts val="0"/>
        </a:spcBef>
        <a:spcAft>
          <a:spcPts val="0"/>
        </a:spcAft>
        <a:buClrTx/>
        <a:buSzTx/>
        <a:buFontTx/>
        <a:buNone/>
        <a:tabLst/>
        <a:defRPr b="0" baseline="0" cap="none" i="0" spc="0" strike="noStrike" sz="6800" u="none">
          <a:solidFill>
            <a:srgbClr val="2F1A14"/>
          </a:solidFill>
          <a:uFillTx/>
          <a:latin typeface="+mj-lt"/>
          <a:ea typeface="+mj-ea"/>
          <a:cs typeface="+mj-cs"/>
          <a:sym typeface="Papyrus"/>
        </a:defRPr>
      </a:lvl5pPr>
      <a:lvl6pPr marL="419100" marR="0" indent="38100" algn="l" defTabSz="914400" rtl="0" latinLnBrk="0">
        <a:lnSpc>
          <a:spcPct val="100000"/>
        </a:lnSpc>
        <a:spcBef>
          <a:spcPts val="0"/>
        </a:spcBef>
        <a:spcAft>
          <a:spcPts val="0"/>
        </a:spcAft>
        <a:buClrTx/>
        <a:buSzTx/>
        <a:buFontTx/>
        <a:buNone/>
        <a:tabLst/>
        <a:defRPr b="0" baseline="0" cap="none" i="0" spc="0" strike="noStrike" sz="6800" u="none">
          <a:solidFill>
            <a:srgbClr val="2F1A14"/>
          </a:solidFill>
          <a:uFillTx/>
          <a:latin typeface="+mj-lt"/>
          <a:ea typeface="+mj-ea"/>
          <a:cs typeface="+mj-cs"/>
          <a:sym typeface="Papyrus"/>
        </a:defRPr>
      </a:lvl6pPr>
      <a:lvl7pPr marL="419100" marR="0" indent="495300" algn="l" defTabSz="914400" rtl="0" latinLnBrk="0">
        <a:lnSpc>
          <a:spcPct val="100000"/>
        </a:lnSpc>
        <a:spcBef>
          <a:spcPts val="0"/>
        </a:spcBef>
        <a:spcAft>
          <a:spcPts val="0"/>
        </a:spcAft>
        <a:buClrTx/>
        <a:buSzTx/>
        <a:buFontTx/>
        <a:buNone/>
        <a:tabLst/>
        <a:defRPr b="0" baseline="0" cap="none" i="0" spc="0" strike="noStrike" sz="6800" u="none">
          <a:solidFill>
            <a:srgbClr val="2F1A14"/>
          </a:solidFill>
          <a:uFillTx/>
          <a:latin typeface="+mj-lt"/>
          <a:ea typeface="+mj-ea"/>
          <a:cs typeface="+mj-cs"/>
          <a:sym typeface="Papyrus"/>
        </a:defRPr>
      </a:lvl7pPr>
      <a:lvl8pPr marL="419100" marR="0" indent="952500" algn="l" defTabSz="914400" rtl="0" latinLnBrk="0">
        <a:lnSpc>
          <a:spcPct val="100000"/>
        </a:lnSpc>
        <a:spcBef>
          <a:spcPts val="0"/>
        </a:spcBef>
        <a:spcAft>
          <a:spcPts val="0"/>
        </a:spcAft>
        <a:buClrTx/>
        <a:buSzTx/>
        <a:buFontTx/>
        <a:buNone/>
        <a:tabLst/>
        <a:defRPr b="0" baseline="0" cap="none" i="0" spc="0" strike="noStrike" sz="6800" u="none">
          <a:solidFill>
            <a:srgbClr val="2F1A14"/>
          </a:solidFill>
          <a:uFillTx/>
          <a:latin typeface="+mj-lt"/>
          <a:ea typeface="+mj-ea"/>
          <a:cs typeface="+mj-cs"/>
          <a:sym typeface="Papyrus"/>
        </a:defRPr>
      </a:lvl8pPr>
      <a:lvl9pPr marL="419100" marR="0" indent="1409700" algn="l" defTabSz="914400" rtl="0" latinLnBrk="0">
        <a:lnSpc>
          <a:spcPct val="100000"/>
        </a:lnSpc>
        <a:spcBef>
          <a:spcPts val="0"/>
        </a:spcBef>
        <a:spcAft>
          <a:spcPts val="0"/>
        </a:spcAft>
        <a:buClrTx/>
        <a:buSzTx/>
        <a:buFontTx/>
        <a:buNone/>
        <a:tabLst/>
        <a:defRPr b="0" baseline="0" cap="none" i="0" spc="0" strike="noStrike" sz="6800" u="none">
          <a:solidFill>
            <a:srgbClr val="2F1A14"/>
          </a:solidFill>
          <a:uFillTx/>
          <a:latin typeface="+mj-lt"/>
          <a:ea typeface="+mj-ea"/>
          <a:cs typeface="+mj-cs"/>
          <a:sym typeface="Papyrus"/>
        </a:defRPr>
      </a:lvl9pPr>
    </p:titleStyle>
    <p:bodyStyle>
      <a:lvl1pPr marL="812800" marR="0" indent="-558800" algn="l" defTabSz="914400" rtl="0" latinLnBrk="0">
        <a:lnSpc>
          <a:spcPct val="100000"/>
        </a:lnSpc>
        <a:spcBef>
          <a:spcPts val="1100"/>
        </a:spcBef>
        <a:spcAft>
          <a:spcPts val="0"/>
        </a:spcAft>
        <a:buClrTx/>
        <a:buSzPct val="46000"/>
        <a:buFontTx/>
        <a:buChar char="•"/>
        <a:tabLst/>
        <a:defRPr b="0" baseline="0" cap="none" i="0" spc="0" strike="noStrike" sz="3600" u="none">
          <a:solidFill>
            <a:srgbClr val="2F1A14"/>
          </a:solidFill>
          <a:uFillTx/>
          <a:latin typeface="+mj-lt"/>
          <a:ea typeface="+mj-ea"/>
          <a:cs typeface="+mj-cs"/>
          <a:sym typeface="Papyrus"/>
        </a:defRPr>
      </a:lvl1pPr>
      <a:lvl2pPr marL="1511300" marR="0" indent="-558800" algn="l" defTabSz="914400" rtl="0" latinLnBrk="0">
        <a:lnSpc>
          <a:spcPct val="100000"/>
        </a:lnSpc>
        <a:spcBef>
          <a:spcPts val="1100"/>
        </a:spcBef>
        <a:spcAft>
          <a:spcPts val="0"/>
        </a:spcAft>
        <a:buClrTx/>
        <a:buSzPct val="46000"/>
        <a:buFontTx/>
        <a:buChar char="•"/>
        <a:tabLst/>
        <a:defRPr b="0" baseline="0" cap="none" i="0" spc="0" strike="noStrike" sz="3600" u="none">
          <a:solidFill>
            <a:srgbClr val="2F1A14"/>
          </a:solidFill>
          <a:uFillTx/>
          <a:latin typeface="+mj-lt"/>
          <a:ea typeface="+mj-ea"/>
          <a:cs typeface="+mj-cs"/>
          <a:sym typeface="Papyrus"/>
        </a:defRPr>
      </a:lvl2pPr>
      <a:lvl3pPr marL="2222500" marR="0" indent="-558800" algn="l" defTabSz="914400" rtl="0" latinLnBrk="0">
        <a:lnSpc>
          <a:spcPct val="100000"/>
        </a:lnSpc>
        <a:spcBef>
          <a:spcPts val="1100"/>
        </a:spcBef>
        <a:spcAft>
          <a:spcPts val="0"/>
        </a:spcAft>
        <a:buClrTx/>
        <a:buSzPct val="46000"/>
        <a:buFontTx/>
        <a:buChar char="•"/>
        <a:tabLst/>
        <a:defRPr b="0" baseline="0" cap="none" i="0" spc="0" strike="noStrike" sz="3600" u="none">
          <a:solidFill>
            <a:srgbClr val="2F1A14"/>
          </a:solidFill>
          <a:uFillTx/>
          <a:latin typeface="+mj-lt"/>
          <a:ea typeface="+mj-ea"/>
          <a:cs typeface="+mj-cs"/>
          <a:sym typeface="Papyrus"/>
        </a:defRPr>
      </a:lvl3pPr>
      <a:lvl4pPr marL="2933700" marR="0" indent="-558800" algn="l" defTabSz="914400" rtl="0" latinLnBrk="0">
        <a:lnSpc>
          <a:spcPct val="100000"/>
        </a:lnSpc>
        <a:spcBef>
          <a:spcPts val="1100"/>
        </a:spcBef>
        <a:spcAft>
          <a:spcPts val="0"/>
        </a:spcAft>
        <a:buClrTx/>
        <a:buSzPct val="46000"/>
        <a:buFontTx/>
        <a:buChar char="•"/>
        <a:tabLst/>
        <a:defRPr b="0" baseline="0" cap="none" i="0" spc="0" strike="noStrike" sz="3600" u="none">
          <a:solidFill>
            <a:srgbClr val="2F1A14"/>
          </a:solidFill>
          <a:uFillTx/>
          <a:latin typeface="+mj-lt"/>
          <a:ea typeface="+mj-ea"/>
          <a:cs typeface="+mj-cs"/>
          <a:sym typeface="Papyrus"/>
        </a:defRPr>
      </a:lvl4pPr>
      <a:lvl5pPr marL="3657600" marR="0" indent="-558800" algn="l" defTabSz="914400" rtl="0" latinLnBrk="0">
        <a:lnSpc>
          <a:spcPct val="100000"/>
        </a:lnSpc>
        <a:spcBef>
          <a:spcPts val="1100"/>
        </a:spcBef>
        <a:spcAft>
          <a:spcPts val="0"/>
        </a:spcAft>
        <a:buClrTx/>
        <a:buSzPct val="46000"/>
        <a:buFontTx/>
        <a:buChar char="•"/>
        <a:tabLst/>
        <a:defRPr b="0" baseline="0" cap="none" i="0" spc="0" strike="noStrike" sz="3600" u="none">
          <a:solidFill>
            <a:srgbClr val="2F1A14"/>
          </a:solidFill>
          <a:uFillTx/>
          <a:latin typeface="+mj-lt"/>
          <a:ea typeface="+mj-ea"/>
          <a:cs typeface="+mj-cs"/>
          <a:sym typeface="Papyrus"/>
        </a:defRPr>
      </a:lvl5pPr>
      <a:lvl6pPr marL="4114800" marR="0" indent="-558800" algn="l" defTabSz="914400" rtl="0" latinLnBrk="0">
        <a:lnSpc>
          <a:spcPct val="100000"/>
        </a:lnSpc>
        <a:spcBef>
          <a:spcPts val="1100"/>
        </a:spcBef>
        <a:spcAft>
          <a:spcPts val="0"/>
        </a:spcAft>
        <a:buClrTx/>
        <a:buSzPct val="46000"/>
        <a:buFontTx/>
        <a:buChar char="•"/>
        <a:tabLst/>
        <a:defRPr b="0" baseline="0" cap="none" i="0" spc="0" strike="noStrike" sz="3600" u="none">
          <a:solidFill>
            <a:srgbClr val="2F1A14"/>
          </a:solidFill>
          <a:uFillTx/>
          <a:latin typeface="+mj-lt"/>
          <a:ea typeface="+mj-ea"/>
          <a:cs typeface="+mj-cs"/>
          <a:sym typeface="Papyrus"/>
        </a:defRPr>
      </a:lvl6pPr>
      <a:lvl7pPr marL="4572000" marR="0" indent="-558800" algn="l" defTabSz="914400" rtl="0" latinLnBrk="0">
        <a:lnSpc>
          <a:spcPct val="100000"/>
        </a:lnSpc>
        <a:spcBef>
          <a:spcPts val="1100"/>
        </a:spcBef>
        <a:spcAft>
          <a:spcPts val="0"/>
        </a:spcAft>
        <a:buClrTx/>
        <a:buSzPct val="46000"/>
        <a:buFontTx/>
        <a:buChar char="•"/>
        <a:tabLst/>
        <a:defRPr b="0" baseline="0" cap="none" i="0" spc="0" strike="noStrike" sz="3600" u="none">
          <a:solidFill>
            <a:srgbClr val="2F1A14"/>
          </a:solidFill>
          <a:uFillTx/>
          <a:latin typeface="+mj-lt"/>
          <a:ea typeface="+mj-ea"/>
          <a:cs typeface="+mj-cs"/>
          <a:sym typeface="Papyrus"/>
        </a:defRPr>
      </a:lvl7pPr>
      <a:lvl8pPr marL="5029200" marR="0" indent="-558800" algn="l" defTabSz="914400" rtl="0" latinLnBrk="0">
        <a:lnSpc>
          <a:spcPct val="100000"/>
        </a:lnSpc>
        <a:spcBef>
          <a:spcPts val="1100"/>
        </a:spcBef>
        <a:spcAft>
          <a:spcPts val="0"/>
        </a:spcAft>
        <a:buClrTx/>
        <a:buSzPct val="46000"/>
        <a:buFontTx/>
        <a:buChar char="•"/>
        <a:tabLst/>
        <a:defRPr b="0" baseline="0" cap="none" i="0" spc="0" strike="noStrike" sz="3600" u="none">
          <a:solidFill>
            <a:srgbClr val="2F1A14"/>
          </a:solidFill>
          <a:uFillTx/>
          <a:latin typeface="+mj-lt"/>
          <a:ea typeface="+mj-ea"/>
          <a:cs typeface="+mj-cs"/>
          <a:sym typeface="Papyrus"/>
        </a:defRPr>
      </a:lvl8pPr>
      <a:lvl9pPr marL="5486400" marR="0" indent="-558800" algn="l" defTabSz="914400" rtl="0" latinLnBrk="0">
        <a:lnSpc>
          <a:spcPct val="100000"/>
        </a:lnSpc>
        <a:spcBef>
          <a:spcPts val="1100"/>
        </a:spcBef>
        <a:spcAft>
          <a:spcPts val="0"/>
        </a:spcAft>
        <a:buClrTx/>
        <a:buSzPct val="46000"/>
        <a:buFontTx/>
        <a:buChar char="•"/>
        <a:tabLst/>
        <a:defRPr b="0" baseline="0" cap="none" i="0" spc="0" strike="noStrike" sz="3600" u="none">
          <a:solidFill>
            <a:srgbClr val="2F1A14"/>
          </a:solidFill>
          <a:uFillTx/>
          <a:latin typeface="+mj-lt"/>
          <a:ea typeface="+mj-ea"/>
          <a:cs typeface="+mj-cs"/>
          <a:sym typeface="Papyru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Papyru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Papyru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Papyru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Papyru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Papyru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Papyru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Papyru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Papyru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Papyru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11.png"/><Relationship Id="rId3" Type="http://schemas.openxmlformats.org/officeDocument/2006/relationships/image" Target="../media/image1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13.png"/><Relationship Id="rId3" Type="http://schemas.openxmlformats.org/officeDocument/2006/relationships/image" Target="../media/image1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11.png"/><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8" name="Slide Number Placeholder 3"/>
          <p:cNvSpPr txBox="1"/>
          <p:nvPr>
            <p:ph type="sldNum" sz="quarter" idx="2"/>
          </p:nvPr>
        </p:nvSpPr>
        <p:spPr>
          <a:xfrm>
            <a:off x="12530773" y="157479"/>
            <a:ext cx="294641" cy="5994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09" name="Picture 1" descr="Picture 1"/>
          <p:cNvPicPr>
            <a:picLocks noChangeAspect="1"/>
          </p:cNvPicPr>
          <p:nvPr/>
        </p:nvPicPr>
        <p:blipFill>
          <a:blip r:embed="rId2">
            <a:extLst/>
          </a:blip>
          <a:srcRect l="6403" t="3635" r="6177" b="6306"/>
          <a:stretch>
            <a:fillRect/>
          </a:stretch>
        </p:blipFill>
        <p:spPr>
          <a:xfrm>
            <a:off x="-1" y="0"/>
            <a:ext cx="13004801" cy="9753600"/>
          </a:xfrm>
          <a:prstGeom prst="rect">
            <a:avLst/>
          </a:prstGeom>
          <a:ln w="12700">
            <a:miter lim="400000"/>
          </a:ln>
        </p:spPr>
      </p:pic>
      <p:grpSp>
        <p:nvGrpSpPr>
          <p:cNvPr id="512" name="Group 4"/>
          <p:cNvGrpSpPr/>
          <p:nvPr/>
        </p:nvGrpSpPr>
        <p:grpSpPr>
          <a:xfrm>
            <a:off x="-12700" y="-12700"/>
            <a:ext cx="13055600" cy="9766300"/>
            <a:chOff x="0" y="0"/>
            <a:chExt cx="13055600" cy="9766300"/>
          </a:xfrm>
        </p:grpSpPr>
        <p:sp>
          <p:nvSpPr>
            <p:cNvPr id="510" name="Rectangle 2"/>
            <p:cNvSpPr/>
            <p:nvPr/>
          </p:nvSpPr>
          <p:spPr>
            <a:xfrm>
              <a:off x="0" y="0"/>
              <a:ext cx="13055600" cy="9766300"/>
            </a:xfrm>
            <a:prstGeom prst="rect">
              <a:avLst/>
            </a:prstGeom>
            <a:gradFill flip="none" rotWithShape="1">
              <a:gsLst>
                <a:gs pos="0">
                  <a:srgbClr val="522809"/>
                </a:gs>
                <a:gs pos="100000">
                  <a:srgbClr val="220809"/>
                </a:gs>
              </a:gsLst>
              <a:lin ang="5400000" scaled="0"/>
            </a:gradFill>
            <a:ln w="25400" cap="flat">
              <a:solidFill>
                <a:srgbClr val="000000"/>
              </a:solidFill>
              <a:prstDash val="solid"/>
              <a:miter lim="800000"/>
            </a:ln>
            <a:effectLst/>
          </p:spPr>
          <p:txBody>
            <a:bodyPr wrap="square" lIns="45719" tIns="45719" rIns="45719" bIns="45719" numCol="1" anchor="t">
              <a:noAutofit/>
            </a:bodyPr>
            <a:lstStyle/>
            <a:p>
              <a:pPr/>
            </a:p>
          </p:txBody>
        </p:sp>
        <p:pic>
          <p:nvPicPr>
            <p:cNvPr id="511" name="Picture 3" descr="Picture 3"/>
            <p:cNvPicPr>
              <a:picLocks noChangeAspect="1"/>
            </p:cNvPicPr>
            <p:nvPr/>
          </p:nvPicPr>
          <p:blipFill>
            <a:blip r:embed="rId3">
              <a:extLst/>
            </a:blip>
            <a:stretch>
              <a:fillRect/>
            </a:stretch>
          </p:blipFill>
          <p:spPr>
            <a:xfrm>
              <a:off x="73025" y="0"/>
              <a:ext cx="12966700" cy="9677400"/>
            </a:xfrm>
            <a:prstGeom prst="rect">
              <a:avLst/>
            </a:prstGeom>
            <a:ln w="12700" cap="flat">
              <a:noFill/>
              <a:miter lim="400000"/>
            </a:ln>
            <a:effectLst/>
          </p:spPr>
        </p:pic>
      </p:grpSp>
      <p:pic>
        <p:nvPicPr>
          <p:cNvPr id="513" name="Picture 5" descr="Picture 5"/>
          <p:cNvPicPr>
            <a:picLocks noChangeAspect="1"/>
          </p:cNvPicPr>
          <p:nvPr/>
        </p:nvPicPr>
        <p:blipFill>
          <a:blip r:embed="rId4">
            <a:extLst/>
          </a:blip>
          <a:stretch>
            <a:fillRect/>
          </a:stretch>
        </p:blipFill>
        <p:spPr>
          <a:xfrm>
            <a:off x="0" y="1079500"/>
            <a:ext cx="12823825" cy="8674100"/>
          </a:xfrm>
          <a:prstGeom prst="rect">
            <a:avLst/>
          </a:prstGeom>
          <a:ln w="12700">
            <a:miter lim="400000"/>
          </a:ln>
        </p:spPr>
      </p:pic>
      <p:sp>
        <p:nvSpPr>
          <p:cNvPr id="514" name="Text Box 6"/>
          <p:cNvSpPr txBox="1"/>
          <p:nvPr/>
        </p:nvSpPr>
        <p:spPr>
          <a:xfrm>
            <a:off x="12599353" y="309880"/>
            <a:ext cx="180341" cy="294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r">
              <a:defRPr sz="1200">
                <a:solidFill>
                  <a:srgbClr val="FFFFFF"/>
                </a:solidFill>
                <a:effectLst>
                  <a:outerShdw sx="100000" sy="100000" kx="0" ky="0" algn="b" rotWithShape="0" blurRad="38100" dist="38100" dir="2700000">
                    <a:srgbClr val="000000"/>
                  </a:outerShdw>
                </a:effectLst>
                <a:latin typeface="Constantia"/>
                <a:ea typeface="Constantia"/>
                <a:cs typeface="Constantia"/>
                <a:sym typeface="Constantia"/>
              </a:defRPr>
            </a:lvl1pPr>
          </a:lstStyle>
          <a:p>
            <a:pPr/>
            <a:r>
              <a:t>6</a:t>
            </a:r>
          </a:p>
        </p:txBody>
      </p:sp>
      <p:sp>
        <p:nvSpPr>
          <p:cNvPr id="515" name="Rectangle 8"/>
          <p:cNvSpPr txBox="1"/>
          <p:nvPr/>
        </p:nvSpPr>
        <p:spPr>
          <a:xfrm>
            <a:off x="1532494" y="1409700"/>
            <a:ext cx="9660567" cy="6121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4800">
                <a:solidFill>
                  <a:srgbClr val="000000"/>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pPr>
            <a:r>
              <a:t>Mateo 7:24-27  </a:t>
            </a:r>
          </a:p>
          <a:p>
            <a:pPr>
              <a:defRPr baseline="31999" sz="4000">
                <a:solidFill>
                  <a:srgbClr val="000000"/>
                </a:solidFill>
                <a:effectLst>
                  <a:outerShdw sx="100000" sy="100000" kx="0" ky="0" algn="b" rotWithShape="0" blurRad="38100" dist="38100" dir="2700000">
                    <a:srgbClr val="000000"/>
                  </a:outerShdw>
                </a:effectLst>
                <a:latin typeface="Constantia"/>
                <a:ea typeface="Constantia"/>
                <a:cs typeface="Constantia"/>
                <a:sym typeface="Constantia"/>
              </a:defRPr>
            </a:pPr>
            <a:r>
              <a:t>24</a:t>
            </a:r>
            <a:r>
              <a:rPr baseline="0"/>
              <a:t> </a:t>
            </a:r>
            <a:r>
              <a:rPr baseline="0">
                <a:solidFill>
                  <a:srgbClr val="FFFFFF"/>
                </a:solidFill>
              </a:rPr>
              <a:t>"</a:t>
            </a:r>
            <a:r>
              <a:rPr baseline="0">
                <a:solidFill>
                  <a:srgbClr val="A40800"/>
                </a:solidFill>
                <a:effectLst>
                  <a:outerShdw sx="100000" sy="100000" kx="0" ky="0" algn="b" rotWithShape="0" blurRad="38100" dist="38100" dir="2700000">
                    <a:srgbClr val="FFFFFF"/>
                  </a:outerShdw>
                </a:effectLst>
              </a:rPr>
              <a:t>Cualquiera, pues, que me oye estas palabras, y las hace, le compararé a un hombre prudente, que edificó su casa sobre la roca, que edificó su casa sobre la roca.</a:t>
            </a:r>
            <a:r>
              <a:rPr baseline="0">
                <a:solidFill>
                  <a:srgbClr val="FFFFFF"/>
                </a:solidFill>
              </a:rPr>
              <a:t> </a:t>
            </a:r>
            <a:r>
              <a:t>25</a:t>
            </a:r>
            <a:r>
              <a:rPr baseline="0"/>
              <a:t> </a:t>
            </a:r>
            <a:r>
              <a:rPr baseline="0">
                <a:solidFill>
                  <a:srgbClr val="A40800"/>
                </a:solidFill>
                <a:effectLst>
                  <a:outerShdw sx="100000" sy="100000" kx="0" ky="0" algn="b" rotWithShape="0" blurRad="38100" dist="38100" dir="2700000">
                    <a:srgbClr val="FFFFFF"/>
                  </a:outerShdw>
                </a:effectLst>
              </a:rPr>
              <a:t>Descendió lluvia, y vinieron ríos, y soplaron vientos, y golpearon contra aquella casa; y no cayó, porque estaba fundada sobre la roca.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38" name="Picture 1" descr="Picture 1"/>
          <p:cNvPicPr>
            <a:picLocks noChangeAspect="1"/>
          </p:cNvPicPr>
          <p:nvPr/>
        </p:nvPicPr>
        <p:blipFill>
          <a:blip r:embed="rId2">
            <a:extLst/>
          </a:blip>
          <a:stretch>
            <a:fillRect/>
          </a:stretch>
        </p:blipFill>
        <p:spPr>
          <a:xfrm>
            <a:off x="-3175" y="-1389230"/>
            <a:ext cx="13011150" cy="12247155"/>
          </a:xfrm>
          <a:prstGeom prst="rect">
            <a:avLst/>
          </a:prstGeom>
          <a:ln w="12700">
            <a:miter lim="400000"/>
          </a:ln>
        </p:spPr>
      </p:pic>
      <p:pic>
        <p:nvPicPr>
          <p:cNvPr id="639" name="pasted-movie.png" descr="pasted-movie.png"/>
          <p:cNvPicPr>
            <a:picLocks noChangeAspect="1"/>
          </p:cNvPicPr>
          <p:nvPr/>
        </p:nvPicPr>
        <p:blipFill>
          <a:blip r:embed="rId3">
            <a:extLst/>
          </a:blip>
          <a:stretch>
            <a:fillRect/>
          </a:stretch>
        </p:blipFill>
        <p:spPr>
          <a:xfrm>
            <a:off x="1724296" y="-1032929"/>
            <a:ext cx="9209806" cy="1178855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41" name="Picture 1" descr="Picture 1"/>
          <p:cNvPicPr>
            <a:picLocks noChangeAspect="1"/>
          </p:cNvPicPr>
          <p:nvPr/>
        </p:nvPicPr>
        <p:blipFill>
          <a:blip r:embed="rId2">
            <a:extLst/>
          </a:blip>
          <a:stretch>
            <a:fillRect/>
          </a:stretch>
        </p:blipFill>
        <p:spPr>
          <a:xfrm>
            <a:off x="311150" y="925986"/>
            <a:ext cx="12560301" cy="8369301"/>
          </a:xfrm>
          <a:prstGeom prst="rect">
            <a:avLst/>
          </a:prstGeom>
          <a:ln w="12700">
            <a:miter lim="400000"/>
          </a:ln>
        </p:spPr>
      </p:pic>
      <p:pic>
        <p:nvPicPr>
          <p:cNvPr id="642" name="Picture 4" descr="Picture 4"/>
          <p:cNvPicPr>
            <a:picLocks noChangeAspect="1"/>
          </p:cNvPicPr>
          <p:nvPr/>
        </p:nvPicPr>
        <p:blipFill>
          <a:blip r:embed="rId3">
            <a:extLst/>
          </a:blip>
          <a:srcRect l="0" t="38786" r="0" b="0"/>
          <a:stretch>
            <a:fillRect/>
          </a:stretch>
        </p:blipFill>
        <p:spPr>
          <a:xfrm>
            <a:off x="4002087" y="2295525"/>
            <a:ext cx="5075238" cy="2782889"/>
          </a:xfrm>
          <a:prstGeom prst="rect">
            <a:avLst/>
          </a:prstGeom>
          <a:ln w="12700">
            <a:miter lim="400000"/>
          </a:ln>
          <a:effectLst>
            <a:outerShdw sx="100000" sy="100000" kx="0" ky="0" algn="b" rotWithShape="0" blurRad="177800" dist="406399" dir="5400000">
              <a:srgbClr val="000000">
                <a:alpha val="67999"/>
              </a:srgbClr>
            </a:outerShdw>
          </a:effectLst>
        </p:spPr>
      </p:pic>
      <p:grpSp>
        <p:nvGrpSpPr>
          <p:cNvPr id="645" name="AutoShape 5"/>
          <p:cNvGrpSpPr/>
          <p:nvPr/>
        </p:nvGrpSpPr>
        <p:grpSpPr>
          <a:xfrm>
            <a:off x="-59929" y="1911319"/>
            <a:ext cx="4310858" cy="3203750"/>
            <a:chOff x="0" y="-293752"/>
            <a:chExt cx="4310856" cy="3203749"/>
          </a:xfrm>
        </p:grpSpPr>
        <p:sp>
          <p:nvSpPr>
            <p:cNvPr id="643" name="Rounded Rectangle"/>
            <p:cNvSpPr/>
            <p:nvPr/>
          </p:nvSpPr>
          <p:spPr>
            <a:xfrm>
              <a:off x="0" y="0"/>
              <a:ext cx="4310857" cy="2616245"/>
            </a:xfrm>
            <a:prstGeom prst="roundRect">
              <a:avLst>
                <a:gd name="adj" fmla="val 8519"/>
              </a:avLst>
            </a:prstGeom>
            <a:gradFill flip="none" rotWithShape="1">
              <a:gsLst>
                <a:gs pos="0">
                  <a:srgbClr val="FF6666"/>
                </a:gs>
                <a:gs pos="100000">
                  <a:srgbClr val="FFCC66"/>
                </a:gs>
              </a:gsLst>
              <a:lin ang="5400000" scaled="0"/>
            </a:gradFill>
            <a:ln w="12700" cap="flat">
              <a:noFill/>
              <a:miter lim="400000"/>
            </a:ln>
            <a:effectLst>
              <a:outerShdw sx="100000" sy="100000" kx="0" ky="0" algn="b" rotWithShape="0" blurRad="177800" dist="228599" dir="2760009">
                <a:srgbClr val="000000">
                  <a:alpha val="67999"/>
                </a:srgbClr>
              </a:outerShdw>
            </a:effectLst>
          </p:spPr>
          <p:txBody>
            <a:bodyPr wrap="square" lIns="45719" tIns="45719" rIns="45719" bIns="45719" numCol="1" anchor="ctr">
              <a:noAutofit/>
            </a:bodyPr>
            <a:lstStyle/>
            <a:p>
              <a:pPr/>
            </a:p>
          </p:txBody>
        </p:sp>
        <p:sp>
          <p:nvSpPr>
            <p:cNvPr id="644" name="A Donde te lleva el rechazo y rebelion."/>
            <p:cNvSpPr txBox="1"/>
            <p:nvPr/>
          </p:nvSpPr>
          <p:spPr>
            <a:xfrm>
              <a:off x="65278" y="-293753"/>
              <a:ext cx="4180301" cy="3203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3600">
                  <a:solidFill>
                    <a:srgbClr val="FFFFFF"/>
                  </a:solidFill>
                  <a:effectLst>
                    <a:outerShdw sx="100000" sy="100000" kx="0" ky="0" algn="b" rotWithShape="0" blurRad="38100" dist="38100" dir="2700000">
                      <a:srgbClr val="000000"/>
                    </a:outerShdw>
                  </a:effectLst>
                  <a:latin typeface="Chalkduster"/>
                  <a:ea typeface="Chalkduster"/>
                  <a:cs typeface="Chalkduster"/>
                  <a:sym typeface="Chalkduster"/>
                </a:defRPr>
              </a:lvl1pPr>
            </a:lstStyle>
            <a:p>
              <a:pPr/>
              <a:r>
                <a:t>A Donde te lleva el rechazo y rebelion.</a:t>
              </a:r>
            </a:p>
          </p:txBody>
        </p:sp>
      </p:grpSp>
      <p:grpSp>
        <p:nvGrpSpPr>
          <p:cNvPr id="648" name="AutoShape 6"/>
          <p:cNvGrpSpPr/>
          <p:nvPr/>
        </p:nvGrpSpPr>
        <p:grpSpPr>
          <a:xfrm>
            <a:off x="8762227" y="2162288"/>
            <a:ext cx="4421146" cy="2701812"/>
            <a:chOff x="0" y="0"/>
            <a:chExt cx="4421145" cy="2701811"/>
          </a:xfrm>
        </p:grpSpPr>
        <p:sp>
          <p:nvSpPr>
            <p:cNvPr id="646" name="Rounded Rectangle"/>
            <p:cNvSpPr/>
            <p:nvPr/>
          </p:nvSpPr>
          <p:spPr>
            <a:xfrm>
              <a:off x="0" y="0"/>
              <a:ext cx="4421146" cy="2701812"/>
            </a:xfrm>
            <a:prstGeom prst="roundRect">
              <a:avLst>
                <a:gd name="adj" fmla="val 8519"/>
              </a:avLst>
            </a:prstGeom>
            <a:gradFill flip="none" rotWithShape="1">
              <a:gsLst>
                <a:gs pos="0">
                  <a:srgbClr val="76FFFE"/>
                </a:gs>
                <a:gs pos="100000">
                  <a:srgbClr val="CBEDFE"/>
                </a:gs>
              </a:gsLst>
              <a:lin ang="5400000" scaled="0"/>
            </a:gradFill>
            <a:ln w="12700" cap="flat">
              <a:noFill/>
              <a:miter lim="400000"/>
            </a:ln>
            <a:effectLst>
              <a:outerShdw sx="100000" sy="100000" kx="0" ky="0" algn="b" rotWithShape="0" blurRad="177800" dist="228599" dir="2760009">
                <a:srgbClr val="000000">
                  <a:alpha val="67999"/>
                </a:srgbClr>
              </a:outerShdw>
            </a:effectLst>
          </p:spPr>
          <p:txBody>
            <a:bodyPr wrap="square" lIns="45719" tIns="45719" rIns="45719" bIns="45719" numCol="1" anchor="ctr">
              <a:noAutofit/>
            </a:bodyPr>
            <a:lstStyle/>
            <a:p>
              <a:pPr/>
            </a:p>
          </p:txBody>
        </p:sp>
        <p:sp>
          <p:nvSpPr>
            <p:cNvPr id="647" name="A Donde te lleva Confianza y Sumisión"/>
            <p:cNvSpPr txBox="1"/>
            <p:nvPr/>
          </p:nvSpPr>
          <p:spPr>
            <a:xfrm>
              <a:off x="67413" y="111122"/>
              <a:ext cx="4286320" cy="24795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3600">
                  <a:solidFill>
                    <a:srgbClr val="FFFFFF"/>
                  </a:solidFill>
                  <a:effectLst>
                    <a:outerShdw sx="100000" sy="100000" kx="0" ky="0" algn="b" rotWithShape="0" blurRad="38100" dist="38100" dir="2700000">
                      <a:srgbClr val="000000"/>
                    </a:outerShdw>
                  </a:effectLst>
                  <a:latin typeface="Chalkduster"/>
                  <a:ea typeface="Chalkduster"/>
                  <a:cs typeface="Chalkduster"/>
                  <a:sym typeface="Chalkduster"/>
                </a:defRPr>
              </a:lvl1pPr>
            </a:lstStyle>
            <a:p>
              <a:pPr/>
              <a:r>
                <a:t>A Donde te lleva Confianza y Sumisión</a:t>
              </a:r>
            </a:p>
          </p:txBody>
        </p:sp>
      </p:grpSp>
      <p:grpSp>
        <p:nvGrpSpPr>
          <p:cNvPr id="651" name="AutoShape 7"/>
          <p:cNvGrpSpPr/>
          <p:nvPr/>
        </p:nvGrpSpPr>
        <p:grpSpPr>
          <a:xfrm>
            <a:off x="342900" y="8750300"/>
            <a:ext cx="3060700" cy="723900"/>
            <a:chOff x="0" y="0"/>
            <a:chExt cx="3060700" cy="723900"/>
          </a:xfrm>
        </p:grpSpPr>
        <p:sp>
          <p:nvSpPr>
            <p:cNvPr id="649" name="Rounded Rectangle"/>
            <p:cNvSpPr/>
            <p:nvPr/>
          </p:nvSpPr>
          <p:spPr>
            <a:xfrm>
              <a:off x="0" y="0"/>
              <a:ext cx="3060700" cy="723900"/>
            </a:xfrm>
            <a:prstGeom prst="roundRect">
              <a:avLst>
                <a:gd name="adj" fmla="val 26315"/>
              </a:avLst>
            </a:prstGeom>
            <a:gradFill flip="none" rotWithShape="1">
              <a:gsLst>
                <a:gs pos="0">
                  <a:srgbClr val="800000"/>
                </a:gs>
                <a:gs pos="100000">
                  <a:srgbClr val="FFCC66"/>
                </a:gs>
              </a:gsLst>
              <a:lin ang="5400000" scaled="0"/>
            </a:gradFill>
            <a:ln w="12700" cap="flat">
              <a:noFill/>
              <a:miter lim="400000"/>
            </a:ln>
            <a:effectLst>
              <a:outerShdw sx="100000" sy="100000" kx="0" ky="0" algn="b" rotWithShape="0" blurRad="177800" dist="152399" dir="5400000">
                <a:srgbClr val="000000">
                  <a:alpha val="74998"/>
                </a:srgbClr>
              </a:outerShdw>
            </a:effectLst>
          </p:spPr>
          <p:txBody>
            <a:bodyPr wrap="square" lIns="45719" tIns="45719" rIns="45719" bIns="45719" numCol="1" anchor="ctr">
              <a:noAutofit/>
            </a:bodyPr>
            <a:lstStyle/>
            <a:p>
              <a:pPr/>
            </a:p>
          </p:txBody>
        </p:sp>
        <p:sp>
          <p:nvSpPr>
            <p:cNvPr id="650" name="Destruccion"/>
            <p:cNvSpPr txBox="1"/>
            <p:nvPr/>
          </p:nvSpPr>
          <p:spPr>
            <a:xfrm>
              <a:off x="55793" y="69850"/>
              <a:ext cx="2949114"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38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Destruccion</a:t>
              </a:r>
            </a:p>
          </p:txBody>
        </p:sp>
      </p:grpSp>
      <p:grpSp>
        <p:nvGrpSpPr>
          <p:cNvPr id="654" name="AutoShape 8"/>
          <p:cNvGrpSpPr/>
          <p:nvPr/>
        </p:nvGrpSpPr>
        <p:grpSpPr>
          <a:xfrm>
            <a:off x="9753600" y="8763000"/>
            <a:ext cx="3060700" cy="723900"/>
            <a:chOff x="0" y="0"/>
            <a:chExt cx="3060700" cy="723900"/>
          </a:xfrm>
        </p:grpSpPr>
        <p:sp>
          <p:nvSpPr>
            <p:cNvPr id="652" name="Rounded Rectangle"/>
            <p:cNvSpPr/>
            <p:nvPr/>
          </p:nvSpPr>
          <p:spPr>
            <a:xfrm>
              <a:off x="0" y="0"/>
              <a:ext cx="3060700" cy="723900"/>
            </a:xfrm>
            <a:prstGeom prst="roundRect">
              <a:avLst>
                <a:gd name="adj" fmla="val 26315"/>
              </a:avLst>
            </a:prstGeom>
            <a:gradFill flip="none" rotWithShape="1">
              <a:gsLst>
                <a:gs pos="0">
                  <a:srgbClr val="66FFFF"/>
                </a:gs>
                <a:gs pos="100000">
                  <a:srgbClr val="66FFCC"/>
                </a:gs>
              </a:gsLst>
              <a:lin ang="5400000" scaled="0"/>
            </a:gradFill>
            <a:ln w="12700" cap="flat">
              <a:noFill/>
              <a:miter lim="400000"/>
            </a:ln>
            <a:effectLst>
              <a:outerShdw sx="100000" sy="100000" kx="0" ky="0" algn="b" rotWithShape="0" blurRad="177800" dist="152399" dir="5400000">
                <a:srgbClr val="000000">
                  <a:alpha val="74998"/>
                </a:srgbClr>
              </a:outerShdw>
            </a:effectLst>
          </p:spPr>
          <p:txBody>
            <a:bodyPr wrap="square" lIns="45719" tIns="45719" rIns="45719" bIns="45719" numCol="1" anchor="ctr">
              <a:noAutofit/>
            </a:bodyPr>
            <a:lstStyle/>
            <a:p>
              <a:pPr/>
            </a:p>
          </p:txBody>
        </p:sp>
        <p:sp>
          <p:nvSpPr>
            <p:cNvPr id="653" name="Salvación"/>
            <p:cNvSpPr txBox="1"/>
            <p:nvPr/>
          </p:nvSpPr>
          <p:spPr>
            <a:xfrm>
              <a:off x="55793" y="69850"/>
              <a:ext cx="2949114"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38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Salvación</a:t>
              </a:r>
            </a:p>
          </p:txBody>
        </p:sp>
      </p:grpSp>
      <p:grpSp>
        <p:nvGrpSpPr>
          <p:cNvPr id="657" name="AutoShape 9"/>
          <p:cNvGrpSpPr/>
          <p:nvPr/>
        </p:nvGrpSpPr>
        <p:grpSpPr>
          <a:xfrm>
            <a:off x="9753600" y="8026400"/>
            <a:ext cx="3060700" cy="723900"/>
            <a:chOff x="0" y="0"/>
            <a:chExt cx="3060700" cy="723900"/>
          </a:xfrm>
        </p:grpSpPr>
        <p:sp>
          <p:nvSpPr>
            <p:cNvPr id="655" name="Rounded Rectangle"/>
            <p:cNvSpPr/>
            <p:nvPr/>
          </p:nvSpPr>
          <p:spPr>
            <a:xfrm>
              <a:off x="0" y="0"/>
              <a:ext cx="3060700" cy="723900"/>
            </a:xfrm>
            <a:prstGeom prst="roundRect">
              <a:avLst>
                <a:gd name="adj" fmla="val 26315"/>
              </a:avLst>
            </a:prstGeom>
            <a:gradFill flip="none" rotWithShape="1">
              <a:gsLst>
                <a:gs pos="0">
                  <a:srgbClr val="66FFFF"/>
                </a:gs>
                <a:gs pos="100000">
                  <a:srgbClr val="66FFCC"/>
                </a:gs>
              </a:gsLst>
              <a:lin ang="5400000" scaled="0"/>
            </a:gradFill>
            <a:ln w="12700" cap="flat">
              <a:noFill/>
              <a:miter lim="400000"/>
            </a:ln>
            <a:effectLst>
              <a:outerShdw sx="100000" sy="100000" kx="0" ky="0" algn="b" rotWithShape="0" blurRad="177800" dist="152399" dir="5400000">
                <a:srgbClr val="000000">
                  <a:alpha val="74998"/>
                </a:srgbClr>
              </a:outerShdw>
            </a:effectLst>
          </p:spPr>
          <p:txBody>
            <a:bodyPr wrap="square" lIns="45719" tIns="45719" rIns="45719" bIns="45719" numCol="1" anchor="ctr">
              <a:noAutofit/>
            </a:bodyPr>
            <a:lstStyle/>
            <a:p>
              <a:pPr/>
            </a:p>
          </p:txBody>
        </p:sp>
        <p:sp>
          <p:nvSpPr>
            <p:cNvPr id="656" name="Sumisión"/>
            <p:cNvSpPr txBox="1"/>
            <p:nvPr/>
          </p:nvSpPr>
          <p:spPr>
            <a:xfrm>
              <a:off x="55793" y="69850"/>
              <a:ext cx="2949114"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38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Sumisión</a:t>
              </a:r>
            </a:p>
          </p:txBody>
        </p:sp>
      </p:grpSp>
      <p:grpSp>
        <p:nvGrpSpPr>
          <p:cNvPr id="660" name="AutoShape 10"/>
          <p:cNvGrpSpPr/>
          <p:nvPr/>
        </p:nvGrpSpPr>
        <p:grpSpPr>
          <a:xfrm>
            <a:off x="9766300" y="7289800"/>
            <a:ext cx="3060700" cy="723900"/>
            <a:chOff x="0" y="0"/>
            <a:chExt cx="3060700" cy="723900"/>
          </a:xfrm>
        </p:grpSpPr>
        <p:sp>
          <p:nvSpPr>
            <p:cNvPr id="658" name="Rounded Rectangle"/>
            <p:cNvSpPr/>
            <p:nvPr/>
          </p:nvSpPr>
          <p:spPr>
            <a:xfrm>
              <a:off x="0" y="0"/>
              <a:ext cx="3060700" cy="723900"/>
            </a:xfrm>
            <a:prstGeom prst="roundRect">
              <a:avLst>
                <a:gd name="adj" fmla="val 26315"/>
              </a:avLst>
            </a:prstGeom>
            <a:gradFill flip="none" rotWithShape="1">
              <a:gsLst>
                <a:gs pos="0">
                  <a:srgbClr val="66FFFF"/>
                </a:gs>
                <a:gs pos="100000">
                  <a:srgbClr val="66FFCC"/>
                </a:gs>
              </a:gsLst>
              <a:lin ang="5400000" scaled="0"/>
            </a:gradFill>
            <a:ln w="12700" cap="flat">
              <a:noFill/>
              <a:miter lim="400000"/>
            </a:ln>
            <a:effectLst>
              <a:outerShdw sx="100000" sy="100000" kx="0" ky="0" algn="b" rotWithShape="0" blurRad="177800" dist="152399" dir="5400000">
                <a:srgbClr val="000000">
                  <a:alpha val="74998"/>
                </a:srgbClr>
              </a:outerShdw>
            </a:effectLst>
          </p:spPr>
          <p:txBody>
            <a:bodyPr wrap="square" lIns="45719" tIns="45719" rIns="45719" bIns="45719" numCol="1" anchor="ctr">
              <a:noAutofit/>
            </a:bodyPr>
            <a:lstStyle/>
            <a:p>
              <a:pPr/>
            </a:p>
          </p:txBody>
        </p:sp>
        <p:sp>
          <p:nvSpPr>
            <p:cNvPr id="659" name="Cam Angosto"/>
            <p:cNvSpPr txBox="1"/>
            <p:nvPr/>
          </p:nvSpPr>
          <p:spPr>
            <a:xfrm>
              <a:off x="55793" y="69850"/>
              <a:ext cx="2949114"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38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Cam Angosto</a:t>
              </a:r>
            </a:p>
          </p:txBody>
        </p:sp>
      </p:grpSp>
      <p:grpSp>
        <p:nvGrpSpPr>
          <p:cNvPr id="663" name="AutoShape 11"/>
          <p:cNvGrpSpPr/>
          <p:nvPr/>
        </p:nvGrpSpPr>
        <p:grpSpPr>
          <a:xfrm>
            <a:off x="9766300" y="6553200"/>
            <a:ext cx="3060700" cy="723900"/>
            <a:chOff x="0" y="0"/>
            <a:chExt cx="3060700" cy="723900"/>
          </a:xfrm>
        </p:grpSpPr>
        <p:sp>
          <p:nvSpPr>
            <p:cNvPr id="661" name="Rounded Rectangle"/>
            <p:cNvSpPr/>
            <p:nvPr/>
          </p:nvSpPr>
          <p:spPr>
            <a:xfrm>
              <a:off x="0" y="0"/>
              <a:ext cx="3060700" cy="723900"/>
            </a:xfrm>
            <a:prstGeom prst="roundRect">
              <a:avLst>
                <a:gd name="adj" fmla="val 26315"/>
              </a:avLst>
            </a:prstGeom>
            <a:gradFill flip="none" rotWithShape="1">
              <a:gsLst>
                <a:gs pos="0">
                  <a:srgbClr val="66FFFF"/>
                </a:gs>
                <a:gs pos="100000">
                  <a:srgbClr val="66FFCC"/>
                </a:gs>
              </a:gsLst>
              <a:lin ang="5400000" scaled="0"/>
            </a:gradFill>
            <a:ln w="12700" cap="flat">
              <a:noFill/>
              <a:miter lim="400000"/>
            </a:ln>
            <a:effectLst>
              <a:outerShdw sx="100000" sy="100000" kx="0" ky="0" algn="b" rotWithShape="0" blurRad="177800" dist="152399" dir="5400000">
                <a:srgbClr val="000000">
                  <a:alpha val="74998"/>
                </a:srgbClr>
              </a:outerShdw>
            </a:effectLst>
          </p:spPr>
          <p:txBody>
            <a:bodyPr wrap="square" lIns="45719" tIns="45719" rIns="45719" bIns="45719" numCol="1" anchor="ctr">
              <a:noAutofit/>
            </a:bodyPr>
            <a:lstStyle/>
            <a:p>
              <a:pPr/>
            </a:p>
          </p:txBody>
        </p:sp>
        <p:sp>
          <p:nvSpPr>
            <p:cNvPr id="662" name="Spiritualidad"/>
            <p:cNvSpPr txBox="1"/>
            <p:nvPr/>
          </p:nvSpPr>
          <p:spPr>
            <a:xfrm>
              <a:off x="55793" y="69850"/>
              <a:ext cx="2949114"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38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Spiritualidad</a:t>
              </a:r>
            </a:p>
          </p:txBody>
        </p:sp>
      </p:grpSp>
      <p:grpSp>
        <p:nvGrpSpPr>
          <p:cNvPr id="666" name="AutoShape 12"/>
          <p:cNvGrpSpPr/>
          <p:nvPr/>
        </p:nvGrpSpPr>
        <p:grpSpPr>
          <a:xfrm>
            <a:off x="9753600" y="5816600"/>
            <a:ext cx="3060700" cy="723900"/>
            <a:chOff x="0" y="0"/>
            <a:chExt cx="3060700" cy="723900"/>
          </a:xfrm>
        </p:grpSpPr>
        <p:sp>
          <p:nvSpPr>
            <p:cNvPr id="664" name="Rounded Rectangle"/>
            <p:cNvSpPr/>
            <p:nvPr/>
          </p:nvSpPr>
          <p:spPr>
            <a:xfrm>
              <a:off x="0" y="0"/>
              <a:ext cx="3060700" cy="723900"/>
            </a:xfrm>
            <a:prstGeom prst="roundRect">
              <a:avLst>
                <a:gd name="adj" fmla="val 26315"/>
              </a:avLst>
            </a:prstGeom>
            <a:gradFill flip="none" rotWithShape="1">
              <a:gsLst>
                <a:gs pos="0">
                  <a:srgbClr val="66FFFF"/>
                </a:gs>
                <a:gs pos="100000">
                  <a:srgbClr val="66FFCC"/>
                </a:gs>
              </a:gsLst>
              <a:lin ang="5400000" scaled="0"/>
            </a:gradFill>
            <a:ln w="12700" cap="flat">
              <a:noFill/>
              <a:miter lim="400000"/>
            </a:ln>
            <a:effectLst>
              <a:outerShdw sx="100000" sy="100000" kx="0" ky="0" algn="b" rotWithShape="0" blurRad="177800" dist="152399" dir="5400000">
                <a:srgbClr val="000000">
                  <a:alpha val="74998"/>
                </a:srgbClr>
              </a:outerShdw>
            </a:effectLst>
          </p:spPr>
          <p:txBody>
            <a:bodyPr wrap="square" lIns="45719" tIns="45719" rIns="45719" bIns="45719" numCol="1" anchor="ctr">
              <a:noAutofit/>
            </a:bodyPr>
            <a:lstStyle/>
            <a:p>
              <a:pPr/>
            </a:p>
          </p:txBody>
        </p:sp>
        <p:sp>
          <p:nvSpPr>
            <p:cNvPr id="665" name="Sinceridad"/>
            <p:cNvSpPr txBox="1"/>
            <p:nvPr/>
          </p:nvSpPr>
          <p:spPr>
            <a:xfrm>
              <a:off x="55793" y="69850"/>
              <a:ext cx="2949114"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38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Sinceridad</a:t>
              </a:r>
            </a:p>
          </p:txBody>
        </p:sp>
      </p:grpSp>
      <p:grpSp>
        <p:nvGrpSpPr>
          <p:cNvPr id="669" name="AutoShape 13"/>
          <p:cNvGrpSpPr/>
          <p:nvPr/>
        </p:nvGrpSpPr>
        <p:grpSpPr>
          <a:xfrm>
            <a:off x="9766300" y="5080000"/>
            <a:ext cx="3060700" cy="723900"/>
            <a:chOff x="0" y="0"/>
            <a:chExt cx="3060700" cy="723900"/>
          </a:xfrm>
        </p:grpSpPr>
        <p:sp>
          <p:nvSpPr>
            <p:cNvPr id="667" name="Rounded Rectangle"/>
            <p:cNvSpPr/>
            <p:nvPr/>
          </p:nvSpPr>
          <p:spPr>
            <a:xfrm>
              <a:off x="0" y="0"/>
              <a:ext cx="3060700" cy="723900"/>
            </a:xfrm>
            <a:prstGeom prst="roundRect">
              <a:avLst>
                <a:gd name="adj" fmla="val 26315"/>
              </a:avLst>
            </a:prstGeom>
            <a:gradFill flip="none" rotWithShape="1">
              <a:gsLst>
                <a:gs pos="0">
                  <a:srgbClr val="66FFFF"/>
                </a:gs>
                <a:gs pos="100000">
                  <a:srgbClr val="66FFCC"/>
                </a:gs>
              </a:gsLst>
              <a:lin ang="5400000" scaled="0"/>
            </a:gradFill>
            <a:ln w="12700" cap="flat">
              <a:noFill/>
              <a:miter lim="400000"/>
            </a:ln>
            <a:effectLst>
              <a:outerShdw sx="100000" sy="100000" kx="0" ky="0" algn="b" rotWithShape="0" blurRad="177800" dist="152399" dir="5400000">
                <a:srgbClr val="000000">
                  <a:alpha val="74998"/>
                </a:srgbClr>
              </a:outerShdw>
            </a:effectLst>
          </p:spPr>
          <p:txBody>
            <a:bodyPr wrap="square" lIns="45719" tIns="45719" rIns="45719" bIns="45719" numCol="1" anchor="ctr">
              <a:noAutofit/>
            </a:bodyPr>
            <a:lstStyle/>
            <a:p>
              <a:pPr/>
            </a:p>
          </p:txBody>
        </p:sp>
        <p:sp>
          <p:nvSpPr>
            <p:cNvPr id="668" name="Verdad"/>
            <p:cNvSpPr txBox="1"/>
            <p:nvPr/>
          </p:nvSpPr>
          <p:spPr>
            <a:xfrm>
              <a:off x="55793" y="69850"/>
              <a:ext cx="2949114"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38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Verdad</a:t>
              </a:r>
            </a:p>
          </p:txBody>
        </p:sp>
      </p:grpSp>
      <p:grpSp>
        <p:nvGrpSpPr>
          <p:cNvPr id="672" name="AutoShape 14"/>
          <p:cNvGrpSpPr/>
          <p:nvPr/>
        </p:nvGrpSpPr>
        <p:grpSpPr>
          <a:xfrm>
            <a:off x="342900" y="8026400"/>
            <a:ext cx="3060700" cy="723900"/>
            <a:chOff x="0" y="0"/>
            <a:chExt cx="3060700" cy="723900"/>
          </a:xfrm>
        </p:grpSpPr>
        <p:sp>
          <p:nvSpPr>
            <p:cNvPr id="670" name="Rounded Rectangle"/>
            <p:cNvSpPr/>
            <p:nvPr/>
          </p:nvSpPr>
          <p:spPr>
            <a:xfrm>
              <a:off x="0" y="0"/>
              <a:ext cx="3060700" cy="723900"/>
            </a:xfrm>
            <a:prstGeom prst="roundRect">
              <a:avLst>
                <a:gd name="adj" fmla="val 26315"/>
              </a:avLst>
            </a:prstGeom>
            <a:gradFill flip="none" rotWithShape="1">
              <a:gsLst>
                <a:gs pos="0">
                  <a:srgbClr val="800000"/>
                </a:gs>
                <a:gs pos="100000">
                  <a:srgbClr val="FFCC66"/>
                </a:gs>
              </a:gsLst>
              <a:lin ang="5400000" scaled="0"/>
            </a:gradFill>
            <a:ln w="12700" cap="flat">
              <a:noFill/>
              <a:miter lim="400000"/>
            </a:ln>
            <a:effectLst>
              <a:outerShdw sx="100000" sy="100000" kx="0" ky="0" algn="b" rotWithShape="0" blurRad="177800" dist="152399" dir="5400000">
                <a:srgbClr val="000000">
                  <a:alpha val="74998"/>
                </a:srgbClr>
              </a:outerShdw>
            </a:effectLst>
          </p:spPr>
          <p:txBody>
            <a:bodyPr wrap="square" lIns="45719" tIns="45719" rIns="45719" bIns="45719" numCol="1" anchor="ctr">
              <a:noAutofit/>
            </a:bodyPr>
            <a:lstStyle/>
            <a:p>
              <a:pPr/>
            </a:p>
          </p:txBody>
        </p:sp>
        <p:sp>
          <p:nvSpPr>
            <p:cNvPr id="671" name="Rebelion"/>
            <p:cNvSpPr txBox="1"/>
            <p:nvPr/>
          </p:nvSpPr>
          <p:spPr>
            <a:xfrm>
              <a:off x="55793" y="69850"/>
              <a:ext cx="2949114"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38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Rebelion</a:t>
              </a:r>
            </a:p>
          </p:txBody>
        </p:sp>
      </p:grpSp>
      <p:grpSp>
        <p:nvGrpSpPr>
          <p:cNvPr id="675" name="AutoShape 15"/>
          <p:cNvGrpSpPr/>
          <p:nvPr/>
        </p:nvGrpSpPr>
        <p:grpSpPr>
          <a:xfrm>
            <a:off x="342900" y="7302500"/>
            <a:ext cx="3060700" cy="723900"/>
            <a:chOff x="0" y="0"/>
            <a:chExt cx="3060700" cy="723900"/>
          </a:xfrm>
        </p:grpSpPr>
        <p:sp>
          <p:nvSpPr>
            <p:cNvPr id="673" name="Rounded Rectangle"/>
            <p:cNvSpPr/>
            <p:nvPr/>
          </p:nvSpPr>
          <p:spPr>
            <a:xfrm>
              <a:off x="0" y="0"/>
              <a:ext cx="3060700" cy="723900"/>
            </a:xfrm>
            <a:prstGeom prst="roundRect">
              <a:avLst>
                <a:gd name="adj" fmla="val 26315"/>
              </a:avLst>
            </a:prstGeom>
            <a:gradFill flip="none" rotWithShape="1">
              <a:gsLst>
                <a:gs pos="0">
                  <a:srgbClr val="800000"/>
                </a:gs>
                <a:gs pos="100000">
                  <a:srgbClr val="FFCC66"/>
                </a:gs>
              </a:gsLst>
              <a:lin ang="5400000" scaled="0"/>
            </a:gradFill>
            <a:ln w="12700" cap="flat">
              <a:noFill/>
              <a:miter lim="400000"/>
            </a:ln>
            <a:effectLst>
              <a:outerShdw sx="100000" sy="100000" kx="0" ky="0" algn="b" rotWithShape="0" blurRad="177800" dist="152399" dir="5400000">
                <a:srgbClr val="000000">
                  <a:alpha val="74998"/>
                </a:srgbClr>
              </a:outerShdw>
            </a:effectLst>
          </p:spPr>
          <p:txBody>
            <a:bodyPr wrap="square" lIns="45719" tIns="45719" rIns="45719" bIns="45719" numCol="1" anchor="ctr">
              <a:noAutofit/>
            </a:bodyPr>
            <a:lstStyle/>
            <a:p>
              <a:pPr/>
            </a:p>
          </p:txBody>
        </p:sp>
        <p:sp>
          <p:nvSpPr>
            <p:cNvPr id="674" name="Camino Ancho"/>
            <p:cNvSpPr txBox="1"/>
            <p:nvPr/>
          </p:nvSpPr>
          <p:spPr>
            <a:xfrm>
              <a:off x="55793" y="69850"/>
              <a:ext cx="2949114"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defRPr sz="38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pPr>
              <a:r>
                <a:rPr sz="3200"/>
                <a:t>Camino</a:t>
              </a:r>
              <a:r>
                <a:t> Ancho</a:t>
              </a:r>
            </a:p>
          </p:txBody>
        </p:sp>
      </p:grpSp>
      <p:grpSp>
        <p:nvGrpSpPr>
          <p:cNvPr id="678" name="AutoShape 16"/>
          <p:cNvGrpSpPr/>
          <p:nvPr/>
        </p:nvGrpSpPr>
        <p:grpSpPr>
          <a:xfrm>
            <a:off x="342900" y="6578600"/>
            <a:ext cx="3060700" cy="723900"/>
            <a:chOff x="0" y="0"/>
            <a:chExt cx="3060700" cy="723900"/>
          </a:xfrm>
        </p:grpSpPr>
        <p:sp>
          <p:nvSpPr>
            <p:cNvPr id="676" name="Rounded Rectangle"/>
            <p:cNvSpPr/>
            <p:nvPr/>
          </p:nvSpPr>
          <p:spPr>
            <a:xfrm>
              <a:off x="0" y="0"/>
              <a:ext cx="3060700" cy="723900"/>
            </a:xfrm>
            <a:prstGeom prst="roundRect">
              <a:avLst>
                <a:gd name="adj" fmla="val 26315"/>
              </a:avLst>
            </a:prstGeom>
            <a:gradFill flip="none" rotWithShape="1">
              <a:gsLst>
                <a:gs pos="0">
                  <a:srgbClr val="800000"/>
                </a:gs>
                <a:gs pos="100000">
                  <a:srgbClr val="FFCC66"/>
                </a:gs>
              </a:gsLst>
              <a:lin ang="5400000" scaled="0"/>
            </a:gradFill>
            <a:ln w="12700" cap="flat">
              <a:noFill/>
              <a:miter lim="400000"/>
            </a:ln>
            <a:effectLst>
              <a:outerShdw sx="100000" sy="100000" kx="0" ky="0" algn="b" rotWithShape="0" blurRad="177800" dist="152399" dir="5400000">
                <a:srgbClr val="000000">
                  <a:alpha val="74998"/>
                </a:srgbClr>
              </a:outerShdw>
            </a:effectLst>
          </p:spPr>
          <p:txBody>
            <a:bodyPr wrap="square" lIns="45719" tIns="45719" rIns="45719" bIns="45719" numCol="1" anchor="ctr">
              <a:noAutofit/>
            </a:bodyPr>
            <a:lstStyle/>
            <a:p>
              <a:pPr/>
            </a:p>
          </p:txBody>
        </p:sp>
        <p:sp>
          <p:nvSpPr>
            <p:cNvPr id="677" name="Materialismo"/>
            <p:cNvSpPr txBox="1"/>
            <p:nvPr/>
          </p:nvSpPr>
          <p:spPr>
            <a:xfrm>
              <a:off x="55793" y="69850"/>
              <a:ext cx="2949114"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38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Materialismo</a:t>
              </a:r>
            </a:p>
          </p:txBody>
        </p:sp>
      </p:grpSp>
      <p:grpSp>
        <p:nvGrpSpPr>
          <p:cNvPr id="681" name="AutoShape 17"/>
          <p:cNvGrpSpPr/>
          <p:nvPr/>
        </p:nvGrpSpPr>
        <p:grpSpPr>
          <a:xfrm>
            <a:off x="342900" y="5854700"/>
            <a:ext cx="3060700" cy="723900"/>
            <a:chOff x="0" y="0"/>
            <a:chExt cx="3060700" cy="723900"/>
          </a:xfrm>
        </p:grpSpPr>
        <p:sp>
          <p:nvSpPr>
            <p:cNvPr id="679" name="Rounded Rectangle"/>
            <p:cNvSpPr/>
            <p:nvPr/>
          </p:nvSpPr>
          <p:spPr>
            <a:xfrm>
              <a:off x="0" y="0"/>
              <a:ext cx="3060700" cy="723900"/>
            </a:xfrm>
            <a:prstGeom prst="roundRect">
              <a:avLst>
                <a:gd name="adj" fmla="val 26315"/>
              </a:avLst>
            </a:prstGeom>
            <a:gradFill flip="none" rotWithShape="1">
              <a:gsLst>
                <a:gs pos="0">
                  <a:srgbClr val="800000"/>
                </a:gs>
                <a:gs pos="100000">
                  <a:srgbClr val="FFCC66"/>
                </a:gs>
              </a:gsLst>
              <a:lin ang="5400000" scaled="0"/>
            </a:gradFill>
            <a:ln w="12700" cap="flat">
              <a:noFill/>
              <a:miter lim="400000"/>
            </a:ln>
            <a:effectLst>
              <a:outerShdw sx="100000" sy="100000" kx="0" ky="0" algn="b" rotWithShape="0" blurRad="177800" dist="152399" dir="5400000">
                <a:srgbClr val="000000">
                  <a:alpha val="74998"/>
                </a:srgbClr>
              </a:outerShdw>
            </a:effectLst>
          </p:spPr>
          <p:txBody>
            <a:bodyPr wrap="square" lIns="45719" tIns="45719" rIns="45719" bIns="45719" numCol="1" anchor="ctr">
              <a:noAutofit/>
            </a:bodyPr>
            <a:lstStyle/>
            <a:p>
              <a:pPr/>
            </a:p>
          </p:txBody>
        </p:sp>
        <p:sp>
          <p:nvSpPr>
            <p:cNvPr id="680" name="Hipocresia"/>
            <p:cNvSpPr txBox="1"/>
            <p:nvPr/>
          </p:nvSpPr>
          <p:spPr>
            <a:xfrm>
              <a:off x="55793" y="69850"/>
              <a:ext cx="2949114"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38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Hipocresia</a:t>
              </a:r>
            </a:p>
          </p:txBody>
        </p:sp>
      </p:grpSp>
      <p:grpSp>
        <p:nvGrpSpPr>
          <p:cNvPr id="684" name="AutoShape 18"/>
          <p:cNvGrpSpPr/>
          <p:nvPr/>
        </p:nvGrpSpPr>
        <p:grpSpPr>
          <a:xfrm>
            <a:off x="342900" y="5130800"/>
            <a:ext cx="3060700" cy="723900"/>
            <a:chOff x="0" y="0"/>
            <a:chExt cx="3060700" cy="723900"/>
          </a:xfrm>
        </p:grpSpPr>
        <p:sp>
          <p:nvSpPr>
            <p:cNvPr id="682" name="Rounded Rectangle"/>
            <p:cNvSpPr/>
            <p:nvPr/>
          </p:nvSpPr>
          <p:spPr>
            <a:xfrm>
              <a:off x="0" y="0"/>
              <a:ext cx="3060700" cy="723900"/>
            </a:xfrm>
            <a:prstGeom prst="roundRect">
              <a:avLst>
                <a:gd name="adj" fmla="val 26315"/>
              </a:avLst>
            </a:prstGeom>
            <a:gradFill flip="none" rotWithShape="1">
              <a:gsLst>
                <a:gs pos="0">
                  <a:srgbClr val="800000"/>
                </a:gs>
                <a:gs pos="100000">
                  <a:srgbClr val="FFCC66"/>
                </a:gs>
              </a:gsLst>
              <a:lin ang="5400000" scaled="0"/>
            </a:gradFill>
            <a:ln w="12700" cap="flat">
              <a:noFill/>
              <a:miter lim="400000"/>
            </a:ln>
            <a:effectLst>
              <a:outerShdw sx="100000" sy="100000" kx="0" ky="0" algn="b" rotWithShape="0" blurRad="177800" dist="152399" dir="5400000">
                <a:srgbClr val="000000">
                  <a:alpha val="74998"/>
                </a:srgbClr>
              </a:outerShdw>
            </a:effectLst>
          </p:spPr>
          <p:txBody>
            <a:bodyPr wrap="square" lIns="45719" tIns="45719" rIns="45719" bIns="45719" numCol="1" anchor="ctr">
              <a:noAutofit/>
            </a:bodyPr>
            <a:lstStyle/>
            <a:p>
              <a:pPr/>
            </a:p>
          </p:txBody>
        </p:sp>
        <p:sp>
          <p:nvSpPr>
            <p:cNvPr id="683" name="Falsedad"/>
            <p:cNvSpPr txBox="1"/>
            <p:nvPr/>
          </p:nvSpPr>
          <p:spPr>
            <a:xfrm>
              <a:off x="55793" y="69850"/>
              <a:ext cx="2949114"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38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Falsedad</a:t>
              </a:r>
            </a:p>
          </p:txBody>
        </p:sp>
      </p:grpSp>
      <p:grpSp>
        <p:nvGrpSpPr>
          <p:cNvPr id="687" name="AutoShape 19"/>
          <p:cNvGrpSpPr/>
          <p:nvPr/>
        </p:nvGrpSpPr>
        <p:grpSpPr>
          <a:xfrm>
            <a:off x="3263900" y="4876800"/>
            <a:ext cx="6654800" cy="1155700"/>
            <a:chOff x="0" y="0"/>
            <a:chExt cx="6654800" cy="1155700"/>
          </a:xfrm>
        </p:grpSpPr>
        <p:sp>
          <p:nvSpPr>
            <p:cNvPr id="685" name="Double Arrow"/>
            <p:cNvSpPr/>
            <p:nvPr/>
          </p:nvSpPr>
          <p:spPr>
            <a:xfrm>
              <a:off x="0" y="0"/>
              <a:ext cx="6654800" cy="1155700"/>
            </a:xfrm>
            <a:prstGeom prst="leftRightArrow">
              <a:avLst>
                <a:gd name="adj1" fmla="val 59389"/>
                <a:gd name="adj2" fmla="val 51051"/>
              </a:avLst>
            </a:prstGeom>
            <a:gradFill flip="none" rotWithShape="1">
              <a:gsLst>
                <a:gs pos="0">
                  <a:srgbClr val="333333">
                    <a:alpha val="39999"/>
                  </a:srgbClr>
                </a:gs>
                <a:gs pos="100000">
                  <a:srgbClr val="464658"/>
                </a:gs>
              </a:gsLst>
              <a:lin ang="5400000" scaled="0"/>
            </a:gradFill>
            <a:ln w="38100" cap="flat">
              <a:solidFill>
                <a:srgbClr val="FFCC66"/>
              </a:solidFill>
              <a:prstDash val="solid"/>
              <a:miter lim="800000"/>
            </a:ln>
            <a:effectLst>
              <a:outerShdw sx="100000" sy="100000" kx="0" ky="0" algn="b" rotWithShape="0" blurRad="12700" dist="76199" dir="5400000">
                <a:srgbClr val="000000">
                  <a:alpha val="67999"/>
                </a:srgbClr>
              </a:outerShdw>
            </a:effectLst>
          </p:spPr>
          <p:txBody>
            <a:bodyPr wrap="square" lIns="45719" tIns="45719" rIns="45719" bIns="45719" numCol="1" anchor="ctr">
              <a:noAutofit/>
            </a:bodyPr>
            <a:lstStyle/>
            <a:p>
              <a:pPr>
                <a:spcBef>
                  <a:spcPts val="2200"/>
                </a:spcBef>
              </a:pPr>
            </a:p>
          </p:txBody>
        </p:sp>
        <p:sp>
          <p:nvSpPr>
            <p:cNvPr id="686" name="Solo 2 Caminos"/>
            <p:cNvSpPr txBox="1"/>
            <p:nvPr/>
          </p:nvSpPr>
          <p:spPr>
            <a:xfrm>
              <a:off x="369442" y="336550"/>
              <a:ext cx="5915916"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spcBef>
                  <a:spcPts val="2200"/>
                </a:spcBef>
                <a:defRPr sz="3300">
                  <a:solidFill>
                    <a:srgbClr val="FFFFFF"/>
                  </a:solidFill>
                  <a:effectLst>
                    <a:outerShdw sx="100000" sy="100000" kx="0" ky="0" algn="b" rotWithShape="0" blurRad="38100" dist="38100" dir="2700000">
                      <a:srgbClr val="000000"/>
                    </a:outerShdw>
                  </a:effectLst>
                  <a:latin typeface="American Typewriter"/>
                  <a:ea typeface="American Typewriter"/>
                  <a:cs typeface="American Typewriter"/>
                  <a:sym typeface="American Typewriter"/>
                </a:defRPr>
              </a:lvl1pPr>
            </a:lstStyle>
            <a:p>
              <a:pPr/>
              <a:r>
                <a:t>Solo 2 Caminos </a:t>
              </a:r>
            </a:p>
          </p:txBody>
        </p:sp>
      </p:grpSp>
      <p:grpSp>
        <p:nvGrpSpPr>
          <p:cNvPr id="690" name="AutoShape 20"/>
          <p:cNvGrpSpPr/>
          <p:nvPr/>
        </p:nvGrpSpPr>
        <p:grpSpPr>
          <a:xfrm>
            <a:off x="3263900" y="5600700"/>
            <a:ext cx="6654800" cy="1155700"/>
            <a:chOff x="0" y="0"/>
            <a:chExt cx="6654800" cy="1155700"/>
          </a:xfrm>
        </p:grpSpPr>
        <p:sp>
          <p:nvSpPr>
            <p:cNvPr id="688" name="Double Arrow"/>
            <p:cNvSpPr/>
            <p:nvPr/>
          </p:nvSpPr>
          <p:spPr>
            <a:xfrm>
              <a:off x="0" y="0"/>
              <a:ext cx="6654800" cy="1155700"/>
            </a:xfrm>
            <a:prstGeom prst="leftRightArrow">
              <a:avLst>
                <a:gd name="adj1" fmla="val 59389"/>
                <a:gd name="adj2" fmla="val 51051"/>
              </a:avLst>
            </a:prstGeom>
            <a:gradFill flip="none" rotWithShape="1">
              <a:gsLst>
                <a:gs pos="0">
                  <a:srgbClr val="333333">
                    <a:alpha val="39999"/>
                  </a:srgbClr>
                </a:gs>
                <a:gs pos="100000">
                  <a:srgbClr val="464658"/>
                </a:gs>
              </a:gsLst>
              <a:lin ang="5400000" scaled="0"/>
            </a:gradFill>
            <a:ln w="38100" cap="flat">
              <a:solidFill>
                <a:srgbClr val="FFCC66"/>
              </a:solidFill>
              <a:prstDash val="solid"/>
              <a:miter lim="800000"/>
            </a:ln>
            <a:effectLst>
              <a:outerShdw sx="100000" sy="100000" kx="0" ky="0" algn="b" rotWithShape="0" blurRad="12700" dist="76199" dir="5400000">
                <a:srgbClr val="000000">
                  <a:alpha val="67999"/>
                </a:srgbClr>
              </a:outerShdw>
            </a:effectLst>
          </p:spPr>
          <p:txBody>
            <a:bodyPr wrap="square" lIns="45719" tIns="45719" rIns="45719" bIns="45719" numCol="1" anchor="ctr">
              <a:noAutofit/>
            </a:bodyPr>
            <a:lstStyle/>
            <a:p>
              <a:pPr>
                <a:spcBef>
                  <a:spcPts val="2200"/>
                </a:spcBef>
              </a:pPr>
            </a:p>
          </p:txBody>
        </p:sp>
        <p:sp>
          <p:nvSpPr>
            <p:cNvPr id="689" name="Solo 2 Virtudes"/>
            <p:cNvSpPr txBox="1"/>
            <p:nvPr/>
          </p:nvSpPr>
          <p:spPr>
            <a:xfrm>
              <a:off x="369442" y="336550"/>
              <a:ext cx="5915916"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spcBef>
                  <a:spcPts val="2200"/>
                </a:spcBef>
                <a:defRPr sz="3300">
                  <a:solidFill>
                    <a:srgbClr val="FFFFFF"/>
                  </a:solidFill>
                  <a:effectLst>
                    <a:outerShdw sx="100000" sy="100000" kx="0" ky="0" algn="b" rotWithShape="0" blurRad="38100" dist="38100" dir="2700000">
                      <a:srgbClr val="000000"/>
                    </a:outerShdw>
                  </a:effectLst>
                  <a:latin typeface="American Typewriter"/>
                  <a:ea typeface="American Typewriter"/>
                  <a:cs typeface="American Typewriter"/>
                  <a:sym typeface="American Typewriter"/>
                </a:defRPr>
              </a:lvl1pPr>
            </a:lstStyle>
            <a:p>
              <a:pPr/>
              <a:r>
                <a:t>Solo 2 Virtudes</a:t>
              </a:r>
            </a:p>
          </p:txBody>
        </p:sp>
      </p:grpSp>
      <p:grpSp>
        <p:nvGrpSpPr>
          <p:cNvPr id="693" name="AutoShape 21"/>
          <p:cNvGrpSpPr/>
          <p:nvPr/>
        </p:nvGrpSpPr>
        <p:grpSpPr>
          <a:xfrm>
            <a:off x="3263900" y="6337300"/>
            <a:ext cx="6654800" cy="1155700"/>
            <a:chOff x="0" y="0"/>
            <a:chExt cx="6654800" cy="1155700"/>
          </a:xfrm>
        </p:grpSpPr>
        <p:sp>
          <p:nvSpPr>
            <p:cNvPr id="691" name="Double Arrow"/>
            <p:cNvSpPr/>
            <p:nvPr/>
          </p:nvSpPr>
          <p:spPr>
            <a:xfrm>
              <a:off x="0" y="0"/>
              <a:ext cx="6654800" cy="1155700"/>
            </a:xfrm>
            <a:prstGeom prst="leftRightArrow">
              <a:avLst>
                <a:gd name="adj1" fmla="val 59389"/>
                <a:gd name="adj2" fmla="val 51051"/>
              </a:avLst>
            </a:prstGeom>
            <a:gradFill flip="none" rotWithShape="1">
              <a:gsLst>
                <a:gs pos="0">
                  <a:srgbClr val="333333">
                    <a:alpha val="39999"/>
                  </a:srgbClr>
                </a:gs>
                <a:gs pos="100000">
                  <a:srgbClr val="464658"/>
                </a:gs>
              </a:gsLst>
              <a:lin ang="5400000" scaled="0"/>
            </a:gradFill>
            <a:ln w="38100" cap="flat">
              <a:solidFill>
                <a:srgbClr val="FFCC66"/>
              </a:solidFill>
              <a:prstDash val="solid"/>
              <a:miter lim="800000"/>
            </a:ln>
            <a:effectLst>
              <a:outerShdw sx="100000" sy="100000" kx="0" ky="0" algn="b" rotWithShape="0" blurRad="12700" dist="76199" dir="5400000">
                <a:srgbClr val="000000">
                  <a:alpha val="67999"/>
                </a:srgbClr>
              </a:outerShdw>
            </a:effectLst>
          </p:spPr>
          <p:txBody>
            <a:bodyPr wrap="square" lIns="45719" tIns="45719" rIns="45719" bIns="45719" numCol="1" anchor="ctr">
              <a:noAutofit/>
            </a:bodyPr>
            <a:lstStyle/>
            <a:p>
              <a:pPr>
                <a:spcBef>
                  <a:spcPts val="2200"/>
                </a:spcBef>
              </a:pPr>
            </a:p>
          </p:txBody>
        </p:sp>
        <p:sp>
          <p:nvSpPr>
            <p:cNvPr id="692" name="Solo 2 Estados"/>
            <p:cNvSpPr txBox="1"/>
            <p:nvPr/>
          </p:nvSpPr>
          <p:spPr>
            <a:xfrm>
              <a:off x="369442" y="336550"/>
              <a:ext cx="5915916"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spcBef>
                  <a:spcPts val="2200"/>
                </a:spcBef>
                <a:defRPr sz="3300">
                  <a:solidFill>
                    <a:srgbClr val="FFFFFF"/>
                  </a:solidFill>
                  <a:effectLst>
                    <a:outerShdw sx="100000" sy="100000" kx="0" ky="0" algn="b" rotWithShape="0" blurRad="38100" dist="38100" dir="2700000">
                      <a:srgbClr val="000000"/>
                    </a:outerShdw>
                  </a:effectLst>
                  <a:latin typeface="American Typewriter"/>
                  <a:ea typeface="American Typewriter"/>
                  <a:cs typeface="American Typewriter"/>
                  <a:sym typeface="American Typewriter"/>
                </a:defRPr>
              </a:lvl1pPr>
            </a:lstStyle>
            <a:p>
              <a:pPr/>
              <a:r>
                <a:t>Solo 2 Estados</a:t>
              </a:r>
            </a:p>
          </p:txBody>
        </p:sp>
      </p:grpSp>
      <p:grpSp>
        <p:nvGrpSpPr>
          <p:cNvPr id="696" name="AutoShape 22"/>
          <p:cNvGrpSpPr/>
          <p:nvPr/>
        </p:nvGrpSpPr>
        <p:grpSpPr>
          <a:xfrm>
            <a:off x="3263900" y="7073900"/>
            <a:ext cx="6654800" cy="1155700"/>
            <a:chOff x="0" y="0"/>
            <a:chExt cx="6654800" cy="1155700"/>
          </a:xfrm>
        </p:grpSpPr>
        <p:sp>
          <p:nvSpPr>
            <p:cNvPr id="694" name="Double Arrow"/>
            <p:cNvSpPr/>
            <p:nvPr/>
          </p:nvSpPr>
          <p:spPr>
            <a:xfrm>
              <a:off x="0" y="0"/>
              <a:ext cx="6654800" cy="1155700"/>
            </a:xfrm>
            <a:prstGeom prst="leftRightArrow">
              <a:avLst>
                <a:gd name="adj1" fmla="val 59389"/>
                <a:gd name="adj2" fmla="val 51051"/>
              </a:avLst>
            </a:prstGeom>
            <a:gradFill flip="none" rotWithShape="1">
              <a:gsLst>
                <a:gs pos="0">
                  <a:srgbClr val="333333">
                    <a:alpha val="39999"/>
                  </a:srgbClr>
                </a:gs>
                <a:gs pos="100000">
                  <a:srgbClr val="464658"/>
                </a:gs>
              </a:gsLst>
              <a:lin ang="5400000" scaled="0"/>
            </a:gradFill>
            <a:ln w="38100" cap="flat">
              <a:solidFill>
                <a:srgbClr val="FFCC66"/>
              </a:solidFill>
              <a:prstDash val="solid"/>
              <a:miter lim="800000"/>
            </a:ln>
            <a:effectLst>
              <a:outerShdw sx="100000" sy="100000" kx="0" ky="0" algn="b" rotWithShape="0" blurRad="12700" dist="76199" dir="5400000">
                <a:srgbClr val="000000">
                  <a:alpha val="67999"/>
                </a:srgbClr>
              </a:outerShdw>
            </a:effectLst>
          </p:spPr>
          <p:txBody>
            <a:bodyPr wrap="square" lIns="45719" tIns="45719" rIns="45719" bIns="45719" numCol="1" anchor="ctr">
              <a:noAutofit/>
            </a:bodyPr>
            <a:lstStyle/>
            <a:p>
              <a:pPr>
                <a:spcBef>
                  <a:spcPts val="2200"/>
                </a:spcBef>
              </a:pPr>
            </a:p>
          </p:txBody>
        </p:sp>
        <p:sp>
          <p:nvSpPr>
            <p:cNvPr id="695" name="Solo 2 Caminos"/>
            <p:cNvSpPr txBox="1"/>
            <p:nvPr/>
          </p:nvSpPr>
          <p:spPr>
            <a:xfrm>
              <a:off x="369442" y="336550"/>
              <a:ext cx="5915916"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spcBef>
                  <a:spcPts val="2200"/>
                </a:spcBef>
                <a:defRPr sz="3300">
                  <a:solidFill>
                    <a:srgbClr val="FFFFFF"/>
                  </a:solidFill>
                  <a:effectLst>
                    <a:outerShdw sx="100000" sy="100000" kx="0" ky="0" algn="b" rotWithShape="0" blurRad="38100" dist="38100" dir="2700000">
                      <a:srgbClr val="000000"/>
                    </a:outerShdw>
                  </a:effectLst>
                  <a:latin typeface="American Typewriter"/>
                  <a:ea typeface="American Typewriter"/>
                  <a:cs typeface="American Typewriter"/>
                  <a:sym typeface="American Typewriter"/>
                </a:defRPr>
              </a:lvl1pPr>
            </a:lstStyle>
            <a:p>
              <a:pPr/>
              <a:r>
                <a:t>Solo 2 Caminos</a:t>
              </a:r>
            </a:p>
          </p:txBody>
        </p:sp>
      </p:grpSp>
      <p:grpSp>
        <p:nvGrpSpPr>
          <p:cNvPr id="699" name="AutoShape 23"/>
          <p:cNvGrpSpPr/>
          <p:nvPr/>
        </p:nvGrpSpPr>
        <p:grpSpPr>
          <a:xfrm>
            <a:off x="3263900" y="7810500"/>
            <a:ext cx="6654800" cy="1155700"/>
            <a:chOff x="0" y="0"/>
            <a:chExt cx="6654800" cy="1155700"/>
          </a:xfrm>
        </p:grpSpPr>
        <p:sp>
          <p:nvSpPr>
            <p:cNvPr id="697" name="Double Arrow"/>
            <p:cNvSpPr/>
            <p:nvPr/>
          </p:nvSpPr>
          <p:spPr>
            <a:xfrm>
              <a:off x="0" y="0"/>
              <a:ext cx="6654800" cy="1155700"/>
            </a:xfrm>
            <a:prstGeom prst="leftRightArrow">
              <a:avLst>
                <a:gd name="adj1" fmla="val 59389"/>
                <a:gd name="adj2" fmla="val 51051"/>
              </a:avLst>
            </a:prstGeom>
            <a:gradFill flip="none" rotWithShape="1">
              <a:gsLst>
                <a:gs pos="0">
                  <a:srgbClr val="333333">
                    <a:alpha val="39999"/>
                  </a:srgbClr>
                </a:gs>
                <a:gs pos="100000">
                  <a:srgbClr val="464658"/>
                </a:gs>
              </a:gsLst>
              <a:lin ang="5400000" scaled="0"/>
            </a:gradFill>
            <a:ln w="38100" cap="flat">
              <a:solidFill>
                <a:srgbClr val="FFCC66"/>
              </a:solidFill>
              <a:prstDash val="solid"/>
              <a:miter lim="800000"/>
            </a:ln>
            <a:effectLst>
              <a:outerShdw sx="100000" sy="100000" kx="0" ky="0" algn="b" rotWithShape="0" blurRad="12700" dist="76199" dir="5400000">
                <a:srgbClr val="000000">
                  <a:alpha val="67999"/>
                </a:srgbClr>
              </a:outerShdw>
            </a:effectLst>
          </p:spPr>
          <p:txBody>
            <a:bodyPr wrap="square" lIns="45719" tIns="45719" rIns="45719" bIns="45719" numCol="1" anchor="ctr">
              <a:noAutofit/>
            </a:bodyPr>
            <a:lstStyle/>
            <a:p>
              <a:pPr>
                <a:spcBef>
                  <a:spcPts val="2200"/>
                </a:spcBef>
              </a:pPr>
            </a:p>
          </p:txBody>
        </p:sp>
        <p:sp>
          <p:nvSpPr>
            <p:cNvPr id="698" name="Solo 2 Decisions"/>
            <p:cNvSpPr txBox="1"/>
            <p:nvPr/>
          </p:nvSpPr>
          <p:spPr>
            <a:xfrm>
              <a:off x="369442" y="336550"/>
              <a:ext cx="5915916"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spcBef>
                  <a:spcPts val="2200"/>
                </a:spcBef>
                <a:defRPr sz="3300">
                  <a:solidFill>
                    <a:srgbClr val="FFFFFF"/>
                  </a:solidFill>
                  <a:effectLst>
                    <a:outerShdw sx="100000" sy="100000" kx="0" ky="0" algn="b" rotWithShape="0" blurRad="38100" dist="38100" dir="2700000">
                      <a:srgbClr val="000000"/>
                    </a:outerShdw>
                  </a:effectLst>
                  <a:latin typeface="American Typewriter"/>
                  <a:ea typeface="American Typewriter"/>
                  <a:cs typeface="American Typewriter"/>
                  <a:sym typeface="American Typewriter"/>
                </a:defRPr>
              </a:lvl1pPr>
            </a:lstStyle>
            <a:p>
              <a:pPr/>
              <a:r>
                <a:t>Solo 2 Decisions</a:t>
              </a:r>
            </a:p>
          </p:txBody>
        </p:sp>
      </p:grpSp>
      <p:grpSp>
        <p:nvGrpSpPr>
          <p:cNvPr id="702" name="AutoShape 24"/>
          <p:cNvGrpSpPr/>
          <p:nvPr/>
        </p:nvGrpSpPr>
        <p:grpSpPr>
          <a:xfrm>
            <a:off x="3263900" y="8547100"/>
            <a:ext cx="6654800" cy="1155700"/>
            <a:chOff x="0" y="0"/>
            <a:chExt cx="6654800" cy="1155700"/>
          </a:xfrm>
        </p:grpSpPr>
        <p:sp>
          <p:nvSpPr>
            <p:cNvPr id="700" name="Double Arrow"/>
            <p:cNvSpPr/>
            <p:nvPr/>
          </p:nvSpPr>
          <p:spPr>
            <a:xfrm>
              <a:off x="0" y="0"/>
              <a:ext cx="6654800" cy="1155700"/>
            </a:xfrm>
            <a:prstGeom prst="leftRightArrow">
              <a:avLst>
                <a:gd name="adj1" fmla="val 59389"/>
                <a:gd name="adj2" fmla="val 51051"/>
              </a:avLst>
            </a:prstGeom>
            <a:gradFill flip="none" rotWithShape="1">
              <a:gsLst>
                <a:gs pos="0">
                  <a:srgbClr val="333333">
                    <a:alpha val="39999"/>
                  </a:srgbClr>
                </a:gs>
                <a:gs pos="100000">
                  <a:srgbClr val="464658"/>
                </a:gs>
              </a:gsLst>
              <a:lin ang="5400000" scaled="0"/>
            </a:gradFill>
            <a:ln w="38100" cap="flat">
              <a:solidFill>
                <a:srgbClr val="FFCC66"/>
              </a:solidFill>
              <a:prstDash val="solid"/>
              <a:miter lim="800000"/>
            </a:ln>
            <a:effectLst>
              <a:outerShdw sx="100000" sy="100000" kx="0" ky="0" algn="b" rotWithShape="0" blurRad="12700" dist="76199" dir="5400000">
                <a:srgbClr val="000000">
                  <a:alpha val="67999"/>
                </a:srgbClr>
              </a:outerShdw>
            </a:effectLst>
          </p:spPr>
          <p:txBody>
            <a:bodyPr wrap="square" lIns="45719" tIns="45719" rIns="45719" bIns="45719" numCol="1" anchor="ctr">
              <a:noAutofit/>
            </a:bodyPr>
            <a:lstStyle/>
            <a:p>
              <a:pPr>
                <a:spcBef>
                  <a:spcPts val="2200"/>
                </a:spcBef>
              </a:pPr>
            </a:p>
          </p:txBody>
        </p:sp>
        <p:sp>
          <p:nvSpPr>
            <p:cNvPr id="701" name="Solo 2 Destinos"/>
            <p:cNvSpPr txBox="1"/>
            <p:nvPr/>
          </p:nvSpPr>
          <p:spPr>
            <a:xfrm>
              <a:off x="369442" y="336550"/>
              <a:ext cx="5915916"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spcBef>
                  <a:spcPts val="2200"/>
                </a:spcBef>
                <a:defRPr sz="3300">
                  <a:solidFill>
                    <a:srgbClr val="FFFFFF"/>
                  </a:solidFill>
                  <a:effectLst>
                    <a:outerShdw sx="100000" sy="100000" kx="0" ky="0" algn="b" rotWithShape="0" blurRad="38100" dist="38100" dir="2700000">
                      <a:srgbClr val="000000"/>
                    </a:outerShdw>
                  </a:effectLst>
                  <a:latin typeface="American Typewriter"/>
                  <a:ea typeface="American Typewriter"/>
                  <a:cs typeface="American Typewriter"/>
                  <a:sym typeface="American Typewriter"/>
                </a:defRPr>
              </a:lvl1pPr>
            </a:lstStyle>
            <a:p>
              <a:pPr/>
              <a:r>
                <a:t>Solo 2 Destinos</a:t>
              </a:r>
            </a:p>
          </p:txBody>
        </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69"/>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684"/>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6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4" fill="hold">
                                  <p:stCondLst>
                                    <p:cond delay="0"/>
                                  </p:stCondLst>
                                  <p:iterate type="el" backwards="0">
                                    <p:tmAbs val="0"/>
                                  </p:iterate>
                                  <p:childTnLst>
                                    <p:set>
                                      <p:cBhvr>
                                        <p:cTn id="16" fill="hold"/>
                                        <p:tgtEl>
                                          <p:spTgt spid="666"/>
                                        </p:tgtEl>
                                        <p:attrNameLst>
                                          <p:attrName>style.visibility</p:attrName>
                                        </p:attrNameLst>
                                      </p:cBhvr>
                                      <p:to>
                                        <p:strVal val="visible"/>
                                      </p:to>
                                    </p:set>
                                    <p:anim calcmode="lin" valueType="num">
                                      <p:cBhvr>
                                        <p:cTn id="17" dur="500" fill="hold"/>
                                        <p:tgtEl>
                                          <p:spTgt spid="666"/>
                                        </p:tgtEl>
                                        <p:attrNameLst>
                                          <p:attrName>ppt_w</p:attrName>
                                        </p:attrNameLst>
                                      </p:cBhvr>
                                      <p:tavLst>
                                        <p:tav tm="0">
                                          <p:val>
                                            <p:fltVal val="0"/>
                                          </p:val>
                                        </p:tav>
                                        <p:tav tm="100000">
                                          <p:val>
                                            <p:strVal val="#ppt_w"/>
                                          </p:val>
                                        </p:tav>
                                      </p:tavLst>
                                    </p:anim>
                                    <p:anim calcmode="lin" valueType="num">
                                      <p:cBhvr>
                                        <p:cTn id="18" dur="500" fill="hold"/>
                                        <p:tgtEl>
                                          <p:spTgt spid="666"/>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Class="entr" nodeType="afterEffect" presetSubtype="16" presetID="23" grpId="5" fill="hold">
                                  <p:stCondLst>
                                    <p:cond delay="0"/>
                                  </p:stCondLst>
                                  <p:iterate type="el" backwards="0">
                                    <p:tmAbs val="0"/>
                                  </p:iterate>
                                  <p:childTnLst>
                                    <p:set>
                                      <p:cBhvr>
                                        <p:cTn id="21" fill="hold"/>
                                        <p:tgtEl>
                                          <p:spTgt spid="681"/>
                                        </p:tgtEl>
                                        <p:attrNameLst>
                                          <p:attrName>style.visibility</p:attrName>
                                        </p:attrNameLst>
                                      </p:cBhvr>
                                      <p:to>
                                        <p:strVal val="visible"/>
                                      </p:to>
                                    </p:set>
                                    <p:anim calcmode="lin" valueType="num">
                                      <p:cBhvr>
                                        <p:cTn id="22" dur="500" fill="hold"/>
                                        <p:tgtEl>
                                          <p:spTgt spid="681"/>
                                        </p:tgtEl>
                                        <p:attrNameLst>
                                          <p:attrName>ppt_w</p:attrName>
                                        </p:attrNameLst>
                                      </p:cBhvr>
                                      <p:tavLst>
                                        <p:tav tm="0">
                                          <p:val>
                                            <p:fltVal val="0"/>
                                          </p:val>
                                        </p:tav>
                                        <p:tav tm="100000">
                                          <p:val>
                                            <p:strVal val="#ppt_w"/>
                                          </p:val>
                                        </p:tav>
                                      </p:tavLst>
                                    </p:anim>
                                    <p:anim calcmode="lin" valueType="num">
                                      <p:cBhvr>
                                        <p:cTn id="23" dur="500" fill="hold"/>
                                        <p:tgtEl>
                                          <p:spTgt spid="681"/>
                                        </p:tgtEl>
                                        <p:attrNameLst>
                                          <p:attrName>ppt_h</p:attrName>
                                        </p:attrNameLst>
                                      </p:cBhvr>
                                      <p:tavLst>
                                        <p:tav tm="0">
                                          <p:val>
                                            <p:fltVal val="0"/>
                                          </p:val>
                                        </p:tav>
                                        <p:tav tm="100000">
                                          <p:val>
                                            <p:strVal val="#ppt_h"/>
                                          </p:val>
                                        </p:tav>
                                      </p:tavLst>
                                    </p:anim>
                                  </p:childTnLst>
                                </p:cTn>
                              </p:par>
                            </p:childTnLst>
                          </p:cTn>
                        </p:par>
                        <p:par>
                          <p:cTn id="24" fill="hold">
                            <p:stCondLst>
                              <p:cond delay="1000"/>
                            </p:stCondLst>
                            <p:childTnLst>
                              <p:par>
                                <p:cTn id="25" presetClass="entr" nodeType="afterEffect" presetSubtype="16" presetID="23" grpId="6" fill="hold">
                                  <p:stCondLst>
                                    <p:cond delay="0"/>
                                  </p:stCondLst>
                                  <p:iterate type="el" backwards="0">
                                    <p:tmAbs val="0"/>
                                  </p:iterate>
                                  <p:childTnLst>
                                    <p:set>
                                      <p:cBhvr>
                                        <p:cTn id="26" fill="hold"/>
                                        <p:tgtEl>
                                          <p:spTgt spid="690"/>
                                        </p:tgtEl>
                                        <p:attrNameLst>
                                          <p:attrName>style.visibility</p:attrName>
                                        </p:attrNameLst>
                                      </p:cBhvr>
                                      <p:to>
                                        <p:strVal val="visible"/>
                                      </p:to>
                                    </p:set>
                                    <p:anim calcmode="lin" valueType="num">
                                      <p:cBhvr>
                                        <p:cTn id="27" dur="500" fill="hold"/>
                                        <p:tgtEl>
                                          <p:spTgt spid="690"/>
                                        </p:tgtEl>
                                        <p:attrNameLst>
                                          <p:attrName>ppt_w</p:attrName>
                                        </p:attrNameLst>
                                      </p:cBhvr>
                                      <p:tavLst>
                                        <p:tav tm="0">
                                          <p:val>
                                            <p:fltVal val="0"/>
                                          </p:val>
                                        </p:tav>
                                        <p:tav tm="100000">
                                          <p:val>
                                            <p:strVal val="#ppt_w"/>
                                          </p:val>
                                        </p:tav>
                                      </p:tavLst>
                                    </p:anim>
                                    <p:anim calcmode="lin" valueType="num">
                                      <p:cBhvr>
                                        <p:cTn id="28" dur="500" fill="hold"/>
                                        <p:tgtEl>
                                          <p:spTgt spid="690"/>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32" presetID="23" grpId="7" fill="hold">
                                  <p:stCondLst>
                                    <p:cond delay="0"/>
                                  </p:stCondLst>
                                  <p:iterate type="el" backwards="0">
                                    <p:tmAbs val="0"/>
                                  </p:iterate>
                                  <p:childTnLst>
                                    <p:set>
                                      <p:cBhvr>
                                        <p:cTn id="32" fill="hold"/>
                                        <p:tgtEl>
                                          <p:spTgt spid="663"/>
                                        </p:tgtEl>
                                        <p:attrNameLst>
                                          <p:attrName>style.visibility</p:attrName>
                                        </p:attrNameLst>
                                      </p:cBhvr>
                                      <p:to>
                                        <p:strVal val="visible"/>
                                      </p:to>
                                    </p:set>
                                    <p:anim calcmode="lin" valueType="num">
                                      <p:cBhvr>
                                        <p:cTn id="33" dur="75" fill="hold"/>
                                        <p:tgtEl>
                                          <p:spTgt spid="663"/>
                                        </p:tgtEl>
                                        <p:attrNameLst>
                                          <p:attrName>ppt_w</p:attrName>
                                        </p:attrNameLst>
                                      </p:cBhvr>
                                      <p:tavLst>
                                        <p:tav tm="0">
                                          <p:val>
                                            <p:strVal val="4*#ppt_w"/>
                                          </p:val>
                                        </p:tav>
                                        <p:tav tm="100000">
                                          <p:val>
                                            <p:strVal val="#ppt_w"/>
                                          </p:val>
                                        </p:tav>
                                      </p:tavLst>
                                    </p:anim>
                                    <p:anim calcmode="lin" valueType="num">
                                      <p:cBhvr>
                                        <p:cTn id="34" dur="75" fill="hold"/>
                                        <p:tgtEl>
                                          <p:spTgt spid="663"/>
                                        </p:tgtEl>
                                        <p:attrNameLst>
                                          <p:attrName>ppt_h</p:attrName>
                                        </p:attrNameLst>
                                      </p:cBhvr>
                                      <p:tavLst>
                                        <p:tav tm="0">
                                          <p:val>
                                            <p:strVal val="4*#ppt_h"/>
                                          </p:val>
                                        </p:tav>
                                        <p:tav tm="100000">
                                          <p:val>
                                            <p:strVal val="#ppt_h"/>
                                          </p:val>
                                        </p:tav>
                                      </p:tavLst>
                                    </p:anim>
                                  </p:childTnLst>
                                </p:cTn>
                              </p:par>
                            </p:childTnLst>
                          </p:cTn>
                        </p:par>
                        <p:par>
                          <p:cTn id="35" fill="hold">
                            <p:stCondLst>
                              <p:cond delay="75"/>
                            </p:stCondLst>
                            <p:childTnLst>
                              <p:par>
                                <p:cTn id="36" presetClass="entr" nodeType="afterEffect" presetSubtype="32" presetID="23" grpId="8" fill="hold">
                                  <p:stCondLst>
                                    <p:cond delay="0"/>
                                  </p:stCondLst>
                                  <p:iterate type="el" backwards="0">
                                    <p:tmAbs val="0"/>
                                  </p:iterate>
                                  <p:childTnLst>
                                    <p:set>
                                      <p:cBhvr>
                                        <p:cTn id="37" fill="hold"/>
                                        <p:tgtEl>
                                          <p:spTgt spid="678"/>
                                        </p:tgtEl>
                                        <p:attrNameLst>
                                          <p:attrName>style.visibility</p:attrName>
                                        </p:attrNameLst>
                                      </p:cBhvr>
                                      <p:to>
                                        <p:strVal val="visible"/>
                                      </p:to>
                                    </p:set>
                                    <p:anim calcmode="lin" valueType="num">
                                      <p:cBhvr>
                                        <p:cTn id="38" dur="75" fill="hold"/>
                                        <p:tgtEl>
                                          <p:spTgt spid="678"/>
                                        </p:tgtEl>
                                        <p:attrNameLst>
                                          <p:attrName>ppt_w</p:attrName>
                                        </p:attrNameLst>
                                      </p:cBhvr>
                                      <p:tavLst>
                                        <p:tav tm="0">
                                          <p:val>
                                            <p:strVal val="4*#ppt_w"/>
                                          </p:val>
                                        </p:tav>
                                        <p:tav tm="100000">
                                          <p:val>
                                            <p:strVal val="#ppt_w"/>
                                          </p:val>
                                        </p:tav>
                                      </p:tavLst>
                                    </p:anim>
                                    <p:anim calcmode="lin" valueType="num">
                                      <p:cBhvr>
                                        <p:cTn id="39" dur="75" fill="hold"/>
                                        <p:tgtEl>
                                          <p:spTgt spid="678"/>
                                        </p:tgtEl>
                                        <p:attrNameLst>
                                          <p:attrName>ppt_h</p:attrName>
                                        </p:attrNameLst>
                                      </p:cBhvr>
                                      <p:tavLst>
                                        <p:tav tm="0">
                                          <p:val>
                                            <p:strVal val="4*#ppt_h"/>
                                          </p:val>
                                        </p:tav>
                                        <p:tav tm="100000">
                                          <p:val>
                                            <p:strVal val="#ppt_h"/>
                                          </p:val>
                                        </p:tav>
                                      </p:tavLst>
                                    </p:anim>
                                  </p:childTnLst>
                                </p:cTn>
                              </p:par>
                            </p:childTnLst>
                          </p:cTn>
                        </p:par>
                        <p:par>
                          <p:cTn id="40" fill="hold">
                            <p:stCondLst>
                              <p:cond delay="150"/>
                            </p:stCondLst>
                            <p:childTnLst>
                              <p:par>
                                <p:cTn id="41" presetClass="entr" nodeType="afterEffect" presetSubtype="32" presetID="23" grpId="9" fill="hold">
                                  <p:stCondLst>
                                    <p:cond delay="0"/>
                                  </p:stCondLst>
                                  <p:iterate type="el" backwards="0">
                                    <p:tmAbs val="0"/>
                                  </p:iterate>
                                  <p:childTnLst>
                                    <p:set>
                                      <p:cBhvr>
                                        <p:cTn id="42" fill="hold"/>
                                        <p:tgtEl>
                                          <p:spTgt spid="693"/>
                                        </p:tgtEl>
                                        <p:attrNameLst>
                                          <p:attrName>style.visibility</p:attrName>
                                        </p:attrNameLst>
                                      </p:cBhvr>
                                      <p:to>
                                        <p:strVal val="visible"/>
                                      </p:to>
                                    </p:set>
                                    <p:anim calcmode="lin" valueType="num">
                                      <p:cBhvr>
                                        <p:cTn id="43" dur="75" fill="hold"/>
                                        <p:tgtEl>
                                          <p:spTgt spid="693"/>
                                        </p:tgtEl>
                                        <p:attrNameLst>
                                          <p:attrName>ppt_w</p:attrName>
                                        </p:attrNameLst>
                                      </p:cBhvr>
                                      <p:tavLst>
                                        <p:tav tm="0">
                                          <p:val>
                                            <p:strVal val="4*#ppt_w"/>
                                          </p:val>
                                        </p:tav>
                                        <p:tav tm="100000">
                                          <p:val>
                                            <p:strVal val="#ppt_w"/>
                                          </p:val>
                                        </p:tav>
                                      </p:tavLst>
                                    </p:anim>
                                    <p:anim calcmode="lin" valueType="num">
                                      <p:cBhvr>
                                        <p:cTn id="44" dur="75" fill="hold"/>
                                        <p:tgtEl>
                                          <p:spTgt spid="693"/>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16" presetID="23" grpId="10" fill="hold">
                                  <p:stCondLst>
                                    <p:cond delay="0"/>
                                  </p:stCondLst>
                                  <p:iterate type="el" backwards="0">
                                    <p:tmAbs val="0"/>
                                  </p:iterate>
                                  <p:childTnLst>
                                    <p:set>
                                      <p:cBhvr>
                                        <p:cTn id="48" fill="hold"/>
                                        <p:tgtEl>
                                          <p:spTgt spid="660"/>
                                        </p:tgtEl>
                                        <p:attrNameLst>
                                          <p:attrName>style.visibility</p:attrName>
                                        </p:attrNameLst>
                                      </p:cBhvr>
                                      <p:to>
                                        <p:strVal val="visible"/>
                                      </p:to>
                                    </p:set>
                                    <p:anim calcmode="lin" valueType="num">
                                      <p:cBhvr>
                                        <p:cTn id="49" dur="500" fill="hold"/>
                                        <p:tgtEl>
                                          <p:spTgt spid="660"/>
                                        </p:tgtEl>
                                        <p:attrNameLst>
                                          <p:attrName>ppt_w</p:attrName>
                                        </p:attrNameLst>
                                      </p:cBhvr>
                                      <p:tavLst>
                                        <p:tav tm="0">
                                          <p:val>
                                            <p:fltVal val="0"/>
                                          </p:val>
                                        </p:tav>
                                        <p:tav tm="100000">
                                          <p:val>
                                            <p:strVal val="#ppt_w"/>
                                          </p:val>
                                        </p:tav>
                                      </p:tavLst>
                                    </p:anim>
                                    <p:anim calcmode="lin" valueType="num">
                                      <p:cBhvr>
                                        <p:cTn id="50" dur="500" fill="hold"/>
                                        <p:tgtEl>
                                          <p:spTgt spid="660"/>
                                        </p:tgtEl>
                                        <p:attrNameLst>
                                          <p:attrName>ppt_h</p:attrName>
                                        </p:attrNameLst>
                                      </p:cBhvr>
                                      <p:tavLst>
                                        <p:tav tm="0">
                                          <p:val>
                                            <p:fltVal val="0"/>
                                          </p:val>
                                        </p:tav>
                                        <p:tav tm="100000">
                                          <p:val>
                                            <p:strVal val="#ppt_h"/>
                                          </p:val>
                                        </p:tav>
                                      </p:tavLst>
                                    </p:anim>
                                  </p:childTnLst>
                                </p:cTn>
                              </p:par>
                            </p:childTnLst>
                          </p:cTn>
                        </p:par>
                        <p:par>
                          <p:cTn id="51" fill="hold">
                            <p:stCondLst>
                              <p:cond delay="500"/>
                            </p:stCondLst>
                            <p:childTnLst>
                              <p:par>
                                <p:cTn id="52" presetClass="entr" nodeType="afterEffect" presetSubtype="16" presetID="23" grpId="11" fill="hold">
                                  <p:stCondLst>
                                    <p:cond delay="0"/>
                                  </p:stCondLst>
                                  <p:iterate type="el" backwards="0">
                                    <p:tmAbs val="0"/>
                                  </p:iterate>
                                  <p:childTnLst>
                                    <p:set>
                                      <p:cBhvr>
                                        <p:cTn id="53" fill="hold"/>
                                        <p:tgtEl>
                                          <p:spTgt spid="675"/>
                                        </p:tgtEl>
                                        <p:attrNameLst>
                                          <p:attrName>style.visibility</p:attrName>
                                        </p:attrNameLst>
                                      </p:cBhvr>
                                      <p:to>
                                        <p:strVal val="visible"/>
                                      </p:to>
                                    </p:set>
                                    <p:anim calcmode="lin" valueType="num">
                                      <p:cBhvr>
                                        <p:cTn id="54" dur="500" fill="hold"/>
                                        <p:tgtEl>
                                          <p:spTgt spid="675"/>
                                        </p:tgtEl>
                                        <p:attrNameLst>
                                          <p:attrName>ppt_w</p:attrName>
                                        </p:attrNameLst>
                                      </p:cBhvr>
                                      <p:tavLst>
                                        <p:tav tm="0">
                                          <p:val>
                                            <p:fltVal val="0"/>
                                          </p:val>
                                        </p:tav>
                                        <p:tav tm="100000">
                                          <p:val>
                                            <p:strVal val="#ppt_w"/>
                                          </p:val>
                                        </p:tav>
                                      </p:tavLst>
                                    </p:anim>
                                    <p:anim calcmode="lin" valueType="num">
                                      <p:cBhvr>
                                        <p:cTn id="55" dur="500" fill="hold"/>
                                        <p:tgtEl>
                                          <p:spTgt spid="675"/>
                                        </p:tgtEl>
                                        <p:attrNameLst>
                                          <p:attrName>ppt_h</p:attrName>
                                        </p:attrNameLst>
                                      </p:cBhvr>
                                      <p:tavLst>
                                        <p:tav tm="0">
                                          <p:val>
                                            <p:fltVal val="0"/>
                                          </p:val>
                                        </p:tav>
                                        <p:tav tm="100000">
                                          <p:val>
                                            <p:strVal val="#ppt_h"/>
                                          </p:val>
                                        </p:tav>
                                      </p:tavLst>
                                    </p:anim>
                                  </p:childTnLst>
                                </p:cTn>
                              </p:par>
                            </p:childTnLst>
                          </p:cTn>
                        </p:par>
                        <p:par>
                          <p:cTn id="56" fill="hold">
                            <p:stCondLst>
                              <p:cond delay="1000"/>
                            </p:stCondLst>
                            <p:childTnLst>
                              <p:par>
                                <p:cTn id="57" presetClass="entr" nodeType="afterEffect" presetSubtype="16" presetID="23" grpId="12" fill="hold">
                                  <p:stCondLst>
                                    <p:cond delay="0"/>
                                  </p:stCondLst>
                                  <p:iterate type="el" backwards="0">
                                    <p:tmAbs val="0"/>
                                  </p:iterate>
                                  <p:childTnLst>
                                    <p:set>
                                      <p:cBhvr>
                                        <p:cTn id="58" fill="hold"/>
                                        <p:tgtEl>
                                          <p:spTgt spid="696"/>
                                        </p:tgtEl>
                                        <p:attrNameLst>
                                          <p:attrName>style.visibility</p:attrName>
                                        </p:attrNameLst>
                                      </p:cBhvr>
                                      <p:to>
                                        <p:strVal val="visible"/>
                                      </p:to>
                                    </p:set>
                                    <p:anim calcmode="lin" valueType="num">
                                      <p:cBhvr>
                                        <p:cTn id="59" dur="500" fill="hold"/>
                                        <p:tgtEl>
                                          <p:spTgt spid="696"/>
                                        </p:tgtEl>
                                        <p:attrNameLst>
                                          <p:attrName>ppt_w</p:attrName>
                                        </p:attrNameLst>
                                      </p:cBhvr>
                                      <p:tavLst>
                                        <p:tav tm="0">
                                          <p:val>
                                            <p:fltVal val="0"/>
                                          </p:val>
                                        </p:tav>
                                        <p:tav tm="100000">
                                          <p:val>
                                            <p:strVal val="#ppt_w"/>
                                          </p:val>
                                        </p:tav>
                                      </p:tavLst>
                                    </p:anim>
                                    <p:anim calcmode="lin" valueType="num">
                                      <p:cBhvr>
                                        <p:cTn id="60" dur="500" fill="hold"/>
                                        <p:tgtEl>
                                          <p:spTgt spid="696"/>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32" presetID="23" grpId="13" fill="hold">
                                  <p:stCondLst>
                                    <p:cond delay="0"/>
                                  </p:stCondLst>
                                  <p:iterate type="el" backwards="0">
                                    <p:tmAbs val="0"/>
                                  </p:iterate>
                                  <p:childTnLst>
                                    <p:set>
                                      <p:cBhvr>
                                        <p:cTn id="64" fill="hold"/>
                                        <p:tgtEl>
                                          <p:spTgt spid="699"/>
                                        </p:tgtEl>
                                        <p:attrNameLst>
                                          <p:attrName>style.visibility</p:attrName>
                                        </p:attrNameLst>
                                      </p:cBhvr>
                                      <p:to>
                                        <p:strVal val="visible"/>
                                      </p:to>
                                    </p:set>
                                    <p:anim calcmode="lin" valueType="num">
                                      <p:cBhvr>
                                        <p:cTn id="65" dur="75" fill="hold"/>
                                        <p:tgtEl>
                                          <p:spTgt spid="699"/>
                                        </p:tgtEl>
                                        <p:attrNameLst>
                                          <p:attrName>ppt_w</p:attrName>
                                        </p:attrNameLst>
                                      </p:cBhvr>
                                      <p:tavLst>
                                        <p:tav tm="0">
                                          <p:val>
                                            <p:strVal val="4*#ppt_w"/>
                                          </p:val>
                                        </p:tav>
                                        <p:tav tm="100000">
                                          <p:val>
                                            <p:strVal val="#ppt_w"/>
                                          </p:val>
                                        </p:tav>
                                      </p:tavLst>
                                    </p:anim>
                                    <p:anim calcmode="lin" valueType="num">
                                      <p:cBhvr>
                                        <p:cTn id="66" dur="75" fill="hold"/>
                                        <p:tgtEl>
                                          <p:spTgt spid="699"/>
                                        </p:tgtEl>
                                        <p:attrNameLst>
                                          <p:attrName>ppt_h</p:attrName>
                                        </p:attrNameLst>
                                      </p:cBhvr>
                                      <p:tavLst>
                                        <p:tav tm="0">
                                          <p:val>
                                            <p:strVal val="4*#ppt_h"/>
                                          </p:val>
                                        </p:tav>
                                        <p:tav tm="100000">
                                          <p:val>
                                            <p:strVal val="#ppt_h"/>
                                          </p:val>
                                        </p:tav>
                                      </p:tavLst>
                                    </p:anim>
                                  </p:childTnLst>
                                </p:cTn>
                              </p:par>
                            </p:childTnLst>
                          </p:cTn>
                        </p:par>
                        <p:par>
                          <p:cTn id="67" fill="hold">
                            <p:stCondLst>
                              <p:cond delay="75"/>
                            </p:stCondLst>
                            <p:childTnLst>
                              <p:par>
                                <p:cTn id="68" presetClass="entr" nodeType="afterEffect" presetSubtype="32" presetID="23" grpId="14" fill="hold">
                                  <p:stCondLst>
                                    <p:cond delay="0"/>
                                  </p:stCondLst>
                                  <p:iterate type="el" backwards="0">
                                    <p:tmAbs val="0"/>
                                  </p:iterate>
                                  <p:childTnLst>
                                    <p:set>
                                      <p:cBhvr>
                                        <p:cTn id="69" fill="hold"/>
                                        <p:tgtEl>
                                          <p:spTgt spid="657"/>
                                        </p:tgtEl>
                                        <p:attrNameLst>
                                          <p:attrName>style.visibility</p:attrName>
                                        </p:attrNameLst>
                                      </p:cBhvr>
                                      <p:to>
                                        <p:strVal val="visible"/>
                                      </p:to>
                                    </p:set>
                                    <p:anim calcmode="lin" valueType="num">
                                      <p:cBhvr>
                                        <p:cTn id="70" dur="75" fill="hold"/>
                                        <p:tgtEl>
                                          <p:spTgt spid="657"/>
                                        </p:tgtEl>
                                        <p:attrNameLst>
                                          <p:attrName>ppt_w</p:attrName>
                                        </p:attrNameLst>
                                      </p:cBhvr>
                                      <p:tavLst>
                                        <p:tav tm="0">
                                          <p:val>
                                            <p:strVal val="4*#ppt_w"/>
                                          </p:val>
                                        </p:tav>
                                        <p:tav tm="100000">
                                          <p:val>
                                            <p:strVal val="#ppt_w"/>
                                          </p:val>
                                        </p:tav>
                                      </p:tavLst>
                                    </p:anim>
                                    <p:anim calcmode="lin" valueType="num">
                                      <p:cBhvr>
                                        <p:cTn id="71" dur="75" fill="hold"/>
                                        <p:tgtEl>
                                          <p:spTgt spid="657"/>
                                        </p:tgtEl>
                                        <p:attrNameLst>
                                          <p:attrName>ppt_h</p:attrName>
                                        </p:attrNameLst>
                                      </p:cBhvr>
                                      <p:tavLst>
                                        <p:tav tm="0">
                                          <p:val>
                                            <p:strVal val="4*#ppt_h"/>
                                          </p:val>
                                        </p:tav>
                                        <p:tav tm="100000">
                                          <p:val>
                                            <p:strVal val="#ppt_h"/>
                                          </p:val>
                                        </p:tav>
                                      </p:tavLst>
                                    </p:anim>
                                  </p:childTnLst>
                                </p:cTn>
                              </p:par>
                            </p:childTnLst>
                          </p:cTn>
                        </p:par>
                        <p:par>
                          <p:cTn id="72" fill="hold">
                            <p:stCondLst>
                              <p:cond delay="150"/>
                            </p:stCondLst>
                            <p:childTnLst>
                              <p:par>
                                <p:cTn id="73" presetClass="entr" nodeType="afterEffect" presetSubtype="32" presetID="23" grpId="15" fill="hold">
                                  <p:stCondLst>
                                    <p:cond delay="0"/>
                                  </p:stCondLst>
                                  <p:iterate type="el" backwards="0">
                                    <p:tmAbs val="0"/>
                                  </p:iterate>
                                  <p:childTnLst>
                                    <p:set>
                                      <p:cBhvr>
                                        <p:cTn id="74" fill="hold"/>
                                        <p:tgtEl>
                                          <p:spTgt spid="672"/>
                                        </p:tgtEl>
                                        <p:attrNameLst>
                                          <p:attrName>style.visibility</p:attrName>
                                        </p:attrNameLst>
                                      </p:cBhvr>
                                      <p:to>
                                        <p:strVal val="visible"/>
                                      </p:to>
                                    </p:set>
                                    <p:anim calcmode="lin" valueType="num">
                                      <p:cBhvr>
                                        <p:cTn id="75" dur="75" fill="hold"/>
                                        <p:tgtEl>
                                          <p:spTgt spid="672"/>
                                        </p:tgtEl>
                                        <p:attrNameLst>
                                          <p:attrName>ppt_w</p:attrName>
                                        </p:attrNameLst>
                                      </p:cBhvr>
                                      <p:tavLst>
                                        <p:tav tm="0">
                                          <p:val>
                                            <p:strVal val="4*#ppt_w"/>
                                          </p:val>
                                        </p:tav>
                                        <p:tav tm="100000">
                                          <p:val>
                                            <p:strVal val="#ppt_w"/>
                                          </p:val>
                                        </p:tav>
                                      </p:tavLst>
                                    </p:anim>
                                    <p:anim calcmode="lin" valueType="num">
                                      <p:cBhvr>
                                        <p:cTn id="76" dur="75" fill="hold"/>
                                        <p:tgtEl>
                                          <p:spTgt spid="672"/>
                                        </p:tgtEl>
                                        <p:attrNameLst>
                                          <p:attrName>ppt_h</p:attrName>
                                        </p:attrNameLst>
                                      </p:cBhvr>
                                      <p:tavLst>
                                        <p:tav tm="0">
                                          <p:val>
                                            <p:strVal val="4*#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Class="entr" nodeType="clickEffect" presetSubtype="1" presetID="2" grpId="16" fill="hold">
                                  <p:stCondLst>
                                    <p:cond delay="0"/>
                                  </p:stCondLst>
                                  <p:iterate type="el" backwards="0">
                                    <p:tmAbs val="0"/>
                                  </p:iterate>
                                  <p:childTnLst>
                                    <p:set>
                                      <p:cBhvr>
                                        <p:cTn id="80" fill="hold"/>
                                        <p:tgtEl>
                                          <p:spTgt spid="702"/>
                                        </p:tgtEl>
                                        <p:attrNameLst>
                                          <p:attrName>style.visibility</p:attrName>
                                        </p:attrNameLst>
                                      </p:cBhvr>
                                      <p:to>
                                        <p:strVal val="visible"/>
                                      </p:to>
                                    </p:set>
                                    <p:anim calcmode="lin" valueType="num">
                                      <p:cBhvr>
                                        <p:cTn id="81" dur="75" fill="hold"/>
                                        <p:tgtEl>
                                          <p:spTgt spid="702"/>
                                        </p:tgtEl>
                                        <p:attrNameLst>
                                          <p:attrName>ppt_x</p:attrName>
                                        </p:attrNameLst>
                                      </p:cBhvr>
                                      <p:tavLst>
                                        <p:tav tm="0">
                                          <p:val>
                                            <p:strVal val="#ppt_x"/>
                                          </p:val>
                                        </p:tav>
                                        <p:tav tm="100000">
                                          <p:val>
                                            <p:strVal val="#ppt_x"/>
                                          </p:val>
                                        </p:tav>
                                      </p:tavLst>
                                    </p:anim>
                                    <p:anim calcmode="lin" valueType="num">
                                      <p:cBhvr>
                                        <p:cTn id="82" dur="75" fill="hold"/>
                                        <p:tgtEl>
                                          <p:spTgt spid="702"/>
                                        </p:tgtEl>
                                        <p:attrNameLst>
                                          <p:attrName>ppt_y</p:attrName>
                                        </p:attrNameLst>
                                      </p:cBhvr>
                                      <p:tavLst>
                                        <p:tav tm="0">
                                          <p:val>
                                            <p:strVal val="0-#ppt_h/2"/>
                                          </p:val>
                                        </p:tav>
                                        <p:tav tm="100000">
                                          <p:val>
                                            <p:strVal val="#ppt_y"/>
                                          </p:val>
                                        </p:tav>
                                      </p:tavLst>
                                    </p:anim>
                                  </p:childTnLst>
                                </p:cTn>
                              </p:par>
                            </p:childTnLst>
                          </p:cTn>
                        </p:par>
                        <p:par>
                          <p:cTn id="83" fill="hold">
                            <p:stCondLst>
                              <p:cond delay="75"/>
                            </p:stCondLst>
                            <p:childTnLst>
                              <p:par>
                                <p:cTn id="84" presetClass="entr" nodeType="afterEffect" presetSubtype="4" presetID="22" grpId="17" fill="hold">
                                  <p:stCondLst>
                                    <p:cond delay="0"/>
                                  </p:stCondLst>
                                  <p:iterate type="el" backwards="0">
                                    <p:tmAbs val="0"/>
                                  </p:iterate>
                                  <p:childTnLst>
                                    <p:set>
                                      <p:cBhvr>
                                        <p:cTn id="85" fill="hold"/>
                                        <p:tgtEl>
                                          <p:spTgt spid="651"/>
                                        </p:tgtEl>
                                        <p:attrNameLst>
                                          <p:attrName>style.visibility</p:attrName>
                                        </p:attrNameLst>
                                      </p:cBhvr>
                                      <p:to>
                                        <p:strVal val="visible"/>
                                      </p:to>
                                    </p:set>
                                    <p:animEffect filter="wipe(down)" transition="in">
                                      <p:cBhvr>
                                        <p:cTn id="86" dur="500"/>
                                        <p:tgtEl>
                                          <p:spTgt spid="651"/>
                                        </p:tgtEl>
                                      </p:cBhvr>
                                    </p:animEffect>
                                  </p:childTnLst>
                                </p:cTn>
                              </p:par>
                            </p:childTnLst>
                          </p:cTn>
                        </p:par>
                        <p:par>
                          <p:cTn id="87" fill="hold">
                            <p:stCondLst>
                              <p:cond delay="575"/>
                            </p:stCondLst>
                            <p:childTnLst>
                              <p:par>
                                <p:cTn id="88" presetClass="entr" nodeType="afterEffect" presetSubtype="4" presetID="22" grpId="18" fill="hold">
                                  <p:stCondLst>
                                    <p:cond delay="0"/>
                                  </p:stCondLst>
                                  <p:iterate type="el" backwards="0">
                                    <p:tmAbs val="0"/>
                                  </p:iterate>
                                  <p:childTnLst>
                                    <p:set>
                                      <p:cBhvr>
                                        <p:cTn id="89" fill="hold"/>
                                        <p:tgtEl>
                                          <p:spTgt spid="654"/>
                                        </p:tgtEl>
                                        <p:attrNameLst>
                                          <p:attrName>style.visibility</p:attrName>
                                        </p:attrNameLst>
                                      </p:cBhvr>
                                      <p:to>
                                        <p:strVal val="visible"/>
                                      </p:to>
                                    </p:set>
                                    <p:animEffect filter="wipe(down)" transition="in">
                                      <p:cBhvr>
                                        <p:cTn id="90" dur="500"/>
                                        <p:tgtEl>
                                          <p:spTgt spid="6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6" grpId="4"/>
      <p:bldP build="whole" bldLvl="1" animBg="1" rev="0" advAuto="0" spid="696" grpId="12"/>
      <p:bldP build="whole" bldLvl="1" animBg="1" rev="0" advAuto="0" spid="681" grpId="5"/>
      <p:bldP build="whole" bldLvl="1" animBg="1" rev="0" advAuto="0" spid="663" grpId="7"/>
      <p:bldP build="whole" bldLvl="1" animBg="1" rev="0" advAuto="0" spid="699" grpId="13"/>
      <p:bldP build="whole" bldLvl="1" animBg="1" rev="0" advAuto="0" spid="657" grpId="14"/>
      <p:bldP build="whole" bldLvl="1" animBg="1" rev="0" advAuto="0" spid="702" grpId="16"/>
      <p:bldP build="whole" bldLvl="1" animBg="1" rev="0" advAuto="0" spid="678" grpId="8"/>
      <p:bldP build="whole" bldLvl="1" animBg="1" rev="0" advAuto="0" spid="651" grpId="17"/>
      <p:bldP build="whole" bldLvl="1" animBg="1" rev="0" advAuto="0" spid="654" grpId="18"/>
      <p:bldP build="whole" bldLvl="1" animBg="1" rev="0" advAuto="0" spid="675" grpId="11"/>
      <p:bldP build="whole" bldLvl="1" animBg="1" rev="0" advAuto="0" spid="660" grpId="10"/>
      <p:bldP build="whole" bldLvl="1" animBg="1" rev="0" advAuto="0" spid="669" grpId="1"/>
      <p:bldP build="whole" bldLvl="1" animBg="1" rev="0" advAuto="0" spid="672" grpId="15"/>
      <p:bldP build="whole" bldLvl="1" animBg="1" rev="0" advAuto="0" spid="687" grpId="3"/>
      <p:bldP build="whole" bldLvl="1" animBg="1" rev="0" advAuto="0" spid="690" grpId="6"/>
      <p:bldP build="whole" bldLvl="1" animBg="1" rev="0" advAuto="0" spid="684" grpId="2"/>
      <p:bldP build="whole" bldLvl="1" animBg="1" rev="0" advAuto="0" spid="693" grpId="9"/>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7" name="Slide Number Placeholder 3"/>
          <p:cNvSpPr txBox="1"/>
          <p:nvPr>
            <p:ph type="sldNum" sz="quarter" idx="2"/>
          </p:nvPr>
        </p:nvSpPr>
        <p:spPr>
          <a:xfrm>
            <a:off x="12530773" y="157479"/>
            <a:ext cx="294641" cy="5994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18" name="Picture 1" descr="Picture 1"/>
          <p:cNvPicPr>
            <a:picLocks noChangeAspect="1"/>
          </p:cNvPicPr>
          <p:nvPr/>
        </p:nvPicPr>
        <p:blipFill>
          <a:blip r:embed="rId2">
            <a:extLst/>
          </a:blip>
          <a:srcRect l="6403" t="3635" r="6177" b="6306"/>
          <a:stretch>
            <a:fillRect/>
          </a:stretch>
        </p:blipFill>
        <p:spPr>
          <a:xfrm>
            <a:off x="-1" y="0"/>
            <a:ext cx="13004801" cy="9753600"/>
          </a:xfrm>
          <a:prstGeom prst="rect">
            <a:avLst/>
          </a:prstGeom>
          <a:ln w="12700">
            <a:miter lim="400000"/>
          </a:ln>
        </p:spPr>
      </p:pic>
      <p:grpSp>
        <p:nvGrpSpPr>
          <p:cNvPr id="521" name="Group 4"/>
          <p:cNvGrpSpPr/>
          <p:nvPr/>
        </p:nvGrpSpPr>
        <p:grpSpPr>
          <a:xfrm>
            <a:off x="-12700" y="-12700"/>
            <a:ext cx="13055600" cy="9766300"/>
            <a:chOff x="0" y="0"/>
            <a:chExt cx="13055600" cy="9766300"/>
          </a:xfrm>
        </p:grpSpPr>
        <p:sp>
          <p:nvSpPr>
            <p:cNvPr id="519" name="Rectangle 2"/>
            <p:cNvSpPr/>
            <p:nvPr/>
          </p:nvSpPr>
          <p:spPr>
            <a:xfrm>
              <a:off x="0" y="0"/>
              <a:ext cx="13055600" cy="9766300"/>
            </a:xfrm>
            <a:prstGeom prst="rect">
              <a:avLst/>
            </a:prstGeom>
            <a:gradFill flip="none" rotWithShape="1">
              <a:gsLst>
                <a:gs pos="0">
                  <a:srgbClr val="522809"/>
                </a:gs>
                <a:gs pos="100000">
                  <a:srgbClr val="220809"/>
                </a:gs>
              </a:gsLst>
              <a:lin ang="5400000" scaled="0"/>
            </a:gradFill>
            <a:ln w="25400" cap="flat">
              <a:solidFill>
                <a:srgbClr val="000000"/>
              </a:solidFill>
              <a:prstDash val="solid"/>
              <a:miter lim="800000"/>
            </a:ln>
            <a:effectLst/>
          </p:spPr>
          <p:txBody>
            <a:bodyPr wrap="square" lIns="45719" tIns="45719" rIns="45719" bIns="45719" numCol="1" anchor="t">
              <a:noAutofit/>
            </a:bodyPr>
            <a:lstStyle/>
            <a:p>
              <a:pPr/>
            </a:p>
          </p:txBody>
        </p:sp>
        <p:pic>
          <p:nvPicPr>
            <p:cNvPr id="520" name="Picture 3" descr="Picture 3"/>
            <p:cNvPicPr>
              <a:picLocks noChangeAspect="1"/>
            </p:cNvPicPr>
            <p:nvPr/>
          </p:nvPicPr>
          <p:blipFill>
            <a:blip r:embed="rId3">
              <a:extLst/>
            </a:blip>
            <a:stretch>
              <a:fillRect/>
            </a:stretch>
          </p:blipFill>
          <p:spPr>
            <a:xfrm>
              <a:off x="73025" y="0"/>
              <a:ext cx="12966700" cy="9677400"/>
            </a:xfrm>
            <a:prstGeom prst="rect">
              <a:avLst/>
            </a:prstGeom>
            <a:ln w="12700" cap="flat">
              <a:noFill/>
              <a:miter lim="400000"/>
            </a:ln>
            <a:effectLst/>
          </p:spPr>
        </p:pic>
      </p:grpSp>
      <p:pic>
        <p:nvPicPr>
          <p:cNvPr id="522" name="Picture 5" descr="Picture 5"/>
          <p:cNvPicPr>
            <a:picLocks noChangeAspect="1"/>
          </p:cNvPicPr>
          <p:nvPr/>
        </p:nvPicPr>
        <p:blipFill>
          <a:blip r:embed="rId4">
            <a:extLst/>
          </a:blip>
          <a:stretch>
            <a:fillRect/>
          </a:stretch>
        </p:blipFill>
        <p:spPr>
          <a:xfrm>
            <a:off x="0" y="1079500"/>
            <a:ext cx="12823825" cy="8674100"/>
          </a:xfrm>
          <a:prstGeom prst="rect">
            <a:avLst/>
          </a:prstGeom>
          <a:ln w="12700">
            <a:miter lim="400000"/>
          </a:ln>
        </p:spPr>
      </p:pic>
      <p:sp>
        <p:nvSpPr>
          <p:cNvPr id="523" name="Text Box 6"/>
          <p:cNvSpPr txBox="1"/>
          <p:nvPr/>
        </p:nvSpPr>
        <p:spPr>
          <a:xfrm>
            <a:off x="12599353" y="309880"/>
            <a:ext cx="180341" cy="294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r">
              <a:defRPr sz="1200">
                <a:solidFill>
                  <a:srgbClr val="FFFFFF"/>
                </a:solidFill>
                <a:effectLst>
                  <a:outerShdw sx="100000" sy="100000" kx="0" ky="0" algn="b" rotWithShape="0" blurRad="38100" dist="38100" dir="2700000">
                    <a:srgbClr val="000000"/>
                  </a:outerShdw>
                </a:effectLst>
                <a:latin typeface="Constantia"/>
                <a:ea typeface="Constantia"/>
                <a:cs typeface="Constantia"/>
                <a:sym typeface="Constantia"/>
              </a:defRPr>
            </a:lvl1pPr>
          </a:lstStyle>
          <a:p>
            <a:pPr/>
            <a:r>
              <a:t>7</a:t>
            </a:r>
          </a:p>
        </p:txBody>
      </p:sp>
      <p:sp>
        <p:nvSpPr>
          <p:cNvPr id="524" name="Rectangle 7"/>
          <p:cNvSpPr txBox="1"/>
          <p:nvPr/>
        </p:nvSpPr>
        <p:spPr>
          <a:xfrm>
            <a:off x="1411398" y="1739900"/>
            <a:ext cx="9691009" cy="5715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4800">
                <a:solidFill>
                  <a:srgbClr val="000000"/>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pPr>
            <a:r>
              <a:t>Mateo 7:24-27  </a:t>
            </a:r>
          </a:p>
          <a:p>
            <a:pPr>
              <a:defRPr baseline="31999">
                <a:solidFill>
                  <a:srgbClr val="000000"/>
                </a:solidFill>
                <a:effectLst>
                  <a:outerShdw sx="100000" sy="100000" kx="0" ky="0" algn="b" rotWithShape="0" blurRad="38100" dist="38100" dir="2700000">
                    <a:srgbClr val="000000"/>
                  </a:outerShdw>
                </a:effectLst>
                <a:latin typeface="Constantia"/>
                <a:ea typeface="Constantia"/>
                <a:cs typeface="Constantia"/>
                <a:sym typeface="Constantia"/>
              </a:defRPr>
            </a:pPr>
            <a:r>
              <a:t>26</a:t>
            </a:r>
            <a:r>
              <a:rPr baseline="0"/>
              <a:t> </a:t>
            </a:r>
            <a:r>
              <a:rPr baseline="0">
                <a:solidFill>
                  <a:srgbClr val="A40800"/>
                </a:solidFill>
                <a:effectLst>
                  <a:outerShdw sx="100000" sy="100000" kx="0" ky="0" algn="b" rotWithShape="0" blurRad="38100" dist="38100" dir="2700000">
                    <a:srgbClr val="FFFFFF"/>
                  </a:outerShdw>
                </a:effectLst>
              </a:rPr>
              <a:t>Pero cualquiera que me oye estas palabras y no las hace, le compararé a un hombre insensato, que edificó su casa sobre la arena;</a:t>
            </a:r>
            <a:r>
              <a:rPr baseline="0">
                <a:solidFill>
                  <a:srgbClr val="FFFFFF"/>
                </a:solidFill>
              </a:rPr>
              <a:t> </a:t>
            </a:r>
            <a:r>
              <a:t>27</a:t>
            </a:r>
            <a:r>
              <a:rPr baseline="0"/>
              <a:t> </a:t>
            </a:r>
            <a:r>
              <a:rPr baseline="0">
                <a:solidFill>
                  <a:srgbClr val="A40800"/>
                </a:solidFill>
                <a:effectLst>
                  <a:outerShdw sx="100000" sy="100000" kx="0" ky="0" algn="b" rotWithShape="0" blurRad="38100" dist="38100" dir="2700000">
                    <a:srgbClr val="FFFFFF"/>
                  </a:outerShdw>
                </a:effectLst>
              </a:rPr>
              <a:t>y descendió lluvia, y vinieron ríos, y soplaron vientos, y dieron con ímpetu contra aquella casa; y cayó, y fue grande su ruina.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6" name="Rectangle 1"/>
          <p:cNvSpPr txBox="1"/>
          <p:nvPr/>
        </p:nvSpPr>
        <p:spPr>
          <a:xfrm>
            <a:off x="215900" y="203200"/>
            <a:ext cx="12585700" cy="863600"/>
          </a:xfrm>
          <a:prstGeom prst="rect">
            <a:avLst/>
          </a:prstGeom>
          <a:ln w="12700">
            <a:miter lim="400000"/>
          </a:ln>
          <a:effectLst>
            <a:outerShdw sx="100000" sy="100000" kx="0" ky="0" algn="b" rotWithShape="0" blurRad="152400" dist="76199" dir="3779989">
              <a:srgbClr val="000000">
                <a:alpha val="74998"/>
              </a:srgbClr>
            </a:outerShdw>
          </a:effectLst>
          <a:extLst>
            <a:ext uri="{C572A759-6A51-4108-AA02-DFA0A04FC94B}">
              <ma14:wrappingTextBoxFlag xmlns:ma14="http://schemas.microsoft.com/office/mac/drawingml/2011/main" val="1"/>
            </a:ext>
          </a:extLst>
        </p:spPr>
        <p:txBody>
          <a:bodyPr lIns="0" tIns="0" rIns="0" bIns="0">
            <a:spAutoFit/>
          </a:bodyPr>
          <a:lstStyle>
            <a:lvl1pPr>
              <a:defRPr sz="5700">
                <a:solidFill>
                  <a:srgbClr val="FCE4B9"/>
                </a:solidFill>
                <a:effectLst>
                  <a:outerShdw sx="100000" sy="100000" kx="0" ky="0" algn="b" rotWithShape="0" blurRad="38100" dist="38100" dir="2700000">
                    <a:srgbClr val="FFFFFF"/>
                  </a:outerShdw>
                </a:effectLst>
                <a:latin typeface="Pythagoras Regular"/>
                <a:ea typeface="Pythagoras Regular"/>
                <a:cs typeface="Pythagoras Regular"/>
                <a:sym typeface="Pythagoras Regular"/>
              </a:defRPr>
            </a:lvl1pPr>
          </a:lstStyle>
          <a:p>
            <a:pPr/>
            <a:r>
              <a:t>Contraste entre los 2  Constructores</a:t>
            </a:r>
          </a:p>
        </p:txBody>
      </p:sp>
      <p:sp>
        <p:nvSpPr>
          <p:cNvPr id="527" name="Rectangle 3"/>
          <p:cNvSpPr txBox="1"/>
          <p:nvPr/>
        </p:nvSpPr>
        <p:spPr>
          <a:xfrm>
            <a:off x="165100" y="2079014"/>
            <a:ext cx="4660900" cy="163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3600">
                <a:solidFill>
                  <a:srgbClr val="FEE0A4"/>
                </a:solidFill>
                <a:effectLst>
                  <a:outerShdw sx="100000" sy="100000" kx="0" ky="0" algn="b" rotWithShape="0" blurRad="38100" dist="38100" dir="2700000">
                    <a:srgbClr val="FFFFFF"/>
                  </a:outerShdw>
                </a:effectLst>
                <a:latin typeface="Boulder Regular"/>
                <a:ea typeface="Boulder Regular"/>
                <a:cs typeface="Boulder Regular"/>
                <a:sym typeface="Boulder Regular"/>
              </a:defRPr>
            </a:pPr>
            <a:r>
              <a:t>"Cualquiera, pues, que me oye estas palabras, y las hace</a:t>
            </a:r>
            <a:r>
              <a:rPr>
                <a:latin typeface="Arial"/>
                <a:ea typeface="Arial"/>
                <a:cs typeface="Arial"/>
                <a:sym typeface="Arial"/>
              </a:rPr>
              <a:t>”</a:t>
            </a:r>
          </a:p>
        </p:txBody>
      </p:sp>
      <p:grpSp>
        <p:nvGrpSpPr>
          <p:cNvPr id="530" name="AutoShape 4"/>
          <p:cNvGrpSpPr/>
          <p:nvPr/>
        </p:nvGrpSpPr>
        <p:grpSpPr>
          <a:xfrm>
            <a:off x="7366000" y="1783736"/>
            <a:ext cx="5537200" cy="2616201"/>
            <a:chOff x="0" y="0"/>
            <a:chExt cx="5537200" cy="2616200"/>
          </a:xfrm>
        </p:grpSpPr>
        <p:sp>
          <p:nvSpPr>
            <p:cNvPr id="528" name="Rounded Rectangle"/>
            <p:cNvSpPr/>
            <p:nvPr/>
          </p:nvSpPr>
          <p:spPr>
            <a:xfrm>
              <a:off x="0" y="0"/>
              <a:ext cx="5537200" cy="2616200"/>
            </a:xfrm>
            <a:prstGeom prst="roundRect">
              <a:avLst>
                <a:gd name="adj" fmla="val 28269"/>
              </a:avLst>
            </a:prstGeom>
            <a:gradFill flip="none" rotWithShape="1">
              <a:gsLst>
                <a:gs pos="0">
                  <a:srgbClr val="94FFFE">
                    <a:alpha val="79999"/>
                  </a:srgbClr>
                </a:gs>
                <a:gs pos="100000">
                  <a:srgbClr val="8BD5FE">
                    <a:alpha val="92999"/>
                  </a:srgbClr>
                </a:gs>
              </a:gsLst>
              <a:lin ang="5400000" scaled="0"/>
            </a:gradFill>
            <a:ln w="12700" cap="flat">
              <a:noFill/>
              <a:miter lim="400000"/>
            </a:ln>
            <a:effectLst>
              <a:outerShdw sx="100000" sy="100000" kx="0" ky="0" algn="b" rotWithShape="0" blurRad="177800" dist="406399" dir="2279997">
                <a:srgbClr val="000000">
                  <a:alpha val="67999"/>
                </a:srgbClr>
              </a:outerShdw>
            </a:effectLst>
          </p:spPr>
          <p:txBody>
            <a:bodyPr wrap="square" lIns="45719" tIns="45719" rIns="45719" bIns="45719" numCol="1" anchor="ctr">
              <a:noAutofit/>
            </a:bodyPr>
            <a:lstStyle/>
            <a:p>
              <a:pPr/>
            </a:p>
          </p:txBody>
        </p:sp>
        <p:sp>
          <p:nvSpPr>
            <p:cNvPr id="529" name="un hombre prudente, que edificó su casa sobre la roca"/>
            <p:cNvSpPr txBox="1"/>
            <p:nvPr/>
          </p:nvSpPr>
          <p:spPr>
            <a:xfrm>
              <a:off x="216613" y="374649"/>
              <a:ext cx="5284795" cy="1866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57150">
                <a:defRPr b="1" sz="41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un hombre prudente, que edificó su casa sobre la roca</a:t>
              </a:r>
            </a:p>
          </p:txBody>
        </p:sp>
      </p:grpSp>
      <p:grpSp>
        <p:nvGrpSpPr>
          <p:cNvPr id="533" name="AutoShape 5"/>
          <p:cNvGrpSpPr/>
          <p:nvPr/>
        </p:nvGrpSpPr>
        <p:grpSpPr>
          <a:xfrm>
            <a:off x="5076639" y="1845868"/>
            <a:ext cx="2468269" cy="2304628"/>
            <a:chOff x="0" y="0"/>
            <a:chExt cx="2468268" cy="2304626"/>
          </a:xfrm>
        </p:grpSpPr>
        <p:sp>
          <p:nvSpPr>
            <p:cNvPr id="531" name="Arrow"/>
            <p:cNvSpPr/>
            <p:nvPr/>
          </p:nvSpPr>
          <p:spPr>
            <a:xfrm>
              <a:off x="0" y="0"/>
              <a:ext cx="2468269" cy="2304627"/>
            </a:xfrm>
            <a:prstGeom prst="rightArrow">
              <a:avLst>
                <a:gd name="adj1" fmla="val 59648"/>
                <a:gd name="adj2" fmla="val 31223"/>
              </a:avLst>
            </a:prstGeom>
            <a:gradFill flip="none" rotWithShape="1">
              <a:gsLst>
                <a:gs pos="0">
                  <a:srgbClr val="66FFFF"/>
                </a:gs>
                <a:gs pos="100000">
                  <a:srgbClr val="0080FF"/>
                </a:gs>
              </a:gsLst>
              <a:lin ang="5400000" scaled="0"/>
            </a:gradFill>
            <a:ln w="12700" cap="flat">
              <a:noFill/>
              <a:miter lim="400000"/>
            </a:ln>
            <a:effectLst>
              <a:outerShdw sx="100000" sy="100000" kx="0" ky="0" algn="b" rotWithShape="0" blurRad="177800" dist="406399" dir="5400000">
                <a:srgbClr val="000000">
                  <a:alpha val="67999"/>
                </a:srgbClr>
              </a:outerShdw>
            </a:effectLst>
          </p:spPr>
          <p:txBody>
            <a:bodyPr wrap="square" lIns="45719" tIns="45719" rIns="45719" bIns="45719" numCol="1" anchor="ctr">
              <a:noAutofit/>
            </a:bodyPr>
            <a:lstStyle/>
            <a:p>
              <a:pPr/>
            </a:p>
          </p:txBody>
        </p:sp>
        <p:sp>
          <p:nvSpPr>
            <p:cNvPr id="532" name="Es Como"/>
            <p:cNvSpPr txBox="1"/>
            <p:nvPr/>
          </p:nvSpPr>
          <p:spPr>
            <a:xfrm>
              <a:off x="0" y="470471"/>
              <a:ext cx="2039057" cy="13636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38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Es Como</a:t>
              </a:r>
            </a:p>
          </p:txBody>
        </p:sp>
      </p:grpSp>
      <p:sp>
        <p:nvSpPr>
          <p:cNvPr id="534" name="Rectangle 6"/>
          <p:cNvSpPr txBox="1"/>
          <p:nvPr/>
        </p:nvSpPr>
        <p:spPr>
          <a:xfrm>
            <a:off x="165100" y="5019587"/>
            <a:ext cx="4660900" cy="163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3600">
                <a:solidFill>
                  <a:srgbClr val="FEE0A4"/>
                </a:solidFill>
                <a:effectLst>
                  <a:outerShdw sx="100000" sy="100000" kx="0" ky="0" algn="b" rotWithShape="0" blurRad="38100" dist="38100" dir="2700000">
                    <a:srgbClr val="FFFFFF"/>
                  </a:outerShdw>
                </a:effectLst>
                <a:latin typeface="Boulder Regular"/>
                <a:ea typeface="Boulder Regular"/>
                <a:cs typeface="Boulder Regular"/>
                <a:sym typeface="Boulder Regular"/>
              </a:defRPr>
            </a:lvl1pPr>
          </a:lstStyle>
          <a:p>
            <a:pPr/>
            <a:r>
              <a:t>Pero cualquiera que me oye estas palabras y no las hace</a:t>
            </a:r>
          </a:p>
        </p:txBody>
      </p:sp>
      <p:grpSp>
        <p:nvGrpSpPr>
          <p:cNvPr id="537" name="AutoShape 7"/>
          <p:cNvGrpSpPr/>
          <p:nvPr/>
        </p:nvGrpSpPr>
        <p:grpSpPr>
          <a:xfrm>
            <a:off x="7498297" y="4530637"/>
            <a:ext cx="5537201" cy="2616201"/>
            <a:chOff x="0" y="0"/>
            <a:chExt cx="5537200" cy="2616200"/>
          </a:xfrm>
        </p:grpSpPr>
        <p:sp>
          <p:nvSpPr>
            <p:cNvPr id="535" name="Rounded Rectangle"/>
            <p:cNvSpPr/>
            <p:nvPr/>
          </p:nvSpPr>
          <p:spPr>
            <a:xfrm>
              <a:off x="0" y="0"/>
              <a:ext cx="5537200" cy="2616200"/>
            </a:xfrm>
            <a:prstGeom prst="roundRect">
              <a:avLst>
                <a:gd name="adj" fmla="val 28269"/>
              </a:avLst>
            </a:prstGeom>
            <a:gradFill flip="none" rotWithShape="1">
              <a:gsLst>
                <a:gs pos="0">
                  <a:srgbClr val="FFCC66">
                    <a:alpha val="70999"/>
                  </a:srgbClr>
                </a:gs>
                <a:gs pos="100000">
                  <a:srgbClr val="FF6666">
                    <a:alpha val="65999"/>
                  </a:srgbClr>
                </a:gs>
              </a:gsLst>
              <a:lin ang="5400000" scaled="0"/>
            </a:gradFill>
            <a:ln w="12700" cap="flat">
              <a:noFill/>
              <a:miter lim="400000"/>
            </a:ln>
            <a:effectLst>
              <a:outerShdw sx="100000" sy="100000" kx="0" ky="0" algn="b" rotWithShape="0" blurRad="177800" dist="406399" dir="2279997">
                <a:srgbClr val="000000">
                  <a:alpha val="67999"/>
                </a:srgbClr>
              </a:outerShdw>
            </a:effectLst>
          </p:spPr>
          <p:txBody>
            <a:bodyPr wrap="square" lIns="45719" tIns="45719" rIns="45719" bIns="45719" numCol="1" anchor="ctr">
              <a:noAutofit/>
            </a:bodyPr>
            <a:lstStyle/>
            <a:p>
              <a:pPr/>
            </a:p>
          </p:txBody>
        </p:sp>
        <p:sp>
          <p:nvSpPr>
            <p:cNvPr id="536" name="Un hombre insensato, que edificó su casa sobre la arena"/>
            <p:cNvSpPr txBox="1"/>
            <p:nvPr/>
          </p:nvSpPr>
          <p:spPr>
            <a:xfrm>
              <a:off x="216613" y="63499"/>
              <a:ext cx="5046174" cy="2489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57150">
                <a:defRPr b="1" sz="41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Un hombre insensato, que edificó su casa sobre la arena</a:t>
              </a:r>
            </a:p>
          </p:txBody>
        </p:sp>
      </p:grpSp>
      <p:grpSp>
        <p:nvGrpSpPr>
          <p:cNvPr id="540" name="AutoShape 8"/>
          <p:cNvGrpSpPr/>
          <p:nvPr/>
        </p:nvGrpSpPr>
        <p:grpSpPr>
          <a:xfrm>
            <a:off x="4929487" y="4549028"/>
            <a:ext cx="2762573" cy="2579419"/>
            <a:chOff x="0" y="0"/>
            <a:chExt cx="2762571" cy="2579417"/>
          </a:xfrm>
        </p:grpSpPr>
        <p:sp>
          <p:nvSpPr>
            <p:cNvPr id="538" name="Arrow"/>
            <p:cNvSpPr/>
            <p:nvPr/>
          </p:nvSpPr>
          <p:spPr>
            <a:xfrm>
              <a:off x="0" y="0"/>
              <a:ext cx="2762572" cy="2579418"/>
            </a:xfrm>
            <a:prstGeom prst="rightArrow">
              <a:avLst>
                <a:gd name="adj1" fmla="val 59648"/>
                <a:gd name="adj2" fmla="val 31223"/>
              </a:avLst>
            </a:prstGeom>
            <a:gradFill flip="none" rotWithShape="1">
              <a:gsLst>
                <a:gs pos="0">
                  <a:srgbClr val="800000"/>
                </a:gs>
                <a:gs pos="43382">
                  <a:srgbClr val="FF6666"/>
                </a:gs>
                <a:gs pos="100000">
                  <a:srgbClr val="800040"/>
                </a:gs>
              </a:gsLst>
              <a:lin ang="5340000" scaled="0"/>
            </a:gradFill>
            <a:ln w="12700" cap="flat">
              <a:noFill/>
              <a:miter lim="400000"/>
            </a:ln>
            <a:effectLst>
              <a:outerShdw sx="100000" sy="100000" kx="0" ky="0" algn="b" rotWithShape="0" blurRad="177800" dist="406399" dir="5400000">
                <a:srgbClr val="000000">
                  <a:alpha val="67999"/>
                </a:srgbClr>
              </a:outerShdw>
            </a:effectLst>
          </p:spPr>
          <p:txBody>
            <a:bodyPr wrap="square" lIns="45719" tIns="45719" rIns="45719" bIns="45719" numCol="1" anchor="ctr">
              <a:noAutofit/>
            </a:bodyPr>
            <a:lstStyle/>
            <a:p>
              <a:pPr/>
            </a:p>
          </p:txBody>
        </p:sp>
        <p:sp>
          <p:nvSpPr>
            <p:cNvPr id="539" name="Es Como"/>
            <p:cNvSpPr txBox="1"/>
            <p:nvPr/>
          </p:nvSpPr>
          <p:spPr>
            <a:xfrm>
              <a:off x="0" y="526567"/>
              <a:ext cx="2282184" cy="15262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Es Como</a:t>
              </a:r>
            </a:p>
          </p:txBody>
        </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527"/>
                                        </p:tgtEl>
                                        <p:attrNameLst>
                                          <p:attrName>style.visibility</p:attrName>
                                        </p:attrNameLst>
                                      </p:cBhvr>
                                      <p:to>
                                        <p:strVal val="visible"/>
                                      </p:to>
                                    </p:set>
                                    <p:animEffect filter="wipe(left)" transition="in">
                                      <p:cBhvr>
                                        <p:cTn id="7" dur="500"/>
                                        <p:tgtEl>
                                          <p:spTgt spid="52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el" backwards="0">
                                    <p:tmAbs val="0"/>
                                  </p:iterate>
                                  <p:childTnLst>
                                    <p:set>
                                      <p:cBhvr>
                                        <p:cTn id="11" fill="hold"/>
                                        <p:tgtEl>
                                          <p:spTgt spid="53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3" fill="hold">
                                  <p:stCondLst>
                                    <p:cond delay="0"/>
                                  </p:stCondLst>
                                  <p:iterate type="el" backwards="0">
                                    <p:tmAbs val="0"/>
                                  </p:iterate>
                                  <p:childTnLst>
                                    <p:set>
                                      <p:cBhvr>
                                        <p:cTn id="15" fill="hold"/>
                                        <p:tgtEl>
                                          <p:spTgt spid="5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4" fill="hold">
                                  <p:stCondLst>
                                    <p:cond delay="0"/>
                                  </p:stCondLst>
                                  <p:iterate type="el" backwards="0">
                                    <p:tmAbs val="0"/>
                                  </p:iterate>
                                  <p:childTnLst>
                                    <p:set>
                                      <p:cBhvr>
                                        <p:cTn id="19" fill="hold"/>
                                        <p:tgtEl>
                                          <p:spTgt spid="534"/>
                                        </p:tgtEl>
                                        <p:attrNameLst>
                                          <p:attrName>style.visibility</p:attrName>
                                        </p:attrNameLst>
                                      </p:cBhvr>
                                      <p:to>
                                        <p:strVal val="visible"/>
                                      </p:to>
                                    </p:set>
                                    <p:animEffect filter="wipe(left)" transition="in">
                                      <p:cBhvr>
                                        <p:cTn id="20" dur="500"/>
                                        <p:tgtEl>
                                          <p:spTgt spid="534"/>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5" fill="hold">
                                  <p:stCondLst>
                                    <p:cond delay="0"/>
                                  </p:stCondLst>
                                  <p:iterate type="el" backwards="0">
                                    <p:tmAbs val="0"/>
                                  </p:iterate>
                                  <p:childTnLst>
                                    <p:set>
                                      <p:cBhvr>
                                        <p:cTn id="24" fill="hold"/>
                                        <p:tgtEl>
                                          <p:spTgt spid="540"/>
                                        </p:tgtEl>
                                        <p:attrNameLst>
                                          <p:attrName>style.visibility</p:attrName>
                                        </p:attrNameLst>
                                      </p:cBhvr>
                                      <p:to>
                                        <p:strVal val="visible"/>
                                      </p:to>
                                    </p:set>
                                    <p:animEffect filter="wipe(left)" transition="in">
                                      <p:cBhvr>
                                        <p:cTn id="25" dur="500"/>
                                        <p:tgtEl>
                                          <p:spTgt spid="540"/>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6" fill="hold">
                                  <p:stCondLst>
                                    <p:cond delay="0"/>
                                  </p:stCondLst>
                                  <p:iterate type="el" backwards="0">
                                    <p:tmAbs val="0"/>
                                  </p:iterate>
                                  <p:childTnLst>
                                    <p:set>
                                      <p:cBhvr>
                                        <p:cTn id="29" fill="hold"/>
                                        <p:tgtEl>
                                          <p:spTgt spid="537"/>
                                        </p:tgtEl>
                                        <p:attrNameLst>
                                          <p:attrName>style.visibility</p:attrName>
                                        </p:attrNameLst>
                                      </p:cBhvr>
                                      <p:to>
                                        <p:strVal val="visible"/>
                                      </p:to>
                                    </p:set>
                                    <p:animEffect filter="wipe(left)" transition="in">
                                      <p:cBhvr>
                                        <p:cTn id="30" dur="500"/>
                                        <p:tgtEl>
                                          <p:spTgt spid="5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7" grpId="1"/>
      <p:bldP build="whole" bldLvl="1" animBg="1" rev="0" advAuto="0" spid="537" grpId="6"/>
      <p:bldP build="whole" bldLvl="1" animBg="1" rev="0" advAuto="0" spid="534" grpId="4"/>
      <p:bldP build="whole" bldLvl="1" animBg="1" rev="0" advAuto="0" spid="533" grpId="2"/>
      <p:bldP build="whole" bldLvl="1" animBg="1" rev="0" advAuto="0" spid="540" grpId="5"/>
      <p:bldP build="whole" bldLvl="1" animBg="1" rev="0" advAuto="0" spid="530" grpId="3"/>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42" name="Picture 1" descr="Picture 1"/>
          <p:cNvPicPr>
            <a:picLocks noChangeAspect="1"/>
          </p:cNvPicPr>
          <p:nvPr/>
        </p:nvPicPr>
        <p:blipFill>
          <a:blip r:embed="rId2">
            <a:extLst/>
          </a:blip>
          <a:stretch>
            <a:fillRect/>
          </a:stretch>
        </p:blipFill>
        <p:spPr>
          <a:xfrm>
            <a:off x="-964560" y="-33107"/>
            <a:ext cx="15059333" cy="10035945"/>
          </a:xfrm>
          <a:prstGeom prst="rect">
            <a:avLst/>
          </a:prstGeom>
          <a:ln w="12700">
            <a:miter lim="400000"/>
          </a:ln>
        </p:spPr>
      </p:pic>
      <p:sp>
        <p:nvSpPr>
          <p:cNvPr id="543" name="Rectangle 6"/>
          <p:cNvSpPr txBox="1"/>
          <p:nvPr/>
        </p:nvSpPr>
        <p:spPr>
          <a:xfrm>
            <a:off x="339734" y="231774"/>
            <a:ext cx="12801601" cy="1016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6700">
                <a:solidFill>
                  <a:srgbClr val="FEE0A4"/>
                </a:solidFill>
                <a:effectLst>
                  <a:outerShdw sx="100000" sy="100000" kx="0" ky="0" algn="b" rotWithShape="0" blurRad="50800" dist="38100" dir="2700000">
                    <a:srgbClr val="000000">
                      <a:alpha val="40000"/>
                    </a:srgbClr>
                  </a:outerShdw>
                </a:effectLst>
                <a:latin typeface="Boulder Regular"/>
                <a:ea typeface="Boulder Regular"/>
                <a:cs typeface="Boulder Regular"/>
                <a:sym typeface="Boulder Regular"/>
              </a:defRPr>
            </a:lvl1pPr>
          </a:lstStyle>
          <a:p>
            <a:pPr/>
            <a:r>
              <a:t>Contrastando los Resultados </a:t>
            </a:r>
          </a:p>
        </p:txBody>
      </p:sp>
      <p:pic>
        <p:nvPicPr>
          <p:cNvPr id="544" name="Picture 8" descr="Picture 8"/>
          <p:cNvPicPr>
            <a:picLocks noChangeAspect="1"/>
          </p:cNvPicPr>
          <p:nvPr/>
        </p:nvPicPr>
        <p:blipFill>
          <a:blip r:embed="rId3">
            <a:extLst/>
          </a:blip>
          <a:stretch>
            <a:fillRect/>
          </a:stretch>
        </p:blipFill>
        <p:spPr>
          <a:xfrm>
            <a:off x="3733800" y="8902700"/>
            <a:ext cx="5638800" cy="850900"/>
          </a:xfrm>
          <a:prstGeom prst="rect">
            <a:avLst/>
          </a:prstGeom>
          <a:ln w="12700">
            <a:miter lim="400000"/>
          </a:ln>
          <a:effectLst>
            <a:outerShdw sx="100000" sy="100000" kx="0" ky="0" algn="b" rotWithShape="0" blurRad="152400" dist="177799" dir="2700000">
              <a:srgbClr val="000000">
                <a:alpha val="74998"/>
              </a:srgbClr>
            </a:outerShdw>
          </a:effectLst>
        </p:spPr>
      </p:pic>
      <p:grpSp>
        <p:nvGrpSpPr>
          <p:cNvPr id="551" name="Group"/>
          <p:cNvGrpSpPr/>
          <p:nvPr/>
        </p:nvGrpSpPr>
        <p:grpSpPr>
          <a:xfrm>
            <a:off x="-63500" y="1156710"/>
            <a:ext cx="9254332" cy="8660391"/>
            <a:chOff x="0" y="0"/>
            <a:chExt cx="9254331" cy="8660389"/>
          </a:xfrm>
        </p:grpSpPr>
        <p:pic>
          <p:nvPicPr>
            <p:cNvPr id="545" name="Picture 10" descr="Picture 10"/>
            <p:cNvPicPr>
              <a:picLocks noChangeAspect="1"/>
            </p:cNvPicPr>
            <p:nvPr/>
          </p:nvPicPr>
          <p:blipFill>
            <a:blip r:embed="rId4">
              <a:extLst/>
            </a:blip>
            <a:stretch>
              <a:fillRect/>
            </a:stretch>
          </p:blipFill>
          <p:spPr>
            <a:xfrm>
              <a:off x="0" y="5459989"/>
              <a:ext cx="7099300" cy="3200401"/>
            </a:xfrm>
            <a:prstGeom prst="rect">
              <a:avLst/>
            </a:prstGeom>
            <a:ln w="12700" cap="flat">
              <a:noFill/>
              <a:miter lim="400000"/>
            </a:ln>
            <a:effectLst/>
          </p:spPr>
        </p:pic>
        <p:grpSp>
          <p:nvGrpSpPr>
            <p:cNvPr id="550" name="Group"/>
            <p:cNvGrpSpPr/>
            <p:nvPr/>
          </p:nvGrpSpPr>
          <p:grpSpPr>
            <a:xfrm>
              <a:off x="258410" y="0"/>
              <a:ext cx="8995922" cy="5518436"/>
              <a:chOff x="0" y="0"/>
              <a:chExt cx="8995921" cy="5518435"/>
            </a:xfrm>
          </p:grpSpPr>
          <p:pic>
            <p:nvPicPr>
              <p:cNvPr id="546" name="Picture 5" descr="Picture 5"/>
              <p:cNvPicPr>
                <a:picLocks noChangeAspect="1"/>
              </p:cNvPicPr>
              <p:nvPr/>
            </p:nvPicPr>
            <p:blipFill>
              <a:blip r:embed="rId5">
                <a:extLst/>
              </a:blip>
              <a:srcRect l="0" t="38785" r="0" b="0"/>
              <a:stretch>
                <a:fillRect/>
              </a:stretch>
            </p:blipFill>
            <p:spPr>
              <a:xfrm>
                <a:off x="3720658" y="0"/>
                <a:ext cx="5275264" cy="3203576"/>
              </a:xfrm>
              <a:prstGeom prst="rect">
                <a:avLst/>
              </a:prstGeom>
              <a:ln w="12700" cap="flat">
                <a:noFill/>
                <a:miter lim="400000"/>
              </a:ln>
              <a:effectLst>
                <a:outerShdw sx="100000" sy="100000" kx="0" ky="0" algn="b" rotWithShape="0" blurRad="177800" dist="406399" dir="5400000">
                  <a:srgbClr val="000000">
                    <a:alpha val="67999"/>
                  </a:srgbClr>
                </a:outerShdw>
              </a:effectLst>
            </p:spPr>
          </p:pic>
          <p:grpSp>
            <p:nvGrpSpPr>
              <p:cNvPr id="549" name="Group"/>
              <p:cNvGrpSpPr/>
              <p:nvPr/>
            </p:nvGrpSpPr>
            <p:grpSpPr>
              <a:xfrm>
                <a:off x="0" y="440816"/>
                <a:ext cx="3679035" cy="5077620"/>
                <a:chOff x="0" y="0"/>
                <a:chExt cx="3679034" cy="5077618"/>
              </a:xfrm>
            </p:grpSpPr>
            <p:sp>
              <p:nvSpPr>
                <p:cNvPr id="547" name="Callout"/>
                <p:cNvSpPr/>
                <p:nvPr/>
              </p:nvSpPr>
              <p:spPr>
                <a:xfrm>
                  <a:off x="67668" y="0"/>
                  <a:ext cx="3543698" cy="50776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77" y="0"/>
                      </a:moveTo>
                      <a:cubicBezTo>
                        <a:pt x="169" y="0"/>
                        <a:pt x="0" y="118"/>
                        <a:pt x="0" y="263"/>
                      </a:cubicBezTo>
                      <a:lnTo>
                        <a:pt x="0" y="10010"/>
                      </a:lnTo>
                      <a:cubicBezTo>
                        <a:pt x="0" y="10155"/>
                        <a:pt x="169" y="10273"/>
                        <a:pt x="377" y="10273"/>
                      </a:cubicBezTo>
                      <a:lnTo>
                        <a:pt x="9730" y="10273"/>
                      </a:lnTo>
                      <a:lnTo>
                        <a:pt x="10484" y="21600"/>
                      </a:lnTo>
                      <a:lnTo>
                        <a:pt x="11239" y="10273"/>
                      </a:lnTo>
                      <a:lnTo>
                        <a:pt x="21223" y="10273"/>
                      </a:lnTo>
                      <a:cubicBezTo>
                        <a:pt x="21431" y="10273"/>
                        <a:pt x="21600" y="10155"/>
                        <a:pt x="21600" y="10010"/>
                      </a:cubicBezTo>
                      <a:lnTo>
                        <a:pt x="21600" y="263"/>
                      </a:lnTo>
                      <a:cubicBezTo>
                        <a:pt x="21600" y="118"/>
                        <a:pt x="21431" y="0"/>
                        <a:pt x="21223" y="0"/>
                      </a:cubicBezTo>
                      <a:lnTo>
                        <a:pt x="377" y="0"/>
                      </a:lnTo>
                      <a:close/>
                    </a:path>
                  </a:pathLst>
                </a:custGeom>
                <a:solidFill>
                  <a:srgbClr val="D0E5EB"/>
                </a:solidFill>
                <a:ln w="25400" cap="flat">
                  <a:solidFill>
                    <a:schemeClr val="accent1"/>
                  </a:solidFill>
                  <a:prstDash val="solid"/>
                  <a:round/>
                </a:ln>
                <a:effectLst/>
              </p:spPr>
              <p:txBody>
                <a:bodyPr wrap="square" lIns="45719" tIns="45719" rIns="45719" bIns="45719" numCol="1" anchor="t">
                  <a:noAutofit/>
                </a:bodyPr>
                <a:lstStyle/>
                <a:p>
                  <a:pPr/>
                </a:p>
              </p:txBody>
            </p:sp>
            <p:sp>
              <p:nvSpPr>
                <p:cNvPr id="548" name="El Hombre Sabio que Edificó su casa sobre la Roca"/>
                <p:cNvSpPr txBox="1"/>
                <p:nvPr/>
              </p:nvSpPr>
              <p:spPr>
                <a:xfrm>
                  <a:off x="0" y="64686"/>
                  <a:ext cx="3679035" cy="22663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3600">
                      <a:solidFill>
                        <a:srgbClr val="000000"/>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El Hombre Sabio que Edificó su casa sobre la Roca </a:t>
                  </a:r>
                </a:p>
              </p:txBody>
            </p:sp>
          </p:grpSp>
        </p:grpSp>
      </p:grpSp>
      <p:grpSp>
        <p:nvGrpSpPr>
          <p:cNvPr id="556" name="Group"/>
          <p:cNvGrpSpPr/>
          <p:nvPr/>
        </p:nvGrpSpPr>
        <p:grpSpPr>
          <a:xfrm>
            <a:off x="8001000" y="1551057"/>
            <a:ext cx="5003800" cy="8197782"/>
            <a:chOff x="0" y="0"/>
            <a:chExt cx="5003800" cy="8197780"/>
          </a:xfrm>
        </p:grpSpPr>
        <p:pic>
          <p:nvPicPr>
            <p:cNvPr id="552" name="Picture 9" descr="Picture 9"/>
            <p:cNvPicPr>
              <a:picLocks noChangeAspect="1"/>
            </p:cNvPicPr>
            <p:nvPr/>
          </p:nvPicPr>
          <p:blipFill>
            <a:blip r:embed="rId6">
              <a:extLst/>
            </a:blip>
            <a:stretch>
              <a:fillRect/>
            </a:stretch>
          </p:blipFill>
          <p:spPr>
            <a:xfrm>
              <a:off x="0" y="5784780"/>
              <a:ext cx="5003800" cy="2413001"/>
            </a:xfrm>
            <a:prstGeom prst="rect">
              <a:avLst/>
            </a:prstGeom>
            <a:ln w="12700" cap="flat">
              <a:noFill/>
              <a:miter lim="400000"/>
            </a:ln>
            <a:effectLst>
              <a:outerShdw sx="100000" sy="100000" kx="0" ky="0" algn="b" rotWithShape="0" blurRad="152400" dist="177799" dir="2700000">
                <a:srgbClr val="000000">
                  <a:alpha val="74998"/>
                </a:srgbClr>
              </a:outerShdw>
            </a:effectLst>
          </p:spPr>
        </p:pic>
        <p:grpSp>
          <p:nvGrpSpPr>
            <p:cNvPr id="555" name="Group"/>
            <p:cNvGrpSpPr/>
            <p:nvPr/>
          </p:nvGrpSpPr>
          <p:grpSpPr>
            <a:xfrm>
              <a:off x="946677" y="0"/>
              <a:ext cx="3679036" cy="5077619"/>
              <a:chOff x="0" y="0"/>
              <a:chExt cx="3679034" cy="5077618"/>
            </a:xfrm>
          </p:grpSpPr>
          <p:sp>
            <p:nvSpPr>
              <p:cNvPr id="553" name="Callout"/>
              <p:cNvSpPr/>
              <p:nvPr/>
            </p:nvSpPr>
            <p:spPr>
              <a:xfrm>
                <a:off x="67668" y="0"/>
                <a:ext cx="3543698" cy="50776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77" y="0"/>
                    </a:moveTo>
                    <a:cubicBezTo>
                      <a:pt x="169" y="0"/>
                      <a:pt x="0" y="118"/>
                      <a:pt x="0" y="263"/>
                    </a:cubicBezTo>
                    <a:lnTo>
                      <a:pt x="0" y="10010"/>
                    </a:lnTo>
                    <a:cubicBezTo>
                      <a:pt x="0" y="10155"/>
                      <a:pt x="169" y="10273"/>
                      <a:pt x="377" y="10273"/>
                    </a:cubicBezTo>
                    <a:lnTo>
                      <a:pt x="9730" y="10273"/>
                    </a:lnTo>
                    <a:lnTo>
                      <a:pt x="10484" y="21600"/>
                    </a:lnTo>
                    <a:lnTo>
                      <a:pt x="11239" y="10273"/>
                    </a:lnTo>
                    <a:lnTo>
                      <a:pt x="21223" y="10273"/>
                    </a:lnTo>
                    <a:cubicBezTo>
                      <a:pt x="21431" y="10273"/>
                      <a:pt x="21600" y="10155"/>
                      <a:pt x="21600" y="10010"/>
                    </a:cubicBezTo>
                    <a:lnTo>
                      <a:pt x="21600" y="263"/>
                    </a:lnTo>
                    <a:cubicBezTo>
                      <a:pt x="21600" y="118"/>
                      <a:pt x="21431" y="0"/>
                      <a:pt x="21223" y="0"/>
                    </a:cubicBezTo>
                    <a:lnTo>
                      <a:pt x="377" y="0"/>
                    </a:lnTo>
                    <a:close/>
                  </a:path>
                </a:pathLst>
              </a:custGeom>
              <a:solidFill>
                <a:srgbClr val="FF7E79"/>
              </a:solidFill>
              <a:ln w="25400" cap="flat">
                <a:solidFill>
                  <a:schemeClr val="accent1"/>
                </a:solidFill>
                <a:prstDash val="solid"/>
                <a:round/>
              </a:ln>
              <a:effectLst/>
            </p:spPr>
            <p:txBody>
              <a:bodyPr wrap="square" lIns="45719" tIns="45719" rIns="45719" bIns="45719" numCol="1" anchor="t">
                <a:noAutofit/>
              </a:bodyPr>
              <a:lstStyle/>
              <a:p>
                <a:pPr/>
              </a:p>
            </p:txBody>
          </p:sp>
          <p:sp>
            <p:nvSpPr>
              <p:cNvPr id="554" name="El Hombre Insensato que edificó sobre la arena"/>
              <p:cNvSpPr txBox="1"/>
              <p:nvPr/>
            </p:nvSpPr>
            <p:spPr>
              <a:xfrm>
                <a:off x="0" y="64686"/>
                <a:ext cx="3679035" cy="22663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3600">
                    <a:solidFill>
                      <a:srgbClr val="000000"/>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El Hombre Insensato que edificó sobre la arena</a:t>
                </a: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551"/>
                                        </p:tgtEl>
                                        <p:attrNameLst>
                                          <p:attrName>style.visibility</p:attrName>
                                        </p:attrNameLst>
                                      </p:cBhvr>
                                      <p:to>
                                        <p:strVal val="visible"/>
                                      </p:to>
                                    </p:set>
                                    <p:animEffect filter="wipe(left)" transition="in">
                                      <p:cBhvr>
                                        <p:cTn id="7" dur="500"/>
                                        <p:tgtEl>
                                          <p:spTgt spid="55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556"/>
                                        </p:tgtEl>
                                        <p:attrNameLst>
                                          <p:attrName>style.visibility</p:attrName>
                                        </p:attrNameLst>
                                      </p:cBhvr>
                                      <p:to>
                                        <p:strVal val="visible"/>
                                      </p:to>
                                    </p:set>
                                    <p:animEffect filter="wipe(left)" transition="in">
                                      <p:cBhvr>
                                        <p:cTn id="12" dur="500"/>
                                        <p:tgtEl>
                                          <p:spTgt spid="5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6" grpId="2"/>
      <p:bldP build="whole" bldLvl="1" animBg="1" rev="0" advAuto="0" spid="551"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8" name="Rectangle 2"/>
          <p:cNvSpPr txBox="1"/>
          <p:nvPr/>
        </p:nvSpPr>
        <p:spPr>
          <a:xfrm>
            <a:off x="101600" y="337002"/>
            <a:ext cx="12801600" cy="1155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7600">
                <a:solidFill>
                  <a:srgbClr val="FEE0A4"/>
                </a:solidFill>
                <a:effectLst>
                  <a:outerShdw sx="100000" sy="100000" kx="0" ky="0" algn="b" rotWithShape="0" blurRad="50800" dist="38100" dir="2700000">
                    <a:srgbClr val="000000">
                      <a:alpha val="40000"/>
                    </a:srgbClr>
                  </a:outerShdw>
                </a:effectLst>
                <a:latin typeface="Boulder Regular"/>
                <a:ea typeface="Boulder Regular"/>
                <a:cs typeface="Boulder Regular"/>
                <a:sym typeface="Boulder Regular"/>
              </a:defRPr>
            </a:lvl1pPr>
          </a:lstStyle>
          <a:p>
            <a:pPr/>
            <a:r>
              <a:t>APLICACIONES</a:t>
            </a:r>
          </a:p>
        </p:txBody>
      </p:sp>
      <p:grpSp>
        <p:nvGrpSpPr>
          <p:cNvPr id="561" name="Rectangle 4"/>
          <p:cNvGrpSpPr/>
          <p:nvPr/>
        </p:nvGrpSpPr>
        <p:grpSpPr>
          <a:xfrm>
            <a:off x="139700" y="2044700"/>
            <a:ext cx="4483100" cy="622300"/>
            <a:chOff x="0" y="0"/>
            <a:chExt cx="4483100" cy="622300"/>
          </a:xfrm>
        </p:grpSpPr>
        <p:sp>
          <p:nvSpPr>
            <p:cNvPr id="559" name="Rectangle"/>
            <p:cNvSpPr/>
            <p:nvPr/>
          </p:nvSpPr>
          <p:spPr>
            <a:xfrm>
              <a:off x="0" y="0"/>
              <a:ext cx="4483100" cy="622300"/>
            </a:xfrm>
            <a:prstGeom prst="rect">
              <a:avLst/>
            </a:prstGeom>
            <a:gradFill flip="none" rotWithShape="1">
              <a:gsLst>
                <a:gs pos="0">
                  <a:srgbClr val="1A4F99">
                    <a:alpha val="75000"/>
                  </a:srgbClr>
                </a:gs>
                <a:gs pos="100000">
                  <a:srgbClr val="004080">
                    <a:alpha val="64000"/>
                  </a:srgbClr>
                </a:gs>
              </a:gsLst>
              <a:lin ang="5400000" scaled="0"/>
            </a:gradFill>
            <a:ln w="12700" cap="flat">
              <a:noFill/>
              <a:miter lim="400000"/>
            </a:ln>
            <a:effectLst>
              <a:outerShdw sx="100000" sy="100000" kx="0" ky="0" algn="b" rotWithShape="0" blurRad="177800" dist="152399" dir="5400000">
                <a:srgbClr val="000000">
                  <a:alpha val="67999"/>
                </a:srgbClr>
              </a:outerShdw>
            </a:effectLst>
          </p:spPr>
          <p:txBody>
            <a:bodyPr wrap="square" lIns="45719" tIns="45719" rIns="45719" bIns="45719" numCol="1" anchor="t">
              <a:noAutofit/>
            </a:bodyPr>
            <a:lstStyle/>
            <a:p>
              <a:pPr/>
            </a:p>
          </p:txBody>
        </p:sp>
        <p:sp>
          <p:nvSpPr>
            <p:cNvPr id="560" name="El Hombre Sabio"/>
            <p:cNvSpPr txBox="1"/>
            <p:nvPr/>
          </p:nvSpPr>
          <p:spPr>
            <a:xfrm>
              <a:off x="0" y="0"/>
              <a:ext cx="4483100" cy="546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a:solidFill>
                    <a:srgbClr val="FEE0A4"/>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El Hombre Sabio</a:t>
              </a:r>
            </a:p>
          </p:txBody>
        </p:sp>
      </p:grpSp>
      <p:grpSp>
        <p:nvGrpSpPr>
          <p:cNvPr id="564" name="Rectangle 5"/>
          <p:cNvGrpSpPr/>
          <p:nvPr/>
        </p:nvGrpSpPr>
        <p:grpSpPr>
          <a:xfrm>
            <a:off x="127000" y="2908300"/>
            <a:ext cx="4483100" cy="622300"/>
            <a:chOff x="0" y="0"/>
            <a:chExt cx="4483100" cy="622300"/>
          </a:xfrm>
        </p:grpSpPr>
        <p:sp>
          <p:nvSpPr>
            <p:cNvPr id="562" name="Rectangle"/>
            <p:cNvSpPr/>
            <p:nvPr/>
          </p:nvSpPr>
          <p:spPr>
            <a:xfrm>
              <a:off x="0" y="0"/>
              <a:ext cx="4483100" cy="622300"/>
            </a:xfrm>
            <a:prstGeom prst="rect">
              <a:avLst/>
            </a:prstGeom>
            <a:gradFill flip="none" rotWithShape="1">
              <a:gsLst>
                <a:gs pos="0">
                  <a:srgbClr val="1A4F99">
                    <a:alpha val="75000"/>
                  </a:srgbClr>
                </a:gs>
                <a:gs pos="100000">
                  <a:srgbClr val="004080">
                    <a:alpha val="64000"/>
                  </a:srgbClr>
                </a:gs>
              </a:gsLst>
              <a:lin ang="5400000" scaled="0"/>
            </a:gradFill>
            <a:ln w="12700" cap="flat">
              <a:noFill/>
              <a:miter lim="400000"/>
            </a:ln>
            <a:effectLst>
              <a:outerShdw sx="100000" sy="100000" kx="0" ky="0" algn="b" rotWithShape="0" blurRad="177800" dist="152399" dir="5400000">
                <a:srgbClr val="000000">
                  <a:alpha val="67999"/>
                </a:srgbClr>
              </a:outerShdw>
            </a:effectLst>
          </p:spPr>
          <p:txBody>
            <a:bodyPr wrap="square" lIns="45719" tIns="45719" rIns="45719" bIns="45719" numCol="1" anchor="t">
              <a:noAutofit/>
            </a:bodyPr>
            <a:lstStyle/>
            <a:p>
              <a:pPr/>
            </a:p>
          </p:txBody>
        </p:sp>
        <p:sp>
          <p:nvSpPr>
            <p:cNvPr id="563" name="El Hombre Insensato"/>
            <p:cNvSpPr txBox="1"/>
            <p:nvPr/>
          </p:nvSpPr>
          <p:spPr>
            <a:xfrm>
              <a:off x="0" y="0"/>
              <a:ext cx="4483100" cy="546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a:solidFill>
                    <a:srgbClr val="FEE0A4"/>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El Hombre Insensato</a:t>
              </a:r>
            </a:p>
          </p:txBody>
        </p:sp>
      </p:grpSp>
      <p:grpSp>
        <p:nvGrpSpPr>
          <p:cNvPr id="567" name="Rectangle 6"/>
          <p:cNvGrpSpPr/>
          <p:nvPr/>
        </p:nvGrpSpPr>
        <p:grpSpPr>
          <a:xfrm>
            <a:off x="139700" y="3759200"/>
            <a:ext cx="4483100" cy="622300"/>
            <a:chOff x="0" y="0"/>
            <a:chExt cx="4483100" cy="622300"/>
          </a:xfrm>
        </p:grpSpPr>
        <p:sp>
          <p:nvSpPr>
            <p:cNvPr id="565" name="Rectangle"/>
            <p:cNvSpPr/>
            <p:nvPr/>
          </p:nvSpPr>
          <p:spPr>
            <a:xfrm>
              <a:off x="0" y="0"/>
              <a:ext cx="4483100" cy="622300"/>
            </a:xfrm>
            <a:prstGeom prst="rect">
              <a:avLst/>
            </a:prstGeom>
            <a:gradFill flip="none" rotWithShape="1">
              <a:gsLst>
                <a:gs pos="0">
                  <a:srgbClr val="1A4F99">
                    <a:alpha val="75000"/>
                  </a:srgbClr>
                </a:gs>
                <a:gs pos="100000">
                  <a:srgbClr val="004080">
                    <a:alpha val="64000"/>
                  </a:srgbClr>
                </a:gs>
              </a:gsLst>
              <a:lin ang="5400000" scaled="0"/>
            </a:gradFill>
            <a:ln w="12700" cap="flat">
              <a:noFill/>
              <a:miter lim="400000"/>
            </a:ln>
            <a:effectLst>
              <a:outerShdw sx="100000" sy="100000" kx="0" ky="0" algn="b" rotWithShape="0" blurRad="177800" dist="152399" dir="5400000">
                <a:srgbClr val="000000">
                  <a:alpha val="67999"/>
                </a:srgbClr>
              </a:outerShdw>
            </a:effectLst>
          </p:spPr>
          <p:txBody>
            <a:bodyPr wrap="square" lIns="45719" tIns="45719" rIns="45719" bIns="45719" numCol="1" anchor="t">
              <a:noAutofit/>
            </a:bodyPr>
            <a:lstStyle/>
            <a:p>
              <a:pPr/>
            </a:p>
          </p:txBody>
        </p:sp>
        <p:sp>
          <p:nvSpPr>
            <p:cNvPr id="566" name="Casa / Fundación"/>
            <p:cNvSpPr txBox="1"/>
            <p:nvPr/>
          </p:nvSpPr>
          <p:spPr>
            <a:xfrm>
              <a:off x="0" y="0"/>
              <a:ext cx="4483100" cy="546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a:solidFill>
                    <a:srgbClr val="FEE0A4"/>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Casa / Fundación</a:t>
              </a:r>
            </a:p>
          </p:txBody>
        </p:sp>
      </p:grpSp>
      <p:grpSp>
        <p:nvGrpSpPr>
          <p:cNvPr id="570" name="Rectangle 7"/>
          <p:cNvGrpSpPr/>
          <p:nvPr/>
        </p:nvGrpSpPr>
        <p:grpSpPr>
          <a:xfrm>
            <a:off x="139700" y="5448300"/>
            <a:ext cx="4483100" cy="622300"/>
            <a:chOff x="0" y="0"/>
            <a:chExt cx="4483100" cy="622300"/>
          </a:xfrm>
        </p:grpSpPr>
        <p:sp>
          <p:nvSpPr>
            <p:cNvPr id="568" name="Rectangle"/>
            <p:cNvSpPr/>
            <p:nvPr/>
          </p:nvSpPr>
          <p:spPr>
            <a:xfrm>
              <a:off x="0" y="0"/>
              <a:ext cx="4483100" cy="622300"/>
            </a:xfrm>
            <a:prstGeom prst="rect">
              <a:avLst/>
            </a:prstGeom>
            <a:gradFill flip="none" rotWithShape="1">
              <a:gsLst>
                <a:gs pos="0">
                  <a:srgbClr val="1A4F99">
                    <a:alpha val="75000"/>
                  </a:srgbClr>
                </a:gs>
                <a:gs pos="100000">
                  <a:srgbClr val="004080">
                    <a:alpha val="64000"/>
                  </a:srgbClr>
                </a:gs>
              </a:gsLst>
              <a:lin ang="5400000" scaled="0"/>
            </a:gradFill>
            <a:ln w="12700" cap="flat">
              <a:noFill/>
              <a:miter lim="400000"/>
            </a:ln>
            <a:effectLst>
              <a:outerShdw sx="100000" sy="100000" kx="0" ky="0" algn="b" rotWithShape="0" blurRad="177800" dist="152399" dir="5400000">
                <a:srgbClr val="000000">
                  <a:alpha val="67999"/>
                </a:srgbClr>
              </a:outerShdw>
            </a:effectLst>
          </p:spPr>
          <p:txBody>
            <a:bodyPr wrap="square" lIns="45719" tIns="45719" rIns="45719" bIns="45719" numCol="1" anchor="t">
              <a:noAutofit/>
            </a:bodyPr>
            <a:lstStyle/>
            <a:p>
              <a:pPr/>
            </a:p>
          </p:txBody>
        </p:sp>
        <p:sp>
          <p:nvSpPr>
            <p:cNvPr id="569" name="La Tormenta"/>
            <p:cNvSpPr txBox="1"/>
            <p:nvPr/>
          </p:nvSpPr>
          <p:spPr>
            <a:xfrm>
              <a:off x="0" y="0"/>
              <a:ext cx="4483100" cy="546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a:solidFill>
                    <a:srgbClr val="FEE0A4"/>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La Tormenta</a:t>
              </a:r>
            </a:p>
          </p:txBody>
        </p:sp>
      </p:grpSp>
      <p:grpSp>
        <p:nvGrpSpPr>
          <p:cNvPr id="573" name="Rectangle 8"/>
          <p:cNvGrpSpPr/>
          <p:nvPr/>
        </p:nvGrpSpPr>
        <p:grpSpPr>
          <a:xfrm>
            <a:off x="127000" y="6273800"/>
            <a:ext cx="4483100" cy="622300"/>
            <a:chOff x="0" y="0"/>
            <a:chExt cx="4483100" cy="622300"/>
          </a:xfrm>
        </p:grpSpPr>
        <p:sp>
          <p:nvSpPr>
            <p:cNvPr id="571" name="Rectangle"/>
            <p:cNvSpPr/>
            <p:nvPr/>
          </p:nvSpPr>
          <p:spPr>
            <a:xfrm>
              <a:off x="0" y="0"/>
              <a:ext cx="4483100" cy="622300"/>
            </a:xfrm>
            <a:prstGeom prst="rect">
              <a:avLst/>
            </a:prstGeom>
            <a:gradFill flip="none" rotWithShape="1">
              <a:gsLst>
                <a:gs pos="0">
                  <a:srgbClr val="1A4F99">
                    <a:alpha val="75000"/>
                  </a:srgbClr>
                </a:gs>
                <a:gs pos="100000">
                  <a:srgbClr val="004080">
                    <a:alpha val="64000"/>
                  </a:srgbClr>
                </a:gs>
              </a:gsLst>
              <a:lin ang="5400000" scaled="0"/>
            </a:gradFill>
            <a:ln w="12700" cap="flat">
              <a:noFill/>
              <a:miter lim="400000"/>
            </a:ln>
            <a:effectLst>
              <a:outerShdw sx="100000" sy="100000" kx="0" ky="0" algn="b" rotWithShape="0" blurRad="177800" dist="152399" dir="5400000">
                <a:srgbClr val="000000">
                  <a:alpha val="67999"/>
                </a:srgbClr>
              </a:outerShdw>
            </a:effectLst>
          </p:spPr>
          <p:txBody>
            <a:bodyPr wrap="square" lIns="45719" tIns="45719" rIns="45719" bIns="45719" numCol="1" anchor="t">
              <a:noAutofit/>
            </a:bodyPr>
            <a:lstStyle/>
            <a:p>
              <a:pPr/>
            </a:p>
          </p:txBody>
        </p:sp>
        <p:sp>
          <p:nvSpPr>
            <p:cNvPr id="572" name="La Casa q mantuvo"/>
            <p:cNvSpPr txBox="1"/>
            <p:nvPr/>
          </p:nvSpPr>
          <p:spPr>
            <a:xfrm>
              <a:off x="0" y="0"/>
              <a:ext cx="4483100" cy="546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a:solidFill>
                    <a:srgbClr val="FEE0A4"/>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La Casa q mantuvo</a:t>
              </a:r>
            </a:p>
          </p:txBody>
        </p:sp>
      </p:grpSp>
      <p:grpSp>
        <p:nvGrpSpPr>
          <p:cNvPr id="576" name="Rectangle 9"/>
          <p:cNvGrpSpPr/>
          <p:nvPr/>
        </p:nvGrpSpPr>
        <p:grpSpPr>
          <a:xfrm>
            <a:off x="139700" y="7112000"/>
            <a:ext cx="4483100" cy="622300"/>
            <a:chOff x="0" y="0"/>
            <a:chExt cx="4483100" cy="622300"/>
          </a:xfrm>
        </p:grpSpPr>
        <p:sp>
          <p:nvSpPr>
            <p:cNvPr id="574" name="Rectangle"/>
            <p:cNvSpPr/>
            <p:nvPr/>
          </p:nvSpPr>
          <p:spPr>
            <a:xfrm>
              <a:off x="0" y="0"/>
              <a:ext cx="4483100" cy="622300"/>
            </a:xfrm>
            <a:prstGeom prst="rect">
              <a:avLst/>
            </a:prstGeom>
            <a:gradFill flip="none" rotWithShape="1">
              <a:gsLst>
                <a:gs pos="0">
                  <a:srgbClr val="1A4F99">
                    <a:alpha val="75000"/>
                  </a:srgbClr>
                </a:gs>
                <a:gs pos="100000">
                  <a:srgbClr val="004080">
                    <a:alpha val="64000"/>
                  </a:srgbClr>
                </a:gs>
              </a:gsLst>
              <a:lin ang="5400000" scaled="0"/>
            </a:gradFill>
            <a:ln w="12700" cap="flat">
              <a:noFill/>
              <a:miter lim="400000"/>
            </a:ln>
            <a:effectLst>
              <a:outerShdw sx="100000" sy="100000" kx="0" ky="0" algn="b" rotWithShape="0" blurRad="177800" dist="152399" dir="5400000">
                <a:srgbClr val="000000">
                  <a:alpha val="67999"/>
                </a:srgbClr>
              </a:outerShdw>
            </a:effectLst>
          </p:spPr>
          <p:txBody>
            <a:bodyPr wrap="square" lIns="45719" tIns="45719" rIns="45719" bIns="45719" numCol="1" anchor="t">
              <a:noAutofit/>
            </a:bodyPr>
            <a:lstStyle/>
            <a:p>
              <a:pPr/>
            </a:p>
          </p:txBody>
        </p:sp>
        <p:sp>
          <p:nvSpPr>
            <p:cNvPr id="575" name="La Casa q  Cayo"/>
            <p:cNvSpPr txBox="1"/>
            <p:nvPr/>
          </p:nvSpPr>
          <p:spPr>
            <a:xfrm>
              <a:off x="0" y="0"/>
              <a:ext cx="4483100" cy="546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a:solidFill>
                    <a:srgbClr val="FEE0A4"/>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La Casa q  Cayo</a:t>
              </a:r>
            </a:p>
          </p:txBody>
        </p:sp>
      </p:grpSp>
      <p:grpSp>
        <p:nvGrpSpPr>
          <p:cNvPr id="579" name="AutoShape 10"/>
          <p:cNvGrpSpPr/>
          <p:nvPr/>
        </p:nvGrpSpPr>
        <p:grpSpPr>
          <a:xfrm>
            <a:off x="6083300" y="7099300"/>
            <a:ext cx="6807200" cy="647700"/>
            <a:chOff x="0" y="0"/>
            <a:chExt cx="6807200" cy="647700"/>
          </a:xfrm>
        </p:grpSpPr>
        <p:sp>
          <p:nvSpPr>
            <p:cNvPr id="577" name="Rounded Rectangle"/>
            <p:cNvSpPr/>
            <p:nvPr/>
          </p:nvSpPr>
          <p:spPr>
            <a:xfrm>
              <a:off x="0" y="0"/>
              <a:ext cx="6807200" cy="647700"/>
            </a:xfrm>
            <a:prstGeom prst="roundRect">
              <a:avLst>
                <a:gd name="adj" fmla="val 50000"/>
              </a:avLst>
            </a:prstGeom>
            <a:gradFill flip="none" rotWithShape="1">
              <a:gsLst>
                <a:gs pos="0">
                  <a:srgbClr val="FFCC66"/>
                </a:gs>
                <a:gs pos="100000">
                  <a:srgbClr val="FFFF66"/>
                </a:gs>
              </a:gsLst>
              <a:lin ang="5400000" scaled="0"/>
            </a:gradFill>
            <a:ln w="12700" cap="flat">
              <a:noFill/>
              <a:miter lim="400000"/>
            </a:ln>
            <a:effectLst>
              <a:outerShdw sx="100000" sy="100000" kx="0" ky="0" algn="b" rotWithShape="0" blurRad="177800" dist="406399" dir="2279997">
                <a:srgbClr val="000000">
                  <a:alpha val="75000"/>
                </a:srgbClr>
              </a:outerShdw>
            </a:effectLst>
          </p:spPr>
          <p:txBody>
            <a:bodyPr wrap="square" lIns="45719" tIns="45719" rIns="45719" bIns="45719" numCol="1" anchor="ctr">
              <a:noAutofit/>
            </a:bodyPr>
            <a:lstStyle/>
            <a:p>
              <a:pPr/>
            </a:p>
          </p:txBody>
        </p:sp>
        <p:sp>
          <p:nvSpPr>
            <p:cNvPr id="578" name="Destrucción / Perdidos"/>
            <p:cNvSpPr txBox="1"/>
            <p:nvPr/>
          </p:nvSpPr>
          <p:spPr>
            <a:xfrm>
              <a:off x="94851" y="69849"/>
              <a:ext cx="6559699"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57150">
                <a:defRPr sz="33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Destrucción / Perdidos</a:t>
              </a:r>
            </a:p>
          </p:txBody>
        </p:sp>
      </p:grpSp>
      <p:grpSp>
        <p:nvGrpSpPr>
          <p:cNvPr id="582" name="Rectangle 11"/>
          <p:cNvGrpSpPr/>
          <p:nvPr/>
        </p:nvGrpSpPr>
        <p:grpSpPr>
          <a:xfrm>
            <a:off x="127000" y="4622800"/>
            <a:ext cx="4483100" cy="622300"/>
            <a:chOff x="0" y="0"/>
            <a:chExt cx="4483100" cy="622300"/>
          </a:xfrm>
        </p:grpSpPr>
        <p:sp>
          <p:nvSpPr>
            <p:cNvPr id="580" name="Rectangle"/>
            <p:cNvSpPr/>
            <p:nvPr/>
          </p:nvSpPr>
          <p:spPr>
            <a:xfrm>
              <a:off x="0" y="0"/>
              <a:ext cx="4483100" cy="622300"/>
            </a:xfrm>
            <a:prstGeom prst="rect">
              <a:avLst/>
            </a:prstGeom>
            <a:gradFill flip="none" rotWithShape="1">
              <a:gsLst>
                <a:gs pos="0">
                  <a:srgbClr val="1A4F99">
                    <a:alpha val="75000"/>
                  </a:srgbClr>
                </a:gs>
                <a:gs pos="100000">
                  <a:srgbClr val="004080">
                    <a:alpha val="64000"/>
                  </a:srgbClr>
                </a:gs>
              </a:gsLst>
              <a:lin ang="5400000" scaled="0"/>
            </a:gradFill>
            <a:ln w="12700" cap="flat">
              <a:noFill/>
              <a:miter lim="400000"/>
            </a:ln>
            <a:effectLst>
              <a:outerShdw sx="100000" sy="100000" kx="0" ky="0" algn="b" rotWithShape="0" blurRad="177800" dist="152399" dir="5400000">
                <a:srgbClr val="000000">
                  <a:alpha val="67999"/>
                </a:srgbClr>
              </a:outerShdw>
            </a:effectLst>
          </p:spPr>
          <p:txBody>
            <a:bodyPr wrap="square" lIns="45719" tIns="45719" rIns="45719" bIns="45719" numCol="1" anchor="t">
              <a:noAutofit/>
            </a:bodyPr>
            <a:lstStyle/>
            <a:p>
              <a:pPr/>
            </a:p>
          </p:txBody>
        </p:sp>
        <p:sp>
          <p:nvSpPr>
            <p:cNvPr id="581" name="Roca / Arena"/>
            <p:cNvSpPr txBox="1"/>
            <p:nvPr/>
          </p:nvSpPr>
          <p:spPr>
            <a:xfrm>
              <a:off x="0" y="0"/>
              <a:ext cx="4483100" cy="546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a:solidFill>
                    <a:srgbClr val="FEE0A4"/>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Roca / Arena</a:t>
              </a:r>
            </a:p>
          </p:txBody>
        </p:sp>
      </p:grpSp>
      <p:grpSp>
        <p:nvGrpSpPr>
          <p:cNvPr id="585" name="AutoShape 12"/>
          <p:cNvGrpSpPr/>
          <p:nvPr/>
        </p:nvGrpSpPr>
        <p:grpSpPr>
          <a:xfrm>
            <a:off x="6083300" y="6273800"/>
            <a:ext cx="6807200" cy="647700"/>
            <a:chOff x="0" y="0"/>
            <a:chExt cx="6807200" cy="647700"/>
          </a:xfrm>
        </p:grpSpPr>
        <p:sp>
          <p:nvSpPr>
            <p:cNvPr id="583" name="Rounded Rectangle"/>
            <p:cNvSpPr/>
            <p:nvPr/>
          </p:nvSpPr>
          <p:spPr>
            <a:xfrm>
              <a:off x="0" y="0"/>
              <a:ext cx="6807200" cy="647700"/>
            </a:xfrm>
            <a:prstGeom prst="roundRect">
              <a:avLst>
                <a:gd name="adj" fmla="val 50000"/>
              </a:avLst>
            </a:prstGeom>
            <a:gradFill flip="none" rotWithShape="1">
              <a:gsLst>
                <a:gs pos="0">
                  <a:srgbClr val="FFCC66"/>
                </a:gs>
                <a:gs pos="100000">
                  <a:srgbClr val="FFFF66"/>
                </a:gs>
              </a:gsLst>
              <a:lin ang="5400000" scaled="0"/>
            </a:gradFill>
            <a:ln w="12700" cap="flat">
              <a:noFill/>
              <a:miter lim="400000"/>
            </a:ln>
            <a:effectLst>
              <a:outerShdw sx="100000" sy="100000" kx="0" ky="0" algn="b" rotWithShape="0" blurRad="177800" dist="406399" dir="2279997">
                <a:srgbClr val="000000">
                  <a:alpha val="75000"/>
                </a:srgbClr>
              </a:outerShdw>
            </a:effectLst>
          </p:spPr>
          <p:txBody>
            <a:bodyPr wrap="square" lIns="45719" tIns="45719" rIns="45719" bIns="45719" numCol="1" anchor="ctr">
              <a:noAutofit/>
            </a:bodyPr>
            <a:lstStyle/>
            <a:p>
              <a:pPr/>
            </a:p>
          </p:txBody>
        </p:sp>
        <p:sp>
          <p:nvSpPr>
            <p:cNvPr id="584" name="Salvación / Vida Eterna"/>
            <p:cNvSpPr txBox="1"/>
            <p:nvPr/>
          </p:nvSpPr>
          <p:spPr>
            <a:xfrm>
              <a:off x="94851" y="69849"/>
              <a:ext cx="6559699"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57150">
                <a:defRPr sz="33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Salvación / Vida Eterna</a:t>
              </a:r>
            </a:p>
          </p:txBody>
        </p:sp>
      </p:grpSp>
      <p:grpSp>
        <p:nvGrpSpPr>
          <p:cNvPr id="588" name="AutoShape 13"/>
          <p:cNvGrpSpPr/>
          <p:nvPr/>
        </p:nvGrpSpPr>
        <p:grpSpPr>
          <a:xfrm>
            <a:off x="6083300" y="5461000"/>
            <a:ext cx="6807200" cy="647700"/>
            <a:chOff x="0" y="0"/>
            <a:chExt cx="6807200" cy="647700"/>
          </a:xfrm>
        </p:grpSpPr>
        <p:sp>
          <p:nvSpPr>
            <p:cNvPr id="586" name="Rounded Rectangle"/>
            <p:cNvSpPr/>
            <p:nvPr/>
          </p:nvSpPr>
          <p:spPr>
            <a:xfrm>
              <a:off x="0" y="0"/>
              <a:ext cx="6807200" cy="647700"/>
            </a:xfrm>
            <a:prstGeom prst="roundRect">
              <a:avLst>
                <a:gd name="adj" fmla="val 50000"/>
              </a:avLst>
            </a:prstGeom>
            <a:gradFill flip="none" rotWithShape="1">
              <a:gsLst>
                <a:gs pos="0">
                  <a:srgbClr val="FFCC66"/>
                </a:gs>
                <a:gs pos="100000">
                  <a:srgbClr val="FFFF66"/>
                </a:gs>
              </a:gsLst>
              <a:lin ang="5400000" scaled="0"/>
            </a:gradFill>
            <a:ln w="12700" cap="flat">
              <a:noFill/>
              <a:miter lim="400000"/>
            </a:ln>
            <a:effectLst>
              <a:outerShdw sx="100000" sy="100000" kx="0" ky="0" algn="b" rotWithShape="0" blurRad="177800" dist="406399" dir="2279997">
                <a:srgbClr val="000000">
                  <a:alpha val="75000"/>
                </a:srgbClr>
              </a:outerShdw>
            </a:effectLst>
          </p:spPr>
          <p:txBody>
            <a:bodyPr wrap="square" lIns="45719" tIns="45719" rIns="45719" bIns="45719" numCol="1" anchor="ctr">
              <a:noAutofit/>
            </a:bodyPr>
            <a:lstStyle/>
            <a:p>
              <a:pPr/>
            </a:p>
          </p:txBody>
        </p:sp>
        <p:sp>
          <p:nvSpPr>
            <p:cNvPr id="587" name="Las Dificultades de la Vida"/>
            <p:cNvSpPr txBox="1"/>
            <p:nvPr/>
          </p:nvSpPr>
          <p:spPr>
            <a:xfrm>
              <a:off x="94851" y="69849"/>
              <a:ext cx="6559699"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57150">
                <a:defRPr sz="33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Las Dificultades de la Vida </a:t>
              </a:r>
            </a:p>
          </p:txBody>
        </p:sp>
      </p:grpSp>
      <p:grpSp>
        <p:nvGrpSpPr>
          <p:cNvPr id="591" name="AutoShape 14"/>
          <p:cNvGrpSpPr/>
          <p:nvPr/>
        </p:nvGrpSpPr>
        <p:grpSpPr>
          <a:xfrm>
            <a:off x="6083300" y="4584700"/>
            <a:ext cx="6807200" cy="647700"/>
            <a:chOff x="0" y="0"/>
            <a:chExt cx="6807200" cy="647700"/>
          </a:xfrm>
        </p:grpSpPr>
        <p:sp>
          <p:nvSpPr>
            <p:cNvPr id="589" name="Rounded Rectangle"/>
            <p:cNvSpPr/>
            <p:nvPr/>
          </p:nvSpPr>
          <p:spPr>
            <a:xfrm>
              <a:off x="0" y="0"/>
              <a:ext cx="6807200" cy="647700"/>
            </a:xfrm>
            <a:prstGeom prst="roundRect">
              <a:avLst>
                <a:gd name="adj" fmla="val 50000"/>
              </a:avLst>
            </a:prstGeom>
            <a:gradFill flip="none" rotWithShape="1">
              <a:gsLst>
                <a:gs pos="0">
                  <a:srgbClr val="FFCC66"/>
                </a:gs>
                <a:gs pos="100000">
                  <a:srgbClr val="FFFF66"/>
                </a:gs>
              </a:gsLst>
              <a:lin ang="5400000" scaled="0"/>
            </a:gradFill>
            <a:ln w="12700" cap="flat">
              <a:noFill/>
              <a:miter lim="400000"/>
            </a:ln>
            <a:effectLst>
              <a:outerShdw sx="100000" sy="100000" kx="0" ky="0" algn="b" rotWithShape="0" blurRad="177800" dist="406399" dir="2279997">
                <a:srgbClr val="000000">
                  <a:alpha val="75000"/>
                </a:srgbClr>
              </a:outerShdw>
            </a:effectLst>
          </p:spPr>
          <p:txBody>
            <a:bodyPr wrap="square" lIns="45719" tIns="45719" rIns="45719" bIns="45719" numCol="1" anchor="ctr">
              <a:noAutofit/>
            </a:bodyPr>
            <a:lstStyle/>
            <a:p>
              <a:pPr/>
            </a:p>
          </p:txBody>
        </p:sp>
        <p:sp>
          <p:nvSpPr>
            <p:cNvPr id="590" name="Palabra de Cristo / Otras"/>
            <p:cNvSpPr txBox="1"/>
            <p:nvPr/>
          </p:nvSpPr>
          <p:spPr>
            <a:xfrm>
              <a:off x="94851" y="69849"/>
              <a:ext cx="6559699"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57150">
                <a:defRPr sz="33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Palabra de Cristo / Otras </a:t>
              </a:r>
            </a:p>
          </p:txBody>
        </p:sp>
      </p:grpSp>
      <p:grpSp>
        <p:nvGrpSpPr>
          <p:cNvPr id="594" name="AutoShape 15"/>
          <p:cNvGrpSpPr/>
          <p:nvPr/>
        </p:nvGrpSpPr>
        <p:grpSpPr>
          <a:xfrm>
            <a:off x="6083300" y="3759200"/>
            <a:ext cx="6807200" cy="647700"/>
            <a:chOff x="0" y="0"/>
            <a:chExt cx="6807200" cy="647700"/>
          </a:xfrm>
        </p:grpSpPr>
        <p:sp>
          <p:nvSpPr>
            <p:cNvPr id="592" name="Rounded Rectangle"/>
            <p:cNvSpPr/>
            <p:nvPr/>
          </p:nvSpPr>
          <p:spPr>
            <a:xfrm>
              <a:off x="0" y="0"/>
              <a:ext cx="6807200" cy="647700"/>
            </a:xfrm>
            <a:prstGeom prst="roundRect">
              <a:avLst>
                <a:gd name="adj" fmla="val 50000"/>
              </a:avLst>
            </a:prstGeom>
            <a:gradFill flip="none" rotWithShape="1">
              <a:gsLst>
                <a:gs pos="0">
                  <a:srgbClr val="FFCC66"/>
                </a:gs>
                <a:gs pos="100000">
                  <a:srgbClr val="FFFF66"/>
                </a:gs>
              </a:gsLst>
              <a:lin ang="5400000" scaled="0"/>
            </a:gradFill>
            <a:ln w="12700" cap="flat">
              <a:noFill/>
              <a:miter lim="400000"/>
            </a:ln>
            <a:effectLst>
              <a:outerShdw sx="100000" sy="100000" kx="0" ky="0" algn="b" rotWithShape="0" blurRad="177800" dist="406399" dir="2279997">
                <a:srgbClr val="000000">
                  <a:alpha val="75000"/>
                </a:srgbClr>
              </a:outerShdw>
            </a:effectLst>
          </p:spPr>
          <p:txBody>
            <a:bodyPr wrap="square" lIns="45719" tIns="45719" rIns="45719" bIns="45719" numCol="1" anchor="ctr">
              <a:noAutofit/>
            </a:bodyPr>
            <a:lstStyle/>
            <a:p>
              <a:pPr/>
            </a:p>
          </p:txBody>
        </p:sp>
        <p:sp>
          <p:nvSpPr>
            <p:cNvPr id="593" name="La Vida del Ser Humano"/>
            <p:cNvSpPr txBox="1"/>
            <p:nvPr/>
          </p:nvSpPr>
          <p:spPr>
            <a:xfrm>
              <a:off x="94851" y="69849"/>
              <a:ext cx="6559699"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57150">
                <a:defRPr sz="33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La Vida del Ser Humano </a:t>
              </a:r>
            </a:p>
          </p:txBody>
        </p:sp>
      </p:grpSp>
      <p:grpSp>
        <p:nvGrpSpPr>
          <p:cNvPr id="597" name="AutoShape 16"/>
          <p:cNvGrpSpPr/>
          <p:nvPr/>
        </p:nvGrpSpPr>
        <p:grpSpPr>
          <a:xfrm>
            <a:off x="6083300" y="2895600"/>
            <a:ext cx="6807200" cy="647700"/>
            <a:chOff x="0" y="0"/>
            <a:chExt cx="6807200" cy="647700"/>
          </a:xfrm>
        </p:grpSpPr>
        <p:sp>
          <p:nvSpPr>
            <p:cNvPr id="595" name="Rounded Rectangle"/>
            <p:cNvSpPr/>
            <p:nvPr/>
          </p:nvSpPr>
          <p:spPr>
            <a:xfrm>
              <a:off x="0" y="0"/>
              <a:ext cx="6807200" cy="647700"/>
            </a:xfrm>
            <a:prstGeom prst="roundRect">
              <a:avLst>
                <a:gd name="adj" fmla="val 50000"/>
              </a:avLst>
            </a:prstGeom>
            <a:gradFill flip="none" rotWithShape="1">
              <a:gsLst>
                <a:gs pos="0">
                  <a:srgbClr val="FFCC66"/>
                </a:gs>
                <a:gs pos="100000">
                  <a:srgbClr val="FFFF66"/>
                </a:gs>
              </a:gsLst>
              <a:lin ang="5400000" scaled="0"/>
            </a:gradFill>
            <a:ln w="12700" cap="flat">
              <a:noFill/>
              <a:miter lim="400000"/>
            </a:ln>
            <a:effectLst>
              <a:outerShdw sx="100000" sy="100000" kx="0" ky="0" algn="b" rotWithShape="0" blurRad="177800" dist="406399" dir="2279997">
                <a:srgbClr val="000000">
                  <a:alpha val="75000"/>
                </a:srgbClr>
              </a:outerShdw>
            </a:effectLst>
          </p:spPr>
          <p:txBody>
            <a:bodyPr wrap="square" lIns="45719" tIns="45719" rIns="45719" bIns="45719" numCol="1" anchor="ctr">
              <a:noAutofit/>
            </a:bodyPr>
            <a:lstStyle/>
            <a:p>
              <a:pPr/>
            </a:p>
          </p:txBody>
        </p:sp>
        <p:sp>
          <p:nvSpPr>
            <p:cNvPr id="596" name="Uno Que Oye y no Hace"/>
            <p:cNvSpPr txBox="1"/>
            <p:nvPr/>
          </p:nvSpPr>
          <p:spPr>
            <a:xfrm>
              <a:off x="94851" y="69849"/>
              <a:ext cx="6559699"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57150">
                <a:defRPr sz="33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Uno Que Oye y no Hace</a:t>
              </a:r>
            </a:p>
          </p:txBody>
        </p:sp>
      </p:grpSp>
      <p:grpSp>
        <p:nvGrpSpPr>
          <p:cNvPr id="600" name="AutoShape 17"/>
          <p:cNvGrpSpPr/>
          <p:nvPr/>
        </p:nvGrpSpPr>
        <p:grpSpPr>
          <a:xfrm>
            <a:off x="6083300" y="2032000"/>
            <a:ext cx="6807200" cy="647700"/>
            <a:chOff x="0" y="0"/>
            <a:chExt cx="6807200" cy="647700"/>
          </a:xfrm>
        </p:grpSpPr>
        <p:sp>
          <p:nvSpPr>
            <p:cNvPr id="598" name="Rounded Rectangle"/>
            <p:cNvSpPr/>
            <p:nvPr/>
          </p:nvSpPr>
          <p:spPr>
            <a:xfrm>
              <a:off x="0" y="0"/>
              <a:ext cx="6807200" cy="647700"/>
            </a:xfrm>
            <a:prstGeom prst="roundRect">
              <a:avLst>
                <a:gd name="adj" fmla="val 50000"/>
              </a:avLst>
            </a:prstGeom>
            <a:gradFill flip="none" rotWithShape="1">
              <a:gsLst>
                <a:gs pos="0">
                  <a:srgbClr val="FFCC66"/>
                </a:gs>
                <a:gs pos="100000">
                  <a:srgbClr val="FFFF66"/>
                </a:gs>
              </a:gsLst>
              <a:lin ang="5400000" scaled="0"/>
            </a:gradFill>
            <a:ln w="12700" cap="flat">
              <a:noFill/>
              <a:miter lim="400000"/>
            </a:ln>
            <a:effectLst>
              <a:outerShdw sx="100000" sy="100000" kx="0" ky="0" algn="b" rotWithShape="0" blurRad="177800" dist="406399" dir="2279997">
                <a:srgbClr val="000000">
                  <a:alpha val="75000"/>
                </a:srgbClr>
              </a:outerShdw>
            </a:effectLst>
          </p:spPr>
          <p:txBody>
            <a:bodyPr wrap="square" lIns="45719" tIns="45719" rIns="45719" bIns="45719" numCol="1" anchor="ctr">
              <a:noAutofit/>
            </a:bodyPr>
            <a:lstStyle/>
            <a:p>
              <a:pPr/>
            </a:p>
          </p:txBody>
        </p:sp>
        <p:sp>
          <p:nvSpPr>
            <p:cNvPr id="599" name="Uno Que Oye y Hace"/>
            <p:cNvSpPr txBox="1"/>
            <p:nvPr/>
          </p:nvSpPr>
          <p:spPr>
            <a:xfrm>
              <a:off x="94851" y="69849"/>
              <a:ext cx="6559699"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57150">
                <a:defRPr sz="33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Uno Que Oye y Hace</a:t>
              </a:r>
            </a:p>
          </p:txBody>
        </p:sp>
      </p:grpSp>
      <p:grpSp>
        <p:nvGrpSpPr>
          <p:cNvPr id="603" name="AutoShape 18"/>
          <p:cNvGrpSpPr/>
          <p:nvPr/>
        </p:nvGrpSpPr>
        <p:grpSpPr>
          <a:xfrm>
            <a:off x="4610099" y="1968500"/>
            <a:ext cx="1765301" cy="812800"/>
            <a:chOff x="0" y="0"/>
            <a:chExt cx="1765300" cy="812800"/>
          </a:xfrm>
        </p:grpSpPr>
        <p:sp>
          <p:nvSpPr>
            <p:cNvPr id="601" name="Arrow"/>
            <p:cNvSpPr/>
            <p:nvPr/>
          </p:nvSpPr>
          <p:spPr>
            <a:xfrm>
              <a:off x="0" y="0"/>
              <a:ext cx="1765300" cy="812800"/>
            </a:xfrm>
            <a:prstGeom prst="rightArrow">
              <a:avLst>
                <a:gd name="adj1" fmla="val 73167"/>
                <a:gd name="adj2" fmla="val 57152"/>
              </a:avLst>
            </a:prstGeom>
            <a:gradFill flip="none" rotWithShape="1">
              <a:gsLst>
                <a:gs pos="0">
                  <a:srgbClr val="FF6666"/>
                </a:gs>
                <a:gs pos="100000">
                  <a:srgbClr val="800000">
                    <a:alpha val="78999"/>
                  </a:srgbClr>
                </a:gs>
              </a:gsLst>
              <a:lin ang="5400000" scaled="0"/>
            </a:gradFill>
            <a:ln w="12700" cap="flat">
              <a:noFill/>
              <a:miter lim="400000"/>
            </a:ln>
            <a:effectLst>
              <a:outerShdw sx="100000" sy="100000" kx="0" ky="0" algn="b" rotWithShape="0" blurRad="177800" dist="152399" dir="5400000">
                <a:srgbClr val="000000">
                  <a:alpha val="67999"/>
                </a:srgbClr>
              </a:outerShdw>
            </a:effectLst>
          </p:spPr>
          <p:txBody>
            <a:bodyPr wrap="square" lIns="45719" tIns="45719" rIns="45719" bIns="45719" numCol="1" anchor="ctr">
              <a:noAutofit/>
            </a:bodyPr>
            <a:lstStyle/>
            <a:p>
              <a:pPr/>
            </a:p>
          </p:txBody>
        </p:sp>
        <p:sp>
          <p:nvSpPr>
            <p:cNvPr id="602" name="Es"/>
            <p:cNvSpPr txBox="1"/>
            <p:nvPr/>
          </p:nvSpPr>
          <p:spPr>
            <a:xfrm>
              <a:off x="-1" y="177799"/>
              <a:ext cx="1425417"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30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Es</a:t>
              </a:r>
            </a:p>
          </p:txBody>
        </p:sp>
      </p:grpSp>
      <p:grpSp>
        <p:nvGrpSpPr>
          <p:cNvPr id="606" name="AutoShape 19"/>
          <p:cNvGrpSpPr/>
          <p:nvPr/>
        </p:nvGrpSpPr>
        <p:grpSpPr>
          <a:xfrm>
            <a:off x="4610099" y="2806700"/>
            <a:ext cx="1765301" cy="812800"/>
            <a:chOff x="0" y="0"/>
            <a:chExt cx="1765300" cy="812800"/>
          </a:xfrm>
        </p:grpSpPr>
        <p:sp>
          <p:nvSpPr>
            <p:cNvPr id="604" name="Arrow"/>
            <p:cNvSpPr/>
            <p:nvPr/>
          </p:nvSpPr>
          <p:spPr>
            <a:xfrm>
              <a:off x="0" y="0"/>
              <a:ext cx="1765300" cy="812800"/>
            </a:xfrm>
            <a:prstGeom prst="rightArrow">
              <a:avLst>
                <a:gd name="adj1" fmla="val 73167"/>
                <a:gd name="adj2" fmla="val 57152"/>
              </a:avLst>
            </a:prstGeom>
            <a:gradFill flip="none" rotWithShape="1">
              <a:gsLst>
                <a:gs pos="0">
                  <a:srgbClr val="FF6666"/>
                </a:gs>
                <a:gs pos="100000">
                  <a:srgbClr val="800000">
                    <a:alpha val="78999"/>
                  </a:srgbClr>
                </a:gs>
              </a:gsLst>
              <a:lin ang="5400000" scaled="0"/>
            </a:gradFill>
            <a:ln w="12700" cap="flat">
              <a:noFill/>
              <a:miter lim="400000"/>
            </a:ln>
            <a:effectLst>
              <a:outerShdw sx="100000" sy="100000" kx="0" ky="0" algn="b" rotWithShape="0" blurRad="177800" dist="152399" dir="5400000">
                <a:srgbClr val="000000">
                  <a:alpha val="67999"/>
                </a:srgbClr>
              </a:outerShdw>
            </a:effectLst>
          </p:spPr>
          <p:txBody>
            <a:bodyPr wrap="square" lIns="45719" tIns="45719" rIns="45719" bIns="45719" numCol="1" anchor="ctr">
              <a:noAutofit/>
            </a:bodyPr>
            <a:lstStyle/>
            <a:p>
              <a:pPr/>
            </a:p>
          </p:txBody>
        </p:sp>
        <p:sp>
          <p:nvSpPr>
            <p:cNvPr id="605" name="Es"/>
            <p:cNvSpPr txBox="1"/>
            <p:nvPr/>
          </p:nvSpPr>
          <p:spPr>
            <a:xfrm>
              <a:off x="-1" y="177799"/>
              <a:ext cx="1425417"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30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Es</a:t>
              </a:r>
            </a:p>
          </p:txBody>
        </p:sp>
      </p:grpSp>
      <p:grpSp>
        <p:nvGrpSpPr>
          <p:cNvPr id="609" name="AutoShape 20"/>
          <p:cNvGrpSpPr/>
          <p:nvPr/>
        </p:nvGrpSpPr>
        <p:grpSpPr>
          <a:xfrm>
            <a:off x="4610099" y="3670300"/>
            <a:ext cx="1765301" cy="812800"/>
            <a:chOff x="0" y="0"/>
            <a:chExt cx="1765300" cy="812800"/>
          </a:xfrm>
        </p:grpSpPr>
        <p:sp>
          <p:nvSpPr>
            <p:cNvPr id="607" name="Arrow"/>
            <p:cNvSpPr/>
            <p:nvPr/>
          </p:nvSpPr>
          <p:spPr>
            <a:xfrm>
              <a:off x="0" y="0"/>
              <a:ext cx="1765300" cy="812800"/>
            </a:xfrm>
            <a:prstGeom prst="rightArrow">
              <a:avLst>
                <a:gd name="adj1" fmla="val 73167"/>
                <a:gd name="adj2" fmla="val 57152"/>
              </a:avLst>
            </a:prstGeom>
            <a:gradFill flip="none" rotWithShape="1">
              <a:gsLst>
                <a:gs pos="0">
                  <a:srgbClr val="FF6666"/>
                </a:gs>
                <a:gs pos="100000">
                  <a:srgbClr val="800000">
                    <a:alpha val="78999"/>
                  </a:srgbClr>
                </a:gs>
              </a:gsLst>
              <a:lin ang="5400000" scaled="0"/>
            </a:gradFill>
            <a:ln w="12700" cap="flat">
              <a:noFill/>
              <a:miter lim="400000"/>
            </a:ln>
            <a:effectLst>
              <a:outerShdw sx="100000" sy="100000" kx="0" ky="0" algn="b" rotWithShape="0" blurRad="177800" dist="152399" dir="5400000">
                <a:srgbClr val="000000">
                  <a:alpha val="67999"/>
                </a:srgbClr>
              </a:outerShdw>
            </a:effectLst>
          </p:spPr>
          <p:txBody>
            <a:bodyPr wrap="square" lIns="45719" tIns="45719" rIns="45719" bIns="45719" numCol="1" anchor="ctr">
              <a:noAutofit/>
            </a:bodyPr>
            <a:lstStyle/>
            <a:p>
              <a:pPr/>
            </a:p>
          </p:txBody>
        </p:sp>
        <p:sp>
          <p:nvSpPr>
            <p:cNvPr id="608" name="Es"/>
            <p:cNvSpPr txBox="1"/>
            <p:nvPr/>
          </p:nvSpPr>
          <p:spPr>
            <a:xfrm>
              <a:off x="-1" y="177799"/>
              <a:ext cx="1425417"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30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Es</a:t>
              </a:r>
            </a:p>
          </p:txBody>
        </p:sp>
      </p:grpSp>
      <p:grpSp>
        <p:nvGrpSpPr>
          <p:cNvPr id="612" name="AutoShape 21"/>
          <p:cNvGrpSpPr/>
          <p:nvPr/>
        </p:nvGrpSpPr>
        <p:grpSpPr>
          <a:xfrm>
            <a:off x="4610099" y="4508500"/>
            <a:ext cx="1765301" cy="812800"/>
            <a:chOff x="0" y="0"/>
            <a:chExt cx="1765300" cy="812800"/>
          </a:xfrm>
        </p:grpSpPr>
        <p:sp>
          <p:nvSpPr>
            <p:cNvPr id="610" name="Arrow"/>
            <p:cNvSpPr/>
            <p:nvPr/>
          </p:nvSpPr>
          <p:spPr>
            <a:xfrm>
              <a:off x="0" y="0"/>
              <a:ext cx="1765300" cy="812800"/>
            </a:xfrm>
            <a:prstGeom prst="rightArrow">
              <a:avLst>
                <a:gd name="adj1" fmla="val 73167"/>
                <a:gd name="adj2" fmla="val 57152"/>
              </a:avLst>
            </a:prstGeom>
            <a:gradFill flip="none" rotWithShape="1">
              <a:gsLst>
                <a:gs pos="0">
                  <a:srgbClr val="FF6666"/>
                </a:gs>
                <a:gs pos="100000">
                  <a:srgbClr val="800000">
                    <a:alpha val="78999"/>
                  </a:srgbClr>
                </a:gs>
              </a:gsLst>
              <a:lin ang="5400000" scaled="0"/>
            </a:gradFill>
            <a:ln w="12700" cap="flat">
              <a:noFill/>
              <a:miter lim="400000"/>
            </a:ln>
            <a:effectLst>
              <a:outerShdw sx="100000" sy="100000" kx="0" ky="0" algn="b" rotWithShape="0" blurRad="177800" dist="152399" dir="5400000">
                <a:srgbClr val="000000">
                  <a:alpha val="67999"/>
                </a:srgbClr>
              </a:outerShdw>
            </a:effectLst>
          </p:spPr>
          <p:txBody>
            <a:bodyPr wrap="square" lIns="45719" tIns="45719" rIns="45719" bIns="45719" numCol="1" anchor="ctr">
              <a:noAutofit/>
            </a:bodyPr>
            <a:lstStyle/>
            <a:p>
              <a:pPr/>
            </a:p>
          </p:txBody>
        </p:sp>
        <p:sp>
          <p:nvSpPr>
            <p:cNvPr id="611" name="Es"/>
            <p:cNvSpPr txBox="1"/>
            <p:nvPr/>
          </p:nvSpPr>
          <p:spPr>
            <a:xfrm>
              <a:off x="-1" y="177799"/>
              <a:ext cx="1425417"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30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Es</a:t>
              </a:r>
            </a:p>
          </p:txBody>
        </p:sp>
      </p:grpSp>
      <p:grpSp>
        <p:nvGrpSpPr>
          <p:cNvPr id="615" name="AutoShape 22"/>
          <p:cNvGrpSpPr/>
          <p:nvPr/>
        </p:nvGrpSpPr>
        <p:grpSpPr>
          <a:xfrm>
            <a:off x="4610099" y="5384800"/>
            <a:ext cx="1765301" cy="812800"/>
            <a:chOff x="0" y="0"/>
            <a:chExt cx="1765300" cy="812800"/>
          </a:xfrm>
        </p:grpSpPr>
        <p:sp>
          <p:nvSpPr>
            <p:cNvPr id="613" name="Arrow"/>
            <p:cNvSpPr/>
            <p:nvPr/>
          </p:nvSpPr>
          <p:spPr>
            <a:xfrm>
              <a:off x="0" y="0"/>
              <a:ext cx="1765300" cy="812800"/>
            </a:xfrm>
            <a:prstGeom prst="rightArrow">
              <a:avLst>
                <a:gd name="adj1" fmla="val 73167"/>
                <a:gd name="adj2" fmla="val 57152"/>
              </a:avLst>
            </a:prstGeom>
            <a:gradFill flip="none" rotWithShape="1">
              <a:gsLst>
                <a:gs pos="0">
                  <a:srgbClr val="FF6666"/>
                </a:gs>
                <a:gs pos="100000">
                  <a:srgbClr val="800000">
                    <a:alpha val="78999"/>
                  </a:srgbClr>
                </a:gs>
              </a:gsLst>
              <a:lin ang="5400000" scaled="0"/>
            </a:gradFill>
            <a:ln w="12700" cap="flat">
              <a:noFill/>
              <a:miter lim="400000"/>
            </a:ln>
            <a:effectLst>
              <a:outerShdw sx="100000" sy="100000" kx="0" ky="0" algn="b" rotWithShape="0" blurRad="177800" dist="152399" dir="5400000">
                <a:srgbClr val="000000">
                  <a:alpha val="67999"/>
                </a:srgbClr>
              </a:outerShdw>
            </a:effectLst>
          </p:spPr>
          <p:txBody>
            <a:bodyPr wrap="square" lIns="45719" tIns="45719" rIns="45719" bIns="45719" numCol="1" anchor="ctr">
              <a:noAutofit/>
            </a:bodyPr>
            <a:lstStyle/>
            <a:p>
              <a:pPr/>
            </a:p>
          </p:txBody>
        </p:sp>
        <p:sp>
          <p:nvSpPr>
            <p:cNvPr id="614" name="Es"/>
            <p:cNvSpPr txBox="1"/>
            <p:nvPr/>
          </p:nvSpPr>
          <p:spPr>
            <a:xfrm>
              <a:off x="-1" y="177799"/>
              <a:ext cx="1425417"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30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Es</a:t>
              </a:r>
            </a:p>
          </p:txBody>
        </p:sp>
      </p:grpSp>
      <p:grpSp>
        <p:nvGrpSpPr>
          <p:cNvPr id="618" name="AutoShape 23"/>
          <p:cNvGrpSpPr/>
          <p:nvPr/>
        </p:nvGrpSpPr>
        <p:grpSpPr>
          <a:xfrm>
            <a:off x="4610099" y="6197600"/>
            <a:ext cx="1765301" cy="812800"/>
            <a:chOff x="0" y="0"/>
            <a:chExt cx="1765300" cy="812800"/>
          </a:xfrm>
        </p:grpSpPr>
        <p:sp>
          <p:nvSpPr>
            <p:cNvPr id="616" name="Arrow"/>
            <p:cNvSpPr/>
            <p:nvPr/>
          </p:nvSpPr>
          <p:spPr>
            <a:xfrm>
              <a:off x="0" y="0"/>
              <a:ext cx="1765300" cy="812800"/>
            </a:xfrm>
            <a:prstGeom prst="rightArrow">
              <a:avLst>
                <a:gd name="adj1" fmla="val 73167"/>
                <a:gd name="adj2" fmla="val 57152"/>
              </a:avLst>
            </a:prstGeom>
            <a:gradFill flip="none" rotWithShape="1">
              <a:gsLst>
                <a:gs pos="0">
                  <a:srgbClr val="FF6666"/>
                </a:gs>
                <a:gs pos="100000">
                  <a:srgbClr val="800000">
                    <a:alpha val="78999"/>
                  </a:srgbClr>
                </a:gs>
              </a:gsLst>
              <a:lin ang="5400000" scaled="0"/>
            </a:gradFill>
            <a:ln w="12700" cap="flat">
              <a:noFill/>
              <a:miter lim="400000"/>
            </a:ln>
            <a:effectLst>
              <a:outerShdw sx="100000" sy="100000" kx="0" ky="0" algn="b" rotWithShape="0" blurRad="177800" dist="152399" dir="5400000">
                <a:srgbClr val="000000">
                  <a:alpha val="67999"/>
                </a:srgbClr>
              </a:outerShdw>
            </a:effectLst>
          </p:spPr>
          <p:txBody>
            <a:bodyPr wrap="square" lIns="45719" tIns="45719" rIns="45719" bIns="45719" numCol="1" anchor="ctr">
              <a:noAutofit/>
            </a:bodyPr>
            <a:lstStyle/>
            <a:p>
              <a:pPr/>
            </a:p>
          </p:txBody>
        </p:sp>
        <p:sp>
          <p:nvSpPr>
            <p:cNvPr id="617" name="Es"/>
            <p:cNvSpPr txBox="1"/>
            <p:nvPr/>
          </p:nvSpPr>
          <p:spPr>
            <a:xfrm>
              <a:off x="-1" y="177799"/>
              <a:ext cx="1425417"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30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Es</a:t>
              </a:r>
            </a:p>
          </p:txBody>
        </p:sp>
      </p:grpSp>
      <p:grpSp>
        <p:nvGrpSpPr>
          <p:cNvPr id="621" name="AutoShape 24"/>
          <p:cNvGrpSpPr/>
          <p:nvPr/>
        </p:nvGrpSpPr>
        <p:grpSpPr>
          <a:xfrm>
            <a:off x="4610099" y="7023100"/>
            <a:ext cx="1765301" cy="812800"/>
            <a:chOff x="0" y="0"/>
            <a:chExt cx="1765300" cy="812800"/>
          </a:xfrm>
        </p:grpSpPr>
        <p:sp>
          <p:nvSpPr>
            <p:cNvPr id="619" name="Arrow"/>
            <p:cNvSpPr/>
            <p:nvPr/>
          </p:nvSpPr>
          <p:spPr>
            <a:xfrm>
              <a:off x="0" y="0"/>
              <a:ext cx="1765300" cy="812800"/>
            </a:xfrm>
            <a:prstGeom prst="rightArrow">
              <a:avLst>
                <a:gd name="adj1" fmla="val 73167"/>
                <a:gd name="adj2" fmla="val 57152"/>
              </a:avLst>
            </a:prstGeom>
            <a:gradFill flip="none" rotWithShape="1">
              <a:gsLst>
                <a:gs pos="0">
                  <a:srgbClr val="FF6666"/>
                </a:gs>
                <a:gs pos="100000">
                  <a:srgbClr val="800000">
                    <a:alpha val="78999"/>
                  </a:srgbClr>
                </a:gs>
              </a:gsLst>
              <a:lin ang="5400000" scaled="0"/>
            </a:gradFill>
            <a:ln w="12700" cap="flat">
              <a:noFill/>
              <a:miter lim="400000"/>
            </a:ln>
            <a:effectLst>
              <a:outerShdw sx="100000" sy="100000" kx="0" ky="0" algn="b" rotWithShape="0" blurRad="177800" dist="152399" dir="5400000">
                <a:srgbClr val="000000">
                  <a:alpha val="67999"/>
                </a:srgbClr>
              </a:outerShdw>
            </a:effectLst>
          </p:spPr>
          <p:txBody>
            <a:bodyPr wrap="square" lIns="45719" tIns="45719" rIns="45719" bIns="45719" numCol="1" anchor="ctr">
              <a:noAutofit/>
            </a:bodyPr>
            <a:lstStyle/>
            <a:p>
              <a:pPr/>
            </a:p>
          </p:txBody>
        </p:sp>
        <p:sp>
          <p:nvSpPr>
            <p:cNvPr id="620" name="Es"/>
            <p:cNvSpPr txBox="1"/>
            <p:nvPr/>
          </p:nvSpPr>
          <p:spPr>
            <a:xfrm>
              <a:off x="-1" y="177799"/>
              <a:ext cx="1425417"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30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lvl1pPr>
            </a:lstStyle>
            <a:p>
              <a:pPr/>
              <a:r>
                <a:t>Es</a:t>
              </a:r>
            </a:p>
          </p:txBody>
        </p:sp>
      </p:grpSp>
    </p:spTree>
  </p:cSld>
  <p:clrMapOvr>
    <a:masterClrMapping/>
  </p:clrMapOvr>
  <mc:AlternateContent xmlns:mc="http://schemas.openxmlformats.org/markup-compatibility/2006">
    <mc:Choice xmlns:p14="http://schemas.microsoft.com/office/powerpoint/2010/main" Requires="p14">
      <p:transition spd="slow" advClick="1" p14:dur="1200">
        <p:push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561"/>
                                        </p:tgtEl>
                                        <p:attrNameLst>
                                          <p:attrName>style.visibility</p:attrName>
                                        </p:attrNameLst>
                                      </p:cBhvr>
                                      <p:to>
                                        <p:strVal val="visible"/>
                                      </p:to>
                                    </p:set>
                                    <p:animEffect filter="wipe(left)" transition="in">
                                      <p:cBhvr>
                                        <p:cTn id="7" dur="500"/>
                                        <p:tgtEl>
                                          <p:spTgt spid="561"/>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600"/>
                                        </p:tgtEl>
                                        <p:attrNameLst>
                                          <p:attrName>style.visibility</p:attrName>
                                        </p:attrNameLst>
                                      </p:cBhvr>
                                      <p:to>
                                        <p:strVal val="visible"/>
                                      </p:to>
                                    </p:set>
                                    <p:animEffect filter="wipe(left)" transition="in">
                                      <p:cBhvr>
                                        <p:cTn id="11" dur="500"/>
                                        <p:tgtEl>
                                          <p:spTgt spid="600"/>
                                        </p:tgtEl>
                                      </p:cBhvr>
                                    </p:animEffect>
                                  </p:childTnLst>
                                </p:cTn>
                              </p:par>
                            </p:childTnLst>
                          </p:cTn>
                        </p:par>
                        <p:par>
                          <p:cTn id="12" fill="hold">
                            <p:stCondLst>
                              <p:cond delay="1000"/>
                            </p:stCondLst>
                            <p:childTnLst>
                              <p:par>
                                <p:cTn id="13" presetClass="entr" nodeType="afterEffect" presetSubtype="8" presetID="22" grpId="3" fill="hold">
                                  <p:stCondLst>
                                    <p:cond delay="0"/>
                                  </p:stCondLst>
                                  <p:iterate type="el" backwards="0">
                                    <p:tmAbs val="0"/>
                                  </p:iterate>
                                  <p:childTnLst>
                                    <p:set>
                                      <p:cBhvr>
                                        <p:cTn id="14" fill="hold"/>
                                        <p:tgtEl>
                                          <p:spTgt spid="603"/>
                                        </p:tgtEl>
                                        <p:attrNameLst>
                                          <p:attrName>style.visibility</p:attrName>
                                        </p:attrNameLst>
                                      </p:cBhvr>
                                      <p:to>
                                        <p:strVal val="visible"/>
                                      </p:to>
                                    </p:set>
                                    <p:animEffect filter="wipe(left)" transition="in">
                                      <p:cBhvr>
                                        <p:cTn id="15" dur="500"/>
                                        <p:tgtEl>
                                          <p:spTgt spid="603"/>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4" fill="hold">
                                  <p:stCondLst>
                                    <p:cond delay="0"/>
                                  </p:stCondLst>
                                  <p:iterate type="el" backwards="0">
                                    <p:tmAbs val="0"/>
                                  </p:iterate>
                                  <p:childTnLst>
                                    <p:set>
                                      <p:cBhvr>
                                        <p:cTn id="19" fill="hold"/>
                                        <p:tgtEl>
                                          <p:spTgt spid="564"/>
                                        </p:tgtEl>
                                        <p:attrNameLst>
                                          <p:attrName>style.visibility</p:attrName>
                                        </p:attrNameLst>
                                      </p:cBhvr>
                                      <p:to>
                                        <p:strVal val="visible"/>
                                      </p:to>
                                    </p:set>
                                    <p:animEffect filter="wipe(left)" transition="in">
                                      <p:cBhvr>
                                        <p:cTn id="20" dur="500"/>
                                        <p:tgtEl>
                                          <p:spTgt spid="564"/>
                                        </p:tgtEl>
                                      </p:cBhvr>
                                    </p:animEffect>
                                  </p:childTnLst>
                                </p:cTn>
                              </p:par>
                            </p:childTnLst>
                          </p:cTn>
                        </p:par>
                        <p:par>
                          <p:cTn id="21" fill="hold">
                            <p:stCondLst>
                              <p:cond delay="500"/>
                            </p:stCondLst>
                            <p:childTnLst>
                              <p:par>
                                <p:cTn id="22" presetClass="entr" nodeType="afterEffect" presetSubtype="8" presetID="22" grpId="5" fill="hold">
                                  <p:stCondLst>
                                    <p:cond delay="0"/>
                                  </p:stCondLst>
                                  <p:iterate type="el" backwards="0">
                                    <p:tmAbs val="0"/>
                                  </p:iterate>
                                  <p:childTnLst>
                                    <p:set>
                                      <p:cBhvr>
                                        <p:cTn id="23" fill="hold"/>
                                        <p:tgtEl>
                                          <p:spTgt spid="597"/>
                                        </p:tgtEl>
                                        <p:attrNameLst>
                                          <p:attrName>style.visibility</p:attrName>
                                        </p:attrNameLst>
                                      </p:cBhvr>
                                      <p:to>
                                        <p:strVal val="visible"/>
                                      </p:to>
                                    </p:set>
                                    <p:animEffect filter="wipe(left)" transition="in">
                                      <p:cBhvr>
                                        <p:cTn id="24" dur="500"/>
                                        <p:tgtEl>
                                          <p:spTgt spid="597"/>
                                        </p:tgtEl>
                                      </p:cBhvr>
                                    </p:animEffect>
                                  </p:childTnLst>
                                </p:cTn>
                              </p:par>
                            </p:childTnLst>
                          </p:cTn>
                        </p:par>
                        <p:par>
                          <p:cTn id="25" fill="hold">
                            <p:stCondLst>
                              <p:cond delay="1000"/>
                            </p:stCondLst>
                            <p:childTnLst>
                              <p:par>
                                <p:cTn id="26" presetClass="entr" nodeType="afterEffect" presetSubtype="8" presetID="22" grpId="6" fill="hold">
                                  <p:stCondLst>
                                    <p:cond delay="0"/>
                                  </p:stCondLst>
                                  <p:iterate type="el" backwards="0">
                                    <p:tmAbs val="0"/>
                                  </p:iterate>
                                  <p:childTnLst>
                                    <p:set>
                                      <p:cBhvr>
                                        <p:cTn id="27" fill="hold"/>
                                        <p:tgtEl>
                                          <p:spTgt spid="606"/>
                                        </p:tgtEl>
                                        <p:attrNameLst>
                                          <p:attrName>style.visibility</p:attrName>
                                        </p:attrNameLst>
                                      </p:cBhvr>
                                      <p:to>
                                        <p:strVal val="visible"/>
                                      </p:to>
                                    </p:set>
                                    <p:animEffect filter="wipe(left)" transition="in">
                                      <p:cBhvr>
                                        <p:cTn id="28" dur="500"/>
                                        <p:tgtEl>
                                          <p:spTgt spid="606"/>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2" grpId="7" fill="hold">
                                  <p:stCondLst>
                                    <p:cond delay="0"/>
                                  </p:stCondLst>
                                  <p:iterate type="el" backwards="0">
                                    <p:tmAbs val="0"/>
                                  </p:iterate>
                                  <p:childTnLst>
                                    <p:set>
                                      <p:cBhvr>
                                        <p:cTn id="32" fill="hold"/>
                                        <p:tgtEl>
                                          <p:spTgt spid="567"/>
                                        </p:tgtEl>
                                        <p:attrNameLst>
                                          <p:attrName>style.visibility</p:attrName>
                                        </p:attrNameLst>
                                      </p:cBhvr>
                                      <p:to>
                                        <p:strVal val="visible"/>
                                      </p:to>
                                    </p:set>
                                    <p:animEffect filter="wipe(left)" transition="in">
                                      <p:cBhvr>
                                        <p:cTn id="33" dur="500"/>
                                        <p:tgtEl>
                                          <p:spTgt spid="567"/>
                                        </p:tgtEl>
                                      </p:cBhvr>
                                    </p:animEffect>
                                  </p:childTnLst>
                                </p:cTn>
                              </p:par>
                            </p:childTnLst>
                          </p:cTn>
                        </p:par>
                        <p:par>
                          <p:cTn id="34" fill="hold">
                            <p:stCondLst>
                              <p:cond delay="500"/>
                            </p:stCondLst>
                            <p:childTnLst>
                              <p:par>
                                <p:cTn id="35" presetClass="entr" nodeType="afterEffect" presetSubtype="8" presetID="22" grpId="8" fill="hold">
                                  <p:stCondLst>
                                    <p:cond delay="0"/>
                                  </p:stCondLst>
                                  <p:iterate type="el" backwards="0">
                                    <p:tmAbs val="0"/>
                                  </p:iterate>
                                  <p:childTnLst>
                                    <p:set>
                                      <p:cBhvr>
                                        <p:cTn id="36" fill="hold"/>
                                        <p:tgtEl>
                                          <p:spTgt spid="594"/>
                                        </p:tgtEl>
                                        <p:attrNameLst>
                                          <p:attrName>style.visibility</p:attrName>
                                        </p:attrNameLst>
                                      </p:cBhvr>
                                      <p:to>
                                        <p:strVal val="visible"/>
                                      </p:to>
                                    </p:set>
                                    <p:animEffect filter="wipe(left)" transition="in">
                                      <p:cBhvr>
                                        <p:cTn id="37" dur="500"/>
                                        <p:tgtEl>
                                          <p:spTgt spid="594"/>
                                        </p:tgtEl>
                                      </p:cBhvr>
                                    </p:animEffect>
                                  </p:childTnLst>
                                </p:cTn>
                              </p:par>
                            </p:childTnLst>
                          </p:cTn>
                        </p:par>
                        <p:par>
                          <p:cTn id="38" fill="hold">
                            <p:stCondLst>
                              <p:cond delay="1000"/>
                            </p:stCondLst>
                            <p:childTnLst>
                              <p:par>
                                <p:cTn id="39" presetClass="entr" nodeType="afterEffect" presetSubtype="8" presetID="22" grpId="9" fill="hold">
                                  <p:stCondLst>
                                    <p:cond delay="0"/>
                                  </p:stCondLst>
                                  <p:iterate type="el" backwards="0">
                                    <p:tmAbs val="0"/>
                                  </p:iterate>
                                  <p:childTnLst>
                                    <p:set>
                                      <p:cBhvr>
                                        <p:cTn id="40" fill="hold"/>
                                        <p:tgtEl>
                                          <p:spTgt spid="609"/>
                                        </p:tgtEl>
                                        <p:attrNameLst>
                                          <p:attrName>style.visibility</p:attrName>
                                        </p:attrNameLst>
                                      </p:cBhvr>
                                      <p:to>
                                        <p:strVal val="visible"/>
                                      </p:to>
                                    </p:set>
                                    <p:animEffect filter="wipe(left)" transition="in">
                                      <p:cBhvr>
                                        <p:cTn id="41" dur="500"/>
                                        <p:tgtEl>
                                          <p:spTgt spid="609"/>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8" presetID="22" grpId="10" fill="hold">
                                  <p:stCondLst>
                                    <p:cond delay="0"/>
                                  </p:stCondLst>
                                  <p:iterate type="el" backwards="0">
                                    <p:tmAbs val="0"/>
                                  </p:iterate>
                                  <p:childTnLst>
                                    <p:set>
                                      <p:cBhvr>
                                        <p:cTn id="45" fill="hold"/>
                                        <p:tgtEl>
                                          <p:spTgt spid="582"/>
                                        </p:tgtEl>
                                        <p:attrNameLst>
                                          <p:attrName>style.visibility</p:attrName>
                                        </p:attrNameLst>
                                      </p:cBhvr>
                                      <p:to>
                                        <p:strVal val="visible"/>
                                      </p:to>
                                    </p:set>
                                    <p:animEffect filter="wipe(left)" transition="in">
                                      <p:cBhvr>
                                        <p:cTn id="46" dur="500"/>
                                        <p:tgtEl>
                                          <p:spTgt spid="582"/>
                                        </p:tgtEl>
                                      </p:cBhvr>
                                    </p:animEffect>
                                  </p:childTnLst>
                                </p:cTn>
                              </p:par>
                            </p:childTnLst>
                          </p:cTn>
                        </p:par>
                        <p:par>
                          <p:cTn id="47" fill="hold">
                            <p:stCondLst>
                              <p:cond delay="500"/>
                            </p:stCondLst>
                            <p:childTnLst>
                              <p:par>
                                <p:cTn id="48" presetClass="entr" nodeType="afterEffect" presetSubtype="8" presetID="22" grpId="11" fill="hold">
                                  <p:stCondLst>
                                    <p:cond delay="0"/>
                                  </p:stCondLst>
                                  <p:iterate type="el" backwards="0">
                                    <p:tmAbs val="0"/>
                                  </p:iterate>
                                  <p:childTnLst>
                                    <p:set>
                                      <p:cBhvr>
                                        <p:cTn id="49" fill="hold"/>
                                        <p:tgtEl>
                                          <p:spTgt spid="591"/>
                                        </p:tgtEl>
                                        <p:attrNameLst>
                                          <p:attrName>style.visibility</p:attrName>
                                        </p:attrNameLst>
                                      </p:cBhvr>
                                      <p:to>
                                        <p:strVal val="visible"/>
                                      </p:to>
                                    </p:set>
                                    <p:animEffect filter="wipe(left)" transition="in">
                                      <p:cBhvr>
                                        <p:cTn id="50" dur="500"/>
                                        <p:tgtEl>
                                          <p:spTgt spid="591"/>
                                        </p:tgtEl>
                                      </p:cBhvr>
                                    </p:animEffect>
                                  </p:childTnLst>
                                </p:cTn>
                              </p:par>
                            </p:childTnLst>
                          </p:cTn>
                        </p:par>
                        <p:par>
                          <p:cTn id="51" fill="hold">
                            <p:stCondLst>
                              <p:cond delay="1000"/>
                            </p:stCondLst>
                            <p:childTnLst>
                              <p:par>
                                <p:cTn id="52" presetClass="entr" nodeType="afterEffect" presetSubtype="8" presetID="22" grpId="12" fill="hold">
                                  <p:stCondLst>
                                    <p:cond delay="0"/>
                                  </p:stCondLst>
                                  <p:iterate type="el" backwards="0">
                                    <p:tmAbs val="0"/>
                                  </p:iterate>
                                  <p:childTnLst>
                                    <p:set>
                                      <p:cBhvr>
                                        <p:cTn id="53" fill="hold"/>
                                        <p:tgtEl>
                                          <p:spTgt spid="612"/>
                                        </p:tgtEl>
                                        <p:attrNameLst>
                                          <p:attrName>style.visibility</p:attrName>
                                        </p:attrNameLst>
                                      </p:cBhvr>
                                      <p:to>
                                        <p:strVal val="visible"/>
                                      </p:to>
                                    </p:set>
                                    <p:animEffect filter="wipe(left)" transition="in">
                                      <p:cBhvr>
                                        <p:cTn id="54" dur="500"/>
                                        <p:tgtEl>
                                          <p:spTgt spid="612"/>
                                        </p:tgtEl>
                                      </p:cBhvr>
                                    </p:animEffec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8" presetID="22" grpId="13" fill="hold">
                                  <p:stCondLst>
                                    <p:cond delay="0"/>
                                  </p:stCondLst>
                                  <p:iterate type="el" backwards="0">
                                    <p:tmAbs val="0"/>
                                  </p:iterate>
                                  <p:childTnLst>
                                    <p:set>
                                      <p:cBhvr>
                                        <p:cTn id="58" fill="hold"/>
                                        <p:tgtEl>
                                          <p:spTgt spid="570"/>
                                        </p:tgtEl>
                                        <p:attrNameLst>
                                          <p:attrName>style.visibility</p:attrName>
                                        </p:attrNameLst>
                                      </p:cBhvr>
                                      <p:to>
                                        <p:strVal val="visible"/>
                                      </p:to>
                                    </p:set>
                                    <p:animEffect filter="wipe(left)" transition="in">
                                      <p:cBhvr>
                                        <p:cTn id="59" dur="500"/>
                                        <p:tgtEl>
                                          <p:spTgt spid="570"/>
                                        </p:tgtEl>
                                      </p:cBhvr>
                                    </p:animEffect>
                                  </p:childTnLst>
                                </p:cTn>
                              </p:par>
                            </p:childTnLst>
                          </p:cTn>
                        </p:par>
                        <p:par>
                          <p:cTn id="60" fill="hold">
                            <p:stCondLst>
                              <p:cond delay="500"/>
                            </p:stCondLst>
                            <p:childTnLst>
                              <p:par>
                                <p:cTn id="61" presetClass="entr" nodeType="afterEffect" presetSubtype="8" presetID="22" grpId="14" fill="hold">
                                  <p:stCondLst>
                                    <p:cond delay="0"/>
                                  </p:stCondLst>
                                  <p:iterate type="el" backwards="0">
                                    <p:tmAbs val="0"/>
                                  </p:iterate>
                                  <p:childTnLst>
                                    <p:set>
                                      <p:cBhvr>
                                        <p:cTn id="62" fill="hold"/>
                                        <p:tgtEl>
                                          <p:spTgt spid="588"/>
                                        </p:tgtEl>
                                        <p:attrNameLst>
                                          <p:attrName>style.visibility</p:attrName>
                                        </p:attrNameLst>
                                      </p:cBhvr>
                                      <p:to>
                                        <p:strVal val="visible"/>
                                      </p:to>
                                    </p:set>
                                    <p:animEffect filter="wipe(left)" transition="in">
                                      <p:cBhvr>
                                        <p:cTn id="63" dur="500"/>
                                        <p:tgtEl>
                                          <p:spTgt spid="588"/>
                                        </p:tgtEl>
                                      </p:cBhvr>
                                    </p:animEffect>
                                  </p:childTnLst>
                                </p:cTn>
                              </p:par>
                            </p:childTnLst>
                          </p:cTn>
                        </p:par>
                        <p:par>
                          <p:cTn id="64" fill="hold">
                            <p:stCondLst>
                              <p:cond delay="1000"/>
                            </p:stCondLst>
                            <p:childTnLst>
                              <p:par>
                                <p:cTn id="65" presetClass="entr" nodeType="afterEffect" presetSubtype="8" presetID="22" grpId="15" fill="hold">
                                  <p:stCondLst>
                                    <p:cond delay="0"/>
                                  </p:stCondLst>
                                  <p:iterate type="el" backwards="0">
                                    <p:tmAbs val="0"/>
                                  </p:iterate>
                                  <p:childTnLst>
                                    <p:set>
                                      <p:cBhvr>
                                        <p:cTn id="66" fill="hold"/>
                                        <p:tgtEl>
                                          <p:spTgt spid="615"/>
                                        </p:tgtEl>
                                        <p:attrNameLst>
                                          <p:attrName>style.visibility</p:attrName>
                                        </p:attrNameLst>
                                      </p:cBhvr>
                                      <p:to>
                                        <p:strVal val="visible"/>
                                      </p:to>
                                    </p:set>
                                    <p:animEffect filter="wipe(left)" transition="in">
                                      <p:cBhvr>
                                        <p:cTn id="67" dur="500"/>
                                        <p:tgtEl>
                                          <p:spTgt spid="615"/>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Subtype="8" presetID="22" grpId="16" fill="hold">
                                  <p:stCondLst>
                                    <p:cond delay="0"/>
                                  </p:stCondLst>
                                  <p:iterate type="el" backwards="0">
                                    <p:tmAbs val="0"/>
                                  </p:iterate>
                                  <p:childTnLst>
                                    <p:set>
                                      <p:cBhvr>
                                        <p:cTn id="71" fill="hold"/>
                                        <p:tgtEl>
                                          <p:spTgt spid="573"/>
                                        </p:tgtEl>
                                        <p:attrNameLst>
                                          <p:attrName>style.visibility</p:attrName>
                                        </p:attrNameLst>
                                      </p:cBhvr>
                                      <p:to>
                                        <p:strVal val="visible"/>
                                      </p:to>
                                    </p:set>
                                    <p:animEffect filter="wipe(left)" transition="in">
                                      <p:cBhvr>
                                        <p:cTn id="72" dur="500"/>
                                        <p:tgtEl>
                                          <p:spTgt spid="573"/>
                                        </p:tgtEl>
                                      </p:cBhvr>
                                    </p:animEffect>
                                  </p:childTnLst>
                                </p:cTn>
                              </p:par>
                            </p:childTnLst>
                          </p:cTn>
                        </p:par>
                        <p:par>
                          <p:cTn id="73" fill="hold">
                            <p:stCondLst>
                              <p:cond delay="500"/>
                            </p:stCondLst>
                            <p:childTnLst>
                              <p:par>
                                <p:cTn id="74" presetClass="entr" nodeType="afterEffect" presetSubtype="8" presetID="22" grpId="17" fill="hold">
                                  <p:stCondLst>
                                    <p:cond delay="0"/>
                                  </p:stCondLst>
                                  <p:iterate type="el" backwards="0">
                                    <p:tmAbs val="0"/>
                                  </p:iterate>
                                  <p:childTnLst>
                                    <p:set>
                                      <p:cBhvr>
                                        <p:cTn id="75" fill="hold"/>
                                        <p:tgtEl>
                                          <p:spTgt spid="585"/>
                                        </p:tgtEl>
                                        <p:attrNameLst>
                                          <p:attrName>style.visibility</p:attrName>
                                        </p:attrNameLst>
                                      </p:cBhvr>
                                      <p:to>
                                        <p:strVal val="visible"/>
                                      </p:to>
                                    </p:set>
                                    <p:animEffect filter="wipe(left)" transition="in">
                                      <p:cBhvr>
                                        <p:cTn id="76" dur="500"/>
                                        <p:tgtEl>
                                          <p:spTgt spid="585"/>
                                        </p:tgtEl>
                                      </p:cBhvr>
                                    </p:animEffect>
                                  </p:childTnLst>
                                </p:cTn>
                              </p:par>
                            </p:childTnLst>
                          </p:cTn>
                        </p:par>
                        <p:par>
                          <p:cTn id="77" fill="hold">
                            <p:stCondLst>
                              <p:cond delay="1000"/>
                            </p:stCondLst>
                            <p:childTnLst>
                              <p:par>
                                <p:cTn id="78" presetClass="entr" nodeType="afterEffect" presetSubtype="8" presetID="22" grpId="18" fill="hold">
                                  <p:stCondLst>
                                    <p:cond delay="0"/>
                                  </p:stCondLst>
                                  <p:iterate type="el" backwards="0">
                                    <p:tmAbs val="0"/>
                                  </p:iterate>
                                  <p:childTnLst>
                                    <p:set>
                                      <p:cBhvr>
                                        <p:cTn id="79" fill="hold"/>
                                        <p:tgtEl>
                                          <p:spTgt spid="618"/>
                                        </p:tgtEl>
                                        <p:attrNameLst>
                                          <p:attrName>style.visibility</p:attrName>
                                        </p:attrNameLst>
                                      </p:cBhvr>
                                      <p:to>
                                        <p:strVal val="visible"/>
                                      </p:to>
                                    </p:set>
                                    <p:animEffect filter="wipe(left)" transition="in">
                                      <p:cBhvr>
                                        <p:cTn id="80" dur="500"/>
                                        <p:tgtEl>
                                          <p:spTgt spid="618"/>
                                        </p:tgtEl>
                                      </p:cBhvr>
                                    </p:animEffect>
                                  </p:childTnLst>
                                </p:cTn>
                              </p:par>
                            </p:childTnLst>
                          </p:cTn>
                        </p:par>
                      </p:childTnLst>
                    </p:cTn>
                  </p:par>
                  <p:par>
                    <p:cTn id="81" fill="hold">
                      <p:stCondLst>
                        <p:cond delay="indefinite"/>
                      </p:stCondLst>
                      <p:childTnLst>
                        <p:par>
                          <p:cTn id="82" fill="hold">
                            <p:stCondLst>
                              <p:cond delay="0"/>
                            </p:stCondLst>
                            <p:childTnLst>
                              <p:par>
                                <p:cTn id="83" presetClass="entr" nodeType="clickEffect" presetSubtype="8" presetID="22" grpId="19" fill="hold">
                                  <p:stCondLst>
                                    <p:cond delay="0"/>
                                  </p:stCondLst>
                                  <p:iterate type="el" backwards="0">
                                    <p:tmAbs val="0"/>
                                  </p:iterate>
                                  <p:childTnLst>
                                    <p:set>
                                      <p:cBhvr>
                                        <p:cTn id="84" fill="hold"/>
                                        <p:tgtEl>
                                          <p:spTgt spid="576"/>
                                        </p:tgtEl>
                                        <p:attrNameLst>
                                          <p:attrName>style.visibility</p:attrName>
                                        </p:attrNameLst>
                                      </p:cBhvr>
                                      <p:to>
                                        <p:strVal val="visible"/>
                                      </p:to>
                                    </p:set>
                                    <p:animEffect filter="wipe(left)" transition="in">
                                      <p:cBhvr>
                                        <p:cTn id="85" dur="500"/>
                                        <p:tgtEl>
                                          <p:spTgt spid="576"/>
                                        </p:tgtEl>
                                      </p:cBhvr>
                                    </p:animEffect>
                                  </p:childTnLst>
                                </p:cTn>
                              </p:par>
                            </p:childTnLst>
                          </p:cTn>
                        </p:par>
                        <p:par>
                          <p:cTn id="86" fill="hold">
                            <p:stCondLst>
                              <p:cond delay="500"/>
                            </p:stCondLst>
                            <p:childTnLst>
                              <p:par>
                                <p:cTn id="87" presetClass="entr" nodeType="afterEffect" presetSubtype="8" presetID="22" grpId="20" fill="hold">
                                  <p:stCondLst>
                                    <p:cond delay="0"/>
                                  </p:stCondLst>
                                  <p:iterate type="el" backwards="0">
                                    <p:tmAbs val="0"/>
                                  </p:iterate>
                                  <p:childTnLst>
                                    <p:set>
                                      <p:cBhvr>
                                        <p:cTn id="88" fill="hold"/>
                                        <p:tgtEl>
                                          <p:spTgt spid="579"/>
                                        </p:tgtEl>
                                        <p:attrNameLst>
                                          <p:attrName>style.visibility</p:attrName>
                                        </p:attrNameLst>
                                      </p:cBhvr>
                                      <p:to>
                                        <p:strVal val="visible"/>
                                      </p:to>
                                    </p:set>
                                    <p:animEffect filter="wipe(left)" transition="in">
                                      <p:cBhvr>
                                        <p:cTn id="89" dur="500"/>
                                        <p:tgtEl>
                                          <p:spTgt spid="579"/>
                                        </p:tgtEl>
                                      </p:cBhvr>
                                    </p:animEffect>
                                  </p:childTnLst>
                                </p:cTn>
                              </p:par>
                            </p:childTnLst>
                          </p:cTn>
                        </p:par>
                        <p:par>
                          <p:cTn id="90" fill="hold">
                            <p:stCondLst>
                              <p:cond delay="1000"/>
                            </p:stCondLst>
                            <p:childTnLst>
                              <p:par>
                                <p:cTn id="91" presetClass="entr" nodeType="afterEffect" presetSubtype="8" presetID="22" grpId="21" fill="hold">
                                  <p:stCondLst>
                                    <p:cond delay="0"/>
                                  </p:stCondLst>
                                  <p:iterate type="el" backwards="0">
                                    <p:tmAbs val="0"/>
                                  </p:iterate>
                                  <p:childTnLst>
                                    <p:set>
                                      <p:cBhvr>
                                        <p:cTn id="92" fill="hold"/>
                                        <p:tgtEl>
                                          <p:spTgt spid="621"/>
                                        </p:tgtEl>
                                        <p:attrNameLst>
                                          <p:attrName>style.visibility</p:attrName>
                                        </p:attrNameLst>
                                      </p:cBhvr>
                                      <p:to>
                                        <p:strVal val="visible"/>
                                      </p:to>
                                    </p:set>
                                    <p:animEffect filter="wipe(left)" transition="in">
                                      <p:cBhvr>
                                        <p:cTn id="93" dur="500"/>
                                        <p:tgtEl>
                                          <p:spTgt spid="6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3" grpId="16"/>
      <p:bldP build="whole" bldLvl="1" animBg="1" rev="0" advAuto="0" spid="591" grpId="11"/>
      <p:bldP build="whole" bldLvl="1" animBg="1" rev="0" advAuto="0" spid="567" grpId="7"/>
      <p:bldP build="whole" bldLvl="1" animBg="1" rev="0" advAuto="0" spid="600" grpId="2"/>
      <p:bldP build="whole" bldLvl="1" animBg="1" rev="0" advAuto="0" spid="612" grpId="12"/>
      <p:bldP build="whole" bldLvl="1" animBg="1" rev="0" advAuto="0" spid="570" grpId="13"/>
      <p:bldP build="whole" bldLvl="1" animBg="1" rev="0" advAuto="0" spid="579" grpId="20"/>
      <p:bldP build="whole" bldLvl="1" animBg="1" rev="0" advAuto="0" spid="564" grpId="4"/>
      <p:bldP build="whole" bldLvl="1" animBg="1" rev="0" advAuto="0" spid="609" grpId="9"/>
      <p:bldP build="whole" bldLvl="1" animBg="1" rev="0" advAuto="0" spid="588" grpId="14"/>
      <p:bldP build="whole" bldLvl="1" animBg="1" rev="0" advAuto="0" spid="597" grpId="5"/>
      <p:bldP build="whole" bldLvl="1" animBg="1" rev="0" advAuto="0" spid="561" grpId="1"/>
      <p:bldP build="whole" bldLvl="1" animBg="1" rev="0" advAuto="0" spid="606" grpId="6"/>
      <p:bldP build="whole" bldLvl="1" animBg="1" rev="0" advAuto="0" spid="621" grpId="21"/>
      <p:bldP build="whole" bldLvl="1" animBg="1" rev="0" advAuto="0" spid="585" grpId="17"/>
      <p:bldP build="whole" bldLvl="1" animBg="1" rev="0" advAuto="0" spid="594" grpId="8"/>
      <p:bldP build="whole" bldLvl="1" animBg="1" rev="0" advAuto="0" spid="582" grpId="10"/>
      <p:bldP build="whole" bldLvl="1" animBg="1" rev="0" advAuto="0" spid="576" grpId="19"/>
      <p:bldP build="whole" bldLvl="1" animBg="1" rev="0" advAuto="0" spid="618" grpId="18"/>
      <p:bldP build="whole" bldLvl="1" animBg="1" rev="0" advAuto="0" spid="603" grpId="3"/>
      <p:bldP build="whole" bldLvl="1" animBg="1" rev="0" advAuto="0" spid="615" grpId="15"/>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3" name="Rectangle 2"/>
          <p:cNvSpPr txBox="1"/>
          <p:nvPr/>
        </p:nvSpPr>
        <p:spPr>
          <a:xfrm>
            <a:off x="101600" y="353416"/>
            <a:ext cx="12801600" cy="1879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6200">
                <a:solidFill>
                  <a:srgbClr val="FEE0A4"/>
                </a:solidFill>
                <a:effectLst>
                  <a:outerShdw sx="100000" sy="100000" kx="0" ky="0" algn="b" rotWithShape="0" blurRad="50800" dist="38100" dir="2700000">
                    <a:srgbClr val="000000">
                      <a:alpha val="40000"/>
                    </a:srgbClr>
                  </a:outerShdw>
                </a:effectLst>
                <a:latin typeface="Boulder Regular"/>
                <a:ea typeface="Boulder Regular"/>
                <a:cs typeface="Boulder Regular"/>
                <a:sym typeface="Boulder Regular"/>
              </a:defRPr>
            </a:lvl1pPr>
          </a:lstStyle>
          <a:p>
            <a:pPr/>
            <a:r>
              <a:t>Todos Estamos Construyendo nuestra Vida </a:t>
            </a:r>
          </a:p>
        </p:txBody>
      </p:sp>
      <p:sp>
        <p:nvSpPr>
          <p:cNvPr id="624" name="Rectangle 5"/>
          <p:cNvSpPr txBox="1"/>
          <p:nvPr/>
        </p:nvSpPr>
        <p:spPr>
          <a:xfrm>
            <a:off x="-11241" y="2612645"/>
            <a:ext cx="12540265" cy="6427509"/>
          </a:xfrm>
          <a:prstGeom prst="rect">
            <a:avLst/>
          </a:prstGeom>
          <a:ln w="12700">
            <a:miter lim="400000"/>
          </a:ln>
          <a:effectLst>
            <a:outerShdw sx="100000" sy="100000" kx="0" ky="0" algn="b" rotWithShape="0" blurRad="152400" dist="76199" dir="2700000">
              <a:srgbClr val="000000">
                <a:alpha val="74998"/>
              </a:srgbClr>
            </a:outerShdw>
          </a:effectLst>
          <a:extLst>
            <a:ext uri="{C572A759-6A51-4108-AA02-DFA0A04FC94B}">
              <ma14:wrappingTextBoxFlag xmlns:ma14="http://schemas.microsoft.com/office/mac/drawingml/2011/main" val="1"/>
            </a:ext>
          </a:extLst>
        </p:spPr>
        <p:txBody>
          <a:bodyPr lIns="0" tIns="0" rIns="0" bIns="0">
            <a:spAutoFit/>
          </a:bodyPr>
          <a:lstStyle/>
          <a:p>
            <a:pPr marL="990600" indent="-990600" algn="l">
              <a:spcBef>
                <a:spcPts val="1000"/>
              </a:spcBef>
              <a:buClr>
                <a:srgbClr val="FFCC66"/>
              </a:buClr>
              <a:buSzPct val="125000"/>
              <a:buFont typeface="Zapf Dingbats"/>
              <a:buChar char="✴"/>
              <a:defRPr sz="4300">
                <a:solidFill>
                  <a:srgbClr val="FFFFFF"/>
                </a:solidFill>
                <a:effectLst>
                  <a:outerShdw sx="100000" sy="100000" kx="0" ky="0" algn="b" rotWithShape="0" blurRad="38100" dist="38100" dir="2700000">
                    <a:srgbClr val="000000"/>
                  </a:outerShdw>
                </a:effectLst>
                <a:latin typeface="Chalkduster"/>
                <a:ea typeface="Chalkduster"/>
                <a:cs typeface="Chalkduster"/>
                <a:sym typeface="Chalkduster"/>
              </a:defRPr>
            </a:pPr>
            <a:r>
              <a:t>Todos somos Edificadores de nuestra propia </a:t>
            </a:r>
            <a:r>
              <a:rPr>
                <a:latin typeface="Arial"/>
                <a:ea typeface="Arial"/>
                <a:cs typeface="Arial"/>
                <a:sym typeface="Arial"/>
              </a:rPr>
              <a:t>“</a:t>
            </a:r>
            <a:r>
              <a:t>Vida Espiritual y en esta vida terrenal!</a:t>
            </a:r>
            <a:r>
              <a:rPr>
                <a:latin typeface="Arial"/>
                <a:ea typeface="Arial"/>
                <a:cs typeface="Arial"/>
                <a:sym typeface="Arial"/>
              </a:rPr>
              <a:t>”</a:t>
            </a:r>
            <a:r>
              <a:t> </a:t>
            </a:r>
          </a:p>
          <a:p>
            <a:pPr lvl="1" marL="1447800" indent="-990600" algn="l">
              <a:spcBef>
                <a:spcPts val="1000"/>
              </a:spcBef>
              <a:buClr>
                <a:srgbClr val="FFCC66"/>
              </a:buClr>
              <a:buSzPct val="125000"/>
              <a:buFont typeface="Zapf Dingbats"/>
              <a:buChar char="✴"/>
              <a:defRPr sz="4300">
                <a:solidFill>
                  <a:srgbClr val="FFFFFF"/>
                </a:solidFill>
                <a:effectLst>
                  <a:outerShdw sx="100000" sy="100000" kx="0" ky="0" algn="b" rotWithShape="0" blurRad="38100" dist="38100" dir="2700000">
                    <a:srgbClr val="000000"/>
                  </a:outerShdw>
                </a:effectLst>
                <a:latin typeface="Chalkduster"/>
                <a:ea typeface="Chalkduster"/>
                <a:cs typeface="Chalkduster"/>
                <a:sym typeface="Chalkduster"/>
              </a:defRPr>
            </a:pPr>
            <a:r>
              <a:t>1 Cor 3:10  Conforme a la gracia de Dios que me ha sido dada, yo como perito arquitecto puse el fundamento, y otro edifica encima; pero cada uno mire cómo sobreedifica.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2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62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624">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24"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6" name="Rectangle 5"/>
          <p:cNvSpPr txBox="1"/>
          <p:nvPr/>
        </p:nvSpPr>
        <p:spPr>
          <a:xfrm>
            <a:off x="367394" y="456030"/>
            <a:ext cx="11531056" cy="2362201"/>
          </a:xfrm>
          <a:prstGeom prst="rect">
            <a:avLst/>
          </a:prstGeom>
          <a:ln w="12700">
            <a:miter lim="400000"/>
          </a:ln>
          <a:effectLst>
            <a:outerShdw sx="100000" sy="100000" kx="0" ky="0" algn="b" rotWithShape="0" blurRad="152400" dist="76199" dir="2700000">
              <a:srgbClr val="000000">
                <a:alpha val="74998"/>
              </a:srgbClr>
            </a:outerShdw>
          </a:effectLst>
          <a:extLst>
            <a:ext uri="{C572A759-6A51-4108-AA02-DFA0A04FC94B}">
              <ma14:wrappingTextBoxFlag xmlns:ma14="http://schemas.microsoft.com/office/mac/drawingml/2011/main" val="1"/>
            </a:ext>
          </a:extLst>
        </p:spPr>
        <p:txBody>
          <a:bodyPr lIns="0" tIns="0" rIns="0" bIns="0">
            <a:spAutoFit/>
          </a:bodyPr>
          <a:lstStyle>
            <a:lvl1pPr>
              <a:defRPr b="1" sz="5100">
                <a:solidFill>
                  <a:srgbClr val="FFFFFF"/>
                </a:solidFill>
                <a:effectLst>
                  <a:outerShdw sx="100000" sy="100000" kx="0" ky="0" algn="b" rotWithShape="0" blurRad="38100" dist="38100" dir="2700000">
                    <a:srgbClr val="000000"/>
                  </a:outerShdw>
                </a:effectLst>
                <a:latin typeface="American Typewriter"/>
                <a:ea typeface="American Typewriter"/>
                <a:cs typeface="American Typewriter"/>
                <a:sym typeface="American Typewriter"/>
              </a:defRPr>
            </a:lvl1pPr>
          </a:lstStyle>
          <a:p>
            <a:pPr/>
            <a:r>
              <a:t>Si Construimos nuestra vida en lo que Jesus dice y HACEMOS lo que El Manda, PERMANECEREMOS!</a:t>
            </a:r>
          </a:p>
        </p:txBody>
      </p:sp>
      <p:grpSp>
        <p:nvGrpSpPr>
          <p:cNvPr id="629" name="AutoShape 6"/>
          <p:cNvGrpSpPr/>
          <p:nvPr/>
        </p:nvGrpSpPr>
        <p:grpSpPr>
          <a:xfrm>
            <a:off x="110052" y="3658998"/>
            <a:ext cx="11364435" cy="4101162"/>
            <a:chOff x="0" y="0"/>
            <a:chExt cx="11364433" cy="4101161"/>
          </a:xfrm>
        </p:grpSpPr>
        <p:sp>
          <p:nvSpPr>
            <p:cNvPr id="627" name="Rounded Rectangle"/>
            <p:cNvSpPr/>
            <p:nvPr/>
          </p:nvSpPr>
          <p:spPr>
            <a:xfrm>
              <a:off x="0" y="0"/>
              <a:ext cx="11364434" cy="4101162"/>
            </a:xfrm>
            <a:prstGeom prst="roundRect">
              <a:avLst>
                <a:gd name="adj" fmla="val 29176"/>
              </a:avLst>
            </a:prstGeom>
            <a:gradFill flip="none" rotWithShape="1">
              <a:gsLst>
                <a:gs pos="0">
                  <a:srgbClr val="800000">
                    <a:alpha val="62999"/>
                  </a:srgbClr>
                </a:gs>
                <a:gs pos="100000">
                  <a:srgbClr val="FF0000">
                    <a:alpha val="76999"/>
                  </a:srgbClr>
                </a:gs>
              </a:gsLst>
              <a:lin ang="5400000" scaled="0"/>
            </a:gradFill>
            <a:ln w="12700" cap="flat">
              <a:noFill/>
              <a:miter lim="400000"/>
            </a:ln>
            <a:effectLst>
              <a:outerShdw sx="100000" sy="100000" kx="0" ky="0" algn="b" rotWithShape="0" blurRad="177800" dist="406399" dir="5400000">
                <a:srgbClr val="000000">
                  <a:alpha val="67999"/>
                </a:srgbClr>
              </a:outerShdw>
            </a:effectLst>
          </p:spPr>
          <p:txBody>
            <a:bodyPr wrap="square" lIns="45719" tIns="45719" rIns="45719" bIns="45719" numCol="1" anchor="ctr">
              <a:noAutofit/>
            </a:bodyPr>
            <a:lstStyle/>
            <a:p>
              <a:pPr/>
            </a:p>
          </p:txBody>
        </p:sp>
        <p:sp>
          <p:nvSpPr>
            <p:cNvPr id="628" name="Un Vida Construida en…"/>
            <p:cNvSpPr txBox="1"/>
            <p:nvPr/>
          </p:nvSpPr>
          <p:spPr>
            <a:xfrm>
              <a:off x="350459" y="182060"/>
              <a:ext cx="10576298" cy="3737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indent="57150">
                <a:defRPr sz="73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pPr>
              <a:r>
                <a:t>Un Vida Construida en</a:t>
              </a:r>
            </a:p>
            <a:p>
              <a:pPr indent="57150">
                <a:defRPr sz="7300">
                  <a:solidFill>
                    <a:srgbClr val="FFCC66"/>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pPr>
              <a:r>
                <a:t>CUALQUIER OTRA </a:t>
              </a:r>
            </a:p>
            <a:p>
              <a:pPr indent="57150">
                <a:defRPr sz="7300">
                  <a:solidFill>
                    <a:srgbClr val="FFFFFF"/>
                  </a:solidFill>
                  <a:effectLst>
                    <a:outerShdw sx="100000" sy="100000" kx="0" ky="0" algn="b" rotWithShape="0" blurRad="38100" dist="38100" dir="2700000">
                      <a:srgbClr val="000000"/>
                    </a:outerShdw>
                  </a:effectLst>
                  <a:latin typeface="Boulder Regular"/>
                  <a:ea typeface="Boulder Regular"/>
                  <a:cs typeface="Boulder Regular"/>
                  <a:sym typeface="Boulder Regular"/>
                </a:defRPr>
              </a:pPr>
              <a:r>
                <a:t>Cosa Caerá</a:t>
              </a:r>
            </a:p>
          </p:txBody>
        </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9"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1" name="Rectangle 2"/>
          <p:cNvSpPr txBox="1"/>
          <p:nvPr/>
        </p:nvSpPr>
        <p:spPr>
          <a:xfrm>
            <a:off x="-70387" y="-119662"/>
            <a:ext cx="12801601" cy="266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5800">
                <a:solidFill>
                  <a:srgbClr val="FEE0A4"/>
                </a:solidFill>
                <a:effectLst>
                  <a:outerShdw sx="100000" sy="100000" kx="0" ky="0" algn="b" rotWithShape="0" blurRad="50800" dist="38100" dir="2700000">
                    <a:srgbClr val="000000">
                      <a:alpha val="40000"/>
                    </a:srgbClr>
                  </a:outerShdw>
                </a:effectLst>
                <a:latin typeface="Boulder Regular"/>
                <a:ea typeface="Boulder Regular"/>
                <a:cs typeface="Boulder Regular"/>
                <a:sym typeface="Boulder Regular"/>
              </a:defRPr>
            </a:lvl1pPr>
          </a:lstStyle>
          <a:p>
            <a:pPr/>
            <a:r>
              <a:t>Hay que Entender la necesidad Construir BIEN antes De la TORMENTA </a:t>
            </a:r>
          </a:p>
        </p:txBody>
      </p:sp>
      <p:sp>
        <p:nvSpPr>
          <p:cNvPr id="632" name="Rectangle 4"/>
          <p:cNvSpPr txBox="1"/>
          <p:nvPr/>
        </p:nvSpPr>
        <p:spPr>
          <a:xfrm>
            <a:off x="73578" y="2743200"/>
            <a:ext cx="13221837" cy="5530296"/>
          </a:xfrm>
          <a:prstGeom prst="rect">
            <a:avLst/>
          </a:prstGeom>
          <a:ln w="12700">
            <a:miter lim="400000"/>
          </a:ln>
          <a:effectLst>
            <a:outerShdw sx="100000" sy="100000" kx="0" ky="0" algn="b" rotWithShape="0" blurRad="152400" dist="76199" dir="2700000">
              <a:srgbClr val="000000">
                <a:alpha val="74998"/>
              </a:srgbClr>
            </a:outerShdw>
          </a:effectLst>
          <a:extLst>
            <a:ext uri="{C572A759-6A51-4108-AA02-DFA0A04FC94B}">
              <ma14:wrappingTextBoxFlag xmlns:ma14="http://schemas.microsoft.com/office/mac/drawingml/2011/main" val="1"/>
            </a:ext>
          </a:extLst>
        </p:spPr>
        <p:txBody>
          <a:bodyPr lIns="0" tIns="0" rIns="0" bIns="0">
            <a:spAutoFit/>
          </a:bodyPr>
          <a:lstStyle/>
          <a:p>
            <a:pPr marL="685131" indent="-685131" algn="l">
              <a:buClr>
                <a:srgbClr val="FFCC66"/>
              </a:buClr>
              <a:buSzPct val="125000"/>
              <a:buFont typeface="Zapf Dingbats"/>
              <a:buChar char="✴"/>
              <a:defRPr sz="4100">
                <a:solidFill>
                  <a:srgbClr val="FFFFFF"/>
                </a:solidFill>
                <a:effectLst>
                  <a:outerShdw sx="100000" sy="100000" kx="0" ky="0" algn="b" rotWithShape="0" blurRad="38100" dist="38100" dir="2700000">
                    <a:srgbClr val="000000"/>
                  </a:outerShdw>
                </a:effectLst>
                <a:latin typeface="Chalkduster"/>
                <a:ea typeface="Chalkduster"/>
                <a:cs typeface="Chalkduster"/>
                <a:sym typeface="Chalkduster"/>
              </a:defRPr>
            </a:pPr>
            <a:r>
              <a:t>La Misma Naturaleza nos Enseña que cuando se avecina una Tormenta, hay que prepararnos antes de que llegue–</a:t>
            </a:r>
          </a:p>
          <a:p>
            <a:pPr lvl="1" marL="1180394" indent="-723194" algn="l">
              <a:spcBef>
                <a:spcPts val="1200"/>
              </a:spcBef>
              <a:buClr>
                <a:srgbClr val="FFCC66"/>
              </a:buClr>
              <a:buSzPct val="125000"/>
              <a:buFont typeface="Zapf Dingbats"/>
              <a:buChar char="✴"/>
              <a:defRPr sz="4100">
                <a:solidFill>
                  <a:srgbClr val="FFFFFF"/>
                </a:solidFill>
                <a:effectLst>
                  <a:outerShdw sx="100000" sy="100000" kx="0" ky="0" algn="b" rotWithShape="0" blurRad="38100" dist="38100" dir="2700000">
                    <a:srgbClr val="000000"/>
                  </a:outerShdw>
                </a:effectLst>
                <a:latin typeface="Chalkduster"/>
                <a:ea typeface="Chalkduster"/>
                <a:cs typeface="Chalkduster"/>
                <a:sym typeface="Chalkduster"/>
              </a:defRPr>
            </a:pPr>
            <a:r>
              <a:t>La persona que se preocupa y quiere salvaguardar sus bienes, pues hace lo que tiene que hacer </a:t>
            </a:r>
          </a:p>
          <a:p>
            <a:pPr lvl="1" marL="1180394" indent="-723194" algn="l">
              <a:spcBef>
                <a:spcPts val="1200"/>
              </a:spcBef>
              <a:buClr>
                <a:srgbClr val="FFCC66"/>
              </a:buClr>
              <a:buSzPct val="125000"/>
              <a:buFont typeface="Zapf Dingbats"/>
              <a:buChar char="✴"/>
              <a:defRPr sz="4100">
                <a:solidFill>
                  <a:srgbClr val="FFFFFF"/>
                </a:solidFill>
                <a:effectLst>
                  <a:outerShdw sx="100000" sy="100000" kx="0" ky="0" algn="b" rotWithShape="0" blurRad="38100" dist="38100" dir="2700000">
                    <a:srgbClr val="000000"/>
                  </a:outerShdw>
                </a:effectLst>
                <a:latin typeface="Chalkduster"/>
                <a:ea typeface="Chalkduster"/>
                <a:cs typeface="Chalkduster"/>
                <a:sym typeface="Chalkduster"/>
              </a:defRPr>
            </a:pPr>
            <a:r>
              <a:t>Aquellos que no les interesa, pues simplemente no hacen nada</a:t>
            </a:r>
          </a:p>
        </p:txBody>
      </p:sp>
    </p:spTree>
  </p:cSld>
  <p:clrMapOvr>
    <a:masterClrMapping/>
  </p:clrMapOvr>
  <mc:AlternateContent xmlns:mc="http://schemas.openxmlformats.org/markup-compatibility/2006">
    <mc:Choice xmlns:p14="http://schemas.microsoft.com/office/powerpoint/2010/main" Requires="p14">
      <p:transition spd="med" advClick="1" p14:dur="1000">
        <p:checker dir="vert"/>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632">
                                            <p:bg/>
                                          </p:spTgt>
                                        </p:tgtEl>
                                        <p:attrNameLst>
                                          <p:attrName>style.visibility</p:attrName>
                                        </p:attrNameLst>
                                      </p:cBhvr>
                                      <p:to>
                                        <p:strVal val="visible"/>
                                      </p:to>
                                    </p:set>
                                    <p:animEffect filter="wipe(left)" transition="in">
                                      <p:cBhvr>
                                        <p:cTn id="7" dur="500"/>
                                        <p:tgtEl>
                                          <p:spTgt spid="632">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632">
                                            <p:txEl>
                                              <p:pRg st="0" end="0"/>
                                            </p:txEl>
                                          </p:spTgt>
                                        </p:tgtEl>
                                        <p:attrNameLst>
                                          <p:attrName>style.visibility</p:attrName>
                                        </p:attrNameLst>
                                      </p:cBhvr>
                                      <p:to>
                                        <p:strVal val="visible"/>
                                      </p:to>
                                    </p:set>
                                    <p:animEffect filter="wipe(left)" transition="in">
                                      <p:cBhvr>
                                        <p:cTn id="10" dur="500"/>
                                        <p:tgtEl>
                                          <p:spTgt spid="63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632">
                                            <p:txEl>
                                              <p:pRg st="1" end="1"/>
                                            </p:txEl>
                                          </p:spTgt>
                                        </p:tgtEl>
                                        <p:attrNameLst>
                                          <p:attrName>style.visibility</p:attrName>
                                        </p:attrNameLst>
                                      </p:cBhvr>
                                      <p:to>
                                        <p:strVal val="visible"/>
                                      </p:to>
                                    </p:set>
                                    <p:animEffect filter="wipe(left)" transition="in">
                                      <p:cBhvr>
                                        <p:cTn id="15" dur="500"/>
                                        <p:tgtEl>
                                          <p:spTgt spid="63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632">
                                            <p:txEl>
                                              <p:pRg st="2" end="2"/>
                                            </p:txEl>
                                          </p:spTgt>
                                        </p:tgtEl>
                                        <p:attrNameLst>
                                          <p:attrName>style.visibility</p:attrName>
                                        </p:attrNameLst>
                                      </p:cBhvr>
                                      <p:to>
                                        <p:strVal val="visible"/>
                                      </p:to>
                                    </p:set>
                                    <p:animEffect filter="wipe(left)" transition="in">
                                      <p:cBhvr>
                                        <p:cTn id="20" dur="500"/>
                                        <p:tgtEl>
                                          <p:spTgt spid="63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32"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34" name="Picture 1" descr="Picture 1"/>
          <p:cNvPicPr>
            <a:picLocks noChangeAspect="1"/>
          </p:cNvPicPr>
          <p:nvPr/>
        </p:nvPicPr>
        <p:blipFill>
          <a:blip r:embed="rId2">
            <a:extLst/>
          </a:blip>
          <a:stretch>
            <a:fillRect/>
          </a:stretch>
        </p:blipFill>
        <p:spPr>
          <a:xfrm>
            <a:off x="-3175" y="-1389230"/>
            <a:ext cx="13011150" cy="12247155"/>
          </a:xfrm>
          <a:prstGeom prst="rect">
            <a:avLst/>
          </a:prstGeom>
          <a:ln w="12700">
            <a:miter lim="400000"/>
          </a:ln>
        </p:spPr>
      </p:pic>
      <p:sp>
        <p:nvSpPr>
          <p:cNvPr id="635" name="Rectangle 2"/>
          <p:cNvSpPr txBox="1"/>
          <p:nvPr/>
        </p:nvSpPr>
        <p:spPr>
          <a:xfrm>
            <a:off x="-70387" y="-119662"/>
            <a:ext cx="12801601" cy="266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5800">
                <a:solidFill>
                  <a:srgbClr val="FEE0A4"/>
                </a:solidFill>
                <a:effectLst>
                  <a:outerShdw sx="100000" sy="100000" kx="0" ky="0" algn="b" rotWithShape="0" blurRad="50800" dist="38100" dir="2700000">
                    <a:srgbClr val="000000">
                      <a:alpha val="40000"/>
                    </a:srgbClr>
                  </a:outerShdw>
                </a:effectLst>
                <a:latin typeface="Boulder Regular"/>
                <a:ea typeface="Boulder Regular"/>
                <a:cs typeface="Boulder Regular"/>
                <a:sym typeface="Boulder Regular"/>
              </a:defRPr>
            </a:pPr>
            <a:r>
              <a:t>Ahora tenemos que Entender </a:t>
            </a:r>
          </a:p>
          <a:p>
            <a:pPr>
              <a:defRPr sz="5800">
                <a:solidFill>
                  <a:srgbClr val="FEE0A4"/>
                </a:solidFill>
                <a:effectLst>
                  <a:outerShdw sx="100000" sy="100000" kx="0" ky="0" algn="b" rotWithShape="0" blurRad="50800" dist="38100" dir="2700000">
                    <a:srgbClr val="000000">
                      <a:alpha val="40000"/>
                    </a:srgbClr>
                  </a:outerShdw>
                </a:effectLst>
                <a:latin typeface="Boulder Regular"/>
                <a:ea typeface="Boulder Regular"/>
                <a:cs typeface="Boulder Regular"/>
                <a:sym typeface="Boulder Regular"/>
              </a:defRPr>
            </a:pPr>
            <a:r>
              <a:t>que Hay que Construir BIEN antes De la TORMENTA </a:t>
            </a:r>
          </a:p>
        </p:txBody>
      </p:sp>
      <p:sp>
        <p:nvSpPr>
          <p:cNvPr id="636" name="2 Con 5: 9,10…"/>
          <p:cNvSpPr txBox="1"/>
          <p:nvPr/>
        </p:nvSpPr>
        <p:spPr>
          <a:xfrm>
            <a:off x="814852" y="2706486"/>
            <a:ext cx="11666352" cy="6670507"/>
          </a:xfrm>
          <a:prstGeom prst="rect">
            <a:avLst/>
          </a:prstGeom>
          <a:blipFill>
            <a:blip r:embed="rId3"/>
          </a:blipFill>
          <a:ln w="12700">
            <a:miter lim="400000"/>
          </a:ln>
          <a:extLst>
            <a:ext uri="{C572A759-6A51-4108-AA02-DFA0A04FC94B}">
              <ma14:wrappingTextBoxFlag xmlns:ma14="http://schemas.microsoft.com/office/mac/drawingml/2011/main" val="1"/>
            </a:ext>
          </a:extLst>
        </p:spPr>
        <p:txBody>
          <a:bodyPr lIns="45719" rIns="45719">
            <a:spAutoFit/>
          </a:bodyPr>
          <a:lstStyle/>
          <a:p>
            <a:pPr marL="25400" marR="482600" indent="-25400" algn="l" defTabSz="457200">
              <a:spcBef>
                <a:spcPts val="600"/>
              </a:spcBef>
              <a:defRPr b="1" sz="4700">
                <a:solidFill>
                  <a:srgbClr val="FFFFFF"/>
                </a:solidFill>
                <a:latin typeface="Helvetica Neue"/>
                <a:ea typeface="Helvetica Neue"/>
                <a:cs typeface="Helvetica Neue"/>
                <a:sym typeface="Helvetica Neue"/>
              </a:defRPr>
            </a:pPr>
            <a:r>
              <a:t>2 Con 5: 9,10  </a:t>
            </a:r>
          </a:p>
          <a:p>
            <a:pPr marL="25400" marR="482600" indent="-25400" algn="l" defTabSz="457200">
              <a:spcBef>
                <a:spcPts val="600"/>
              </a:spcBef>
              <a:defRPr b="1" sz="4700">
                <a:solidFill>
                  <a:srgbClr val="FFFFFF"/>
                </a:solidFill>
                <a:latin typeface="Helvetica Neue"/>
                <a:ea typeface="Helvetica Neue"/>
                <a:cs typeface="Helvetica Neue"/>
                <a:sym typeface="Helvetica Neue"/>
              </a:defRPr>
            </a:pPr>
            <a:r>
              <a:t>Por tanto procuramos también, o ausentes o presentes, serle agradables  Porque es necesario que todos nosotros comparezcamos ante el tribunal de Cristo, para que cada uno reciba según lo que haya hecho mientras estaba en el cuerpo, sea bueno o sea malo.</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636"/>
                                        </p:tgtEl>
                                        <p:attrNameLst>
                                          <p:attrName>style.visibility</p:attrName>
                                        </p:attrNameLst>
                                      </p:cBhvr>
                                      <p:to>
                                        <p:strVal val="visible"/>
                                      </p:to>
                                    </p:set>
                                    <p:animEffect filter="wipe(left)" transition="in">
                                      <p:cBhvr>
                                        <p:cTn id="7" dur="500"/>
                                        <p:tgtEl>
                                          <p:spTgt spid="6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36" grpId="1"/>
    </p:bldLst>
  </p:timing>
</p:sld>
</file>

<file path=ppt/theme/theme1.xml><?xml version="1.0" encoding="utf-8"?>
<a:theme xmlns:a="http://schemas.openxmlformats.org/drawingml/2006/main" xmlns:r="http://schemas.openxmlformats.org/officeDocument/2006/relationships" name="Title &amp; Bullets">
  <a:themeElements>
    <a:clrScheme name="Title &amp; Bullets">
      <a:dk1>
        <a:srgbClr val="2F1A14"/>
      </a:dk1>
      <a:lt1>
        <a:srgbClr val="1B2B2F"/>
      </a:lt1>
      <a:dk2>
        <a:srgbClr val="A7A7A7"/>
      </a:dk2>
      <a:lt2>
        <a:srgbClr val="535353"/>
      </a:lt2>
      <a:accent1>
        <a:srgbClr val="BBE0E3"/>
      </a:accent1>
      <a:accent2>
        <a:srgbClr val="333399"/>
      </a:accent2>
      <a:accent3>
        <a:srgbClr val="E4F0F3"/>
      </a:accent3>
      <a:accent4>
        <a:srgbClr val="27140F"/>
      </a:accent4>
      <a:accent5>
        <a:srgbClr val="DAEDEF"/>
      </a:accent5>
      <a:accent6>
        <a:srgbClr val="2D2D8A"/>
      </a:accent6>
      <a:hlink>
        <a:srgbClr val="0000FF"/>
      </a:hlink>
      <a:folHlink>
        <a:srgbClr val="FF00FF"/>
      </a:folHlink>
    </a:clrScheme>
    <a:fontScheme name="Title &amp; Bullets">
      <a:majorFont>
        <a:latin typeface="Papyrus"/>
        <a:ea typeface="Papyrus"/>
        <a:cs typeface="Papyrus"/>
      </a:majorFont>
      <a:minorFont>
        <a:latin typeface="Helvetica"/>
        <a:ea typeface="Helvetica"/>
        <a:cs typeface="Helvetica"/>
      </a:minorFont>
    </a:fontScheme>
    <a:fmtScheme name="Title &amp; Bullet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0E5EB"/>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2F1A14"/>
            </a:solidFill>
            <a:effectLst/>
            <a:uFillTx/>
            <a:latin typeface="+mj-lt"/>
            <a:ea typeface="+mj-ea"/>
            <a:cs typeface="+mj-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2F1A14"/>
            </a:solidFill>
            <a:effectLst/>
            <a:uFillTx/>
            <a:latin typeface="+mj-lt"/>
            <a:ea typeface="+mj-ea"/>
            <a:cs typeface="+mj-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itle &amp; Bullets">
  <a:themeElements>
    <a:clrScheme name="Title &amp; Bullets">
      <a:dk1>
        <a:srgbClr val="2F1A14"/>
      </a:dk1>
      <a:lt1>
        <a:srgbClr val="1B2B2F"/>
      </a:lt1>
      <a:dk2>
        <a:srgbClr val="A7A7A7"/>
      </a:dk2>
      <a:lt2>
        <a:srgbClr val="535353"/>
      </a:lt2>
      <a:accent1>
        <a:srgbClr val="BBE0E3"/>
      </a:accent1>
      <a:accent2>
        <a:srgbClr val="333399"/>
      </a:accent2>
      <a:accent3>
        <a:srgbClr val="E4F0F3"/>
      </a:accent3>
      <a:accent4>
        <a:srgbClr val="27140F"/>
      </a:accent4>
      <a:accent5>
        <a:srgbClr val="DAEDEF"/>
      </a:accent5>
      <a:accent6>
        <a:srgbClr val="2D2D8A"/>
      </a:accent6>
      <a:hlink>
        <a:srgbClr val="0000FF"/>
      </a:hlink>
      <a:folHlink>
        <a:srgbClr val="FF00FF"/>
      </a:folHlink>
    </a:clrScheme>
    <a:fontScheme name="Title &amp; Bullets">
      <a:majorFont>
        <a:latin typeface="Papyrus"/>
        <a:ea typeface="Papyrus"/>
        <a:cs typeface="Papyrus"/>
      </a:majorFont>
      <a:minorFont>
        <a:latin typeface="Helvetica"/>
        <a:ea typeface="Helvetica"/>
        <a:cs typeface="Helvetica"/>
      </a:minorFont>
    </a:fontScheme>
    <a:fmtScheme name="Title &amp; Bullet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0E5EB"/>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2F1A14"/>
            </a:solidFill>
            <a:effectLst/>
            <a:uFillTx/>
            <a:latin typeface="+mj-lt"/>
            <a:ea typeface="+mj-ea"/>
            <a:cs typeface="+mj-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2F1A14"/>
            </a:solidFill>
            <a:effectLst/>
            <a:uFillTx/>
            <a:latin typeface="+mj-lt"/>
            <a:ea typeface="+mj-ea"/>
            <a:cs typeface="+mj-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