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3.jpeg" ContentType="image/jpeg"/>
  <Override PartName="/ppt/notesSlides/notesSlide3.xml" ContentType="application/vnd.openxmlformats-officedocument.presentationml.notesSlide+xml"/>
  <Override PartName="/ppt/media/image4.jpeg" ContentType="image/jpeg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68AE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68AE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68AE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68AE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68AE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68AE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68AE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68AE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68AE"/>
        </a:solidFill>
        <a:effectLst/>
        <a:uFillTx/>
        <a:latin typeface="+mn-lt"/>
        <a:ea typeface="+mn-ea"/>
        <a:cs typeface="+mn-cs"/>
        <a:sym typeface="Helvetica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68AE"/>
        </a:fontRef>
        <a:srgbClr val="0068AE"/>
      </a:tcTxStyle>
      <a:tcStyle>
        <a:tcBdr>
          <a:left>
            <a:ln w="12700" cap="flat">
              <a:solidFill>
                <a:srgbClr val="0068AE"/>
              </a:solidFill>
              <a:prstDash val="solid"/>
              <a:round/>
            </a:ln>
          </a:left>
          <a:right>
            <a:ln w="12700" cap="flat">
              <a:solidFill>
                <a:srgbClr val="0068AE"/>
              </a:solidFill>
              <a:prstDash val="solid"/>
              <a:round/>
            </a:ln>
          </a:right>
          <a:top>
            <a:ln w="12700" cap="flat">
              <a:solidFill>
                <a:srgbClr val="0068AE"/>
              </a:solidFill>
              <a:prstDash val="solid"/>
              <a:round/>
            </a:ln>
          </a:top>
          <a:bottom>
            <a:ln w="12700" cap="flat">
              <a:solidFill>
                <a:srgbClr val="0068AE"/>
              </a:solidFill>
              <a:prstDash val="solid"/>
              <a:round/>
            </a:ln>
          </a:bottom>
          <a:insideH>
            <a:ln w="12700" cap="flat">
              <a:solidFill>
                <a:srgbClr val="0068AE"/>
              </a:solidFill>
              <a:prstDash val="solid"/>
              <a:round/>
            </a:ln>
          </a:insideH>
          <a:insideV>
            <a:ln w="12700" cap="flat">
              <a:solidFill>
                <a:srgbClr val="0068AE"/>
              </a:solidFill>
              <a:prstDash val="solid"/>
              <a:round/>
            </a:ln>
          </a:insideV>
        </a:tcBdr>
        <a:fill>
          <a:solidFill>
            <a:srgbClr val="CADDDD"/>
          </a:solidFill>
        </a:fill>
      </a:tcStyle>
    </a:wholeTbl>
    <a:band2H>
      <a:tcTxStyle b="def" i="def"/>
      <a:tcStyle>
        <a:tcBdr/>
        <a:fill>
          <a:solidFill>
            <a:srgbClr val="E6EFEF"/>
          </a:solidFill>
        </a:fill>
      </a:tcStyle>
    </a:band2H>
    <a:firstCol>
      <a:tcTxStyle b="on" i="off">
        <a:fontRef idx="minor">
          <a:srgbClr val="0068AE"/>
        </a:fontRef>
        <a:srgbClr val="0068AE"/>
      </a:tcTxStyle>
      <a:tcStyle>
        <a:tcBdr>
          <a:left>
            <a:ln w="12700" cap="flat">
              <a:solidFill>
                <a:srgbClr val="0068AE"/>
              </a:solidFill>
              <a:prstDash val="solid"/>
              <a:round/>
            </a:ln>
          </a:left>
          <a:right>
            <a:ln w="12700" cap="flat">
              <a:solidFill>
                <a:srgbClr val="0068AE"/>
              </a:solidFill>
              <a:prstDash val="solid"/>
              <a:round/>
            </a:ln>
          </a:right>
          <a:top>
            <a:ln w="12700" cap="flat">
              <a:solidFill>
                <a:srgbClr val="0068AE"/>
              </a:solidFill>
              <a:prstDash val="solid"/>
              <a:round/>
            </a:ln>
          </a:top>
          <a:bottom>
            <a:ln w="12700" cap="flat">
              <a:solidFill>
                <a:srgbClr val="0068AE"/>
              </a:solidFill>
              <a:prstDash val="solid"/>
              <a:round/>
            </a:ln>
          </a:bottom>
          <a:insideH>
            <a:ln w="12700" cap="flat">
              <a:solidFill>
                <a:srgbClr val="0068AE"/>
              </a:solidFill>
              <a:prstDash val="solid"/>
              <a:round/>
            </a:ln>
          </a:insideH>
          <a:insideV>
            <a:ln w="12700" cap="flat">
              <a:solidFill>
                <a:srgbClr val="0068AE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68AE"/>
        </a:fontRef>
        <a:srgbClr val="0068AE"/>
      </a:tcTxStyle>
      <a:tcStyle>
        <a:tcBdr>
          <a:left>
            <a:ln w="12700" cap="flat">
              <a:solidFill>
                <a:srgbClr val="0068AE"/>
              </a:solidFill>
              <a:prstDash val="solid"/>
              <a:round/>
            </a:ln>
          </a:left>
          <a:right>
            <a:ln w="12700" cap="flat">
              <a:solidFill>
                <a:srgbClr val="0068AE"/>
              </a:solidFill>
              <a:prstDash val="solid"/>
              <a:round/>
            </a:ln>
          </a:right>
          <a:top>
            <a:ln w="38100" cap="flat">
              <a:solidFill>
                <a:srgbClr val="0068AE"/>
              </a:solidFill>
              <a:prstDash val="solid"/>
              <a:round/>
            </a:ln>
          </a:top>
          <a:bottom>
            <a:ln w="12700" cap="flat">
              <a:solidFill>
                <a:srgbClr val="0068AE"/>
              </a:solidFill>
              <a:prstDash val="solid"/>
              <a:round/>
            </a:ln>
          </a:bottom>
          <a:insideH>
            <a:ln w="12700" cap="flat">
              <a:solidFill>
                <a:srgbClr val="0068AE"/>
              </a:solidFill>
              <a:prstDash val="solid"/>
              <a:round/>
            </a:ln>
          </a:insideH>
          <a:insideV>
            <a:ln w="12700" cap="flat">
              <a:solidFill>
                <a:srgbClr val="0068AE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0068AE"/>
        </a:fontRef>
        <a:srgbClr val="0068AE"/>
      </a:tcTxStyle>
      <a:tcStyle>
        <a:tcBdr>
          <a:left>
            <a:ln w="12700" cap="flat">
              <a:solidFill>
                <a:srgbClr val="0068AE"/>
              </a:solidFill>
              <a:prstDash val="solid"/>
              <a:round/>
            </a:ln>
          </a:left>
          <a:right>
            <a:ln w="12700" cap="flat">
              <a:solidFill>
                <a:srgbClr val="0068AE"/>
              </a:solidFill>
              <a:prstDash val="solid"/>
              <a:round/>
            </a:ln>
          </a:right>
          <a:top>
            <a:ln w="12700" cap="flat">
              <a:solidFill>
                <a:srgbClr val="0068AE"/>
              </a:solidFill>
              <a:prstDash val="solid"/>
              <a:round/>
            </a:ln>
          </a:top>
          <a:bottom>
            <a:ln w="38100" cap="flat">
              <a:solidFill>
                <a:srgbClr val="0068AE"/>
              </a:solidFill>
              <a:prstDash val="solid"/>
              <a:round/>
            </a:ln>
          </a:bottom>
          <a:insideH>
            <a:ln w="12700" cap="flat">
              <a:solidFill>
                <a:srgbClr val="0068AE"/>
              </a:solidFill>
              <a:prstDash val="solid"/>
              <a:round/>
            </a:ln>
          </a:insideH>
          <a:insideV>
            <a:ln w="12700" cap="flat">
              <a:solidFill>
                <a:srgbClr val="0068AE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68AE"/>
        </a:fontRef>
        <a:srgbClr val="0068AE"/>
      </a:tcTxStyle>
      <a:tcStyle>
        <a:tcBdr>
          <a:left>
            <a:ln w="12700" cap="flat">
              <a:solidFill>
                <a:srgbClr val="0068AE"/>
              </a:solidFill>
              <a:prstDash val="solid"/>
              <a:round/>
            </a:ln>
          </a:left>
          <a:right>
            <a:ln w="12700" cap="flat">
              <a:solidFill>
                <a:srgbClr val="0068AE"/>
              </a:solidFill>
              <a:prstDash val="solid"/>
              <a:round/>
            </a:ln>
          </a:right>
          <a:top>
            <a:ln w="12700" cap="flat">
              <a:solidFill>
                <a:srgbClr val="0068AE"/>
              </a:solidFill>
              <a:prstDash val="solid"/>
              <a:round/>
            </a:ln>
          </a:top>
          <a:bottom>
            <a:ln w="12700" cap="flat">
              <a:solidFill>
                <a:srgbClr val="0068AE"/>
              </a:solidFill>
              <a:prstDash val="solid"/>
              <a:round/>
            </a:ln>
          </a:bottom>
          <a:insideH>
            <a:ln w="12700" cap="flat">
              <a:solidFill>
                <a:srgbClr val="0068AE"/>
              </a:solidFill>
              <a:prstDash val="solid"/>
              <a:round/>
            </a:ln>
          </a:insideH>
          <a:insideV>
            <a:ln w="12700" cap="flat">
              <a:solidFill>
                <a:srgbClr val="0068AE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0068AE"/>
        </a:fontRef>
        <a:srgbClr val="0068AE"/>
      </a:tcTxStyle>
      <a:tcStyle>
        <a:tcBdr>
          <a:left>
            <a:ln w="12700" cap="flat">
              <a:solidFill>
                <a:srgbClr val="0068AE"/>
              </a:solidFill>
              <a:prstDash val="solid"/>
              <a:round/>
            </a:ln>
          </a:left>
          <a:right>
            <a:ln w="12700" cap="flat">
              <a:solidFill>
                <a:srgbClr val="0068AE"/>
              </a:solidFill>
              <a:prstDash val="solid"/>
              <a:round/>
            </a:ln>
          </a:right>
          <a:top>
            <a:ln w="12700" cap="flat">
              <a:solidFill>
                <a:srgbClr val="0068AE"/>
              </a:solidFill>
              <a:prstDash val="solid"/>
              <a:round/>
            </a:ln>
          </a:top>
          <a:bottom>
            <a:ln w="12700" cap="flat">
              <a:solidFill>
                <a:srgbClr val="0068AE"/>
              </a:solidFill>
              <a:prstDash val="solid"/>
              <a:round/>
            </a:ln>
          </a:bottom>
          <a:insideH>
            <a:ln w="12700" cap="flat">
              <a:solidFill>
                <a:srgbClr val="0068AE"/>
              </a:solidFill>
              <a:prstDash val="solid"/>
              <a:round/>
            </a:ln>
          </a:insideH>
          <a:insideV>
            <a:ln w="12700" cap="flat">
              <a:solidFill>
                <a:srgbClr val="0068AE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0068AE"/>
        </a:fontRef>
        <a:srgbClr val="0068AE"/>
      </a:tcTxStyle>
      <a:tcStyle>
        <a:tcBdr>
          <a:left>
            <a:ln w="12700" cap="flat">
              <a:solidFill>
                <a:srgbClr val="0068AE"/>
              </a:solidFill>
              <a:prstDash val="solid"/>
              <a:round/>
            </a:ln>
          </a:left>
          <a:right>
            <a:ln w="12700" cap="flat">
              <a:solidFill>
                <a:srgbClr val="0068AE"/>
              </a:solidFill>
              <a:prstDash val="solid"/>
              <a:round/>
            </a:ln>
          </a:right>
          <a:top>
            <a:ln w="38100" cap="flat">
              <a:solidFill>
                <a:srgbClr val="0068AE"/>
              </a:solidFill>
              <a:prstDash val="solid"/>
              <a:round/>
            </a:ln>
          </a:top>
          <a:bottom>
            <a:ln w="12700" cap="flat">
              <a:solidFill>
                <a:srgbClr val="0068AE"/>
              </a:solidFill>
              <a:prstDash val="solid"/>
              <a:round/>
            </a:ln>
          </a:bottom>
          <a:insideH>
            <a:ln w="12700" cap="flat">
              <a:solidFill>
                <a:srgbClr val="0068AE"/>
              </a:solidFill>
              <a:prstDash val="solid"/>
              <a:round/>
            </a:ln>
          </a:insideH>
          <a:insideV>
            <a:ln w="12700" cap="flat">
              <a:solidFill>
                <a:srgbClr val="0068AE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0068AE"/>
        </a:fontRef>
        <a:srgbClr val="0068AE"/>
      </a:tcTxStyle>
      <a:tcStyle>
        <a:tcBdr>
          <a:left>
            <a:ln w="12700" cap="flat">
              <a:solidFill>
                <a:srgbClr val="0068AE"/>
              </a:solidFill>
              <a:prstDash val="solid"/>
              <a:round/>
            </a:ln>
          </a:left>
          <a:right>
            <a:ln w="12700" cap="flat">
              <a:solidFill>
                <a:srgbClr val="0068AE"/>
              </a:solidFill>
              <a:prstDash val="solid"/>
              <a:round/>
            </a:ln>
          </a:right>
          <a:top>
            <a:ln w="12700" cap="flat">
              <a:solidFill>
                <a:srgbClr val="0068AE"/>
              </a:solidFill>
              <a:prstDash val="solid"/>
              <a:round/>
            </a:ln>
          </a:top>
          <a:bottom>
            <a:ln w="38100" cap="flat">
              <a:solidFill>
                <a:srgbClr val="0068AE"/>
              </a:solidFill>
              <a:prstDash val="solid"/>
              <a:round/>
            </a:ln>
          </a:bottom>
          <a:insideH>
            <a:ln w="12700" cap="flat">
              <a:solidFill>
                <a:srgbClr val="0068AE"/>
              </a:solidFill>
              <a:prstDash val="solid"/>
              <a:round/>
            </a:ln>
          </a:insideH>
          <a:insideV>
            <a:ln w="12700" cap="flat">
              <a:solidFill>
                <a:srgbClr val="0068AE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68AE"/>
        </a:fontRef>
        <a:srgbClr val="0068AE"/>
      </a:tcTxStyle>
      <a:tcStyle>
        <a:tcBdr>
          <a:left>
            <a:ln w="12700" cap="flat">
              <a:solidFill>
                <a:srgbClr val="0068AE"/>
              </a:solidFill>
              <a:prstDash val="solid"/>
              <a:round/>
            </a:ln>
          </a:left>
          <a:right>
            <a:ln w="12700" cap="flat">
              <a:solidFill>
                <a:srgbClr val="0068AE"/>
              </a:solidFill>
              <a:prstDash val="solid"/>
              <a:round/>
            </a:ln>
          </a:right>
          <a:top>
            <a:ln w="12700" cap="flat">
              <a:solidFill>
                <a:srgbClr val="0068AE"/>
              </a:solidFill>
              <a:prstDash val="solid"/>
              <a:round/>
            </a:ln>
          </a:top>
          <a:bottom>
            <a:ln w="12700" cap="flat">
              <a:solidFill>
                <a:srgbClr val="0068AE"/>
              </a:solidFill>
              <a:prstDash val="solid"/>
              <a:round/>
            </a:ln>
          </a:bottom>
          <a:insideH>
            <a:ln w="12700" cap="flat">
              <a:solidFill>
                <a:srgbClr val="0068AE"/>
              </a:solidFill>
              <a:prstDash val="solid"/>
              <a:round/>
            </a:ln>
          </a:insideH>
          <a:insideV>
            <a:ln w="12700" cap="flat">
              <a:solidFill>
                <a:srgbClr val="0068AE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0068AE"/>
        </a:fontRef>
        <a:srgbClr val="0068AE"/>
      </a:tcTxStyle>
      <a:tcStyle>
        <a:tcBdr>
          <a:left>
            <a:ln w="12700" cap="flat">
              <a:solidFill>
                <a:srgbClr val="0068AE"/>
              </a:solidFill>
              <a:prstDash val="solid"/>
              <a:round/>
            </a:ln>
          </a:left>
          <a:right>
            <a:ln w="12700" cap="flat">
              <a:solidFill>
                <a:srgbClr val="0068AE"/>
              </a:solidFill>
              <a:prstDash val="solid"/>
              <a:round/>
            </a:ln>
          </a:right>
          <a:top>
            <a:ln w="12700" cap="flat">
              <a:solidFill>
                <a:srgbClr val="0068AE"/>
              </a:solidFill>
              <a:prstDash val="solid"/>
              <a:round/>
            </a:ln>
          </a:top>
          <a:bottom>
            <a:ln w="12700" cap="flat">
              <a:solidFill>
                <a:srgbClr val="0068AE"/>
              </a:solidFill>
              <a:prstDash val="solid"/>
              <a:round/>
            </a:ln>
          </a:bottom>
          <a:insideH>
            <a:ln w="12700" cap="flat">
              <a:solidFill>
                <a:srgbClr val="0068AE"/>
              </a:solidFill>
              <a:prstDash val="solid"/>
              <a:round/>
            </a:ln>
          </a:insideH>
          <a:insideV>
            <a:ln w="12700" cap="flat">
              <a:solidFill>
                <a:srgbClr val="0068AE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0068AE"/>
        </a:fontRef>
        <a:srgbClr val="0068AE"/>
      </a:tcTxStyle>
      <a:tcStyle>
        <a:tcBdr>
          <a:left>
            <a:ln w="12700" cap="flat">
              <a:solidFill>
                <a:srgbClr val="0068AE"/>
              </a:solidFill>
              <a:prstDash val="solid"/>
              <a:round/>
            </a:ln>
          </a:left>
          <a:right>
            <a:ln w="12700" cap="flat">
              <a:solidFill>
                <a:srgbClr val="0068AE"/>
              </a:solidFill>
              <a:prstDash val="solid"/>
              <a:round/>
            </a:ln>
          </a:right>
          <a:top>
            <a:ln w="38100" cap="flat">
              <a:solidFill>
                <a:srgbClr val="0068AE"/>
              </a:solidFill>
              <a:prstDash val="solid"/>
              <a:round/>
            </a:ln>
          </a:top>
          <a:bottom>
            <a:ln w="12700" cap="flat">
              <a:solidFill>
                <a:srgbClr val="0068AE"/>
              </a:solidFill>
              <a:prstDash val="solid"/>
              <a:round/>
            </a:ln>
          </a:bottom>
          <a:insideH>
            <a:ln w="12700" cap="flat">
              <a:solidFill>
                <a:srgbClr val="0068AE"/>
              </a:solidFill>
              <a:prstDash val="solid"/>
              <a:round/>
            </a:ln>
          </a:insideH>
          <a:insideV>
            <a:ln w="12700" cap="flat">
              <a:solidFill>
                <a:srgbClr val="0068AE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0068AE"/>
        </a:fontRef>
        <a:srgbClr val="0068AE"/>
      </a:tcTxStyle>
      <a:tcStyle>
        <a:tcBdr>
          <a:left>
            <a:ln w="12700" cap="flat">
              <a:solidFill>
                <a:srgbClr val="0068AE"/>
              </a:solidFill>
              <a:prstDash val="solid"/>
              <a:round/>
            </a:ln>
          </a:left>
          <a:right>
            <a:ln w="12700" cap="flat">
              <a:solidFill>
                <a:srgbClr val="0068AE"/>
              </a:solidFill>
              <a:prstDash val="solid"/>
              <a:round/>
            </a:ln>
          </a:right>
          <a:top>
            <a:ln w="12700" cap="flat">
              <a:solidFill>
                <a:srgbClr val="0068AE"/>
              </a:solidFill>
              <a:prstDash val="solid"/>
              <a:round/>
            </a:ln>
          </a:top>
          <a:bottom>
            <a:ln w="38100" cap="flat">
              <a:solidFill>
                <a:srgbClr val="0068AE"/>
              </a:solidFill>
              <a:prstDash val="solid"/>
              <a:round/>
            </a:ln>
          </a:bottom>
          <a:insideH>
            <a:ln w="12700" cap="flat">
              <a:solidFill>
                <a:srgbClr val="0068AE"/>
              </a:solidFill>
              <a:prstDash val="solid"/>
              <a:round/>
            </a:ln>
          </a:insideH>
          <a:insideV>
            <a:ln w="12700" cap="flat">
              <a:solidFill>
                <a:srgbClr val="0068AE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68AE"/>
        </a:fontRef>
        <a:srgbClr val="0068A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AF1"/>
          </a:solidFill>
        </a:fill>
      </a:tcStyle>
    </a:wholeTbl>
    <a:band2H>
      <a:tcTxStyle b="def" i="def"/>
      <a:tcStyle>
        <a:tcBdr/>
        <a:fill>
          <a:solidFill>
            <a:srgbClr val="0068AE"/>
          </a:solidFill>
        </a:fill>
      </a:tcStyle>
    </a:band2H>
    <a:firstCol>
      <a:tcTxStyle b="on" i="off">
        <a:fontRef idx="minor">
          <a:srgbClr val="0068AE"/>
        </a:fontRef>
        <a:srgbClr val="0068A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68AE"/>
        </a:fontRef>
        <a:srgbClr val="0068A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68AE"/>
              </a:solidFill>
              <a:prstDash val="solid"/>
              <a:round/>
            </a:ln>
          </a:top>
          <a:bottom>
            <a:ln w="25400" cap="flat">
              <a:solidFill>
                <a:srgbClr val="0068A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68AE"/>
          </a:solidFill>
        </a:fill>
      </a:tcStyle>
    </a:lastRow>
    <a:firstRow>
      <a:tcTxStyle b="on" i="off">
        <a:fontRef idx="minor">
          <a:srgbClr val="0068AE"/>
        </a:fontRef>
        <a:srgbClr val="0068A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68AE"/>
              </a:solidFill>
              <a:prstDash val="solid"/>
              <a:round/>
            </a:ln>
          </a:top>
          <a:bottom>
            <a:ln w="25400" cap="flat">
              <a:solidFill>
                <a:srgbClr val="0068A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68AE"/>
        </a:fontRef>
        <a:srgbClr val="0068AE"/>
      </a:tcTxStyle>
      <a:tcStyle>
        <a:tcBdr>
          <a:left>
            <a:ln w="12700" cap="flat">
              <a:solidFill>
                <a:srgbClr val="0068AE"/>
              </a:solidFill>
              <a:prstDash val="solid"/>
              <a:round/>
            </a:ln>
          </a:left>
          <a:right>
            <a:ln w="12700" cap="flat">
              <a:solidFill>
                <a:srgbClr val="0068AE"/>
              </a:solidFill>
              <a:prstDash val="solid"/>
              <a:round/>
            </a:ln>
          </a:right>
          <a:top>
            <a:ln w="12700" cap="flat">
              <a:solidFill>
                <a:srgbClr val="0068AE"/>
              </a:solidFill>
              <a:prstDash val="solid"/>
              <a:round/>
            </a:ln>
          </a:top>
          <a:bottom>
            <a:ln w="12700" cap="flat">
              <a:solidFill>
                <a:srgbClr val="0068AE"/>
              </a:solidFill>
              <a:prstDash val="solid"/>
              <a:round/>
            </a:ln>
          </a:bottom>
          <a:insideH>
            <a:ln w="12700" cap="flat">
              <a:solidFill>
                <a:srgbClr val="0068AE"/>
              </a:solidFill>
              <a:prstDash val="solid"/>
              <a:round/>
            </a:ln>
          </a:insideH>
          <a:insideV>
            <a:ln w="12700" cap="flat">
              <a:solidFill>
                <a:srgbClr val="0068AE"/>
              </a:solidFill>
              <a:prstDash val="solid"/>
              <a:round/>
            </a:ln>
          </a:insideV>
        </a:tcBdr>
        <a:fill>
          <a:solidFill>
            <a:srgbClr val="CAD2E3"/>
          </a:solidFill>
        </a:fill>
      </a:tcStyle>
    </a:wholeTbl>
    <a:band2H>
      <a:tcTxStyle b="def" i="def"/>
      <a:tcStyle>
        <a:tcBdr/>
        <a:fill>
          <a:solidFill>
            <a:srgbClr val="E6EAF1"/>
          </a:solidFill>
        </a:fill>
      </a:tcStyle>
    </a:band2H>
    <a:firstCol>
      <a:tcTxStyle b="on" i="off">
        <a:fontRef idx="minor">
          <a:srgbClr val="0068AE"/>
        </a:fontRef>
        <a:srgbClr val="0068AE"/>
      </a:tcTxStyle>
      <a:tcStyle>
        <a:tcBdr>
          <a:left>
            <a:ln w="12700" cap="flat">
              <a:solidFill>
                <a:srgbClr val="0068AE"/>
              </a:solidFill>
              <a:prstDash val="solid"/>
              <a:round/>
            </a:ln>
          </a:left>
          <a:right>
            <a:ln w="12700" cap="flat">
              <a:solidFill>
                <a:srgbClr val="0068AE"/>
              </a:solidFill>
              <a:prstDash val="solid"/>
              <a:round/>
            </a:ln>
          </a:right>
          <a:top>
            <a:ln w="12700" cap="flat">
              <a:solidFill>
                <a:srgbClr val="0068AE"/>
              </a:solidFill>
              <a:prstDash val="solid"/>
              <a:round/>
            </a:ln>
          </a:top>
          <a:bottom>
            <a:ln w="12700" cap="flat">
              <a:solidFill>
                <a:srgbClr val="0068AE"/>
              </a:solidFill>
              <a:prstDash val="solid"/>
              <a:round/>
            </a:ln>
          </a:bottom>
          <a:insideH>
            <a:ln w="12700" cap="flat">
              <a:solidFill>
                <a:srgbClr val="0068AE"/>
              </a:solidFill>
              <a:prstDash val="solid"/>
              <a:round/>
            </a:ln>
          </a:insideH>
          <a:insideV>
            <a:ln w="12700" cap="flat">
              <a:solidFill>
                <a:srgbClr val="0068AE"/>
              </a:solidFill>
              <a:prstDash val="solid"/>
              <a:round/>
            </a:ln>
          </a:insideV>
        </a:tcBdr>
        <a:fill>
          <a:solidFill>
            <a:srgbClr val="0068AE"/>
          </a:solidFill>
        </a:fill>
      </a:tcStyle>
    </a:firstCol>
    <a:lastRow>
      <a:tcTxStyle b="on" i="off">
        <a:fontRef idx="minor">
          <a:srgbClr val="0068AE"/>
        </a:fontRef>
        <a:srgbClr val="0068AE"/>
      </a:tcTxStyle>
      <a:tcStyle>
        <a:tcBdr>
          <a:left>
            <a:ln w="12700" cap="flat">
              <a:solidFill>
                <a:srgbClr val="0068AE"/>
              </a:solidFill>
              <a:prstDash val="solid"/>
              <a:round/>
            </a:ln>
          </a:left>
          <a:right>
            <a:ln w="12700" cap="flat">
              <a:solidFill>
                <a:srgbClr val="0068AE"/>
              </a:solidFill>
              <a:prstDash val="solid"/>
              <a:round/>
            </a:ln>
          </a:right>
          <a:top>
            <a:ln w="38100" cap="flat">
              <a:solidFill>
                <a:srgbClr val="0068AE"/>
              </a:solidFill>
              <a:prstDash val="solid"/>
              <a:round/>
            </a:ln>
          </a:top>
          <a:bottom>
            <a:ln w="12700" cap="flat">
              <a:solidFill>
                <a:srgbClr val="0068AE"/>
              </a:solidFill>
              <a:prstDash val="solid"/>
              <a:round/>
            </a:ln>
          </a:bottom>
          <a:insideH>
            <a:ln w="12700" cap="flat">
              <a:solidFill>
                <a:srgbClr val="0068AE"/>
              </a:solidFill>
              <a:prstDash val="solid"/>
              <a:round/>
            </a:ln>
          </a:insideH>
          <a:insideV>
            <a:ln w="12700" cap="flat">
              <a:solidFill>
                <a:srgbClr val="0068AE"/>
              </a:solidFill>
              <a:prstDash val="solid"/>
              <a:round/>
            </a:ln>
          </a:insideV>
        </a:tcBdr>
        <a:fill>
          <a:solidFill>
            <a:srgbClr val="0068AE"/>
          </a:solidFill>
        </a:fill>
      </a:tcStyle>
    </a:lastRow>
    <a:firstRow>
      <a:tcTxStyle b="on" i="off">
        <a:fontRef idx="minor">
          <a:srgbClr val="0068AE"/>
        </a:fontRef>
        <a:srgbClr val="0068AE"/>
      </a:tcTxStyle>
      <a:tcStyle>
        <a:tcBdr>
          <a:left>
            <a:ln w="12700" cap="flat">
              <a:solidFill>
                <a:srgbClr val="0068AE"/>
              </a:solidFill>
              <a:prstDash val="solid"/>
              <a:round/>
            </a:ln>
          </a:left>
          <a:right>
            <a:ln w="12700" cap="flat">
              <a:solidFill>
                <a:srgbClr val="0068AE"/>
              </a:solidFill>
              <a:prstDash val="solid"/>
              <a:round/>
            </a:ln>
          </a:right>
          <a:top>
            <a:ln w="12700" cap="flat">
              <a:solidFill>
                <a:srgbClr val="0068AE"/>
              </a:solidFill>
              <a:prstDash val="solid"/>
              <a:round/>
            </a:ln>
          </a:top>
          <a:bottom>
            <a:ln w="38100" cap="flat">
              <a:solidFill>
                <a:srgbClr val="0068AE"/>
              </a:solidFill>
              <a:prstDash val="solid"/>
              <a:round/>
            </a:ln>
          </a:bottom>
          <a:insideH>
            <a:ln w="12700" cap="flat">
              <a:solidFill>
                <a:srgbClr val="0068AE"/>
              </a:solidFill>
              <a:prstDash val="solid"/>
              <a:round/>
            </a:ln>
          </a:insideH>
          <a:insideV>
            <a:ln w="12700" cap="flat">
              <a:solidFill>
                <a:srgbClr val="0068AE"/>
              </a:solidFill>
              <a:prstDash val="solid"/>
              <a:round/>
            </a:ln>
          </a:insideV>
        </a:tcBdr>
        <a:fill>
          <a:solidFill>
            <a:srgbClr val="0068AE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68AE"/>
        </a:fontRef>
        <a:srgbClr val="0068AE"/>
      </a:tcTxStyle>
      <a:tcStyle>
        <a:tcBdr>
          <a:left>
            <a:ln w="12700" cap="flat">
              <a:solidFill>
                <a:srgbClr val="0068AE"/>
              </a:solidFill>
              <a:prstDash val="solid"/>
              <a:round/>
            </a:ln>
          </a:left>
          <a:right>
            <a:ln w="12700" cap="flat">
              <a:solidFill>
                <a:srgbClr val="0068AE"/>
              </a:solidFill>
              <a:prstDash val="solid"/>
              <a:round/>
            </a:ln>
          </a:right>
          <a:top>
            <a:ln w="12700" cap="flat">
              <a:solidFill>
                <a:srgbClr val="0068AE"/>
              </a:solidFill>
              <a:prstDash val="solid"/>
              <a:round/>
            </a:ln>
          </a:top>
          <a:bottom>
            <a:ln w="12700" cap="flat">
              <a:solidFill>
                <a:srgbClr val="0068AE"/>
              </a:solidFill>
              <a:prstDash val="solid"/>
              <a:round/>
            </a:ln>
          </a:bottom>
          <a:insideH>
            <a:ln w="12700" cap="flat">
              <a:solidFill>
                <a:srgbClr val="0068AE"/>
              </a:solidFill>
              <a:prstDash val="solid"/>
              <a:round/>
            </a:ln>
          </a:insideH>
          <a:insideV>
            <a:ln w="12700" cap="flat">
              <a:solidFill>
                <a:srgbClr val="0068AE"/>
              </a:solidFill>
              <a:prstDash val="solid"/>
              <a:round/>
            </a:ln>
          </a:insideV>
        </a:tcBdr>
        <a:fill>
          <a:solidFill>
            <a:srgbClr val="0068AE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68AE"/>
        </a:fontRef>
        <a:srgbClr val="0068AE"/>
      </a:tcTxStyle>
      <a:tcStyle>
        <a:tcBdr>
          <a:left>
            <a:ln w="12700" cap="flat">
              <a:solidFill>
                <a:srgbClr val="0068AE"/>
              </a:solidFill>
              <a:prstDash val="solid"/>
              <a:round/>
            </a:ln>
          </a:left>
          <a:right>
            <a:ln w="12700" cap="flat">
              <a:solidFill>
                <a:srgbClr val="0068AE"/>
              </a:solidFill>
              <a:prstDash val="solid"/>
              <a:round/>
            </a:ln>
          </a:right>
          <a:top>
            <a:ln w="12700" cap="flat">
              <a:solidFill>
                <a:srgbClr val="0068AE"/>
              </a:solidFill>
              <a:prstDash val="solid"/>
              <a:round/>
            </a:ln>
          </a:top>
          <a:bottom>
            <a:ln w="12700" cap="flat">
              <a:solidFill>
                <a:srgbClr val="0068AE"/>
              </a:solidFill>
              <a:prstDash val="solid"/>
              <a:round/>
            </a:ln>
          </a:bottom>
          <a:insideH>
            <a:ln w="12700" cap="flat">
              <a:solidFill>
                <a:srgbClr val="0068AE"/>
              </a:solidFill>
              <a:prstDash val="solid"/>
              <a:round/>
            </a:ln>
          </a:insideH>
          <a:insideV>
            <a:ln w="12700" cap="flat">
              <a:solidFill>
                <a:srgbClr val="0068AE"/>
              </a:solidFill>
              <a:prstDash val="solid"/>
              <a:round/>
            </a:ln>
          </a:insideV>
        </a:tcBdr>
        <a:fill>
          <a:solidFill>
            <a:srgbClr val="0068AE">
              <a:alpha val="20000"/>
            </a:srgbClr>
          </a:solidFill>
        </a:fill>
      </a:tcStyle>
    </a:firstCol>
    <a:lastRow>
      <a:tcTxStyle b="on" i="off">
        <a:fontRef idx="minor">
          <a:srgbClr val="0068AE"/>
        </a:fontRef>
        <a:srgbClr val="0068AE"/>
      </a:tcTxStyle>
      <a:tcStyle>
        <a:tcBdr>
          <a:left>
            <a:ln w="12700" cap="flat">
              <a:solidFill>
                <a:srgbClr val="0068AE"/>
              </a:solidFill>
              <a:prstDash val="solid"/>
              <a:round/>
            </a:ln>
          </a:left>
          <a:right>
            <a:ln w="12700" cap="flat">
              <a:solidFill>
                <a:srgbClr val="0068AE"/>
              </a:solidFill>
              <a:prstDash val="solid"/>
              <a:round/>
            </a:ln>
          </a:right>
          <a:top>
            <a:ln w="50800" cap="flat">
              <a:solidFill>
                <a:srgbClr val="0068AE"/>
              </a:solidFill>
              <a:prstDash val="solid"/>
              <a:round/>
            </a:ln>
          </a:top>
          <a:bottom>
            <a:ln w="12700" cap="flat">
              <a:solidFill>
                <a:srgbClr val="0068AE"/>
              </a:solidFill>
              <a:prstDash val="solid"/>
              <a:round/>
            </a:ln>
          </a:bottom>
          <a:insideH>
            <a:ln w="12700" cap="flat">
              <a:solidFill>
                <a:srgbClr val="0068AE"/>
              </a:solidFill>
              <a:prstDash val="solid"/>
              <a:round/>
            </a:ln>
          </a:insideH>
          <a:insideV>
            <a:ln w="12700" cap="flat">
              <a:solidFill>
                <a:srgbClr val="0068AE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68AE"/>
        </a:fontRef>
        <a:srgbClr val="0068AE"/>
      </a:tcTxStyle>
      <a:tcStyle>
        <a:tcBdr>
          <a:left>
            <a:ln w="12700" cap="flat">
              <a:solidFill>
                <a:srgbClr val="0068AE"/>
              </a:solidFill>
              <a:prstDash val="solid"/>
              <a:round/>
            </a:ln>
          </a:left>
          <a:right>
            <a:ln w="12700" cap="flat">
              <a:solidFill>
                <a:srgbClr val="0068AE"/>
              </a:solidFill>
              <a:prstDash val="solid"/>
              <a:round/>
            </a:ln>
          </a:right>
          <a:top>
            <a:ln w="12700" cap="flat">
              <a:solidFill>
                <a:srgbClr val="0068AE"/>
              </a:solidFill>
              <a:prstDash val="solid"/>
              <a:round/>
            </a:ln>
          </a:top>
          <a:bottom>
            <a:ln w="25400" cap="flat">
              <a:solidFill>
                <a:srgbClr val="0068AE"/>
              </a:solidFill>
              <a:prstDash val="solid"/>
              <a:round/>
            </a:ln>
          </a:bottom>
          <a:insideH>
            <a:ln w="12700" cap="flat">
              <a:solidFill>
                <a:srgbClr val="0068AE"/>
              </a:solidFill>
              <a:prstDash val="solid"/>
              <a:round/>
            </a:ln>
          </a:insideH>
          <a:insideV>
            <a:ln w="12700" cap="flat">
              <a:solidFill>
                <a:srgbClr val="0068AE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2" name="Shape 162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j-lt"/>
        <a:ea typeface="+mj-ea"/>
        <a:cs typeface="+mj-cs"/>
        <a:sym typeface="Arial"/>
      </a:defRPr>
    </a:lvl1pPr>
    <a:lvl2pPr indent="2286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2pPr>
    <a:lvl3pPr indent="4572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3pPr>
    <a:lvl4pPr indent="6858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4pPr>
    <a:lvl5pPr indent="9144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5pPr>
    <a:lvl6pPr indent="11430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6pPr>
    <a:lvl7pPr indent="13716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7pPr>
    <a:lvl8pPr indent="16002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8pPr>
    <a:lvl9pPr indent="18288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</Relationships>
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</Relationships>
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29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7" name="Shape 197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b="1"/>
            </a:pPr>
            <a:r>
              <a:t>1 Juan 5:19 </a:t>
            </a:r>
          </a:p>
          <a:p>
            <a:pPr>
              <a:defRPr b="1"/>
            </a:pPr>
            <a:r>
              <a:t>Sabemos que somos De Dios y el mundo entero está bajo el maligno. </a:t>
            </a:r>
          </a:p>
          <a:p>
            <a:pPr>
              <a:defRPr b="1"/>
            </a:pPr>
          </a:p>
          <a:p>
            <a:pPr>
              <a:defRPr b="1"/>
            </a:pPr>
            <a:r>
              <a:t>Juan 8:44 </a:t>
            </a:r>
          </a:p>
          <a:p>
            <a:pPr>
              <a:defRPr b="1"/>
            </a:pPr>
            <a:r>
              <a:t>Vosotros sois de. Uestro padre el diablo y los deseos de. Vuestro padre queréis hacer. 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8" name="Shape 20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  <a:p>
            <a:pPr/>
          </a:p>
          <a:p>
            <a:pPr/>
            <a:r>
              <a:t>Romanos 8:5-8 </a:t>
            </a:r>
          </a:p>
          <a:p>
            <a:pPr/>
            <a:r>
              <a:t>Rom 8:5  Porque los que viven conforme a la carne, ponen la mente en las cosas de la carne, pero los que viven conforme al Espíritu, en las cosas del Espíritu.</a:t>
            </a:r>
          </a:p>
          <a:p>
            <a:pPr/>
            <a:r>
              <a:t>Rom 8:6  Porque la mente puesta en la carne es muerte, pero la mente puesta en el Espíritu es vida y paz;</a:t>
            </a:r>
          </a:p>
          <a:p>
            <a:pPr/>
            <a:r>
              <a:t>Rom 8:7  ya que la mente puesta en la carne es enemiga de Dios, porque no se sujeta a la ley de Dios, pues ni siquiera puede hacerlo,</a:t>
            </a:r>
          </a:p>
          <a:p>
            <a:pPr/>
            <a:r>
              <a:t>Rom 8:8  y los que están en la carne no pueden agradar a Dios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Shape 22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23" name="Shape 22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Isaías 1:6 Desde la planta del pie hasta la cabeza no hay en él cosa sana, sino herida, hinchazón y podrida llaga; no están curadas, ni vendadas, ni suavizadas con aceite.</a:t>
            </a:r>
          </a:p>
          <a:p>
            <a:pPr/>
          </a:p>
          <a:p>
            <a:pPr/>
            <a:r>
              <a:t>Mateo 12:35 El hombre bueno, del buen tesoro del corazón saca buenas cosas; y el hombre malo, del mal tesoro saca malas cosas.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32" name="Shape 23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2Pe 2:5  si no perdonó al mundo antiguo, sino que guardó a Noé, un predicador de justicia, con otros siete, cuando trajo el diluvio sobre el mundo de los impíos;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Shape 26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64" name="Shape 26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pPr/>
            <a:r>
              <a:t>Apocalipsis 3:7 Escribe al ángel de la iglesia en Filadelfia: Esto dice el Santo, el Verdadero, el que tiene la llave de David, el que abre y ninguno cierra, y cierra y ninguno abre: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Shape 386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87" name="Shape 387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25000"/>
              </a:lnSpc>
              <a:spcBef>
                <a:spcPts val="0"/>
              </a:spcBef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 Oír......17 Así que la fe es por el oír, y el oír, por la palabra de Dios.</a:t>
            </a:r>
          </a:p>
          <a:p>
            <a:pPr defTabSz="457200">
              <a:lnSpc>
                <a:spcPct val="125000"/>
              </a:lnSpc>
              <a:spcBef>
                <a:spcPts val="0"/>
              </a:spcBef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CREER....</a:t>
            </a:r>
          </a:p>
          <a:p>
            <a:pPr defTabSz="457200">
              <a:lnSpc>
                <a:spcPct val="125000"/>
              </a:lnSpc>
              <a:spcBef>
                <a:spcPts val="0"/>
              </a:spcBef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Joh 8:  m. 24    Por eso os dije que moriréis en vuestros pecados; porque si no creéis que yo soy, en vuestros pecados moriréis.</a:t>
            </a:r>
          </a:p>
          <a:p>
            <a:pPr defTabSz="457200">
              <a:lnSpc>
                <a:spcPct val="125000"/>
              </a:lnSpc>
              <a:spcBef>
                <a:spcPts val="0"/>
              </a:spcBef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Heb 11:6    Pero sin fe es imposible agradar a Dios; porque es necesario que el que a Dios se acerca, crea que le hay, y que es galardonador de los que le buscan.</a:t>
            </a:r>
          </a:p>
          <a:p>
            <a:pPr defTabSz="457200">
              <a:lnSpc>
                <a:spcPct val="125000"/>
              </a:lnSpc>
              <a:spcBef>
                <a:spcPts val="0"/>
              </a:spcBef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</a:p>
          <a:p>
            <a:pPr defTabSz="457200">
              <a:lnSpc>
                <a:spcPct val="125000"/>
              </a:lnSpc>
              <a:spcBef>
                <a:spcPts val="0"/>
              </a:spcBef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ARREPENTIRSE</a:t>
            </a:r>
          </a:p>
          <a:p>
            <a:pPr defTabSz="457200">
              <a:lnSpc>
                <a:spcPct val="125000"/>
              </a:lnSpc>
              <a:spcBef>
                <a:spcPts val="0"/>
              </a:spcBef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Luk 13:1    En este mismo tiempo estaban allí unos que le contaban acerca de los galileos, cuya sangre Pilato había mezclado con sus sacrificios.Luk 13:2    Y respondiendo Jesús, les dijo: ¿Pensáis que estos galileos, porque padecieron tales cosas, eran más pecadores que todos los galileos?Luk 13:3</a:t>
            </a:r>
          </a:p>
          <a:p>
            <a:pPr defTabSz="457200">
              <a:lnSpc>
                <a:spcPct val="125000"/>
              </a:lnSpc>
              <a:spcBef>
                <a:spcPts val="0"/>
              </a:spcBef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    Os digo: No, antes si no os arrepentís, todos pereceréis igualmente.</a:t>
            </a:r>
          </a:p>
          <a:p>
            <a:pPr defTabSz="457200">
              <a:lnSpc>
                <a:spcPct val="125000"/>
              </a:lnSpc>
              <a:spcBef>
                <a:spcPts val="0"/>
              </a:spcBef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Act 17:30    Pero Dios, habiendo pasado por alto los tiempos de esta ignorancia, ahora demanda a todos los hombres en todo lugar, que se arrepientan;</a:t>
            </a:r>
          </a:p>
          <a:p>
            <a:pPr defTabSz="457200">
              <a:lnSpc>
                <a:spcPct val="125000"/>
              </a:lnSpc>
              <a:spcBef>
                <a:spcPts val="0"/>
              </a:spcBef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CONFESAR</a:t>
            </a:r>
          </a:p>
          <a:p>
            <a:pPr defTabSz="457200">
              <a:lnSpc>
                <a:spcPct val="125000"/>
              </a:lnSpc>
              <a:spcBef>
                <a:spcPts val="0"/>
              </a:spcBef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Mat 10:32    Cualquiera, pues, que me confesare delante de los hombres, también yo le confesaré delante de mi Padre que está en el cielo.Mat 10:33    Y cualquiera que me negare delante de los hombres, también yo le negaré delante de mi Padre que está en el cielo.</a:t>
            </a:r>
          </a:p>
          <a:p>
            <a:pPr defTabSz="457200">
              <a:lnSpc>
                <a:spcPct val="125000"/>
              </a:lnSpc>
              <a:spcBef>
                <a:spcPts val="0"/>
              </a:spcBef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</a:p>
          <a:p>
            <a:pPr defTabSz="457200">
              <a:lnSpc>
                <a:spcPct val="125000"/>
              </a:lnSpc>
              <a:spcBef>
                <a:spcPts val="0"/>
              </a:spcBef>
              <a:defRPr sz="2400">
                <a:latin typeface="Avenir Roman"/>
                <a:ea typeface="Avenir Roman"/>
                <a:cs typeface="Avenir Roman"/>
                <a:sym typeface="Avenir Roman"/>
              </a:defRPr>
            </a:pPr>
            <a:r>
              <a:t>Rom 10:9    Que si confesares con tu boca al Señor Jesús, y creyeres en tu corazón que Dios le levantó de los muertos, serás salvo.Rom 10:10    Porque con el corazón se cree para justicia, mas con la boca se hace confesión para salvación.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Shape 44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48" name="Shape 44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b="1" i="1"/>
            </a:lvl1pPr>
          </a:lstStyle>
          <a:p>
            <a:pPr/>
            <a:r>
              <a:t>La tarea no iba a ser fácil Dios 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bg>
      <p:bgPr>
        <a:solidFill>
          <a:srgbClr val="0068A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"/>
          <p:cNvSpPr/>
          <p:nvPr/>
        </p:nvSpPr>
        <p:spPr>
          <a:xfrm>
            <a:off x="6627811" y="6429375"/>
            <a:ext cx="285752" cy="2095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3499" y="21600"/>
                </a:lnTo>
                <a:lnTo>
                  <a:pt x="9292" y="17673"/>
                </a:lnTo>
                <a:lnTo>
                  <a:pt x="14360" y="12764"/>
                </a:lnTo>
                <a:lnTo>
                  <a:pt x="18704" y="7855"/>
                </a:lnTo>
                <a:lnTo>
                  <a:pt x="21600" y="1964"/>
                </a:lnTo>
                <a:lnTo>
                  <a:pt x="20152" y="0"/>
                </a:lnTo>
                <a:lnTo>
                  <a:pt x="16532" y="6873"/>
                </a:lnTo>
                <a:lnTo>
                  <a:pt x="12188" y="12764"/>
                </a:lnTo>
                <a:lnTo>
                  <a:pt x="6396" y="17673"/>
                </a:lnTo>
                <a:lnTo>
                  <a:pt x="0" y="21600"/>
                </a:lnTo>
                <a:close/>
              </a:path>
            </a:pathLst>
          </a:custGeom>
          <a:gradFill>
            <a:gsLst>
              <a:gs pos="0">
                <a:srgbClr val="0077C8"/>
              </a:gs>
              <a:gs pos="100000">
                <a:schemeClr val="accent2"/>
              </a:gs>
            </a:gsLst>
            <a:lin ang="8100000"/>
          </a:gra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</a:p>
        </p:txBody>
      </p:sp>
      <p:grpSp>
        <p:nvGrpSpPr>
          <p:cNvPr id="75" name="Group"/>
          <p:cNvGrpSpPr/>
          <p:nvPr/>
        </p:nvGrpSpPr>
        <p:grpSpPr>
          <a:xfrm>
            <a:off x="3175" y="4267200"/>
            <a:ext cx="9140825" cy="2590800"/>
            <a:chOff x="0" y="0"/>
            <a:chExt cx="9140825" cy="2590800"/>
          </a:xfrm>
        </p:grpSpPr>
        <p:sp>
          <p:nvSpPr>
            <p:cNvPr id="12" name="Rectangle"/>
            <p:cNvSpPr/>
            <p:nvPr/>
          </p:nvSpPr>
          <p:spPr>
            <a:xfrm>
              <a:off x="0" y="0"/>
              <a:ext cx="9140825" cy="25908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100000">
                  <a:srgbClr val="0068AE"/>
                </a:gs>
              </a:gsLst>
              <a:lin ang="162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Arial"/>
                </a:defRPr>
              </a:pPr>
            </a:p>
          </p:txBody>
        </p:sp>
        <p:grpSp>
          <p:nvGrpSpPr>
            <p:cNvPr id="24" name="Group"/>
            <p:cNvGrpSpPr/>
            <p:nvPr/>
          </p:nvGrpSpPr>
          <p:grpSpPr>
            <a:xfrm>
              <a:off x="5597525" y="1630362"/>
              <a:ext cx="1257301" cy="827090"/>
              <a:chOff x="0" y="0"/>
              <a:chExt cx="1257300" cy="827089"/>
            </a:xfrm>
          </p:grpSpPr>
          <p:sp>
            <p:nvSpPr>
              <p:cNvPr id="13" name="Oval"/>
              <p:cNvSpPr/>
              <p:nvPr/>
            </p:nvSpPr>
            <p:spPr>
              <a:xfrm>
                <a:off x="252412" y="150812"/>
                <a:ext cx="844552" cy="519115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/>
                  </a:gs>
                  <a:gs pos="100000">
                    <a:srgbClr val="007CCF"/>
                  </a:gs>
                </a:gsLst>
                <a:path path="circle">
                  <a:fillToRect l="37721" t="-19636" r="62278" b="119636"/>
                </a:path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14" name="Oval"/>
              <p:cNvSpPr/>
              <p:nvPr/>
            </p:nvSpPr>
            <p:spPr>
              <a:xfrm>
                <a:off x="315911" y="198437"/>
                <a:ext cx="717554" cy="436565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/>
                  </a:gs>
                  <a:gs pos="100000">
                    <a:srgbClr val="007CCF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15" name="Oval"/>
              <p:cNvSpPr/>
              <p:nvPr/>
            </p:nvSpPr>
            <p:spPr>
              <a:xfrm>
                <a:off x="404811" y="249237"/>
                <a:ext cx="546103" cy="328615"/>
              </a:xfrm>
              <a:prstGeom prst="ellipse">
                <a:avLst/>
              </a:prstGeom>
              <a:gradFill flip="none" rotWithShape="1">
                <a:gsLst>
                  <a:gs pos="0">
                    <a:srgbClr val="0080D7"/>
                  </a:gs>
                  <a:gs pos="100000">
                    <a:schemeClr val="accent2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16" name="Oval"/>
              <p:cNvSpPr/>
              <p:nvPr/>
            </p:nvSpPr>
            <p:spPr>
              <a:xfrm>
                <a:off x="468312" y="287337"/>
                <a:ext cx="415926" cy="252415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/>
                  </a:gs>
                  <a:gs pos="100000">
                    <a:srgbClr val="0084DD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17" name="Oval"/>
              <p:cNvSpPr/>
              <p:nvPr/>
            </p:nvSpPr>
            <p:spPr>
              <a:xfrm>
                <a:off x="522287" y="328612"/>
                <a:ext cx="304803" cy="169865"/>
              </a:xfrm>
              <a:prstGeom prst="ellipse">
                <a:avLst/>
              </a:prstGeom>
              <a:gradFill flip="none" rotWithShape="1">
                <a:gsLst>
                  <a:gs pos="0">
                    <a:srgbClr val="0080D7"/>
                  </a:gs>
                  <a:gs pos="100000">
                    <a:schemeClr val="accent2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18" name="Shape"/>
              <p:cNvSpPr/>
              <p:nvPr/>
            </p:nvSpPr>
            <p:spPr>
              <a:xfrm>
                <a:off x="76199" y="-1"/>
                <a:ext cx="608014" cy="25559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261" y="1610"/>
                    </a:moveTo>
                    <a:lnTo>
                      <a:pt x="14532" y="3220"/>
                    </a:lnTo>
                    <a:lnTo>
                      <a:pt x="8425" y="7245"/>
                    </a:lnTo>
                    <a:lnTo>
                      <a:pt x="5711" y="10330"/>
                    </a:lnTo>
                    <a:lnTo>
                      <a:pt x="3336" y="13550"/>
                    </a:lnTo>
                    <a:lnTo>
                      <a:pt x="1357" y="17575"/>
                    </a:lnTo>
                    <a:lnTo>
                      <a:pt x="0" y="21600"/>
                    </a:lnTo>
                    <a:lnTo>
                      <a:pt x="0" y="18380"/>
                    </a:lnTo>
                    <a:lnTo>
                      <a:pt x="1640" y="14355"/>
                    </a:lnTo>
                    <a:lnTo>
                      <a:pt x="3675" y="11135"/>
                    </a:lnTo>
                    <a:lnTo>
                      <a:pt x="8764" y="4830"/>
                    </a:lnTo>
                    <a:lnTo>
                      <a:pt x="14532" y="1610"/>
                    </a:lnTo>
                    <a:lnTo>
                      <a:pt x="21261" y="0"/>
                    </a:lnTo>
                    <a:lnTo>
                      <a:pt x="21600" y="0"/>
                    </a:lnTo>
                    <a:lnTo>
                      <a:pt x="21600" y="1610"/>
                    </a:lnTo>
                    <a:lnTo>
                      <a:pt x="21261" y="161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/>
                  </a:gs>
                  <a:gs pos="100000">
                    <a:srgbClr val="0080D7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19" name="Shape"/>
              <p:cNvSpPr/>
              <p:nvPr/>
            </p:nvSpPr>
            <p:spPr>
              <a:xfrm>
                <a:off x="266700" y="722312"/>
                <a:ext cx="704850" cy="10477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2531" y="17673"/>
                    </a:moveTo>
                    <a:lnTo>
                      <a:pt x="17212" y="15709"/>
                    </a:lnTo>
                    <a:lnTo>
                      <a:pt x="21600" y="7855"/>
                    </a:lnTo>
                    <a:lnTo>
                      <a:pt x="21600" y="11782"/>
                    </a:lnTo>
                    <a:lnTo>
                      <a:pt x="17212" y="19636"/>
                    </a:lnTo>
                    <a:lnTo>
                      <a:pt x="12531" y="21600"/>
                    </a:lnTo>
                    <a:lnTo>
                      <a:pt x="9069" y="19636"/>
                    </a:lnTo>
                    <a:lnTo>
                      <a:pt x="5851" y="15709"/>
                    </a:lnTo>
                    <a:lnTo>
                      <a:pt x="2926" y="11782"/>
                    </a:lnTo>
                    <a:lnTo>
                      <a:pt x="0" y="3927"/>
                    </a:lnTo>
                    <a:lnTo>
                      <a:pt x="0" y="0"/>
                    </a:lnTo>
                    <a:lnTo>
                      <a:pt x="2633" y="7855"/>
                    </a:lnTo>
                    <a:lnTo>
                      <a:pt x="9069" y="15709"/>
                    </a:lnTo>
                    <a:lnTo>
                      <a:pt x="12531" y="1767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/>
                  </a:gs>
                  <a:gs pos="100000">
                    <a:srgbClr val="0073C1"/>
                  </a:gs>
                </a:gsLst>
                <a:lin ang="81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20" name="Shape"/>
              <p:cNvSpPr/>
              <p:nvPr/>
            </p:nvSpPr>
            <p:spPr>
              <a:xfrm>
                <a:off x="-1" y="303212"/>
                <a:ext cx="141289" cy="3429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912" y="6600"/>
                    </a:moveTo>
                    <a:lnTo>
                      <a:pt x="4369" y="10800"/>
                    </a:lnTo>
                    <a:lnTo>
                      <a:pt x="8737" y="14400"/>
                    </a:lnTo>
                    <a:lnTo>
                      <a:pt x="14562" y="18000"/>
                    </a:lnTo>
                    <a:lnTo>
                      <a:pt x="21600" y="21600"/>
                    </a:lnTo>
                    <a:lnTo>
                      <a:pt x="17474" y="21600"/>
                    </a:lnTo>
                    <a:lnTo>
                      <a:pt x="10193" y="18000"/>
                    </a:lnTo>
                    <a:lnTo>
                      <a:pt x="4369" y="14400"/>
                    </a:lnTo>
                    <a:lnTo>
                      <a:pt x="1456" y="10800"/>
                    </a:lnTo>
                    <a:lnTo>
                      <a:pt x="0" y="6600"/>
                    </a:lnTo>
                    <a:lnTo>
                      <a:pt x="0" y="3000"/>
                    </a:lnTo>
                    <a:lnTo>
                      <a:pt x="2912" y="0"/>
                    </a:lnTo>
                    <a:lnTo>
                      <a:pt x="7281" y="0"/>
                    </a:lnTo>
                    <a:lnTo>
                      <a:pt x="4369" y="3000"/>
                    </a:lnTo>
                    <a:lnTo>
                      <a:pt x="2912" y="660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77C8"/>
                  </a:gs>
                  <a:gs pos="100000">
                    <a:schemeClr val="accent2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21" name="Shape"/>
              <p:cNvSpPr/>
              <p:nvPr/>
            </p:nvSpPr>
            <p:spPr>
              <a:xfrm>
                <a:off x="66675" y="47625"/>
                <a:ext cx="1190626" cy="73183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046" y="20757"/>
                    </a:moveTo>
                    <a:lnTo>
                      <a:pt x="8993" y="20475"/>
                    </a:lnTo>
                    <a:lnTo>
                      <a:pt x="7084" y="19913"/>
                    </a:lnTo>
                    <a:lnTo>
                      <a:pt x="5349" y="19070"/>
                    </a:lnTo>
                    <a:lnTo>
                      <a:pt x="3788" y="17945"/>
                    </a:lnTo>
                    <a:lnTo>
                      <a:pt x="2400" y="16259"/>
                    </a:lnTo>
                    <a:lnTo>
                      <a:pt x="1533" y="14572"/>
                    </a:lnTo>
                    <a:lnTo>
                      <a:pt x="867" y="12604"/>
                    </a:lnTo>
                    <a:lnTo>
                      <a:pt x="694" y="10636"/>
                    </a:lnTo>
                    <a:lnTo>
                      <a:pt x="867" y="8668"/>
                    </a:lnTo>
                    <a:lnTo>
                      <a:pt x="1533" y="6700"/>
                    </a:lnTo>
                    <a:lnTo>
                      <a:pt x="2400" y="5013"/>
                    </a:lnTo>
                    <a:lnTo>
                      <a:pt x="3788" y="3608"/>
                    </a:lnTo>
                    <a:lnTo>
                      <a:pt x="5349" y="2202"/>
                    </a:lnTo>
                    <a:lnTo>
                      <a:pt x="7084" y="1406"/>
                    </a:lnTo>
                    <a:lnTo>
                      <a:pt x="8993" y="843"/>
                    </a:lnTo>
                    <a:lnTo>
                      <a:pt x="11046" y="562"/>
                    </a:lnTo>
                    <a:lnTo>
                      <a:pt x="13822" y="843"/>
                    </a:lnTo>
                    <a:lnTo>
                      <a:pt x="16251" y="1921"/>
                    </a:lnTo>
                    <a:lnTo>
                      <a:pt x="16251" y="1406"/>
                    </a:lnTo>
                    <a:lnTo>
                      <a:pt x="13822" y="281"/>
                    </a:lnTo>
                    <a:lnTo>
                      <a:pt x="11046" y="0"/>
                    </a:lnTo>
                    <a:lnTo>
                      <a:pt x="8819" y="281"/>
                    </a:lnTo>
                    <a:lnTo>
                      <a:pt x="6737" y="843"/>
                    </a:lnTo>
                    <a:lnTo>
                      <a:pt x="4829" y="1921"/>
                    </a:lnTo>
                    <a:lnTo>
                      <a:pt x="3267" y="3046"/>
                    </a:lnTo>
                    <a:lnTo>
                      <a:pt x="1880" y="4732"/>
                    </a:lnTo>
                    <a:lnTo>
                      <a:pt x="867" y="6419"/>
                    </a:lnTo>
                    <a:lnTo>
                      <a:pt x="173" y="8387"/>
                    </a:lnTo>
                    <a:lnTo>
                      <a:pt x="0" y="10636"/>
                    </a:lnTo>
                    <a:lnTo>
                      <a:pt x="173" y="12885"/>
                    </a:lnTo>
                    <a:lnTo>
                      <a:pt x="867" y="14853"/>
                    </a:lnTo>
                    <a:lnTo>
                      <a:pt x="1880" y="16821"/>
                    </a:lnTo>
                    <a:lnTo>
                      <a:pt x="3267" y="18508"/>
                    </a:lnTo>
                    <a:lnTo>
                      <a:pt x="4829" y="19632"/>
                    </a:lnTo>
                    <a:lnTo>
                      <a:pt x="6737" y="20757"/>
                    </a:lnTo>
                    <a:lnTo>
                      <a:pt x="8819" y="21319"/>
                    </a:lnTo>
                    <a:lnTo>
                      <a:pt x="11046" y="21600"/>
                    </a:lnTo>
                    <a:lnTo>
                      <a:pt x="12954" y="21319"/>
                    </a:lnTo>
                    <a:lnTo>
                      <a:pt x="14689" y="21038"/>
                    </a:lnTo>
                    <a:lnTo>
                      <a:pt x="17610" y="19351"/>
                    </a:lnTo>
                    <a:lnTo>
                      <a:pt x="18998" y="18226"/>
                    </a:lnTo>
                    <a:lnTo>
                      <a:pt x="20039" y="16821"/>
                    </a:lnTo>
                    <a:lnTo>
                      <a:pt x="20906" y="15415"/>
                    </a:lnTo>
                    <a:lnTo>
                      <a:pt x="21600" y="13728"/>
                    </a:lnTo>
                    <a:lnTo>
                      <a:pt x="21427" y="13447"/>
                    </a:lnTo>
                    <a:lnTo>
                      <a:pt x="21080" y="13166"/>
                    </a:lnTo>
                    <a:lnTo>
                      <a:pt x="20559" y="14853"/>
                    </a:lnTo>
                    <a:lnTo>
                      <a:pt x="19692" y="16259"/>
                    </a:lnTo>
                    <a:lnTo>
                      <a:pt x="18651" y="17664"/>
                    </a:lnTo>
                    <a:lnTo>
                      <a:pt x="17465" y="18789"/>
                    </a:lnTo>
                    <a:lnTo>
                      <a:pt x="14516" y="20194"/>
                    </a:lnTo>
                    <a:lnTo>
                      <a:pt x="12781" y="20757"/>
                    </a:lnTo>
                    <a:lnTo>
                      <a:pt x="11046" y="20757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/>
                  </a:gs>
                  <a:gs pos="100000">
                    <a:srgbClr val="007CCF"/>
                  </a:gs>
                </a:gsLst>
                <a:path path="circle">
                  <a:fillToRect l="37721" t="-19636" r="62278" b="119636"/>
                </a:path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22" name="Shape"/>
              <p:cNvSpPr/>
              <p:nvPr/>
            </p:nvSpPr>
            <p:spPr>
              <a:xfrm>
                <a:off x="809625" y="9525"/>
                <a:ext cx="152400" cy="476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0" y="8640"/>
                    </a:lnTo>
                    <a:lnTo>
                      <a:pt x="10800" y="12960"/>
                    </a:lnTo>
                    <a:lnTo>
                      <a:pt x="21600" y="21600"/>
                    </a:lnTo>
                    <a:lnTo>
                      <a:pt x="21600" y="12960"/>
                    </a:lnTo>
                    <a:lnTo>
                      <a:pt x="10800" y="8640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77C8"/>
                  </a:gs>
                  <a:gs pos="100000">
                    <a:schemeClr val="accent2"/>
                  </a:gs>
                </a:gsLst>
                <a:lin ang="108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23" name="Oval"/>
              <p:cNvSpPr/>
              <p:nvPr/>
            </p:nvSpPr>
            <p:spPr>
              <a:xfrm>
                <a:off x="608012" y="369887"/>
                <a:ext cx="133353" cy="84139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/>
                  </a:gs>
                  <a:gs pos="100000">
                    <a:srgbClr val="0080D7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</p:grpSp>
        <p:grpSp>
          <p:nvGrpSpPr>
            <p:cNvPr id="43" name="Group"/>
            <p:cNvGrpSpPr/>
            <p:nvPr/>
          </p:nvGrpSpPr>
          <p:grpSpPr>
            <a:xfrm>
              <a:off x="2816225" y="1497012"/>
              <a:ext cx="2581276" cy="1084265"/>
              <a:chOff x="0" y="0"/>
              <a:chExt cx="2581274" cy="1084264"/>
            </a:xfrm>
          </p:grpSpPr>
          <p:sp>
            <p:nvSpPr>
              <p:cNvPr id="25" name="Oval"/>
              <p:cNvSpPr/>
              <p:nvPr/>
            </p:nvSpPr>
            <p:spPr>
              <a:xfrm>
                <a:off x="781050" y="481012"/>
                <a:ext cx="1012826" cy="598489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/>
                  </a:gs>
                  <a:gs pos="100000">
                    <a:srgbClr val="0077C8"/>
                  </a:gs>
                </a:gsLst>
                <a:lin ang="135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26" name="Oval"/>
              <p:cNvSpPr/>
              <p:nvPr/>
            </p:nvSpPr>
            <p:spPr>
              <a:xfrm>
                <a:off x="854075" y="519112"/>
                <a:ext cx="862015" cy="527053"/>
              </a:xfrm>
              <a:prstGeom prst="ellipse">
                <a:avLst/>
              </a:prstGeom>
              <a:gradFill flip="none" rotWithShape="1">
                <a:gsLst>
                  <a:gs pos="0">
                    <a:srgbClr val="0077C8"/>
                  </a:gs>
                  <a:gs pos="100000">
                    <a:schemeClr val="accent2"/>
                  </a:gs>
                </a:gsLst>
                <a:lin ang="135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27" name="Oval"/>
              <p:cNvSpPr/>
              <p:nvPr/>
            </p:nvSpPr>
            <p:spPr>
              <a:xfrm>
                <a:off x="896937" y="552450"/>
                <a:ext cx="795341" cy="474665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/>
                  </a:gs>
                  <a:gs pos="100000">
                    <a:srgbClr val="007CCF"/>
                  </a:gs>
                </a:gsLst>
                <a:lin ang="135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28" name="Oval"/>
              <p:cNvSpPr/>
              <p:nvPr/>
            </p:nvSpPr>
            <p:spPr>
              <a:xfrm>
                <a:off x="939800" y="581025"/>
                <a:ext cx="704850" cy="409577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/>
                  </a:gs>
                  <a:gs pos="100000">
                    <a:srgbClr val="0077C8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29" name="Oval"/>
              <p:cNvSpPr/>
              <p:nvPr/>
            </p:nvSpPr>
            <p:spPr>
              <a:xfrm>
                <a:off x="966787" y="593725"/>
                <a:ext cx="655638" cy="381001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/>
                  </a:gs>
                  <a:gs pos="100000">
                    <a:srgbClr val="0080D7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30" name="Oval"/>
              <p:cNvSpPr/>
              <p:nvPr/>
            </p:nvSpPr>
            <p:spPr>
              <a:xfrm>
                <a:off x="1049337" y="627062"/>
                <a:ext cx="485777" cy="304803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/>
                  </a:gs>
                  <a:gs pos="100000">
                    <a:srgbClr val="0077C8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31" name="Oval"/>
              <p:cNvSpPr/>
              <p:nvPr/>
            </p:nvSpPr>
            <p:spPr>
              <a:xfrm>
                <a:off x="1111250" y="674687"/>
                <a:ext cx="360365" cy="214315"/>
              </a:xfrm>
              <a:prstGeom prst="ellipse">
                <a:avLst/>
              </a:prstGeom>
              <a:gradFill flip="none" rotWithShape="1">
                <a:gsLst>
                  <a:gs pos="0">
                    <a:srgbClr val="007CCF"/>
                  </a:gs>
                  <a:gs pos="100000">
                    <a:schemeClr val="accent2"/>
                  </a:gs>
                </a:gsLst>
                <a:lin ang="135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32" name="Oval"/>
              <p:cNvSpPr/>
              <p:nvPr/>
            </p:nvSpPr>
            <p:spPr>
              <a:xfrm>
                <a:off x="1216025" y="739775"/>
                <a:ext cx="142877" cy="95251"/>
              </a:xfrm>
              <a:prstGeom prst="ellipse">
                <a:avLst/>
              </a:prstGeom>
              <a:gradFill flip="none" rotWithShape="1">
                <a:gsLst>
                  <a:gs pos="0">
                    <a:srgbClr val="007CCF"/>
                  </a:gs>
                  <a:gs pos="100000">
                    <a:schemeClr val="accent2"/>
                  </a:gs>
                </a:gsLst>
                <a:lin ang="108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33" name="Shape"/>
              <p:cNvSpPr/>
              <p:nvPr/>
            </p:nvSpPr>
            <p:spPr>
              <a:xfrm>
                <a:off x="1284287" y="303212"/>
                <a:ext cx="712790" cy="29527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89" y="697"/>
                    </a:moveTo>
                    <a:lnTo>
                      <a:pt x="7232" y="2090"/>
                    </a:lnTo>
                    <a:lnTo>
                      <a:pt x="10366" y="4181"/>
                    </a:lnTo>
                    <a:lnTo>
                      <a:pt x="13259" y="6968"/>
                    </a:lnTo>
                    <a:lnTo>
                      <a:pt x="15863" y="9755"/>
                    </a:lnTo>
                    <a:lnTo>
                      <a:pt x="18177" y="13239"/>
                    </a:lnTo>
                    <a:lnTo>
                      <a:pt x="20202" y="17419"/>
                    </a:lnTo>
                    <a:lnTo>
                      <a:pt x="21600" y="21600"/>
                    </a:lnTo>
                    <a:lnTo>
                      <a:pt x="21600" y="18813"/>
                    </a:lnTo>
                    <a:lnTo>
                      <a:pt x="19912" y="14632"/>
                    </a:lnTo>
                    <a:lnTo>
                      <a:pt x="17888" y="11148"/>
                    </a:lnTo>
                    <a:lnTo>
                      <a:pt x="15573" y="7665"/>
                    </a:lnTo>
                    <a:lnTo>
                      <a:pt x="12970" y="5574"/>
                    </a:lnTo>
                    <a:lnTo>
                      <a:pt x="6943" y="1394"/>
                    </a:lnTo>
                    <a:lnTo>
                      <a:pt x="3761" y="697"/>
                    </a:lnTo>
                    <a:lnTo>
                      <a:pt x="289" y="0"/>
                    </a:lnTo>
                    <a:lnTo>
                      <a:pt x="0" y="0"/>
                    </a:lnTo>
                    <a:lnTo>
                      <a:pt x="0" y="697"/>
                    </a:lnTo>
                    <a:lnTo>
                      <a:pt x="289" y="697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/>
                  </a:gs>
                  <a:gs pos="100000">
                    <a:srgbClr val="007CCF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34" name="Shape"/>
              <p:cNvSpPr/>
              <p:nvPr/>
            </p:nvSpPr>
            <p:spPr>
              <a:xfrm>
                <a:off x="581025" y="350837"/>
                <a:ext cx="1416050" cy="7334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558" y="12904"/>
                    </a:moveTo>
                    <a:lnTo>
                      <a:pt x="704" y="10379"/>
                    </a:lnTo>
                    <a:lnTo>
                      <a:pt x="1432" y="8135"/>
                    </a:lnTo>
                    <a:lnTo>
                      <a:pt x="2306" y="6171"/>
                    </a:lnTo>
                    <a:lnTo>
                      <a:pt x="3616" y="4488"/>
                    </a:lnTo>
                    <a:lnTo>
                      <a:pt x="5072" y="2805"/>
                    </a:lnTo>
                    <a:lnTo>
                      <a:pt x="6820" y="1683"/>
                    </a:lnTo>
                    <a:lnTo>
                      <a:pt x="8834" y="1122"/>
                    </a:lnTo>
                    <a:lnTo>
                      <a:pt x="10873" y="842"/>
                    </a:lnTo>
                    <a:lnTo>
                      <a:pt x="12911" y="1122"/>
                    </a:lnTo>
                    <a:lnTo>
                      <a:pt x="14780" y="1683"/>
                    </a:lnTo>
                    <a:lnTo>
                      <a:pt x="16528" y="2805"/>
                    </a:lnTo>
                    <a:lnTo>
                      <a:pt x="17984" y="4488"/>
                    </a:lnTo>
                    <a:lnTo>
                      <a:pt x="19294" y="6171"/>
                    </a:lnTo>
                    <a:lnTo>
                      <a:pt x="20168" y="8135"/>
                    </a:lnTo>
                    <a:lnTo>
                      <a:pt x="20896" y="10379"/>
                    </a:lnTo>
                    <a:lnTo>
                      <a:pt x="21042" y="12904"/>
                    </a:lnTo>
                    <a:lnTo>
                      <a:pt x="20751" y="15429"/>
                    </a:lnTo>
                    <a:lnTo>
                      <a:pt x="20168" y="17673"/>
                    </a:lnTo>
                    <a:lnTo>
                      <a:pt x="19003" y="19917"/>
                    </a:lnTo>
                    <a:lnTo>
                      <a:pt x="17547" y="21600"/>
                    </a:lnTo>
                    <a:lnTo>
                      <a:pt x="18566" y="21600"/>
                    </a:lnTo>
                    <a:lnTo>
                      <a:pt x="19877" y="19917"/>
                    </a:lnTo>
                    <a:lnTo>
                      <a:pt x="20751" y="17673"/>
                    </a:lnTo>
                    <a:lnTo>
                      <a:pt x="21454" y="15429"/>
                    </a:lnTo>
                    <a:lnTo>
                      <a:pt x="21600" y="12904"/>
                    </a:lnTo>
                    <a:lnTo>
                      <a:pt x="21454" y="10379"/>
                    </a:lnTo>
                    <a:lnTo>
                      <a:pt x="20751" y="7855"/>
                    </a:lnTo>
                    <a:lnTo>
                      <a:pt x="19731" y="5610"/>
                    </a:lnTo>
                    <a:lnTo>
                      <a:pt x="18421" y="3927"/>
                    </a:lnTo>
                    <a:lnTo>
                      <a:pt x="16819" y="2244"/>
                    </a:lnTo>
                    <a:lnTo>
                      <a:pt x="15071" y="1122"/>
                    </a:lnTo>
                    <a:lnTo>
                      <a:pt x="13057" y="281"/>
                    </a:lnTo>
                    <a:lnTo>
                      <a:pt x="10873" y="0"/>
                    </a:lnTo>
                    <a:lnTo>
                      <a:pt x="8689" y="281"/>
                    </a:lnTo>
                    <a:lnTo>
                      <a:pt x="6674" y="1122"/>
                    </a:lnTo>
                    <a:lnTo>
                      <a:pt x="4781" y="2244"/>
                    </a:lnTo>
                    <a:lnTo>
                      <a:pt x="3179" y="3927"/>
                    </a:lnTo>
                    <a:lnTo>
                      <a:pt x="1869" y="5610"/>
                    </a:lnTo>
                    <a:lnTo>
                      <a:pt x="849" y="7855"/>
                    </a:lnTo>
                    <a:lnTo>
                      <a:pt x="291" y="10379"/>
                    </a:lnTo>
                    <a:lnTo>
                      <a:pt x="0" y="12904"/>
                    </a:lnTo>
                    <a:lnTo>
                      <a:pt x="146" y="15429"/>
                    </a:lnTo>
                    <a:lnTo>
                      <a:pt x="849" y="17673"/>
                    </a:lnTo>
                    <a:lnTo>
                      <a:pt x="1723" y="19917"/>
                    </a:lnTo>
                    <a:lnTo>
                      <a:pt x="3034" y="21600"/>
                    </a:lnTo>
                    <a:lnTo>
                      <a:pt x="4053" y="21600"/>
                    </a:lnTo>
                    <a:lnTo>
                      <a:pt x="2597" y="19917"/>
                    </a:lnTo>
                    <a:lnTo>
                      <a:pt x="1432" y="17673"/>
                    </a:lnTo>
                    <a:lnTo>
                      <a:pt x="849" y="15429"/>
                    </a:lnTo>
                    <a:lnTo>
                      <a:pt x="558" y="12904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73C1"/>
                  </a:gs>
                  <a:gs pos="100000">
                    <a:schemeClr val="accent2"/>
                  </a:gs>
                </a:gsLst>
                <a:lin ang="135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35" name="Shape"/>
              <p:cNvSpPr/>
              <p:nvPr/>
            </p:nvSpPr>
            <p:spPr>
              <a:xfrm>
                <a:off x="485775" y="312737"/>
                <a:ext cx="646113" cy="7715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58" y="13333"/>
                    </a:moveTo>
                    <a:lnTo>
                      <a:pt x="1277" y="10933"/>
                    </a:lnTo>
                    <a:lnTo>
                      <a:pt x="2554" y="8800"/>
                    </a:lnTo>
                    <a:lnTo>
                      <a:pt x="4416" y="6667"/>
                    </a:lnTo>
                    <a:lnTo>
                      <a:pt x="6969" y="4800"/>
                    </a:lnTo>
                    <a:lnTo>
                      <a:pt x="9842" y="3200"/>
                    </a:lnTo>
                    <a:lnTo>
                      <a:pt x="13354" y="1867"/>
                    </a:lnTo>
                    <a:lnTo>
                      <a:pt x="17503" y="1067"/>
                    </a:lnTo>
                    <a:lnTo>
                      <a:pt x="21600" y="267"/>
                    </a:lnTo>
                    <a:lnTo>
                      <a:pt x="21600" y="0"/>
                    </a:lnTo>
                    <a:lnTo>
                      <a:pt x="17184" y="533"/>
                    </a:lnTo>
                    <a:lnTo>
                      <a:pt x="13034" y="1600"/>
                    </a:lnTo>
                    <a:lnTo>
                      <a:pt x="9523" y="2933"/>
                    </a:lnTo>
                    <a:lnTo>
                      <a:pt x="6331" y="4533"/>
                    </a:lnTo>
                    <a:lnTo>
                      <a:pt x="3831" y="6400"/>
                    </a:lnTo>
                    <a:lnTo>
                      <a:pt x="1596" y="8533"/>
                    </a:lnTo>
                    <a:lnTo>
                      <a:pt x="319" y="10933"/>
                    </a:lnTo>
                    <a:lnTo>
                      <a:pt x="0" y="13333"/>
                    </a:lnTo>
                    <a:lnTo>
                      <a:pt x="319" y="15467"/>
                    </a:lnTo>
                    <a:lnTo>
                      <a:pt x="1596" y="17600"/>
                    </a:lnTo>
                    <a:lnTo>
                      <a:pt x="3511" y="19733"/>
                    </a:lnTo>
                    <a:lnTo>
                      <a:pt x="5693" y="21600"/>
                    </a:lnTo>
                    <a:lnTo>
                      <a:pt x="6969" y="21600"/>
                    </a:lnTo>
                    <a:lnTo>
                      <a:pt x="4416" y="20000"/>
                    </a:lnTo>
                    <a:lnTo>
                      <a:pt x="2554" y="17867"/>
                    </a:lnTo>
                    <a:lnTo>
                      <a:pt x="1277" y="15733"/>
                    </a:lnTo>
                    <a:lnTo>
                      <a:pt x="958" y="1333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7CCF"/>
                  </a:gs>
                  <a:gs pos="100000">
                    <a:schemeClr val="accent2"/>
                  </a:gs>
                </a:gsLst>
                <a:lin ang="108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36" name="Shape"/>
              <p:cNvSpPr/>
              <p:nvPr/>
            </p:nvSpPr>
            <p:spPr>
              <a:xfrm>
                <a:off x="1922461" y="655637"/>
                <a:ext cx="171452" cy="40005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966" y="7200"/>
                    </a:moveTo>
                    <a:lnTo>
                      <a:pt x="16755" y="11314"/>
                    </a:lnTo>
                    <a:lnTo>
                      <a:pt x="13121" y="14914"/>
                    </a:lnTo>
                    <a:lnTo>
                      <a:pt x="7267" y="18514"/>
                    </a:lnTo>
                    <a:lnTo>
                      <a:pt x="0" y="21600"/>
                    </a:lnTo>
                    <a:lnTo>
                      <a:pt x="3634" y="21600"/>
                    </a:lnTo>
                    <a:lnTo>
                      <a:pt x="10699" y="18514"/>
                    </a:lnTo>
                    <a:lnTo>
                      <a:pt x="16755" y="14914"/>
                    </a:lnTo>
                    <a:lnTo>
                      <a:pt x="20389" y="11314"/>
                    </a:lnTo>
                    <a:lnTo>
                      <a:pt x="21600" y="7200"/>
                    </a:lnTo>
                    <a:lnTo>
                      <a:pt x="20389" y="3600"/>
                    </a:lnTo>
                    <a:lnTo>
                      <a:pt x="17966" y="0"/>
                    </a:lnTo>
                    <a:lnTo>
                      <a:pt x="13121" y="0"/>
                    </a:lnTo>
                    <a:lnTo>
                      <a:pt x="16755" y="3600"/>
                    </a:lnTo>
                    <a:lnTo>
                      <a:pt x="17966" y="720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6FBB"/>
                  </a:gs>
                  <a:gs pos="100000">
                    <a:schemeClr val="accent2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37" name="Shape"/>
              <p:cNvSpPr/>
              <p:nvPr/>
            </p:nvSpPr>
            <p:spPr>
              <a:xfrm>
                <a:off x="463550" y="85725"/>
                <a:ext cx="1325563" cy="2381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3400" y="2592"/>
                    </a:moveTo>
                    <a:lnTo>
                      <a:pt x="15443" y="3456"/>
                    </a:lnTo>
                    <a:lnTo>
                      <a:pt x="17642" y="4320"/>
                    </a:lnTo>
                    <a:lnTo>
                      <a:pt x="19531" y="6048"/>
                    </a:lnTo>
                    <a:lnTo>
                      <a:pt x="21419" y="8640"/>
                    </a:lnTo>
                    <a:lnTo>
                      <a:pt x="21600" y="6048"/>
                    </a:lnTo>
                    <a:lnTo>
                      <a:pt x="19686" y="3456"/>
                    </a:lnTo>
                    <a:lnTo>
                      <a:pt x="17797" y="1728"/>
                    </a:lnTo>
                    <a:lnTo>
                      <a:pt x="13400" y="0"/>
                    </a:lnTo>
                    <a:lnTo>
                      <a:pt x="9623" y="1728"/>
                    </a:lnTo>
                    <a:lnTo>
                      <a:pt x="6001" y="5184"/>
                    </a:lnTo>
                    <a:lnTo>
                      <a:pt x="2846" y="11232"/>
                    </a:lnTo>
                    <a:lnTo>
                      <a:pt x="0" y="19008"/>
                    </a:lnTo>
                    <a:lnTo>
                      <a:pt x="491" y="21600"/>
                    </a:lnTo>
                    <a:lnTo>
                      <a:pt x="3156" y="13824"/>
                    </a:lnTo>
                    <a:lnTo>
                      <a:pt x="6312" y="7776"/>
                    </a:lnTo>
                    <a:lnTo>
                      <a:pt x="9778" y="4320"/>
                    </a:lnTo>
                    <a:lnTo>
                      <a:pt x="13400" y="2592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38" name="Shape"/>
              <p:cNvSpPr/>
              <p:nvPr/>
            </p:nvSpPr>
            <p:spPr>
              <a:xfrm>
                <a:off x="144461" y="352425"/>
                <a:ext cx="271464" cy="73183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916" y="12323"/>
                    </a:moveTo>
                    <a:lnTo>
                      <a:pt x="5432" y="8949"/>
                    </a:lnTo>
                    <a:lnTo>
                      <a:pt x="8463" y="6138"/>
                    </a:lnTo>
                    <a:lnTo>
                      <a:pt x="14653" y="3374"/>
                    </a:lnTo>
                    <a:lnTo>
                      <a:pt x="21600" y="843"/>
                    </a:lnTo>
                    <a:lnTo>
                      <a:pt x="19326" y="0"/>
                    </a:lnTo>
                    <a:lnTo>
                      <a:pt x="10863" y="2811"/>
                    </a:lnTo>
                    <a:lnTo>
                      <a:pt x="5432" y="5623"/>
                    </a:lnTo>
                    <a:lnTo>
                      <a:pt x="1642" y="8949"/>
                    </a:lnTo>
                    <a:lnTo>
                      <a:pt x="0" y="12323"/>
                    </a:lnTo>
                    <a:lnTo>
                      <a:pt x="758" y="14853"/>
                    </a:lnTo>
                    <a:lnTo>
                      <a:pt x="3158" y="17102"/>
                    </a:lnTo>
                    <a:lnTo>
                      <a:pt x="6189" y="19351"/>
                    </a:lnTo>
                    <a:lnTo>
                      <a:pt x="10863" y="21600"/>
                    </a:lnTo>
                    <a:lnTo>
                      <a:pt x="15411" y="21600"/>
                    </a:lnTo>
                    <a:lnTo>
                      <a:pt x="10863" y="19351"/>
                    </a:lnTo>
                    <a:lnTo>
                      <a:pt x="6947" y="17102"/>
                    </a:lnTo>
                    <a:lnTo>
                      <a:pt x="4674" y="14853"/>
                    </a:lnTo>
                    <a:lnTo>
                      <a:pt x="3916" y="12323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39" name="Shape"/>
              <p:cNvSpPr/>
              <p:nvPr/>
            </p:nvSpPr>
            <p:spPr>
              <a:xfrm>
                <a:off x="1865311" y="190500"/>
                <a:ext cx="571502" cy="89376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14004"/>
                    </a:moveTo>
                    <a:lnTo>
                      <a:pt x="21180" y="11702"/>
                    </a:lnTo>
                    <a:lnTo>
                      <a:pt x="20100" y="9630"/>
                    </a:lnTo>
                    <a:lnTo>
                      <a:pt x="18300" y="7827"/>
                    </a:lnTo>
                    <a:lnTo>
                      <a:pt x="15720" y="5985"/>
                    </a:lnTo>
                    <a:lnTo>
                      <a:pt x="12780" y="4144"/>
                    </a:lnTo>
                    <a:lnTo>
                      <a:pt x="9540" y="2532"/>
                    </a:lnTo>
                    <a:lnTo>
                      <a:pt x="5520" y="1151"/>
                    </a:lnTo>
                    <a:lnTo>
                      <a:pt x="1140" y="0"/>
                    </a:lnTo>
                    <a:lnTo>
                      <a:pt x="0" y="460"/>
                    </a:lnTo>
                    <a:lnTo>
                      <a:pt x="4020" y="1611"/>
                    </a:lnTo>
                    <a:lnTo>
                      <a:pt x="8040" y="2993"/>
                    </a:lnTo>
                    <a:lnTo>
                      <a:pt x="11340" y="4374"/>
                    </a:lnTo>
                    <a:lnTo>
                      <a:pt x="14280" y="6215"/>
                    </a:lnTo>
                    <a:lnTo>
                      <a:pt x="16440" y="8057"/>
                    </a:lnTo>
                    <a:lnTo>
                      <a:pt x="17940" y="9860"/>
                    </a:lnTo>
                    <a:lnTo>
                      <a:pt x="19020" y="11932"/>
                    </a:lnTo>
                    <a:lnTo>
                      <a:pt x="19380" y="14004"/>
                    </a:lnTo>
                    <a:lnTo>
                      <a:pt x="19020" y="16075"/>
                    </a:lnTo>
                    <a:lnTo>
                      <a:pt x="17940" y="17917"/>
                    </a:lnTo>
                    <a:lnTo>
                      <a:pt x="16440" y="19758"/>
                    </a:lnTo>
                    <a:lnTo>
                      <a:pt x="14280" y="21600"/>
                    </a:lnTo>
                    <a:lnTo>
                      <a:pt x="16080" y="21600"/>
                    </a:lnTo>
                    <a:lnTo>
                      <a:pt x="18660" y="19758"/>
                    </a:lnTo>
                    <a:lnTo>
                      <a:pt x="20100" y="17917"/>
                    </a:lnTo>
                    <a:lnTo>
                      <a:pt x="21180" y="16075"/>
                    </a:lnTo>
                    <a:lnTo>
                      <a:pt x="21600" y="14004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77C8"/>
                  </a:gs>
                  <a:gs pos="100000">
                    <a:schemeClr val="accent2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40" name="Shape"/>
              <p:cNvSpPr/>
              <p:nvPr/>
            </p:nvSpPr>
            <p:spPr>
              <a:xfrm>
                <a:off x="860425" y="-1"/>
                <a:ext cx="1711325" cy="67469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099" y="21600"/>
                    </a:moveTo>
                    <a:lnTo>
                      <a:pt x="21600" y="21295"/>
                    </a:lnTo>
                    <a:lnTo>
                      <a:pt x="21360" y="19160"/>
                    </a:lnTo>
                    <a:lnTo>
                      <a:pt x="20979" y="17077"/>
                    </a:lnTo>
                    <a:lnTo>
                      <a:pt x="19757" y="12808"/>
                    </a:lnTo>
                    <a:lnTo>
                      <a:pt x="18174" y="9148"/>
                    </a:lnTo>
                    <a:lnTo>
                      <a:pt x="16230" y="6099"/>
                    </a:lnTo>
                    <a:lnTo>
                      <a:pt x="13906" y="3659"/>
                    </a:lnTo>
                    <a:lnTo>
                      <a:pt x="11221" y="1525"/>
                    </a:lnTo>
                    <a:lnTo>
                      <a:pt x="8416" y="305"/>
                    </a:lnTo>
                    <a:lnTo>
                      <a:pt x="5370" y="0"/>
                    </a:lnTo>
                    <a:lnTo>
                      <a:pt x="2685" y="305"/>
                    </a:lnTo>
                    <a:lnTo>
                      <a:pt x="0" y="1220"/>
                    </a:lnTo>
                    <a:lnTo>
                      <a:pt x="240" y="1830"/>
                    </a:lnTo>
                    <a:lnTo>
                      <a:pt x="2685" y="915"/>
                    </a:lnTo>
                    <a:lnTo>
                      <a:pt x="5370" y="610"/>
                    </a:lnTo>
                    <a:lnTo>
                      <a:pt x="8416" y="915"/>
                    </a:lnTo>
                    <a:lnTo>
                      <a:pt x="11101" y="2135"/>
                    </a:lnTo>
                    <a:lnTo>
                      <a:pt x="13665" y="4269"/>
                    </a:lnTo>
                    <a:lnTo>
                      <a:pt x="15990" y="6709"/>
                    </a:lnTo>
                    <a:lnTo>
                      <a:pt x="17933" y="9758"/>
                    </a:lnTo>
                    <a:lnTo>
                      <a:pt x="19396" y="13417"/>
                    </a:lnTo>
                    <a:lnTo>
                      <a:pt x="20017" y="15247"/>
                    </a:lnTo>
                    <a:lnTo>
                      <a:pt x="20498" y="17382"/>
                    </a:lnTo>
                    <a:lnTo>
                      <a:pt x="20859" y="19465"/>
                    </a:lnTo>
                    <a:lnTo>
                      <a:pt x="21099" y="2160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77C8"/>
                  </a:gs>
                  <a:gs pos="100000">
                    <a:schemeClr val="accent2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41" name="Shape"/>
              <p:cNvSpPr/>
              <p:nvPr/>
            </p:nvSpPr>
            <p:spPr>
              <a:xfrm>
                <a:off x="2425700" y="712787"/>
                <a:ext cx="155575" cy="37147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lnTo>
                      <a:pt x="5510" y="21600"/>
                    </a:lnTo>
                    <a:lnTo>
                      <a:pt x="12122" y="17169"/>
                    </a:lnTo>
                    <a:lnTo>
                      <a:pt x="17633" y="12738"/>
                    </a:lnTo>
                    <a:lnTo>
                      <a:pt x="20278" y="8308"/>
                    </a:lnTo>
                    <a:lnTo>
                      <a:pt x="21600" y="3323"/>
                    </a:lnTo>
                    <a:lnTo>
                      <a:pt x="21600" y="0"/>
                    </a:lnTo>
                    <a:lnTo>
                      <a:pt x="16310" y="0"/>
                    </a:lnTo>
                    <a:lnTo>
                      <a:pt x="16310" y="3323"/>
                    </a:lnTo>
                    <a:lnTo>
                      <a:pt x="14767" y="8308"/>
                    </a:lnTo>
                    <a:lnTo>
                      <a:pt x="12122" y="12738"/>
                    </a:lnTo>
                    <a:lnTo>
                      <a:pt x="6833" y="17169"/>
                    </a:lnTo>
                    <a:lnTo>
                      <a:pt x="0" y="2160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77C8"/>
                  </a:gs>
                  <a:gs pos="100000">
                    <a:schemeClr val="accent2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42" name="Shape"/>
              <p:cNvSpPr/>
              <p:nvPr/>
            </p:nvSpPr>
            <p:spPr>
              <a:xfrm>
                <a:off x="0" y="66675"/>
                <a:ext cx="763588" cy="10175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808" y="14928"/>
                    </a:moveTo>
                    <a:lnTo>
                      <a:pt x="1078" y="12502"/>
                    </a:lnTo>
                    <a:lnTo>
                      <a:pt x="2470" y="10278"/>
                    </a:lnTo>
                    <a:lnTo>
                      <a:pt x="4086" y="8290"/>
                    </a:lnTo>
                    <a:lnTo>
                      <a:pt x="6556" y="6268"/>
                    </a:lnTo>
                    <a:lnTo>
                      <a:pt x="9565" y="4448"/>
                    </a:lnTo>
                    <a:lnTo>
                      <a:pt x="13113" y="2831"/>
                    </a:lnTo>
                    <a:lnTo>
                      <a:pt x="17244" y="1617"/>
                    </a:lnTo>
                    <a:lnTo>
                      <a:pt x="21600" y="404"/>
                    </a:lnTo>
                    <a:lnTo>
                      <a:pt x="20522" y="0"/>
                    </a:lnTo>
                    <a:lnTo>
                      <a:pt x="16121" y="1213"/>
                    </a:lnTo>
                    <a:lnTo>
                      <a:pt x="12304" y="2628"/>
                    </a:lnTo>
                    <a:lnTo>
                      <a:pt x="8757" y="4246"/>
                    </a:lnTo>
                    <a:lnTo>
                      <a:pt x="5748" y="6066"/>
                    </a:lnTo>
                    <a:lnTo>
                      <a:pt x="3278" y="8087"/>
                    </a:lnTo>
                    <a:lnTo>
                      <a:pt x="1662" y="10278"/>
                    </a:lnTo>
                    <a:lnTo>
                      <a:pt x="269" y="12502"/>
                    </a:lnTo>
                    <a:lnTo>
                      <a:pt x="0" y="14928"/>
                    </a:lnTo>
                    <a:lnTo>
                      <a:pt x="269" y="16748"/>
                    </a:lnTo>
                    <a:lnTo>
                      <a:pt x="808" y="18365"/>
                    </a:lnTo>
                    <a:lnTo>
                      <a:pt x="1931" y="19983"/>
                    </a:lnTo>
                    <a:lnTo>
                      <a:pt x="3278" y="21600"/>
                    </a:lnTo>
                    <a:lnTo>
                      <a:pt x="4356" y="21600"/>
                    </a:lnTo>
                    <a:lnTo>
                      <a:pt x="3009" y="19983"/>
                    </a:lnTo>
                    <a:lnTo>
                      <a:pt x="1931" y="18365"/>
                    </a:lnTo>
                    <a:lnTo>
                      <a:pt x="1078" y="16748"/>
                    </a:lnTo>
                    <a:lnTo>
                      <a:pt x="808" y="14928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</p:grpSp>
        <p:grpSp>
          <p:nvGrpSpPr>
            <p:cNvPr id="61" name="Group"/>
            <p:cNvGrpSpPr/>
            <p:nvPr/>
          </p:nvGrpSpPr>
          <p:grpSpPr>
            <a:xfrm>
              <a:off x="6550025" y="1066799"/>
              <a:ext cx="2144715" cy="1303341"/>
              <a:chOff x="0" y="0"/>
              <a:chExt cx="2144714" cy="1303339"/>
            </a:xfrm>
          </p:grpSpPr>
          <p:sp>
            <p:nvSpPr>
              <p:cNvPr id="44" name="Shape"/>
              <p:cNvSpPr/>
              <p:nvPr/>
            </p:nvSpPr>
            <p:spPr>
              <a:xfrm>
                <a:off x="114300" y="66675"/>
                <a:ext cx="1906590" cy="116046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63" y="0"/>
                    </a:moveTo>
                    <a:lnTo>
                      <a:pt x="8705" y="177"/>
                    </a:lnTo>
                    <a:lnTo>
                      <a:pt x="6654" y="886"/>
                    </a:lnTo>
                    <a:lnTo>
                      <a:pt x="4730" y="1773"/>
                    </a:lnTo>
                    <a:lnTo>
                      <a:pt x="3219" y="3191"/>
                    </a:lnTo>
                    <a:lnTo>
                      <a:pt x="1816" y="4787"/>
                    </a:lnTo>
                    <a:lnTo>
                      <a:pt x="863" y="6560"/>
                    </a:lnTo>
                    <a:lnTo>
                      <a:pt x="216" y="8687"/>
                    </a:lnTo>
                    <a:lnTo>
                      <a:pt x="0" y="10815"/>
                    </a:lnTo>
                    <a:lnTo>
                      <a:pt x="108" y="11849"/>
                    </a:lnTo>
                    <a:lnTo>
                      <a:pt x="216" y="12913"/>
                    </a:lnTo>
                    <a:lnTo>
                      <a:pt x="863" y="15040"/>
                    </a:lnTo>
                    <a:lnTo>
                      <a:pt x="1816" y="16813"/>
                    </a:lnTo>
                    <a:lnTo>
                      <a:pt x="3219" y="18409"/>
                    </a:lnTo>
                    <a:lnTo>
                      <a:pt x="4730" y="19827"/>
                    </a:lnTo>
                    <a:lnTo>
                      <a:pt x="6654" y="20714"/>
                    </a:lnTo>
                    <a:lnTo>
                      <a:pt x="8705" y="21423"/>
                    </a:lnTo>
                    <a:lnTo>
                      <a:pt x="10863" y="21600"/>
                    </a:lnTo>
                    <a:lnTo>
                      <a:pt x="13003" y="21423"/>
                    </a:lnTo>
                    <a:lnTo>
                      <a:pt x="15053" y="20714"/>
                    </a:lnTo>
                    <a:lnTo>
                      <a:pt x="16870" y="19827"/>
                    </a:lnTo>
                    <a:lnTo>
                      <a:pt x="18489" y="18409"/>
                    </a:lnTo>
                    <a:lnTo>
                      <a:pt x="19784" y="16813"/>
                    </a:lnTo>
                    <a:lnTo>
                      <a:pt x="20737" y="15040"/>
                    </a:lnTo>
                    <a:lnTo>
                      <a:pt x="21384" y="12913"/>
                    </a:lnTo>
                    <a:lnTo>
                      <a:pt x="21600" y="11849"/>
                    </a:lnTo>
                    <a:lnTo>
                      <a:pt x="21600" y="9751"/>
                    </a:lnTo>
                    <a:lnTo>
                      <a:pt x="21384" y="8687"/>
                    </a:lnTo>
                    <a:lnTo>
                      <a:pt x="20737" y="6560"/>
                    </a:lnTo>
                    <a:lnTo>
                      <a:pt x="19784" y="4787"/>
                    </a:lnTo>
                    <a:lnTo>
                      <a:pt x="18489" y="3191"/>
                    </a:lnTo>
                    <a:lnTo>
                      <a:pt x="16870" y="1773"/>
                    </a:lnTo>
                    <a:lnTo>
                      <a:pt x="15053" y="886"/>
                    </a:lnTo>
                    <a:lnTo>
                      <a:pt x="13003" y="177"/>
                    </a:lnTo>
                    <a:lnTo>
                      <a:pt x="10863" y="0"/>
                    </a:lnTo>
                    <a:close/>
                    <a:moveTo>
                      <a:pt x="10863" y="20891"/>
                    </a:moveTo>
                    <a:lnTo>
                      <a:pt x="8813" y="20714"/>
                    </a:lnTo>
                    <a:lnTo>
                      <a:pt x="6870" y="20182"/>
                    </a:lnTo>
                    <a:lnTo>
                      <a:pt x="5162" y="19118"/>
                    </a:lnTo>
                    <a:lnTo>
                      <a:pt x="3651" y="18054"/>
                    </a:lnTo>
                    <a:lnTo>
                      <a:pt x="2356" y="16459"/>
                    </a:lnTo>
                    <a:lnTo>
                      <a:pt x="1493" y="14686"/>
                    </a:lnTo>
                    <a:lnTo>
                      <a:pt x="863" y="12913"/>
                    </a:lnTo>
                    <a:lnTo>
                      <a:pt x="755" y="11849"/>
                    </a:lnTo>
                    <a:lnTo>
                      <a:pt x="647" y="10815"/>
                    </a:lnTo>
                    <a:lnTo>
                      <a:pt x="755" y="9751"/>
                    </a:lnTo>
                    <a:lnTo>
                      <a:pt x="863" y="8865"/>
                    </a:lnTo>
                    <a:lnTo>
                      <a:pt x="1493" y="6914"/>
                    </a:lnTo>
                    <a:lnTo>
                      <a:pt x="2356" y="5141"/>
                    </a:lnTo>
                    <a:lnTo>
                      <a:pt x="3651" y="3723"/>
                    </a:lnTo>
                    <a:lnTo>
                      <a:pt x="5162" y="2482"/>
                    </a:lnTo>
                    <a:lnTo>
                      <a:pt x="6870" y="1596"/>
                    </a:lnTo>
                    <a:lnTo>
                      <a:pt x="8813" y="886"/>
                    </a:lnTo>
                    <a:lnTo>
                      <a:pt x="10863" y="709"/>
                    </a:lnTo>
                    <a:lnTo>
                      <a:pt x="12895" y="886"/>
                    </a:lnTo>
                    <a:lnTo>
                      <a:pt x="14838" y="1596"/>
                    </a:lnTo>
                    <a:lnTo>
                      <a:pt x="16546" y="2482"/>
                    </a:lnTo>
                    <a:lnTo>
                      <a:pt x="18057" y="3723"/>
                    </a:lnTo>
                    <a:lnTo>
                      <a:pt x="19244" y="5141"/>
                    </a:lnTo>
                    <a:lnTo>
                      <a:pt x="20215" y="6914"/>
                    </a:lnTo>
                    <a:lnTo>
                      <a:pt x="20737" y="8865"/>
                    </a:lnTo>
                    <a:lnTo>
                      <a:pt x="20953" y="10815"/>
                    </a:lnTo>
                    <a:lnTo>
                      <a:pt x="20737" y="12913"/>
                    </a:lnTo>
                    <a:lnTo>
                      <a:pt x="20215" y="14686"/>
                    </a:lnTo>
                    <a:lnTo>
                      <a:pt x="19244" y="16459"/>
                    </a:lnTo>
                    <a:lnTo>
                      <a:pt x="18057" y="18054"/>
                    </a:lnTo>
                    <a:lnTo>
                      <a:pt x="16546" y="19118"/>
                    </a:lnTo>
                    <a:lnTo>
                      <a:pt x="14838" y="20182"/>
                    </a:lnTo>
                    <a:lnTo>
                      <a:pt x="12895" y="20714"/>
                    </a:lnTo>
                    <a:lnTo>
                      <a:pt x="10863" y="20891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/>
                  </a:gs>
                  <a:gs pos="100000">
                    <a:srgbClr val="088CE5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45" name="Shape"/>
              <p:cNvSpPr/>
              <p:nvPr/>
            </p:nvSpPr>
            <p:spPr>
              <a:xfrm>
                <a:off x="0" y="9525"/>
                <a:ext cx="863601" cy="11699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53" y="11782"/>
                    </a:moveTo>
                    <a:lnTo>
                      <a:pt x="1429" y="9672"/>
                    </a:lnTo>
                    <a:lnTo>
                      <a:pt x="2621" y="7737"/>
                    </a:lnTo>
                    <a:lnTo>
                      <a:pt x="4288" y="5979"/>
                    </a:lnTo>
                    <a:lnTo>
                      <a:pt x="6869" y="4396"/>
                    </a:lnTo>
                    <a:lnTo>
                      <a:pt x="9966" y="2989"/>
                    </a:lnTo>
                    <a:lnTo>
                      <a:pt x="13301" y="1758"/>
                    </a:lnTo>
                    <a:lnTo>
                      <a:pt x="17312" y="879"/>
                    </a:lnTo>
                    <a:lnTo>
                      <a:pt x="21600" y="352"/>
                    </a:lnTo>
                    <a:lnTo>
                      <a:pt x="21600" y="0"/>
                    </a:lnTo>
                    <a:lnTo>
                      <a:pt x="17074" y="528"/>
                    </a:lnTo>
                    <a:lnTo>
                      <a:pt x="13063" y="1407"/>
                    </a:lnTo>
                    <a:lnTo>
                      <a:pt x="9251" y="2638"/>
                    </a:lnTo>
                    <a:lnTo>
                      <a:pt x="6154" y="4045"/>
                    </a:lnTo>
                    <a:lnTo>
                      <a:pt x="3574" y="5803"/>
                    </a:lnTo>
                    <a:lnTo>
                      <a:pt x="1668" y="7561"/>
                    </a:lnTo>
                    <a:lnTo>
                      <a:pt x="476" y="9672"/>
                    </a:lnTo>
                    <a:lnTo>
                      <a:pt x="0" y="11782"/>
                    </a:lnTo>
                    <a:lnTo>
                      <a:pt x="238" y="13335"/>
                    </a:lnTo>
                    <a:lnTo>
                      <a:pt x="715" y="14742"/>
                    </a:lnTo>
                    <a:lnTo>
                      <a:pt x="1668" y="15973"/>
                    </a:lnTo>
                    <a:lnTo>
                      <a:pt x="3097" y="17380"/>
                    </a:lnTo>
                    <a:lnTo>
                      <a:pt x="4526" y="18611"/>
                    </a:lnTo>
                    <a:lnTo>
                      <a:pt x="6393" y="19666"/>
                    </a:lnTo>
                    <a:lnTo>
                      <a:pt x="8775" y="20721"/>
                    </a:lnTo>
                    <a:lnTo>
                      <a:pt x="11157" y="21600"/>
                    </a:lnTo>
                    <a:lnTo>
                      <a:pt x="12825" y="21600"/>
                    </a:lnTo>
                    <a:lnTo>
                      <a:pt x="10204" y="20721"/>
                    </a:lnTo>
                    <a:lnTo>
                      <a:pt x="5916" y="18611"/>
                    </a:lnTo>
                    <a:lnTo>
                      <a:pt x="4288" y="17380"/>
                    </a:lnTo>
                    <a:lnTo>
                      <a:pt x="2859" y="16149"/>
                    </a:lnTo>
                    <a:lnTo>
                      <a:pt x="1906" y="14742"/>
                    </a:lnTo>
                    <a:lnTo>
                      <a:pt x="1191" y="13335"/>
                    </a:lnTo>
                    <a:lnTo>
                      <a:pt x="953" y="1178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/>
                  </a:gs>
                  <a:gs pos="100000">
                    <a:srgbClr val="088CE5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46" name="Shape"/>
              <p:cNvSpPr/>
              <p:nvPr/>
            </p:nvSpPr>
            <p:spPr>
              <a:xfrm>
                <a:off x="1054100" y="-1"/>
                <a:ext cx="966789" cy="40005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426" y="1029"/>
                    </a:moveTo>
                    <a:lnTo>
                      <a:pt x="4008" y="1543"/>
                    </a:lnTo>
                    <a:lnTo>
                      <a:pt x="7200" y="2571"/>
                    </a:lnTo>
                    <a:lnTo>
                      <a:pt x="10357" y="4114"/>
                    </a:lnTo>
                    <a:lnTo>
                      <a:pt x="13336" y="6686"/>
                    </a:lnTo>
                    <a:lnTo>
                      <a:pt x="15890" y="9771"/>
                    </a:lnTo>
                    <a:lnTo>
                      <a:pt x="18231" y="13371"/>
                    </a:lnTo>
                    <a:lnTo>
                      <a:pt x="20110" y="16971"/>
                    </a:lnTo>
                    <a:lnTo>
                      <a:pt x="21600" y="21600"/>
                    </a:lnTo>
                    <a:lnTo>
                      <a:pt x="21600" y="18514"/>
                    </a:lnTo>
                    <a:lnTo>
                      <a:pt x="19898" y="14400"/>
                    </a:lnTo>
                    <a:lnTo>
                      <a:pt x="17805" y="10800"/>
                    </a:lnTo>
                    <a:lnTo>
                      <a:pt x="15464" y="7714"/>
                    </a:lnTo>
                    <a:lnTo>
                      <a:pt x="12910" y="5143"/>
                    </a:lnTo>
                    <a:lnTo>
                      <a:pt x="10144" y="3086"/>
                    </a:lnTo>
                    <a:lnTo>
                      <a:pt x="6987" y="1543"/>
                    </a:lnTo>
                    <a:lnTo>
                      <a:pt x="3795" y="514"/>
                    </a:lnTo>
                    <a:lnTo>
                      <a:pt x="426" y="0"/>
                    </a:lnTo>
                    <a:lnTo>
                      <a:pt x="0" y="0"/>
                    </a:lnTo>
                    <a:lnTo>
                      <a:pt x="0" y="1029"/>
                    </a:lnTo>
                    <a:lnTo>
                      <a:pt x="426" y="102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/>
                  </a:gs>
                  <a:gs pos="100000">
                    <a:srgbClr val="0F8FE6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47" name="Shape"/>
              <p:cNvSpPr/>
              <p:nvPr/>
            </p:nvSpPr>
            <p:spPr>
              <a:xfrm>
                <a:off x="1774825" y="1027112"/>
                <a:ext cx="114302" cy="8572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10800" y="12000"/>
                    </a:lnTo>
                    <a:lnTo>
                      <a:pt x="0" y="21600"/>
                    </a:lnTo>
                    <a:lnTo>
                      <a:pt x="10800" y="21600"/>
                    </a:lnTo>
                    <a:lnTo>
                      <a:pt x="16200" y="16800"/>
                    </a:lnTo>
                    <a:lnTo>
                      <a:pt x="21600" y="9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80D7"/>
                  </a:gs>
                  <a:gs pos="100000">
                    <a:schemeClr val="accent2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48" name="Shape"/>
              <p:cNvSpPr/>
              <p:nvPr/>
            </p:nvSpPr>
            <p:spPr>
              <a:xfrm>
                <a:off x="598487" y="1131887"/>
                <a:ext cx="1119189" cy="1714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161" y="18000"/>
                    </a:moveTo>
                    <a:lnTo>
                      <a:pt x="6771" y="18000"/>
                    </a:lnTo>
                    <a:lnTo>
                      <a:pt x="4381" y="15600"/>
                    </a:lnTo>
                    <a:lnTo>
                      <a:pt x="0" y="9600"/>
                    </a:lnTo>
                    <a:lnTo>
                      <a:pt x="0" y="13200"/>
                    </a:lnTo>
                    <a:lnTo>
                      <a:pt x="4381" y="19200"/>
                    </a:lnTo>
                    <a:lnTo>
                      <a:pt x="6771" y="21600"/>
                    </a:lnTo>
                    <a:lnTo>
                      <a:pt x="9161" y="21600"/>
                    </a:lnTo>
                    <a:lnTo>
                      <a:pt x="12623" y="20400"/>
                    </a:lnTo>
                    <a:lnTo>
                      <a:pt x="15932" y="16800"/>
                    </a:lnTo>
                    <a:lnTo>
                      <a:pt x="18843" y="12000"/>
                    </a:lnTo>
                    <a:lnTo>
                      <a:pt x="21600" y="4800"/>
                    </a:lnTo>
                    <a:lnTo>
                      <a:pt x="21600" y="0"/>
                    </a:lnTo>
                    <a:lnTo>
                      <a:pt x="18843" y="8400"/>
                    </a:lnTo>
                    <a:lnTo>
                      <a:pt x="15932" y="13200"/>
                    </a:lnTo>
                    <a:lnTo>
                      <a:pt x="12623" y="16800"/>
                    </a:lnTo>
                    <a:lnTo>
                      <a:pt x="9161" y="1800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80D7"/>
                  </a:gs>
                  <a:gs pos="100000">
                    <a:schemeClr val="accent2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49" name="Shape"/>
              <p:cNvSpPr/>
              <p:nvPr/>
            </p:nvSpPr>
            <p:spPr>
              <a:xfrm>
                <a:off x="1917700" y="466725"/>
                <a:ext cx="227015" cy="54133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975" y="7221"/>
                    </a:moveTo>
                    <a:lnTo>
                      <a:pt x="17069" y="10958"/>
                    </a:lnTo>
                    <a:lnTo>
                      <a:pt x="13443" y="15139"/>
                    </a:lnTo>
                    <a:lnTo>
                      <a:pt x="7099" y="18560"/>
                    </a:lnTo>
                    <a:lnTo>
                      <a:pt x="0" y="21600"/>
                    </a:lnTo>
                    <a:lnTo>
                      <a:pt x="4380" y="21600"/>
                    </a:lnTo>
                    <a:lnTo>
                      <a:pt x="11631" y="18179"/>
                    </a:lnTo>
                    <a:lnTo>
                      <a:pt x="17069" y="14759"/>
                    </a:lnTo>
                    <a:lnTo>
                      <a:pt x="20694" y="10958"/>
                    </a:lnTo>
                    <a:lnTo>
                      <a:pt x="21600" y="7221"/>
                    </a:lnTo>
                    <a:lnTo>
                      <a:pt x="20694" y="3801"/>
                    </a:lnTo>
                    <a:lnTo>
                      <a:pt x="17975" y="0"/>
                    </a:lnTo>
                    <a:lnTo>
                      <a:pt x="13443" y="0"/>
                    </a:lnTo>
                    <a:lnTo>
                      <a:pt x="17069" y="3801"/>
                    </a:lnTo>
                    <a:lnTo>
                      <a:pt x="17975" y="7221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80D7"/>
                  </a:gs>
                  <a:gs pos="100000">
                    <a:schemeClr val="accent2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50" name="Shape"/>
              <p:cNvSpPr/>
              <p:nvPr/>
            </p:nvSpPr>
            <p:spPr>
              <a:xfrm>
                <a:off x="1481137" y="419100"/>
                <a:ext cx="131764" cy="1428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5354" y="21600"/>
                    </a:moveTo>
                    <a:lnTo>
                      <a:pt x="21600" y="20160"/>
                    </a:lnTo>
                    <a:lnTo>
                      <a:pt x="18477" y="14400"/>
                    </a:lnTo>
                    <a:lnTo>
                      <a:pt x="13793" y="10080"/>
                    </a:lnTo>
                    <a:lnTo>
                      <a:pt x="1561" y="0"/>
                    </a:lnTo>
                    <a:lnTo>
                      <a:pt x="0" y="4320"/>
                    </a:lnTo>
                    <a:lnTo>
                      <a:pt x="9108" y="11520"/>
                    </a:lnTo>
                    <a:lnTo>
                      <a:pt x="15354" y="2160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80D7"/>
                  </a:gs>
                  <a:gs pos="100000">
                    <a:schemeClr val="accent2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51" name="Shape"/>
              <p:cNvSpPr/>
              <p:nvPr/>
            </p:nvSpPr>
            <p:spPr>
              <a:xfrm>
                <a:off x="503237" y="304800"/>
                <a:ext cx="1138239" cy="6842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0877" y="10825"/>
                    </a:moveTo>
                    <a:lnTo>
                      <a:pt x="20696" y="12880"/>
                    </a:lnTo>
                    <a:lnTo>
                      <a:pt x="20154" y="14684"/>
                    </a:lnTo>
                    <a:lnTo>
                      <a:pt x="19069" y="16488"/>
                    </a:lnTo>
                    <a:lnTo>
                      <a:pt x="18015" y="17992"/>
                    </a:lnTo>
                    <a:lnTo>
                      <a:pt x="16388" y="19194"/>
                    </a:lnTo>
                    <a:lnTo>
                      <a:pt x="14762" y="20097"/>
                    </a:lnTo>
                    <a:lnTo>
                      <a:pt x="12773" y="20698"/>
                    </a:lnTo>
                    <a:lnTo>
                      <a:pt x="10815" y="20999"/>
                    </a:lnTo>
                    <a:lnTo>
                      <a:pt x="8827" y="20698"/>
                    </a:lnTo>
                    <a:lnTo>
                      <a:pt x="6838" y="20097"/>
                    </a:lnTo>
                    <a:lnTo>
                      <a:pt x="5212" y="19194"/>
                    </a:lnTo>
                    <a:lnTo>
                      <a:pt x="3585" y="17992"/>
                    </a:lnTo>
                    <a:lnTo>
                      <a:pt x="2531" y="16488"/>
                    </a:lnTo>
                    <a:lnTo>
                      <a:pt x="1446" y="14684"/>
                    </a:lnTo>
                    <a:lnTo>
                      <a:pt x="904" y="12880"/>
                    </a:lnTo>
                    <a:lnTo>
                      <a:pt x="723" y="10825"/>
                    </a:lnTo>
                    <a:lnTo>
                      <a:pt x="904" y="8720"/>
                    </a:lnTo>
                    <a:lnTo>
                      <a:pt x="1446" y="6916"/>
                    </a:lnTo>
                    <a:lnTo>
                      <a:pt x="2531" y="5112"/>
                    </a:lnTo>
                    <a:lnTo>
                      <a:pt x="3585" y="3608"/>
                    </a:lnTo>
                    <a:lnTo>
                      <a:pt x="5212" y="2406"/>
                    </a:lnTo>
                    <a:lnTo>
                      <a:pt x="6838" y="1503"/>
                    </a:lnTo>
                    <a:lnTo>
                      <a:pt x="8827" y="902"/>
                    </a:lnTo>
                    <a:lnTo>
                      <a:pt x="10815" y="601"/>
                    </a:lnTo>
                    <a:lnTo>
                      <a:pt x="12592" y="902"/>
                    </a:lnTo>
                    <a:lnTo>
                      <a:pt x="14400" y="1503"/>
                    </a:lnTo>
                    <a:lnTo>
                      <a:pt x="16027" y="2406"/>
                    </a:lnTo>
                    <a:lnTo>
                      <a:pt x="17473" y="3308"/>
                    </a:lnTo>
                    <a:lnTo>
                      <a:pt x="17654" y="2406"/>
                    </a:lnTo>
                    <a:lnTo>
                      <a:pt x="14400" y="601"/>
                    </a:lnTo>
                    <a:lnTo>
                      <a:pt x="12592" y="301"/>
                    </a:lnTo>
                    <a:lnTo>
                      <a:pt x="10815" y="0"/>
                    </a:lnTo>
                    <a:lnTo>
                      <a:pt x="8646" y="301"/>
                    </a:lnTo>
                    <a:lnTo>
                      <a:pt x="6658" y="902"/>
                    </a:lnTo>
                    <a:lnTo>
                      <a:pt x="4850" y="1804"/>
                    </a:lnTo>
                    <a:lnTo>
                      <a:pt x="3223" y="3308"/>
                    </a:lnTo>
                    <a:lnTo>
                      <a:pt x="1808" y="4811"/>
                    </a:lnTo>
                    <a:lnTo>
                      <a:pt x="904" y="6615"/>
                    </a:lnTo>
                    <a:lnTo>
                      <a:pt x="181" y="8720"/>
                    </a:lnTo>
                    <a:lnTo>
                      <a:pt x="0" y="10825"/>
                    </a:lnTo>
                    <a:lnTo>
                      <a:pt x="181" y="12880"/>
                    </a:lnTo>
                    <a:lnTo>
                      <a:pt x="904" y="14985"/>
                    </a:lnTo>
                    <a:lnTo>
                      <a:pt x="1808" y="16789"/>
                    </a:lnTo>
                    <a:lnTo>
                      <a:pt x="3223" y="18593"/>
                    </a:lnTo>
                    <a:lnTo>
                      <a:pt x="4850" y="19796"/>
                    </a:lnTo>
                    <a:lnTo>
                      <a:pt x="6658" y="20698"/>
                    </a:lnTo>
                    <a:lnTo>
                      <a:pt x="8646" y="21299"/>
                    </a:lnTo>
                    <a:lnTo>
                      <a:pt x="10815" y="21600"/>
                    </a:lnTo>
                    <a:lnTo>
                      <a:pt x="12954" y="21299"/>
                    </a:lnTo>
                    <a:lnTo>
                      <a:pt x="14942" y="20698"/>
                    </a:lnTo>
                    <a:lnTo>
                      <a:pt x="16931" y="19796"/>
                    </a:lnTo>
                    <a:lnTo>
                      <a:pt x="18377" y="18593"/>
                    </a:lnTo>
                    <a:lnTo>
                      <a:pt x="19792" y="16789"/>
                    </a:lnTo>
                    <a:lnTo>
                      <a:pt x="20696" y="14985"/>
                    </a:lnTo>
                    <a:lnTo>
                      <a:pt x="21419" y="12880"/>
                    </a:lnTo>
                    <a:lnTo>
                      <a:pt x="21600" y="10825"/>
                    </a:lnTo>
                    <a:lnTo>
                      <a:pt x="21600" y="10224"/>
                    </a:lnTo>
                    <a:lnTo>
                      <a:pt x="21419" y="9622"/>
                    </a:lnTo>
                    <a:lnTo>
                      <a:pt x="20696" y="9923"/>
                    </a:lnTo>
                    <a:lnTo>
                      <a:pt x="20877" y="10524"/>
                    </a:lnTo>
                    <a:lnTo>
                      <a:pt x="20877" y="10825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52" name="Shape"/>
              <p:cNvSpPr/>
              <p:nvPr/>
            </p:nvSpPr>
            <p:spPr>
              <a:xfrm>
                <a:off x="350837" y="238125"/>
                <a:ext cx="1443039" cy="84613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638" y="0"/>
                    </a:moveTo>
                    <a:lnTo>
                      <a:pt x="14638" y="729"/>
                    </a:lnTo>
                    <a:lnTo>
                      <a:pt x="17204" y="2432"/>
                    </a:lnTo>
                    <a:lnTo>
                      <a:pt x="18178" y="3404"/>
                    </a:lnTo>
                    <a:lnTo>
                      <a:pt x="19176" y="4620"/>
                    </a:lnTo>
                    <a:lnTo>
                      <a:pt x="19889" y="5836"/>
                    </a:lnTo>
                    <a:lnTo>
                      <a:pt x="20459" y="7295"/>
                    </a:lnTo>
                    <a:lnTo>
                      <a:pt x="20745" y="8753"/>
                    </a:lnTo>
                    <a:lnTo>
                      <a:pt x="20887" y="10456"/>
                    </a:lnTo>
                    <a:lnTo>
                      <a:pt x="20745" y="12603"/>
                    </a:lnTo>
                    <a:lnTo>
                      <a:pt x="20032" y="14549"/>
                    </a:lnTo>
                    <a:lnTo>
                      <a:pt x="19176" y="16251"/>
                    </a:lnTo>
                    <a:lnTo>
                      <a:pt x="17893" y="17953"/>
                    </a:lnTo>
                    <a:lnTo>
                      <a:pt x="16491" y="19168"/>
                    </a:lnTo>
                    <a:lnTo>
                      <a:pt x="14780" y="20141"/>
                    </a:lnTo>
                    <a:lnTo>
                      <a:pt x="12784" y="20627"/>
                    </a:lnTo>
                    <a:lnTo>
                      <a:pt x="10812" y="20871"/>
                    </a:lnTo>
                    <a:lnTo>
                      <a:pt x="8816" y="20627"/>
                    </a:lnTo>
                    <a:lnTo>
                      <a:pt x="6820" y="20141"/>
                    </a:lnTo>
                    <a:lnTo>
                      <a:pt x="5109" y="19168"/>
                    </a:lnTo>
                    <a:lnTo>
                      <a:pt x="3707" y="17953"/>
                    </a:lnTo>
                    <a:lnTo>
                      <a:pt x="2424" y="16251"/>
                    </a:lnTo>
                    <a:lnTo>
                      <a:pt x="1568" y="14549"/>
                    </a:lnTo>
                    <a:lnTo>
                      <a:pt x="855" y="12603"/>
                    </a:lnTo>
                    <a:lnTo>
                      <a:pt x="713" y="10456"/>
                    </a:lnTo>
                    <a:lnTo>
                      <a:pt x="855" y="8997"/>
                    </a:lnTo>
                    <a:lnTo>
                      <a:pt x="1141" y="7538"/>
                    </a:lnTo>
                    <a:lnTo>
                      <a:pt x="1568" y="6322"/>
                    </a:lnTo>
                    <a:lnTo>
                      <a:pt x="2139" y="5106"/>
                    </a:lnTo>
                    <a:lnTo>
                      <a:pt x="1568" y="4620"/>
                    </a:lnTo>
                    <a:lnTo>
                      <a:pt x="855" y="5836"/>
                    </a:lnTo>
                    <a:lnTo>
                      <a:pt x="428" y="7295"/>
                    </a:lnTo>
                    <a:lnTo>
                      <a:pt x="143" y="8753"/>
                    </a:lnTo>
                    <a:lnTo>
                      <a:pt x="0" y="10456"/>
                    </a:lnTo>
                    <a:lnTo>
                      <a:pt x="285" y="12603"/>
                    </a:lnTo>
                    <a:lnTo>
                      <a:pt x="855" y="14792"/>
                    </a:lnTo>
                    <a:lnTo>
                      <a:pt x="1853" y="16737"/>
                    </a:lnTo>
                    <a:lnTo>
                      <a:pt x="3137" y="18196"/>
                    </a:lnTo>
                    <a:lnTo>
                      <a:pt x="4824" y="19655"/>
                    </a:lnTo>
                    <a:lnTo>
                      <a:pt x="6535" y="20627"/>
                    </a:lnTo>
                    <a:lnTo>
                      <a:pt x="8673" y="21357"/>
                    </a:lnTo>
                    <a:lnTo>
                      <a:pt x="10812" y="21600"/>
                    </a:lnTo>
                    <a:lnTo>
                      <a:pt x="12927" y="21357"/>
                    </a:lnTo>
                    <a:lnTo>
                      <a:pt x="15065" y="20627"/>
                    </a:lnTo>
                    <a:lnTo>
                      <a:pt x="16919" y="19655"/>
                    </a:lnTo>
                    <a:lnTo>
                      <a:pt x="18463" y="18196"/>
                    </a:lnTo>
                    <a:lnTo>
                      <a:pt x="19747" y="16737"/>
                    </a:lnTo>
                    <a:lnTo>
                      <a:pt x="20745" y="14792"/>
                    </a:lnTo>
                    <a:lnTo>
                      <a:pt x="21315" y="12603"/>
                    </a:lnTo>
                    <a:lnTo>
                      <a:pt x="21600" y="10456"/>
                    </a:lnTo>
                    <a:lnTo>
                      <a:pt x="21457" y="8753"/>
                    </a:lnTo>
                    <a:lnTo>
                      <a:pt x="21030" y="7051"/>
                    </a:lnTo>
                    <a:lnTo>
                      <a:pt x="20459" y="5349"/>
                    </a:lnTo>
                    <a:lnTo>
                      <a:pt x="19604" y="4134"/>
                    </a:lnTo>
                    <a:lnTo>
                      <a:pt x="18606" y="2675"/>
                    </a:lnTo>
                    <a:lnTo>
                      <a:pt x="17465" y="1702"/>
                    </a:lnTo>
                    <a:lnTo>
                      <a:pt x="14638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/>
                  </a:gs>
                  <a:gs pos="100000">
                    <a:srgbClr val="088CE5"/>
                  </a:gs>
                </a:gsLst>
                <a:lin ang="108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53" name="Shape"/>
              <p:cNvSpPr/>
              <p:nvPr/>
            </p:nvSpPr>
            <p:spPr>
              <a:xfrm>
                <a:off x="692150" y="209550"/>
                <a:ext cx="579439" cy="1047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203" y="5891"/>
                    </a:moveTo>
                    <a:lnTo>
                      <a:pt x="17694" y="7855"/>
                    </a:lnTo>
                    <a:lnTo>
                      <a:pt x="21245" y="9818"/>
                    </a:lnTo>
                    <a:lnTo>
                      <a:pt x="21600" y="3927"/>
                    </a:lnTo>
                    <a:lnTo>
                      <a:pt x="18049" y="1964"/>
                    </a:lnTo>
                    <a:lnTo>
                      <a:pt x="14203" y="0"/>
                    </a:lnTo>
                    <a:lnTo>
                      <a:pt x="10297" y="1964"/>
                    </a:lnTo>
                    <a:lnTo>
                      <a:pt x="6746" y="3927"/>
                    </a:lnTo>
                    <a:lnTo>
                      <a:pt x="0" y="13745"/>
                    </a:lnTo>
                    <a:lnTo>
                      <a:pt x="0" y="21600"/>
                    </a:lnTo>
                    <a:lnTo>
                      <a:pt x="3196" y="15709"/>
                    </a:lnTo>
                    <a:lnTo>
                      <a:pt x="6746" y="9818"/>
                    </a:lnTo>
                    <a:lnTo>
                      <a:pt x="10297" y="7855"/>
                    </a:lnTo>
                    <a:lnTo>
                      <a:pt x="14203" y="5891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/>
                  </a:gs>
                  <a:gs pos="100000">
                    <a:srgbClr val="088CE5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54" name="Shape"/>
              <p:cNvSpPr/>
              <p:nvPr/>
            </p:nvSpPr>
            <p:spPr>
              <a:xfrm>
                <a:off x="531812" y="314325"/>
                <a:ext cx="104777" cy="762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8100"/>
                    </a:moveTo>
                    <a:lnTo>
                      <a:pt x="15709" y="0"/>
                    </a:lnTo>
                    <a:lnTo>
                      <a:pt x="7855" y="5400"/>
                    </a:lnTo>
                    <a:lnTo>
                      <a:pt x="0" y="13500"/>
                    </a:lnTo>
                    <a:lnTo>
                      <a:pt x="3927" y="21600"/>
                    </a:lnTo>
                    <a:lnTo>
                      <a:pt x="13745" y="13500"/>
                    </a:lnTo>
                    <a:lnTo>
                      <a:pt x="21600" y="810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/>
                  </a:gs>
                  <a:gs pos="100000">
                    <a:srgbClr val="088CE5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55" name="Oval"/>
              <p:cNvSpPr/>
              <p:nvPr/>
            </p:nvSpPr>
            <p:spPr>
              <a:xfrm>
                <a:off x="663575" y="393700"/>
                <a:ext cx="822327" cy="506415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/>
                  </a:gs>
                  <a:gs pos="100000">
                    <a:srgbClr val="0080D7"/>
                  </a:gs>
                </a:gsLst>
                <a:lin ang="108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56" name="Oval"/>
              <p:cNvSpPr/>
              <p:nvPr/>
            </p:nvSpPr>
            <p:spPr>
              <a:xfrm>
                <a:off x="714375" y="428625"/>
                <a:ext cx="708027" cy="430215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/>
                  </a:gs>
                  <a:gs pos="100000">
                    <a:srgbClr val="088CE5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57" name="Oval"/>
              <p:cNvSpPr/>
              <p:nvPr/>
            </p:nvSpPr>
            <p:spPr>
              <a:xfrm>
                <a:off x="765175" y="460375"/>
                <a:ext cx="612777" cy="369889"/>
              </a:xfrm>
              <a:prstGeom prst="ellipse">
                <a:avLst/>
              </a:prstGeom>
              <a:gradFill flip="none" rotWithShape="1">
                <a:gsLst>
                  <a:gs pos="0">
                    <a:srgbClr val="0080D7"/>
                  </a:gs>
                  <a:gs pos="100000">
                    <a:schemeClr val="accent2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58" name="Oval"/>
              <p:cNvSpPr/>
              <p:nvPr/>
            </p:nvSpPr>
            <p:spPr>
              <a:xfrm>
                <a:off x="835025" y="504825"/>
                <a:ext cx="473077" cy="280989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/>
                  </a:gs>
                  <a:gs pos="100000">
                    <a:srgbClr val="0080D7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59" name="Oval"/>
              <p:cNvSpPr/>
              <p:nvPr/>
            </p:nvSpPr>
            <p:spPr>
              <a:xfrm>
                <a:off x="892175" y="536575"/>
                <a:ext cx="352427" cy="220665"/>
              </a:xfrm>
              <a:prstGeom prst="ellipse">
                <a:avLst/>
              </a:prstGeom>
              <a:gradFill flip="none" rotWithShape="1">
                <a:gsLst>
                  <a:gs pos="0">
                    <a:srgbClr val="0080D7"/>
                  </a:gs>
                  <a:gs pos="100000">
                    <a:schemeClr val="accent2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60" name="Oval"/>
              <p:cNvSpPr/>
              <p:nvPr/>
            </p:nvSpPr>
            <p:spPr>
              <a:xfrm>
                <a:off x="968375" y="584200"/>
                <a:ext cx="200027" cy="128589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/>
                  </a:gs>
                  <a:gs pos="100000">
                    <a:srgbClr val="0084DD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</p:grpSp>
        <p:grpSp>
          <p:nvGrpSpPr>
            <p:cNvPr id="74" name="Group"/>
            <p:cNvGrpSpPr/>
            <p:nvPr/>
          </p:nvGrpSpPr>
          <p:grpSpPr>
            <a:xfrm>
              <a:off x="8378824" y="533399"/>
              <a:ext cx="674691" cy="409576"/>
              <a:chOff x="0" y="0"/>
              <a:chExt cx="674689" cy="409575"/>
            </a:xfrm>
          </p:grpSpPr>
          <p:sp>
            <p:nvSpPr>
              <p:cNvPr id="62" name="Shape"/>
              <p:cNvSpPr/>
              <p:nvPr/>
            </p:nvSpPr>
            <p:spPr>
              <a:xfrm>
                <a:off x="-1" y="257175"/>
                <a:ext cx="608015" cy="1524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818" y="21600"/>
                    </a:moveTo>
                    <a:lnTo>
                      <a:pt x="8086" y="20250"/>
                    </a:lnTo>
                    <a:lnTo>
                      <a:pt x="4693" y="14850"/>
                    </a:lnTo>
                    <a:lnTo>
                      <a:pt x="1979" y="8100"/>
                    </a:lnTo>
                    <a:lnTo>
                      <a:pt x="339" y="0"/>
                    </a:lnTo>
                    <a:lnTo>
                      <a:pt x="0" y="1350"/>
                    </a:lnTo>
                    <a:lnTo>
                      <a:pt x="1640" y="9450"/>
                    </a:lnTo>
                    <a:lnTo>
                      <a:pt x="4354" y="16200"/>
                    </a:lnTo>
                    <a:lnTo>
                      <a:pt x="7747" y="20250"/>
                    </a:lnTo>
                    <a:lnTo>
                      <a:pt x="11818" y="21600"/>
                    </a:lnTo>
                    <a:lnTo>
                      <a:pt x="14871" y="20250"/>
                    </a:lnTo>
                    <a:lnTo>
                      <a:pt x="17585" y="18900"/>
                    </a:lnTo>
                    <a:lnTo>
                      <a:pt x="19904" y="14850"/>
                    </a:lnTo>
                    <a:lnTo>
                      <a:pt x="21600" y="9450"/>
                    </a:lnTo>
                    <a:lnTo>
                      <a:pt x="21261" y="9450"/>
                    </a:lnTo>
                    <a:lnTo>
                      <a:pt x="19564" y="14850"/>
                    </a:lnTo>
                    <a:lnTo>
                      <a:pt x="17246" y="17550"/>
                    </a:lnTo>
                    <a:lnTo>
                      <a:pt x="14871" y="20250"/>
                    </a:lnTo>
                    <a:lnTo>
                      <a:pt x="11818" y="2160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68AE"/>
                  </a:gs>
                  <a:gs pos="100000">
                    <a:schemeClr val="accent2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63" name="Shape"/>
              <p:cNvSpPr/>
              <p:nvPr/>
            </p:nvSpPr>
            <p:spPr>
              <a:xfrm>
                <a:off x="55562" y="-1"/>
                <a:ext cx="409577" cy="857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567" y="0"/>
                    </a:moveTo>
                    <a:lnTo>
                      <a:pt x="21600" y="4800"/>
                    </a:lnTo>
                    <a:lnTo>
                      <a:pt x="21098" y="2400"/>
                    </a:lnTo>
                    <a:lnTo>
                      <a:pt x="18084" y="0"/>
                    </a:lnTo>
                    <a:lnTo>
                      <a:pt x="14567" y="0"/>
                    </a:lnTo>
                    <a:lnTo>
                      <a:pt x="10047" y="2400"/>
                    </a:lnTo>
                    <a:lnTo>
                      <a:pt x="6530" y="4800"/>
                    </a:lnTo>
                    <a:lnTo>
                      <a:pt x="3014" y="12000"/>
                    </a:lnTo>
                    <a:lnTo>
                      <a:pt x="0" y="19200"/>
                    </a:lnTo>
                    <a:lnTo>
                      <a:pt x="502" y="21600"/>
                    </a:lnTo>
                    <a:lnTo>
                      <a:pt x="3014" y="14400"/>
                    </a:lnTo>
                    <a:lnTo>
                      <a:pt x="6530" y="7200"/>
                    </a:lnTo>
                    <a:lnTo>
                      <a:pt x="10047" y="2400"/>
                    </a:lnTo>
                    <a:lnTo>
                      <a:pt x="14567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68AE"/>
                  </a:gs>
                  <a:gs pos="100000">
                    <a:schemeClr val="accent2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64" name="Shape"/>
              <p:cNvSpPr/>
              <p:nvPr/>
            </p:nvSpPr>
            <p:spPr>
              <a:xfrm>
                <a:off x="579437" y="66675"/>
                <a:ext cx="95253" cy="24765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9440" y="12462"/>
                    </a:moveTo>
                    <a:lnTo>
                      <a:pt x="17280" y="17446"/>
                    </a:lnTo>
                    <a:lnTo>
                      <a:pt x="8640" y="21600"/>
                    </a:lnTo>
                    <a:lnTo>
                      <a:pt x="10800" y="21600"/>
                    </a:lnTo>
                    <a:lnTo>
                      <a:pt x="19440" y="17446"/>
                    </a:lnTo>
                    <a:lnTo>
                      <a:pt x="21600" y="12462"/>
                    </a:lnTo>
                    <a:lnTo>
                      <a:pt x="17280" y="5815"/>
                    </a:lnTo>
                    <a:lnTo>
                      <a:pt x="10800" y="2492"/>
                    </a:lnTo>
                    <a:lnTo>
                      <a:pt x="2160" y="0"/>
                    </a:lnTo>
                    <a:lnTo>
                      <a:pt x="0" y="831"/>
                    </a:lnTo>
                    <a:lnTo>
                      <a:pt x="8640" y="3323"/>
                    </a:lnTo>
                    <a:lnTo>
                      <a:pt x="15120" y="5815"/>
                    </a:lnTo>
                    <a:lnTo>
                      <a:pt x="19440" y="1246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68AE"/>
                  </a:gs>
                  <a:gs pos="100000">
                    <a:schemeClr val="accent2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65" name="Shape"/>
              <p:cNvSpPr/>
              <p:nvPr/>
            </p:nvSpPr>
            <p:spPr>
              <a:xfrm>
                <a:off x="150812" y="352425"/>
                <a:ext cx="304802" cy="2857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2825" y="14400"/>
                    </a:moveTo>
                    <a:lnTo>
                      <a:pt x="3375" y="0"/>
                    </a:lnTo>
                    <a:lnTo>
                      <a:pt x="0" y="0"/>
                    </a:lnTo>
                    <a:lnTo>
                      <a:pt x="6075" y="14400"/>
                    </a:lnTo>
                    <a:lnTo>
                      <a:pt x="12825" y="21600"/>
                    </a:lnTo>
                    <a:lnTo>
                      <a:pt x="17550" y="21600"/>
                    </a:lnTo>
                    <a:lnTo>
                      <a:pt x="21600" y="14400"/>
                    </a:lnTo>
                    <a:lnTo>
                      <a:pt x="20925" y="0"/>
                    </a:lnTo>
                    <a:lnTo>
                      <a:pt x="12825" y="1440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68AE"/>
                  </a:gs>
                  <a:gs pos="100000">
                    <a:schemeClr val="accent2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66" name="Shape"/>
              <p:cNvSpPr/>
              <p:nvPr/>
            </p:nvSpPr>
            <p:spPr>
              <a:xfrm>
                <a:off x="38100" y="28575"/>
                <a:ext cx="255589" cy="2952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76" y="13239"/>
                    </a:moveTo>
                    <a:lnTo>
                      <a:pt x="3086" y="9058"/>
                    </a:lnTo>
                    <a:lnTo>
                      <a:pt x="7111" y="4877"/>
                    </a:lnTo>
                    <a:lnTo>
                      <a:pt x="13550" y="2090"/>
                    </a:lnTo>
                    <a:lnTo>
                      <a:pt x="20795" y="697"/>
                    </a:lnTo>
                    <a:lnTo>
                      <a:pt x="21600" y="0"/>
                    </a:lnTo>
                    <a:lnTo>
                      <a:pt x="12745" y="1394"/>
                    </a:lnTo>
                    <a:lnTo>
                      <a:pt x="6306" y="4181"/>
                    </a:lnTo>
                    <a:lnTo>
                      <a:pt x="1476" y="8361"/>
                    </a:lnTo>
                    <a:lnTo>
                      <a:pt x="671" y="10452"/>
                    </a:lnTo>
                    <a:lnTo>
                      <a:pt x="0" y="13239"/>
                    </a:lnTo>
                    <a:lnTo>
                      <a:pt x="1476" y="17419"/>
                    </a:lnTo>
                    <a:lnTo>
                      <a:pt x="3086" y="19510"/>
                    </a:lnTo>
                    <a:lnTo>
                      <a:pt x="5501" y="21600"/>
                    </a:lnTo>
                    <a:lnTo>
                      <a:pt x="8720" y="21600"/>
                    </a:lnTo>
                    <a:lnTo>
                      <a:pt x="5501" y="19510"/>
                    </a:lnTo>
                    <a:lnTo>
                      <a:pt x="3086" y="17419"/>
                    </a:lnTo>
                    <a:lnTo>
                      <a:pt x="1476" y="1323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/>
                  </a:gs>
                  <a:gs pos="100000">
                    <a:srgbClr val="0068AE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67" name="Shape"/>
              <p:cNvSpPr/>
              <p:nvPr/>
            </p:nvSpPr>
            <p:spPr>
              <a:xfrm>
                <a:off x="331787" y="28575"/>
                <a:ext cx="295277" cy="33337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617"/>
                    </a:moveTo>
                    <a:lnTo>
                      <a:pt x="7706" y="1234"/>
                    </a:lnTo>
                    <a:lnTo>
                      <a:pt x="13894" y="3703"/>
                    </a:lnTo>
                    <a:lnTo>
                      <a:pt x="18097" y="7406"/>
                    </a:lnTo>
                    <a:lnTo>
                      <a:pt x="18798" y="9257"/>
                    </a:lnTo>
                    <a:lnTo>
                      <a:pt x="19498" y="11726"/>
                    </a:lnTo>
                    <a:lnTo>
                      <a:pt x="18798" y="14194"/>
                    </a:lnTo>
                    <a:lnTo>
                      <a:pt x="17397" y="16663"/>
                    </a:lnTo>
                    <a:lnTo>
                      <a:pt x="13894" y="18514"/>
                    </a:lnTo>
                    <a:lnTo>
                      <a:pt x="10508" y="20366"/>
                    </a:lnTo>
                    <a:lnTo>
                      <a:pt x="11209" y="21600"/>
                    </a:lnTo>
                    <a:lnTo>
                      <a:pt x="15295" y="19749"/>
                    </a:lnTo>
                    <a:lnTo>
                      <a:pt x="18798" y="17280"/>
                    </a:lnTo>
                    <a:lnTo>
                      <a:pt x="20899" y="14811"/>
                    </a:lnTo>
                    <a:lnTo>
                      <a:pt x="21600" y="11726"/>
                    </a:lnTo>
                    <a:lnTo>
                      <a:pt x="20199" y="6789"/>
                    </a:lnTo>
                    <a:lnTo>
                      <a:pt x="18097" y="4937"/>
                    </a:lnTo>
                    <a:lnTo>
                      <a:pt x="15295" y="3086"/>
                    </a:lnTo>
                    <a:lnTo>
                      <a:pt x="8406" y="617"/>
                    </a:lnTo>
                    <a:lnTo>
                      <a:pt x="0" y="0"/>
                    </a:lnTo>
                    <a:lnTo>
                      <a:pt x="0" y="617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/>
                  </a:gs>
                  <a:gs pos="100000">
                    <a:srgbClr val="0068AE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68" name="Shape"/>
              <p:cNvSpPr/>
              <p:nvPr/>
            </p:nvSpPr>
            <p:spPr>
              <a:xfrm>
                <a:off x="103187" y="53975"/>
                <a:ext cx="474664" cy="2952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36" y="0"/>
                    </a:moveTo>
                    <a:lnTo>
                      <a:pt x="6502" y="697"/>
                    </a:lnTo>
                    <a:lnTo>
                      <a:pt x="3034" y="3484"/>
                    </a:lnTo>
                    <a:lnTo>
                      <a:pt x="867" y="6271"/>
                    </a:lnTo>
                    <a:lnTo>
                      <a:pt x="0" y="10452"/>
                    </a:lnTo>
                    <a:lnTo>
                      <a:pt x="867" y="14632"/>
                    </a:lnTo>
                    <a:lnTo>
                      <a:pt x="3034" y="18116"/>
                    </a:lnTo>
                    <a:lnTo>
                      <a:pt x="6502" y="20903"/>
                    </a:lnTo>
                    <a:lnTo>
                      <a:pt x="10836" y="21600"/>
                    </a:lnTo>
                    <a:lnTo>
                      <a:pt x="15098" y="20903"/>
                    </a:lnTo>
                    <a:lnTo>
                      <a:pt x="18566" y="18116"/>
                    </a:lnTo>
                    <a:lnTo>
                      <a:pt x="20733" y="14632"/>
                    </a:lnTo>
                    <a:lnTo>
                      <a:pt x="21600" y="12542"/>
                    </a:lnTo>
                    <a:lnTo>
                      <a:pt x="21600" y="8361"/>
                    </a:lnTo>
                    <a:lnTo>
                      <a:pt x="20733" y="6271"/>
                    </a:lnTo>
                    <a:lnTo>
                      <a:pt x="18566" y="3484"/>
                    </a:lnTo>
                    <a:lnTo>
                      <a:pt x="15098" y="697"/>
                    </a:lnTo>
                    <a:lnTo>
                      <a:pt x="10836" y="0"/>
                    </a:lnTo>
                    <a:close/>
                    <a:moveTo>
                      <a:pt x="10836" y="20903"/>
                    </a:moveTo>
                    <a:lnTo>
                      <a:pt x="6935" y="20206"/>
                    </a:lnTo>
                    <a:lnTo>
                      <a:pt x="3468" y="18116"/>
                    </a:lnTo>
                    <a:lnTo>
                      <a:pt x="1300" y="14632"/>
                    </a:lnTo>
                    <a:lnTo>
                      <a:pt x="433" y="10452"/>
                    </a:lnTo>
                    <a:lnTo>
                      <a:pt x="1300" y="6271"/>
                    </a:lnTo>
                    <a:lnTo>
                      <a:pt x="3468" y="3484"/>
                    </a:lnTo>
                    <a:lnTo>
                      <a:pt x="6935" y="1394"/>
                    </a:lnTo>
                    <a:lnTo>
                      <a:pt x="10836" y="697"/>
                    </a:lnTo>
                    <a:lnTo>
                      <a:pt x="14665" y="1394"/>
                    </a:lnTo>
                    <a:lnTo>
                      <a:pt x="18132" y="3484"/>
                    </a:lnTo>
                    <a:lnTo>
                      <a:pt x="20300" y="6271"/>
                    </a:lnTo>
                    <a:lnTo>
                      <a:pt x="21167" y="8361"/>
                    </a:lnTo>
                    <a:lnTo>
                      <a:pt x="21167" y="12542"/>
                    </a:lnTo>
                    <a:lnTo>
                      <a:pt x="20300" y="14632"/>
                    </a:lnTo>
                    <a:lnTo>
                      <a:pt x="18132" y="18116"/>
                    </a:lnTo>
                    <a:lnTo>
                      <a:pt x="14665" y="20206"/>
                    </a:lnTo>
                    <a:lnTo>
                      <a:pt x="10836" y="2090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68AE"/>
                  </a:gs>
                  <a:gs pos="100000">
                    <a:schemeClr val="accent2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grpSp>
            <p:nvGrpSpPr>
              <p:cNvPr id="73" name="Group"/>
              <p:cNvGrpSpPr/>
              <p:nvPr/>
            </p:nvGrpSpPr>
            <p:grpSpPr>
              <a:xfrm>
                <a:off x="160337" y="96837"/>
                <a:ext cx="360365" cy="209552"/>
                <a:chOff x="0" y="0"/>
                <a:chExt cx="360364" cy="209551"/>
              </a:xfrm>
            </p:grpSpPr>
            <p:sp>
              <p:nvSpPr>
                <p:cNvPr id="69" name="Oval"/>
                <p:cNvSpPr/>
                <p:nvPr/>
              </p:nvSpPr>
              <p:spPr>
                <a:xfrm>
                  <a:off x="0" y="0"/>
                  <a:ext cx="360365" cy="20955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/>
                    </a:gs>
                    <a:gs pos="100000">
                      <a:srgbClr val="0068AE"/>
                    </a:gs>
                  </a:gsLst>
                  <a:lin ang="162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pPr>
                    <a:defRPr>
                      <a:solidFill>
                        <a:srgbClr val="FFFFFF"/>
                      </a:solidFill>
                      <a:latin typeface="+mj-lt"/>
                      <a:ea typeface="+mj-ea"/>
                      <a:cs typeface="+mj-cs"/>
                      <a:sym typeface="Arial"/>
                    </a:defRPr>
                  </a:pPr>
                </a:p>
              </p:txBody>
            </p:sp>
            <p:sp>
              <p:nvSpPr>
                <p:cNvPr id="70" name="Oval"/>
                <p:cNvSpPr/>
                <p:nvPr/>
              </p:nvSpPr>
              <p:spPr>
                <a:xfrm>
                  <a:off x="34925" y="22225"/>
                  <a:ext cx="288927" cy="161927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0068AE"/>
                    </a:gs>
                    <a:gs pos="100000">
                      <a:schemeClr val="accent2"/>
                    </a:gs>
                  </a:gsLst>
                  <a:lin ang="162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pPr>
                    <a:defRPr>
                      <a:solidFill>
                        <a:srgbClr val="FFFFFF"/>
                      </a:solidFill>
                      <a:latin typeface="+mj-lt"/>
                      <a:ea typeface="+mj-ea"/>
                      <a:cs typeface="+mj-cs"/>
                      <a:sym typeface="Arial"/>
                    </a:defRPr>
                  </a:pPr>
                </a:p>
              </p:txBody>
            </p:sp>
            <p:sp>
              <p:nvSpPr>
                <p:cNvPr id="71" name="Oval"/>
                <p:cNvSpPr/>
                <p:nvPr/>
              </p:nvSpPr>
              <p:spPr>
                <a:xfrm>
                  <a:off x="79375" y="38100"/>
                  <a:ext cx="198439" cy="130177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/>
                    </a:gs>
                    <a:gs pos="100000">
                      <a:srgbClr val="0068AE"/>
                    </a:gs>
                  </a:gsLst>
                  <a:lin ang="162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pPr>
                    <a:defRPr>
                      <a:solidFill>
                        <a:srgbClr val="FFFFFF"/>
                      </a:solidFill>
                      <a:latin typeface="+mj-lt"/>
                      <a:ea typeface="+mj-ea"/>
                      <a:cs typeface="+mj-cs"/>
                      <a:sym typeface="Arial"/>
                    </a:defRPr>
                  </a:pPr>
                </a:p>
              </p:txBody>
            </p:sp>
            <p:sp>
              <p:nvSpPr>
                <p:cNvPr id="72" name="Oval"/>
                <p:cNvSpPr/>
                <p:nvPr/>
              </p:nvSpPr>
              <p:spPr>
                <a:xfrm>
                  <a:off x="122237" y="63500"/>
                  <a:ext cx="115889" cy="74615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0068AE"/>
                    </a:gs>
                    <a:gs pos="100000">
                      <a:schemeClr val="accent2"/>
                    </a:gs>
                  </a:gsLst>
                  <a:lin ang="162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pPr>
                    <a:defRPr>
                      <a:solidFill>
                        <a:srgbClr val="FFFFFF"/>
                      </a:solidFill>
                      <a:latin typeface="+mj-lt"/>
                      <a:ea typeface="+mj-ea"/>
                      <a:cs typeface="+mj-cs"/>
                      <a:sym typeface="Arial"/>
                    </a:defRPr>
                  </a:pPr>
                </a:p>
              </p:txBody>
            </p:sp>
          </p:grpSp>
        </p:grpSp>
      </p:grpSp>
      <p:sp>
        <p:nvSpPr>
          <p:cNvPr id="76" name="Slide Number"/>
          <p:cNvSpPr txBox="1"/>
          <p:nvPr>
            <p:ph type="sldNum" sz="quarter" idx="2"/>
          </p:nvPr>
        </p:nvSpPr>
        <p:spPr>
          <a:xfrm>
            <a:off x="8384894" y="6432655"/>
            <a:ext cx="301907" cy="288822"/>
          </a:xfrm>
          <a:prstGeom prst="rect">
            <a:avLst/>
          </a:prstGeom>
        </p:spPr>
        <p:txBody>
          <a:bodyPr lIns="45718" tIns="45718" rIns="45718" bIns="45718" anchor="b"/>
          <a:lstStyle>
            <a:lvl1pPr defTabSz="914400">
              <a:defRPr sz="1400"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uFillTx/>
                <a:latin typeface="+mj-lt"/>
                <a:ea typeface="+mj-ea"/>
                <a:cs typeface="+mj-cs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bg>
      <p:bgPr>
        <a:solidFill>
          <a:srgbClr val="0068A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Group"/>
          <p:cNvGrpSpPr/>
          <p:nvPr/>
        </p:nvGrpSpPr>
        <p:grpSpPr>
          <a:xfrm>
            <a:off x="3175" y="4267200"/>
            <a:ext cx="9140825" cy="2590800"/>
            <a:chOff x="0" y="0"/>
            <a:chExt cx="9140825" cy="2590800"/>
          </a:xfrm>
        </p:grpSpPr>
        <p:sp>
          <p:nvSpPr>
            <p:cNvPr id="83" name="Rectangle"/>
            <p:cNvSpPr/>
            <p:nvPr/>
          </p:nvSpPr>
          <p:spPr>
            <a:xfrm>
              <a:off x="0" y="0"/>
              <a:ext cx="9140825" cy="25908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100000">
                  <a:srgbClr val="0068AE"/>
                </a:gs>
              </a:gsLst>
              <a:lin ang="162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Arial"/>
                </a:defRPr>
              </a:pPr>
            </a:p>
          </p:txBody>
        </p:sp>
        <p:grpSp>
          <p:nvGrpSpPr>
            <p:cNvPr id="95" name="Group"/>
            <p:cNvGrpSpPr/>
            <p:nvPr/>
          </p:nvGrpSpPr>
          <p:grpSpPr>
            <a:xfrm>
              <a:off x="5597525" y="1630362"/>
              <a:ext cx="1257301" cy="827090"/>
              <a:chOff x="0" y="0"/>
              <a:chExt cx="1257300" cy="827089"/>
            </a:xfrm>
          </p:grpSpPr>
          <p:sp>
            <p:nvSpPr>
              <p:cNvPr id="84" name="Oval"/>
              <p:cNvSpPr/>
              <p:nvPr/>
            </p:nvSpPr>
            <p:spPr>
              <a:xfrm>
                <a:off x="252412" y="150812"/>
                <a:ext cx="844552" cy="519115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/>
                  </a:gs>
                  <a:gs pos="100000">
                    <a:srgbClr val="007CCF"/>
                  </a:gs>
                </a:gsLst>
                <a:path path="circle">
                  <a:fillToRect l="37721" t="-19636" r="62278" b="119636"/>
                </a:path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85" name="Oval"/>
              <p:cNvSpPr/>
              <p:nvPr/>
            </p:nvSpPr>
            <p:spPr>
              <a:xfrm>
                <a:off x="315911" y="198437"/>
                <a:ext cx="717554" cy="436565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/>
                  </a:gs>
                  <a:gs pos="100000">
                    <a:srgbClr val="007CCF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86" name="Oval"/>
              <p:cNvSpPr/>
              <p:nvPr/>
            </p:nvSpPr>
            <p:spPr>
              <a:xfrm>
                <a:off x="404811" y="249237"/>
                <a:ext cx="546103" cy="328615"/>
              </a:xfrm>
              <a:prstGeom prst="ellipse">
                <a:avLst/>
              </a:prstGeom>
              <a:gradFill flip="none" rotWithShape="1">
                <a:gsLst>
                  <a:gs pos="0">
                    <a:srgbClr val="0080D7"/>
                  </a:gs>
                  <a:gs pos="100000">
                    <a:schemeClr val="accent2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87" name="Oval"/>
              <p:cNvSpPr/>
              <p:nvPr/>
            </p:nvSpPr>
            <p:spPr>
              <a:xfrm>
                <a:off x="468312" y="287337"/>
                <a:ext cx="415926" cy="252415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/>
                  </a:gs>
                  <a:gs pos="100000">
                    <a:srgbClr val="0084DD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88" name="Oval"/>
              <p:cNvSpPr/>
              <p:nvPr/>
            </p:nvSpPr>
            <p:spPr>
              <a:xfrm>
                <a:off x="522287" y="328612"/>
                <a:ext cx="304803" cy="169865"/>
              </a:xfrm>
              <a:prstGeom prst="ellipse">
                <a:avLst/>
              </a:prstGeom>
              <a:gradFill flip="none" rotWithShape="1">
                <a:gsLst>
                  <a:gs pos="0">
                    <a:srgbClr val="0080D7"/>
                  </a:gs>
                  <a:gs pos="100000">
                    <a:schemeClr val="accent2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89" name="Shape"/>
              <p:cNvSpPr/>
              <p:nvPr/>
            </p:nvSpPr>
            <p:spPr>
              <a:xfrm>
                <a:off x="76199" y="-1"/>
                <a:ext cx="608014" cy="25559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261" y="1610"/>
                    </a:moveTo>
                    <a:lnTo>
                      <a:pt x="14532" y="3220"/>
                    </a:lnTo>
                    <a:lnTo>
                      <a:pt x="8425" y="7245"/>
                    </a:lnTo>
                    <a:lnTo>
                      <a:pt x="5711" y="10330"/>
                    </a:lnTo>
                    <a:lnTo>
                      <a:pt x="3336" y="13550"/>
                    </a:lnTo>
                    <a:lnTo>
                      <a:pt x="1357" y="17575"/>
                    </a:lnTo>
                    <a:lnTo>
                      <a:pt x="0" y="21600"/>
                    </a:lnTo>
                    <a:lnTo>
                      <a:pt x="0" y="18380"/>
                    </a:lnTo>
                    <a:lnTo>
                      <a:pt x="1640" y="14355"/>
                    </a:lnTo>
                    <a:lnTo>
                      <a:pt x="3675" y="11135"/>
                    </a:lnTo>
                    <a:lnTo>
                      <a:pt x="8764" y="4830"/>
                    </a:lnTo>
                    <a:lnTo>
                      <a:pt x="14532" y="1610"/>
                    </a:lnTo>
                    <a:lnTo>
                      <a:pt x="21261" y="0"/>
                    </a:lnTo>
                    <a:lnTo>
                      <a:pt x="21600" y="0"/>
                    </a:lnTo>
                    <a:lnTo>
                      <a:pt x="21600" y="1610"/>
                    </a:lnTo>
                    <a:lnTo>
                      <a:pt x="21261" y="161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/>
                  </a:gs>
                  <a:gs pos="100000">
                    <a:srgbClr val="0080D7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90" name="Shape"/>
              <p:cNvSpPr/>
              <p:nvPr/>
            </p:nvSpPr>
            <p:spPr>
              <a:xfrm>
                <a:off x="266700" y="722312"/>
                <a:ext cx="704850" cy="10477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2531" y="17673"/>
                    </a:moveTo>
                    <a:lnTo>
                      <a:pt x="17212" y="15709"/>
                    </a:lnTo>
                    <a:lnTo>
                      <a:pt x="21600" y="7855"/>
                    </a:lnTo>
                    <a:lnTo>
                      <a:pt x="21600" y="11782"/>
                    </a:lnTo>
                    <a:lnTo>
                      <a:pt x="17212" y="19636"/>
                    </a:lnTo>
                    <a:lnTo>
                      <a:pt x="12531" y="21600"/>
                    </a:lnTo>
                    <a:lnTo>
                      <a:pt x="9069" y="19636"/>
                    </a:lnTo>
                    <a:lnTo>
                      <a:pt x="5851" y="15709"/>
                    </a:lnTo>
                    <a:lnTo>
                      <a:pt x="2926" y="11782"/>
                    </a:lnTo>
                    <a:lnTo>
                      <a:pt x="0" y="3927"/>
                    </a:lnTo>
                    <a:lnTo>
                      <a:pt x="0" y="0"/>
                    </a:lnTo>
                    <a:lnTo>
                      <a:pt x="2633" y="7855"/>
                    </a:lnTo>
                    <a:lnTo>
                      <a:pt x="9069" y="15709"/>
                    </a:lnTo>
                    <a:lnTo>
                      <a:pt x="12531" y="1767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/>
                  </a:gs>
                  <a:gs pos="100000">
                    <a:srgbClr val="0073C1"/>
                  </a:gs>
                </a:gsLst>
                <a:lin ang="81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91" name="Shape"/>
              <p:cNvSpPr/>
              <p:nvPr/>
            </p:nvSpPr>
            <p:spPr>
              <a:xfrm>
                <a:off x="-1" y="303212"/>
                <a:ext cx="141289" cy="3429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912" y="6600"/>
                    </a:moveTo>
                    <a:lnTo>
                      <a:pt x="4369" y="10800"/>
                    </a:lnTo>
                    <a:lnTo>
                      <a:pt x="8737" y="14400"/>
                    </a:lnTo>
                    <a:lnTo>
                      <a:pt x="14562" y="18000"/>
                    </a:lnTo>
                    <a:lnTo>
                      <a:pt x="21600" y="21600"/>
                    </a:lnTo>
                    <a:lnTo>
                      <a:pt x="17474" y="21600"/>
                    </a:lnTo>
                    <a:lnTo>
                      <a:pt x="10193" y="18000"/>
                    </a:lnTo>
                    <a:lnTo>
                      <a:pt x="4369" y="14400"/>
                    </a:lnTo>
                    <a:lnTo>
                      <a:pt x="1456" y="10800"/>
                    </a:lnTo>
                    <a:lnTo>
                      <a:pt x="0" y="6600"/>
                    </a:lnTo>
                    <a:lnTo>
                      <a:pt x="0" y="3000"/>
                    </a:lnTo>
                    <a:lnTo>
                      <a:pt x="2912" y="0"/>
                    </a:lnTo>
                    <a:lnTo>
                      <a:pt x="7281" y="0"/>
                    </a:lnTo>
                    <a:lnTo>
                      <a:pt x="4369" y="3000"/>
                    </a:lnTo>
                    <a:lnTo>
                      <a:pt x="2912" y="660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77C8"/>
                  </a:gs>
                  <a:gs pos="100000">
                    <a:schemeClr val="accent2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92" name="Shape"/>
              <p:cNvSpPr/>
              <p:nvPr/>
            </p:nvSpPr>
            <p:spPr>
              <a:xfrm>
                <a:off x="66675" y="47625"/>
                <a:ext cx="1190626" cy="73183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046" y="20757"/>
                    </a:moveTo>
                    <a:lnTo>
                      <a:pt x="8993" y="20475"/>
                    </a:lnTo>
                    <a:lnTo>
                      <a:pt x="7084" y="19913"/>
                    </a:lnTo>
                    <a:lnTo>
                      <a:pt x="5349" y="19070"/>
                    </a:lnTo>
                    <a:lnTo>
                      <a:pt x="3788" y="17945"/>
                    </a:lnTo>
                    <a:lnTo>
                      <a:pt x="2400" y="16259"/>
                    </a:lnTo>
                    <a:lnTo>
                      <a:pt x="1533" y="14572"/>
                    </a:lnTo>
                    <a:lnTo>
                      <a:pt x="867" y="12604"/>
                    </a:lnTo>
                    <a:lnTo>
                      <a:pt x="694" y="10636"/>
                    </a:lnTo>
                    <a:lnTo>
                      <a:pt x="867" y="8668"/>
                    </a:lnTo>
                    <a:lnTo>
                      <a:pt x="1533" y="6700"/>
                    </a:lnTo>
                    <a:lnTo>
                      <a:pt x="2400" y="5013"/>
                    </a:lnTo>
                    <a:lnTo>
                      <a:pt x="3788" y="3608"/>
                    </a:lnTo>
                    <a:lnTo>
                      <a:pt x="5349" y="2202"/>
                    </a:lnTo>
                    <a:lnTo>
                      <a:pt x="7084" y="1406"/>
                    </a:lnTo>
                    <a:lnTo>
                      <a:pt x="8993" y="843"/>
                    </a:lnTo>
                    <a:lnTo>
                      <a:pt x="11046" y="562"/>
                    </a:lnTo>
                    <a:lnTo>
                      <a:pt x="13822" y="843"/>
                    </a:lnTo>
                    <a:lnTo>
                      <a:pt x="16251" y="1921"/>
                    </a:lnTo>
                    <a:lnTo>
                      <a:pt x="16251" y="1406"/>
                    </a:lnTo>
                    <a:lnTo>
                      <a:pt x="13822" y="281"/>
                    </a:lnTo>
                    <a:lnTo>
                      <a:pt x="11046" y="0"/>
                    </a:lnTo>
                    <a:lnTo>
                      <a:pt x="8819" y="281"/>
                    </a:lnTo>
                    <a:lnTo>
                      <a:pt x="6737" y="843"/>
                    </a:lnTo>
                    <a:lnTo>
                      <a:pt x="4829" y="1921"/>
                    </a:lnTo>
                    <a:lnTo>
                      <a:pt x="3267" y="3046"/>
                    </a:lnTo>
                    <a:lnTo>
                      <a:pt x="1880" y="4732"/>
                    </a:lnTo>
                    <a:lnTo>
                      <a:pt x="867" y="6419"/>
                    </a:lnTo>
                    <a:lnTo>
                      <a:pt x="173" y="8387"/>
                    </a:lnTo>
                    <a:lnTo>
                      <a:pt x="0" y="10636"/>
                    </a:lnTo>
                    <a:lnTo>
                      <a:pt x="173" y="12885"/>
                    </a:lnTo>
                    <a:lnTo>
                      <a:pt x="867" y="14853"/>
                    </a:lnTo>
                    <a:lnTo>
                      <a:pt x="1880" y="16821"/>
                    </a:lnTo>
                    <a:lnTo>
                      <a:pt x="3267" y="18508"/>
                    </a:lnTo>
                    <a:lnTo>
                      <a:pt x="4829" y="19632"/>
                    </a:lnTo>
                    <a:lnTo>
                      <a:pt x="6737" y="20757"/>
                    </a:lnTo>
                    <a:lnTo>
                      <a:pt x="8819" y="21319"/>
                    </a:lnTo>
                    <a:lnTo>
                      <a:pt x="11046" y="21600"/>
                    </a:lnTo>
                    <a:lnTo>
                      <a:pt x="12954" y="21319"/>
                    </a:lnTo>
                    <a:lnTo>
                      <a:pt x="14689" y="21038"/>
                    </a:lnTo>
                    <a:lnTo>
                      <a:pt x="17610" y="19351"/>
                    </a:lnTo>
                    <a:lnTo>
                      <a:pt x="18998" y="18226"/>
                    </a:lnTo>
                    <a:lnTo>
                      <a:pt x="20039" y="16821"/>
                    </a:lnTo>
                    <a:lnTo>
                      <a:pt x="20906" y="15415"/>
                    </a:lnTo>
                    <a:lnTo>
                      <a:pt x="21600" y="13728"/>
                    </a:lnTo>
                    <a:lnTo>
                      <a:pt x="21427" y="13447"/>
                    </a:lnTo>
                    <a:lnTo>
                      <a:pt x="21080" y="13166"/>
                    </a:lnTo>
                    <a:lnTo>
                      <a:pt x="20559" y="14853"/>
                    </a:lnTo>
                    <a:lnTo>
                      <a:pt x="19692" y="16259"/>
                    </a:lnTo>
                    <a:lnTo>
                      <a:pt x="18651" y="17664"/>
                    </a:lnTo>
                    <a:lnTo>
                      <a:pt x="17465" y="18789"/>
                    </a:lnTo>
                    <a:lnTo>
                      <a:pt x="14516" y="20194"/>
                    </a:lnTo>
                    <a:lnTo>
                      <a:pt x="12781" y="20757"/>
                    </a:lnTo>
                    <a:lnTo>
                      <a:pt x="11046" y="20757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/>
                  </a:gs>
                  <a:gs pos="100000">
                    <a:srgbClr val="007CCF"/>
                  </a:gs>
                </a:gsLst>
                <a:path path="circle">
                  <a:fillToRect l="37721" t="-19636" r="62278" b="119636"/>
                </a:path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93" name="Shape"/>
              <p:cNvSpPr/>
              <p:nvPr/>
            </p:nvSpPr>
            <p:spPr>
              <a:xfrm>
                <a:off x="809625" y="9525"/>
                <a:ext cx="152400" cy="476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0" y="8640"/>
                    </a:lnTo>
                    <a:lnTo>
                      <a:pt x="10800" y="12960"/>
                    </a:lnTo>
                    <a:lnTo>
                      <a:pt x="21600" y="21600"/>
                    </a:lnTo>
                    <a:lnTo>
                      <a:pt x="21600" y="12960"/>
                    </a:lnTo>
                    <a:lnTo>
                      <a:pt x="10800" y="8640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77C8"/>
                  </a:gs>
                  <a:gs pos="100000">
                    <a:schemeClr val="accent2"/>
                  </a:gs>
                </a:gsLst>
                <a:lin ang="108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94" name="Oval"/>
              <p:cNvSpPr/>
              <p:nvPr/>
            </p:nvSpPr>
            <p:spPr>
              <a:xfrm>
                <a:off x="608012" y="369887"/>
                <a:ext cx="133353" cy="84139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/>
                  </a:gs>
                  <a:gs pos="100000">
                    <a:srgbClr val="0080D7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</p:grpSp>
        <p:grpSp>
          <p:nvGrpSpPr>
            <p:cNvPr id="114" name="Group"/>
            <p:cNvGrpSpPr/>
            <p:nvPr/>
          </p:nvGrpSpPr>
          <p:grpSpPr>
            <a:xfrm>
              <a:off x="2816225" y="1497012"/>
              <a:ext cx="2581276" cy="1084265"/>
              <a:chOff x="0" y="0"/>
              <a:chExt cx="2581274" cy="1084264"/>
            </a:xfrm>
          </p:grpSpPr>
          <p:sp>
            <p:nvSpPr>
              <p:cNvPr id="96" name="Oval"/>
              <p:cNvSpPr/>
              <p:nvPr/>
            </p:nvSpPr>
            <p:spPr>
              <a:xfrm>
                <a:off x="781050" y="481012"/>
                <a:ext cx="1012826" cy="598489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/>
                  </a:gs>
                  <a:gs pos="100000">
                    <a:srgbClr val="0077C8"/>
                  </a:gs>
                </a:gsLst>
                <a:lin ang="135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97" name="Oval"/>
              <p:cNvSpPr/>
              <p:nvPr/>
            </p:nvSpPr>
            <p:spPr>
              <a:xfrm>
                <a:off x="854075" y="519112"/>
                <a:ext cx="862015" cy="527053"/>
              </a:xfrm>
              <a:prstGeom prst="ellipse">
                <a:avLst/>
              </a:prstGeom>
              <a:gradFill flip="none" rotWithShape="1">
                <a:gsLst>
                  <a:gs pos="0">
                    <a:srgbClr val="0077C8"/>
                  </a:gs>
                  <a:gs pos="100000">
                    <a:schemeClr val="accent2"/>
                  </a:gs>
                </a:gsLst>
                <a:lin ang="135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98" name="Oval"/>
              <p:cNvSpPr/>
              <p:nvPr/>
            </p:nvSpPr>
            <p:spPr>
              <a:xfrm>
                <a:off x="896937" y="552450"/>
                <a:ext cx="795341" cy="474665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/>
                  </a:gs>
                  <a:gs pos="100000">
                    <a:srgbClr val="007CCF"/>
                  </a:gs>
                </a:gsLst>
                <a:lin ang="135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99" name="Oval"/>
              <p:cNvSpPr/>
              <p:nvPr/>
            </p:nvSpPr>
            <p:spPr>
              <a:xfrm>
                <a:off x="939800" y="581025"/>
                <a:ext cx="704850" cy="409577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/>
                  </a:gs>
                  <a:gs pos="100000">
                    <a:srgbClr val="0077C8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100" name="Oval"/>
              <p:cNvSpPr/>
              <p:nvPr/>
            </p:nvSpPr>
            <p:spPr>
              <a:xfrm>
                <a:off x="966787" y="593725"/>
                <a:ext cx="655638" cy="381001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/>
                  </a:gs>
                  <a:gs pos="100000">
                    <a:srgbClr val="0080D7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101" name="Oval"/>
              <p:cNvSpPr/>
              <p:nvPr/>
            </p:nvSpPr>
            <p:spPr>
              <a:xfrm>
                <a:off x="1049337" y="627062"/>
                <a:ext cx="485777" cy="304803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/>
                  </a:gs>
                  <a:gs pos="100000">
                    <a:srgbClr val="0077C8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102" name="Oval"/>
              <p:cNvSpPr/>
              <p:nvPr/>
            </p:nvSpPr>
            <p:spPr>
              <a:xfrm>
                <a:off x="1111250" y="674687"/>
                <a:ext cx="360365" cy="214315"/>
              </a:xfrm>
              <a:prstGeom prst="ellipse">
                <a:avLst/>
              </a:prstGeom>
              <a:gradFill flip="none" rotWithShape="1">
                <a:gsLst>
                  <a:gs pos="0">
                    <a:srgbClr val="007CCF"/>
                  </a:gs>
                  <a:gs pos="100000">
                    <a:schemeClr val="accent2"/>
                  </a:gs>
                </a:gsLst>
                <a:lin ang="135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103" name="Oval"/>
              <p:cNvSpPr/>
              <p:nvPr/>
            </p:nvSpPr>
            <p:spPr>
              <a:xfrm>
                <a:off x="1216025" y="739775"/>
                <a:ext cx="142877" cy="95251"/>
              </a:xfrm>
              <a:prstGeom prst="ellipse">
                <a:avLst/>
              </a:prstGeom>
              <a:gradFill flip="none" rotWithShape="1">
                <a:gsLst>
                  <a:gs pos="0">
                    <a:srgbClr val="007CCF"/>
                  </a:gs>
                  <a:gs pos="100000">
                    <a:schemeClr val="accent2"/>
                  </a:gs>
                </a:gsLst>
                <a:lin ang="108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104" name="Shape"/>
              <p:cNvSpPr/>
              <p:nvPr/>
            </p:nvSpPr>
            <p:spPr>
              <a:xfrm>
                <a:off x="1284287" y="303212"/>
                <a:ext cx="712790" cy="29527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89" y="697"/>
                    </a:moveTo>
                    <a:lnTo>
                      <a:pt x="7232" y="2090"/>
                    </a:lnTo>
                    <a:lnTo>
                      <a:pt x="10366" y="4181"/>
                    </a:lnTo>
                    <a:lnTo>
                      <a:pt x="13259" y="6968"/>
                    </a:lnTo>
                    <a:lnTo>
                      <a:pt x="15863" y="9755"/>
                    </a:lnTo>
                    <a:lnTo>
                      <a:pt x="18177" y="13239"/>
                    </a:lnTo>
                    <a:lnTo>
                      <a:pt x="20202" y="17419"/>
                    </a:lnTo>
                    <a:lnTo>
                      <a:pt x="21600" y="21600"/>
                    </a:lnTo>
                    <a:lnTo>
                      <a:pt x="21600" y="18813"/>
                    </a:lnTo>
                    <a:lnTo>
                      <a:pt x="19912" y="14632"/>
                    </a:lnTo>
                    <a:lnTo>
                      <a:pt x="17888" y="11148"/>
                    </a:lnTo>
                    <a:lnTo>
                      <a:pt x="15573" y="7665"/>
                    </a:lnTo>
                    <a:lnTo>
                      <a:pt x="12970" y="5574"/>
                    </a:lnTo>
                    <a:lnTo>
                      <a:pt x="6943" y="1394"/>
                    </a:lnTo>
                    <a:lnTo>
                      <a:pt x="3761" y="697"/>
                    </a:lnTo>
                    <a:lnTo>
                      <a:pt x="289" y="0"/>
                    </a:lnTo>
                    <a:lnTo>
                      <a:pt x="0" y="0"/>
                    </a:lnTo>
                    <a:lnTo>
                      <a:pt x="0" y="697"/>
                    </a:lnTo>
                    <a:lnTo>
                      <a:pt x="289" y="697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/>
                  </a:gs>
                  <a:gs pos="100000">
                    <a:srgbClr val="007CCF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105" name="Shape"/>
              <p:cNvSpPr/>
              <p:nvPr/>
            </p:nvSpPr>
            <p:spPr>
              <a:xfrm>
                <a:off x="581025" y="350837"/>
                <a:ext cx="1416050" cy="7334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558" y="12904"/>
                    </a:moveTo>
                    <a:lnTo>
                      <a:pt x="704" y="10379"/>
                    </a:lnTo>
                    <a:lnTo>
                      <a:pt x="1432" y="8135"/>
                    </a:lnTo>
                    <a:lnTo>
                      <a:pt x="2306" y="6171"/>
                    </a:lnTo>
                    <a:lnTo>
                      <a:pt x="3616" y="4488"/>
                    </a:lnTo>
                    <a:lnTo>
                      <a:pt x="5072" y="2805"/>
                    </a:lnTo>
                    <a:lnTo>
                      <a:pt x="6820" y="1683"/>
                    </a:lnTo>
                    <a:lnTo>
                      <a:pt x="8834" y="1122"/>
                    </a:lnTo>
                    <a:lnTo>
                      <a:pt x="10873" y="842"/>
                    </a:lnTo>
                    <a:lnTo>
                      <a:pt x="12911" y="1122"/>
                    </a:lnTo>
                    <a:lnTo>
                      <a:pt x="14780" y="1683"/>
                    </a:lnTo>
                    <a:lnTo>
                      <a:pt x="16528" y="2805"/>
                    </a:lnTo>
                    <a:lnTo>
                      <a:pt x="17984" y="4488"/>
                    </a:lnTo>
                    <a:lnTo>
                      <a:pt x="19294" y="6171"/>
                    </a:lnTo>
                    <a:lnTo>
                      <a:pt x="20168" y="8135"/>
                    </a:lnTo>
                    <a:lnTo>
                      <a:pt x="20896" y="10379"/>
                    </a:lnTo>
                    <a:lnTo>
                      <a:pt x="21042" y="12904"/>
                    </a:lnTo>
                    <a:lnTo>
                      <a:pt x="20751" y="15429"/>
                    </a:lnTo>
                    <a:lnTo>
                      <a:pt x="20168" y="17673"/>
                    </a:lnTo>
                    <a:lnTo>
                      <a:pt x="19003" y="19917"/>
                    </a:lnTo>
                    <a:lnTo>
                      <a:pt x="17547" y="21600"/>
                    </a:lnTo>
                    <a:lnTo>
                      <a:pt x="18566" y="21600"/>
                    </a:lnTo>
                    <a:lnTo>
                      <a:pt x="19877" y="19917"/>
                    </a:lnTo>
                    <a:lnTo>
                      <a:pt x="20751" y="17673"/>
                    </a:lnTo>
                    <a:lnTo>
                      <a:pt x="21454" y="15429"/>
                    </a:lnTo>
                    <a:lnTo>
                      <a:pt x="21600" y="12904"/>
                    </a:lnTo>
                    <a:lnTo>
                      <a:pt x="21454" y="10379"/>
                    </a:lnTo>
                    <a:lnTo>
                      <a:pt x="20751" y="7855"/>
                    </a:lnTo>
                    <a:lnTo>
                      <a:pt x="19731" y="5610"/>
                    </a:lnTo>
                    <a:lnTo>
                      <a:pt x="18421" y="3927"/>
                    </a:lnTo>
                    <a:lnTo>
                      <a:pt x="16819" y="2244"/>
                    </a:lnTo>
                    <a:lnTo>
                      <a:pt x="15071" y="1122"/>
                    </a:lnTo>
                    <a:lnTo>
                      <a:pt x="13057" y="281"/>
                    </a:lnTo>
                    <a:lnTo>
                      <a:pt x="10873" y="0"/>
                    </a:lnTo>
                    <a:lnTo>
                      <a:pt x="8689" y="281"/>
                    </a:lnTo>
                    <a:lnTo>
                      <a:pt x="6674" y="1122"/>
                    </a:lnTo>
                    <a:lnTo>
                      <a:pt x="4781" y="2244"/>
                    </a:lnTo>
                    <a:lnTo>
                      <a:pt x="3179" y="3927"/>
                    </a:lnTo>
                    <a:lnTo>
                      <a:pt x="1869" y="5610"/>
                    </a:lnTo>
                    <a:lnTo>
                      <a:pt x="849" y="7855"/>
                    </a:lnTo>
                    <a:lnTo>
                      <a:pt x="291" y="10379"/>
                    </a:lnTo>
                    <a:lnTo>
                      <a:pt x="0" y="12904"/>
                    </a:lnTo>
                    <a:lnTo>
                      <a:pt x="146" y="15429"/>
                    </a:lnTo>
                    <a:lnTo>
                      <a:pt x="849" y="17673"/>
                    </a:lnTo>
                    <a:lnTo>
                      <a:pt x="1723" y="19917"/>
                    </a:lnTo>
                    <a:lnTo>
                      <a:pt x="3034" y="21600"/>
                    </a:lnTo>
                    <a:lnTo>
                      <a:pt x="4053" y="21600"/>
                    </a:lnTo>
                    <a:lnTo>
                      <a:pt x="2597" y="19917"/>
                    </a:lnTo>
                    <a:lnTo>
                      <a:pt x="1432" y="17673"/>
                    </a:lnTo>
                    <a:lnTo>
                      <a:pt x="849" y="15429"/>
                    </a:lnTo>
                    <a:lnTo>
                      <a:pt x="558" y="12904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73C1"/>
                  </a:gs>
                  <a:gs pos="100000">
                    <a:schemeClr val="accent2"/>
                  </a:gs>
                </a:gsLst>
                <a:lin ang="135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106" name="Shape"/>
              <p:cNvSpPr/>
              <p:nvPr/>
            </p:nvSpPr>
            <p:spPr>
              <a:xfrm>
                <a:off x="485775" y="312737"/>
                <a:ext cx="646113" cy="7715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58" y="13333"/>
                    </a:moveTo>
                    <a:lnTo>
                      <a:pt x="1277" y="10933"/>
                    </a:lnTo>
                    <a:lnTo>
                      <a:pt x="2554" y="8800"/>
                    </a:lnTo>
                    <a:lnTo>
                      <a:pt x="4416" y="6667"/>
                    </a:lnTo>
                    <a:lnTo>
                      <a:pt x="6969" y="4800"/>
                    </a:lnTo>
                    <a:lnTo>
                      <a:pt x="9842" y="3200"/>
                    </a:lnTo>
                    <a:lnTo>
                      <a:pt x="13354" y="1867"/>
                    </a:lnTo>
                    <a:lnTo>
                      <a:pt x="17503" y="1067"/>
                    </a:lnTo>
                    <a:lnTo>
                      <a:pt x="21600" y="267"/>
                    </a:lnTo>
                    <a:lnTo>
                      <a:pt x="21600" y="0"/>
                    </a:lnTo>
                    <a:lnTo>
                      <a:pt x="17184" y="533"/>
                    </a:lnTo>
                    <a:lnTo>
                      <a:pt x="13034" y="1600"/>
                    </a:lnTo>
                    <a:lnTo>
                      <a:pt x="9523" y="2933"/>
                    </a:lnTo>
                    <a:lnTo>
                      <a:pt x="6331" y="4533"/>
                    </a:lnTo>
                    <a:lnTo>
                      <a:pt x="3831" y="6400"/>
                    </a:lnTo>
                    <a:lnTo>
                      <a:pt x="1596" y="8533"/>
                    </a:lnTo>
                    <a:lnTo>
                      <a:pt x="319" y="10933"/>
                    </a:lnTo>
                    <a:lnTo>
                      <a:pt x="0" y="13333"/>
                    </a:lnTo>
                    <a:lnTo>
                      <a:pt x="319" y="15467"/>
                    </a:lnTo>
                    <a:lnTo>
                      <a:pt x="1596" y="17600"/>
                    </a:lnTo>
                    <a:lnTo>
                      <a:pt x="3511" y="19733"/>
                    </a:lnTo>
                    <a:lnTo>
                      <a:pt x="5693" y="21600"/>
                    </a:lnTo>
                    <a:lnTo>
                      <a:pt x="6969" y="21600"/>
                    </a:lnTo>
                    <a:lnTo>
                      <a:pt x="4416" y="20000"/>
                    </a:lnTo>
                    <a:lnTo>
                      <a:pt x="2554" y="17867"/>
                    </a:lnTo>
                    <a:lnTo>
                      <a:pt x="1277" y="15733"/>
                    </a:lnTo>
                    <a:lnTo>
                      <a:pt x="958" y="1333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7CCF"/>
                  </a:gs>
                  <a:gs pos="100000">
                    <a:schemeClr val="accent2"/>
                  </a:gs>
                </a:gsLst>
                <a:lin ang="108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107" name="Shape"/>
              <p:cNvSpPr/>
              <p:nvPr/>
            </p:nvSpPr>
            <p:spPr>
              <a:xfrm>
                <a:off x="1922461" y="655637"/>
                <a:ext cx="171452" cy="40005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966" y="7200"/>
                    </a:moveTo>
                    <a:lnTo>
                      <a:pt x="16755" y="11314"/>
                    </a:lnTo>
                    <a:lnTo>
                      <a:pt x="13121" y="14914"/>
                    </a:lnTo>
                    <a:lnTo>
                      <a:pt x="7267" y="18514"/>
                    </a:lnTo>
                    <a:lnTo>
                      <a:pt x="0" y="21600"/>
                    </a:lnTo>
                    <a:lnTo>
                      <a:pt x="3634" y="21600"/>
                    </a:lnTo>
                    <a:lnTo>
                      <a:pt x="10699" y="18514"/>
                    </a:lnTo>
                    <a:lnTo>
                      <a:pt x="16755" y="14914"/>
                    </a:lnTo>
                    <a:lnTo>
                      <a:pt x="20389" y="11314"/>
                    </a:lnTo>
                    <a:lnTo>
                      <a:pt x="21600" y="7200"/>
                    </a:lnTo>
                    <a:lnTo>
                      <a:pt x="20389" y="3600"/>
                    </a:lnTo>
                    <a:lnTo>
                      <a:pt x="17966" y="0"/>
                    </a:lnTo>
                    <a:lnTo>
                      <a:pt x="13121" y="0"/>
                    </a:lnTo>
                    <a:lnTo>
                      <a:pt x="16755" y="3600"/>
                    </a:lnTo>
                    <a:lnTo>
                      <a:pt x="17966" y="720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6FBB"/>
                  </a:gs>
                  <a:gs pos="100000">
                    <a:schemeClr val="accent2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108" name="Shape"/>
              <p:cNvSpPr/>
              <p:nvPr/>
            </p:nvSpPr>
            <p:spPr>
              <a:xfrm>
                <a:off x="463550" y="85725"/>
                <a:ext cx="1325563" cy="2381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3400" y="2592"/>
                    </a:moveTo>
                    <a:lnTo>
                      <a:pt x="15443" y="3456"/>
                    </a:lnTo>
                    <a:lnTo>
                      <a:pt x="17642" y="4320"/>
                    </a:lnTo>
                    <a:lnTo>
                      <a:pt x="19531" y="6048"/>
                    </a:lnTo>
                    <a:lnTo>
                      <a:pt x="21419" y="8640"/>
                    </a:lnTo>
                    <a:lnTo>
                      <a:pt x="21600" y="6048"/>
                    </a:lnTo>
                    <a:lnTo>
                      <a:pt x="19686" y="3456"/>
                    </a:lnTo>
                    <a:lnTo>
                      <a:pt x="17797" y="1728"/>
                    </a:lnTo>
                    <a:lnTo>
                      <a:pt x="13400" y="0"/>
                    </a:lnTo>
                    <a:lnTo>
                      <a:pt x="9623" y="1728"/>
                    </a:lnTo>
                    <a:lnTo>
                      <a:pt x="6001" y="5184"/>
                    </a:lnTo>
                    <a:lnTo>
                      <a:pt x="2846" y="11232"/>
                    </a:lnTo>
                    <a:lnTo>
                      <a:pt x="0" y="19008"/>
                    </a:lnTo>
                    <a:lnTo>
                      <a:pt x="491" y="21600"/>
                    </a:lnTo>
                    <a:lnTo>
                      <a:pt x="3156" y="13824"/>
                    </a:lnTo>
                    <a:lnTo>
                      <a:pt x="6312" y="7776"/>
                    </a:lnTo>
                    <a:lnTo>
                      <a:pt x="9778" y="4320"/>
                    </a:lnTo>
                    <a:lnTo>
                      <a:pt x="13400" y="2592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109" name="Shape"/>
              <p:cNvSpPr/>
              <p:nvPr/>
            </p:nvSpPr>
            <p:spPr>
              <a:xfrm>
                <a:off x="144461" y="352425"/>
                <a:ext cx="271464" cy="73183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916" y="12323"/>
                    </a:moveTo>
                    <a:lnTo>
                      <a:pt x="5432" y="8949"/>
                    </a:lnTo>
                    <a:lnTo>
                      <a:pt x="8463" y="6138"/>
                    </a:lnTo>
                    <a:lnTo>
                      <a:pt x="14653" y="3374"/>
                    </a:lnTo>
                    <a:lnTo>
                      <a:pt x="21600" y="843"/>
                    </a:lnTo>
                    <a:lnTo>
                      <a:pt x="19326" y="0"/>
                    </a:lnTo>
                    <a:lnTo>
                      <a:pt x="10863" y="2811"/>
                    </a:lnTo>
                    <a:lnTo>
                      <a:pt x="5432" y="5623"/>
                    </a:lnTo>
                    <a:lnTo>
                      <a:pt x="1642" y="8949"/>
                    </a:lnTo>
                    <a:lnTo>
                      <a:pt x="0" y="12323"/>
                    </a:lnTo>
                    <a:lnTo>
                      <a:pt x="758" y="14853"/>
                    </a:lnTo>
                    <a:lnTo>
                      <a:pt x="3158" y="17102"/>
                    </a:lnTo>
                    <a:lnTo>
                      <a:pt x="6189" y="19351"/>
                    </a:lnTo>
                    <a:lnTo>
                      <a:pt x="10863" y="21600"/>
                    </a:lnTo>
                    <a:lnTo>
                      <a:pt x="15411" y="21600"/>
                    </a:lnTo>
                    <a:lnTo>
                      <a:pt x="10863" y="19351"/>
                    </a:lnTo>
                    <a:lnTo>
                      <a:pt x="6947" y="17102"/>
                    </a:lnTo>
                    <a:lnTo>
                      <a:pt x="4674" y="14853"/>
                    </a:lnTo>
                    <a:lnTo>
                      <a:pt x="3916" y="12323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110" name="Shape"/>
              <p:cNvSpPr/>
              <p:nvPr/>
            </p:nvSpPr>
            <p:spPr>
              <a:xfrm>
                <a:off x="1865311" y="190500"/>
                <a:ext cx="571502" cy="89376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14004"/>
                    </a:moveTo>
                    <a:lnTo>
                      <a:pt x="21180" y="11702"/>
                    </a:lnTo>
                    <a:lnTo>
                      <a:pt x="20100" y="9630"/>
                    </a:lnTo>
                    <a:lnTo>
                      <a:pt x="18300" y="7827"/>
                    </a:lnTo>
                    <a:lnTo>
                      <a:pt x="15720" y="5985"/>
                    </a:lnTo>
                    <a:lnTo>
                      <a:pt x="12780" y="4144"/>
                    </a:lnTo>
                    <a:lnTo>
                      <a:pt x="9540" y="2532"/>
                    </a:lnTo>
                    <a:lnTo>
                      <a:pt x="5520" y="1151"/>
                    </a:lnTo>
                    <a:lnTo>
                      <a:pt x="1140" y="0"/>
                    </a:lnTo>
                    <a:lnTo>
                      <a:pt x="0" y="460"/>
                    </a:lnTo>
                    <a:lnTo>
                      <a:pt x="4020" y="1611"/>
                    </a:lnTo>
                    <a:lnTo>
                      <a:pt x="8040" y="2993"/>
                    </a:lnTo>
                    <a:lnTo>
                      <a:pt x="11340" y="4374"/>
                    </a:lnTo>
                    <a:lnTo>
                      <a:pt x="14280" y="6215"/>
                    </a:lnTo>
                    <a:lnTo>
                      <a:pt x="16440" y="8057"/>
                    </a:lnTo>
                    <a:lnTo>
                      <a:pt x="17940" y="9860"/>
                    </a:lnTo>
                    <a:lnTo>
                      <a:pt x="19020" y="11932"/>
                    </a:lnTo>
                    <a:lnTo>
                      <a:pt x="19380" y="14004"/>
                    </a:lnTo>
                    <a:lnTo>
                      <a:pt x="19020" y="16075"/>
                    </a:lnTo>
                    <a:lnTo>
                      <a:pt x="17940" y="17917"/>
                    </a:lnTo>
                    <a:lnTo>
                      <a:pt x="16440" y="19758"/>
                    </a:lnTo>
                    <a:lnTo>
                      <a:pt x="14280" y="21600"/>
                    </a:lnTo>
                    <a:lnTo>
                      <a:pt x="16080" y="21600"/>
                    </a:lnTo>
                    <a:lnTo>
                      <a:pt x="18660" y="19758"/>
                    </a:lnTo>
                    <a:lnTo>
                      <a:pt x="20100" y="17917"/>
                    </a:lnTo>
                    <a:lnTo>
                      <a:pt x="21180" y="16075"/>
                    </a:lnTo>
                    <a:lnTo>
                      <a:pt x="21600" y="14004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77C8"/>
                  </a:gs>
                  <a:gs pos="100000">
                    <a:schemeClr val="accent2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111" name="Shape"/>
              <p:cNvSpPr/>
              <p:nvPr/>
            </p:nvSpPr>
            <p:spPr>
              <a:xfrm>
                <a:off x="860425" y="-1"/>
                <a:ext cx="1711325" cy="67469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099" y="21600"/>
                    </a:moveTo>
                    <a:lnTo>
                      <a:pt x="21600" y="21295"/>
                    </a:lnTo>
                    <a:lnTo>
                      <a:pt x="21360" y="19160"/>
                    </a:lnTo>
                    <a:lnTo>
                      <a:pt x="20979" y="17077"/>
                    </a:lnTo>
                    <a:lnTo>
                      <a:pt x="19757" y="12808"/>
                    </a:lnTo>
                    <a:lnTo>
                      <a:pt x="18174" y="9148"/>
                    </a:lnTo>
                    <a:lnTo>
                      <a:pt x="16230" y="6099"/>
                    </a:lnTo>
                    <a:lnTo>
                      <a:pt x="13906" y="3659"/>
                    </a:lnTo>
                    <a:lnTo>
                      <a:pt x="11221" y="1525"/>
                    </a:lnTo>
                    <a:lnTo>
                      <a:pt x="8416" y="305"/>
                    </a:lnTo>
                    <a:lnTo>
                      <a:pt x="5370" y="0"/>
                    </a:lnTo>
                    <a:lnTo>
                      <a:pt x="2685" y="305"/>
                    </a:lnTo>
                    <a:lnTo>
                      <a:pt x="0" y="1220"/>
                    </a:lnTo>
                    <a:lnTo>
                      <a:pt x="240" y="1830"/>
                    </a:lnTo>
                    <a:lnTo>
                      <a:pt x="2685" y="915"/>
                    </a:lnTo>
                    <a:lnTo>
                      <a:pt x="5370" y="610"/>
                    </a:lnTo>
                    <a:lnTo>
                      <a:pt x="8416" y="915"/>
                    </a:lnTo>
                    <a:lnTo>
                      <a:pt x="11101" y="2135"/>
                    </a:lnTo>
                    <a:lnTo>
                      <a:pt x="13665" y="4269"/>
                    </a:lnTo>
                    <a:lnTo>
                      <a:pt x="15990" y="6709"/>
                    </a:lnTo>
                    <a:lnTo>
                      <a:pt x="17933" y="9758"/>
                    </a:lnTo>
                    <a:lnTo>
                      <a:pt x="19396" y="13417"/>
                    </a:lnTo>
                    <a:lnTo>
                      <a:pt x="20017" y="15247"/>
                    </a:lnTo>
                    <a:lnTo>
                      <a:pt x="20498" y="17382"/>
                    </a:lnTo>
                    <a:lnTo>
                      <a:pt x="20859" y="19465"/>
                    </a:lnTo>
                    <a:lnTo>
                      <a:pt x="21099" y="2160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77C8"/>
                  </a:gs>
                  <a:gs pos="100000">
                    <a:schemeClr val="accent2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112" name="Shape"/>
              <p:cNvSpPr/>
              <p:nvPr/>
            </p:nvSpPr>
            <p:spPr>
              <a:xfrm>
                <a:off x="2425700" y="712787"/>
                <a:ext cx="155575" cy="37147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21600"/>
                    </a:moveTo>
                    <a:lnTo>
                      <a:pt x="5510" y="21600"/>
                    </a:lnTo>
                    <a:lnTo>
                      <a:pt x="12122" y="17169"/>
                    </a:lnTo>
                    <a:lnTo>
                      <a:pt x="17633" y="12738"/>
                    </a:lnTo>
                    <a:lnTo>
                      <a:pt x="20278" y="8308"/>
                    </a:lnTo>
                    <a:lnTo>
                      <a:pt x="21600" y="3323"/>
                    </a:lnTo>
                    <a:lnTo>
                      <a:pt x="21600" y="0"/>
                    </a:lnTo>
                    <a:lnTo>
                      <a:pt x="16310" y="0"/>
                    </a:lnTo>
                    <a:lnTo>
                      <a:pt x="16310" y="3323"/>
                    </a:lnTo>
                    <a:lnTo>
                      <a:pt x="14767" y="8308"/>
                    </a:lnTo>
                    <a:lnTo>
                      <a:pt x="12122" y="12738"/>
                    </a:lnTo>
                    <a:lnTo>
                      <a:pt x="6833" y="17169"/>
                    </a:lnTo>
                    <a:lnTo>
                      <a:pt x="0" y="2160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77C8"/>
                  </a:gs>
                  <a:gs pos="100000">
                    <a:schemeClr val="accent2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113" name="Shape"/>
              <p:cNvSpPr/>
              <p:nvPr/>
            </p:nvSpPr>
            <p:spPr>
              <a:xfrm>
                <a:off x="0" y="66675"/>
                <a:ext cx="763588" cy="10175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808" y="14928"/>
                    </a:moveTo>
                    <a:lnTo>
                      <a:pt x="1078" y="12502"/>
                    </a:lnTo>
                    <a:lnTo>
                      <a:pt x="2470" y="10278"/>
                    </a:lnTo>
                    <a:lnTo>
                      <a:pt x="4086" y="8290"/>
                    </a:lnTo>
                    <a:lnTo>
                      <a:pt x="6556" y="6268"/>
                    </a:lnTo>
                    <a:lnTo>
                      <a:pt x="9565" y="4448"/>
                    </a:lnTo>
                    <a:lnTo>
                      <a:pt x="13113" y="2831"/>
                    </a:lnTo>
                    <a:lnTo>
                      <a:pt x="17244" y="1617"/>
                    </a:lnTo>
                    <a:lnTo>
                      <a:pt x="21600" y="404"/>
                    </a:lnTo>
                    <a:lnTo>
                      <a:pt x="20522" y="0"/>
                    </a:lnTo>
                    <a:lnTo>
                      <a:pt x="16121" y="1213"/>
                    </a:lnTo>
                    <a:lnTo>
                      <a:pt x="12304" y="2628"/>
                    </a:lnTo>
                    <a:lnTo>
                      <a:pt x="8757" y="4246"/>
                    </a:lnTo>
                    <a:lnTo>
                      <a:pt x="5748" y="6066"/>
                    </a:lnTo>
                    <a:lnTo>
                      <a:pt x="3278" y="8087"/>
                    </a:lnTo>
                    <a:lnTo>
                      <a:pt x="1662" y="10278"/>
                    </a:lnTo>
                    <a:lnTo>
                      <a:pt x="269" y="12502"/>
                    </a:lnTo>
                    <a:lnTo>
                      <a:pt x="0" y="14928"/>
                    </a:lnTo>
                    <a:lnTo>
                      <a:pt x="269" y="16748"/>
                    </a:lnTo>
                    <a:lnTo>
                      <a:pt x="808" y="18365"/>
                    </a:lnTo>
                    <a:lnTo>
                      <a:pt x="1931" y="19983"/>
                    </a:lnTo>
                    <a:lnTo>
                      <a:pt x="3278" y="21600"/>
                    </a:lnTo>
                    <a:lnTo>
                      <a:pt x="4356" y="21600"/>
                    </a:lnTo>
                    <a:lnTo>
                      <a:pt x="3009" y="19983"/>
                    </a:lnTo>
                    <a:lnTo>
                      <a:pt x="1931" y="18365"/>
                    </a:lnTo>
                    <a:lnTo>
                      <a:pt x="1078" y="16748"/>
                    </a:lnTo>
                    <a:lnTo>
                      <a:pt x="808" y="14928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</p:grpSp>
        <p:grpSp>
          <p:nvGrpSpPr>
            <p:cNvPr id="132" name="Group"/>
            <p:cNvGrpSpPr/>
            <p:nvPr/>
          </p:nvGrpSpPr>
          <p:grpSpPr>
            <a:xfrm>
              <a:off x="6550025" y="1066799"/>
              <a:ext cx="2144715" cy="1303341"/>
              <a:chOff x="0" y="0"/>
              <a:chExt cx="2144714" cy="1303339"/>
            </a:xfrm>
          </p:grpSpPr>
          <p:sp>
            <p:nvSpPr>
              <p:cNvPr id="115" name="Shape"/>
              <p:cNvSpPr/>
              <p:nvPr/>
            </p:nvSpPr>
            <p:spPr>
              <a:xfrm>
                <a:off x="114300" y="66675"/>
                <a:ext cx="1906590" cy="116046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63" y="0"/>
                    </a:moveTo>
                    <a:lnTo>
                      <a:pt x="8705" y="177"/>
                    </a:lnTo>
                    <a:lnTo>
                      <a:pt x="6654" y="886"/>
                    </a:lnTo>
                    <a:lnTo>
                      <a:pt x="4730" y="1773"/>
                    </a:lnTo>
                    <a:lnTo>
                      <a:pt x="3219" y="3191"/>
                    </a:lnTo>
                    <a:lnTo>
                      <a:pt x="1816" y="4787"/>
                    </a:lnTo>
                    <a:lnTo>
                      <a:pt x="863" y="6560"/>
                    </a:lnTo>
                    <a:lnTo>
                      <a:pt x="216" y="8687"/>
                    </a:lnTo>
                    <a:lnTo>
                      <a:pt x="0" y="10815"/>
                    </a:lnTo>
                    <a:lnTo>
                      <a:pt x="108" y="11849"/>
                    </a:lnTo>
                    <a:lnTo>
                      <a:pt x="216" y="12913"/>
                    </a:lnTo>
                    <a:lnTo>
                      <a:pt x="863" y="15040"/>
                    </a:lnTo>
                    <a:lnTo>
                      <a:pt x="1816" y="16813"/>
                    </a:lnTo>
                    <a:lnTo>
                      <a:pt x="3219" y="18409"/>
                    </a:lnTo>
                    <a:lnTo>
                      <a:pt x="4730" y="19827"/>
                    </a:lnTo>
                    <a:lnTo>
                      <a:pt x="6654" y="20714"/>
                    </a:lnTo>
                    <a:lnTo>
                      <a:pt x="8705" y="21423"/>
                    </a:lnTo>
                    <a:lnTo>
                      <a:pt x="10863" y="21600"/>
                    </a:lnTo>
                    <a:lnTo>
                      <a:pt x="13003" y="21423"/>
                    </a:lnTo>
                    <a:lnTo>
                      <a:pt x="15053" y="20714"/>
                    </a:lnTo>
                    <a:lnTo>
                      <a:pt x="16870" y="19827"/>
                    </a:lnTo>
                    <a:lnTo>
                      <a:pt x="18489" y="18409"/>
                    </a:lnTo>
                    <a:lnTo>
                      <a:pt x="19784" y="16813"/>
                    </a:lnTo>
                    <a:lnTo>
                      <a:pt x="20737" y="15040"/>
                    </a:lnTo>
                    <a:lnTo>
                      <a:pt x="21384" y="12913"/>
                    </a:lnTo>
                    <a:lnTo>
                      <a:pt x="21600" y="11849"/>
                    </a:lnTo>
                    <a:lnTo>
                      <a:pt x="21600" y="9751"/>
                    </a:lnTo>
                    <a:lnTo>
                      <a:pt x="21384" y="8687"/>
                    </a:lnTo>
                    <a:lnTo>
                      <a:pt x="20737" y="6560"/>
                    </a:lnTo>
                    <a:lnTo>
                      <a:pt x="19784" y="4787"/>
                    </a:lnTo>
                    <a:lnTo>
                      <a:pt x="18489" y="3191"/>
                    </a:lnTo>
                    <a:lnTo>
                      <a:pt x="16870" y="1773"/>
                    </a:lnTo>
                    <a:lnTo>
                      <a:pt x="15053" y="886"/>
                    </a:lnTo>
                    <a:lnTo>
                      <a:pt x="13003" y="177"/>
                    </a:lnTo>
                    <a:lnTo>
                      <a:pt x="10863" y="0"/>
                    </a:lnTo>
                    <a:close/>
                    <a:moveTo>
                      <a:pt x="10863" y="20891"/>
                    </a:moveTo>
                    <a:lnTo>
                      <a:pt x="8813" y="20714"/>
                    </a:lnTo>
                    <a:lnTo>
                      <a:pt x="6870" y="20182"/>
                    </a:lnTo>
                    <a:lnTo>
                      <a:pt x="5162" y="19118"/>
                    </a:lnTo>
                    <a:lnTo>
                      <a:pt x="3651" y="18054"/>
                    </a:lnTo>
                    <a:lnTo>
                      <a:pt x="2356" y="16459"/>
                    </a:lnTo>
                    <a:lnTo>
                      <a:pt x="1493" y="14686"/>
                    </a:lnTo>
                    <a:lnTo>
                      <a:pt x="863" y="12913"/>
                    </a:lnTo>
                    <a:lnTo>
                      <a:pt x="755" y="11849"/>
                    </a:lnTo>
                    <a:lnTo>
                      <a:pt x="647" y="10815"/>
                    </a:lnTo>
                    <a:lnTo>
                      <a:pt x="755" y="9751"/>
                    </a:lnTo>
                    <a:lnTo>
                      <a:pt x="863" y="8865"/>
                    </a:lnTo>
                    <a:lnTo>
                      <a:pt x="1493" y="6914"/>
                    </a:lnTo>
                    <a:lnTo>
                      <a:pt x="2356" y="5141"/>
                    </a:lnTo>
                    <a:lnTo>
                      <a:pt x="3651" y="3723"/>
                    </a:lnTo>
                    <a:lnTo>
                      <a:pt x="5162" y="2482"/>
                    </a:lnTo>
                    <a:lnTo>
                      <a:pt x="6870" y="1596"/>
                    </a:lnTo>
                    <a:lnTo>
                      <a:pt x="8813" y="886"/>
                    </a:lnTo>
                    <a:lnTo>
                      <a:pt x="10863" y="709"/>
                    </a:lnTo>
                    <a:lnTo>
                      <a:pt x="12895" y="886"/>
                    </a:lnTo>
                    <a:lnTo>
                      <a:pt x="14838" y="1596"/>
                    </a:lnTo>
                    <a:lnTo>
                      <a:pt x="16546" y="2482"/>
                    </a:lnTo>
                    <a:lnTo>
                      <a:pt x="18057" y="3723"/>
                    </a:lnTo>
                    <a:lnTo>
                      <a:pt x="19244" y="5141"/>
                    </a:lnTo>
                    <a:lnTo>
                      <a:pt x="20215" y="6914"/>
                    </a:lnTo>
                    <a:lnTo>
                      <a:pt x="20737" y="8865"/>
                    </a:lnTo>
                    <a:lnTo>
                      <a:pt x="20953" y="10815"/>
                    </a:lnTo>
                    <a:lnTo>
                      <a:pt x="20737" y="12913"/>
                    </a:lnTo>
                    <a:lnTo>
                      <a:pt x="20215" y="14686"/>
                    </a:lnTo>
                    <a:lnTo>
                      <a:pt x="19244" y="16459"/>
                    </a:lnTo>
                    <a:lnTo>
                      <a:pt x="18057" y="18054"/>
                    </a:lnTo>
                    <a:lnTo>
                      <a:pt x="16546" y="19118"/>
                    </a:lnTo>
                    <a:lnTo>
                      <a:pt x="14838" y="20182"/>
                    </a:lnTo>
                    <a:lnTo>
                      <a:pt x="12895" y="20714"/>
                    </a:lnTo>
                    <a:lnTo>
                      <a:pt x="10863" y="20891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/>
                  </a:gs>
                  <a:gs pos="100000">
                    <a:srgbClr val="088CE5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116" name="Shape"/>
              <p:cNvSpPr/>
              <p:nvPr/>
            </p:nvSpPr>
            <p:spPr>
              <a:xfrm>
                <a:off x="0" y="9525"/>
                <a:ext cx="863601" cy="11699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53" y="11782"/>
                    </a:moveTo>
                    <a:lnTo>
                      <a:pt x="1429" y="9672"/>
                    </a:lnTo>
                    <a:lnTo>
                      <a:pt x="2621" y="7737"/>
                    </a:lnTo>
                    <a:lnTo>
                      <a:pt x="4288" y="5979"/>
                    </a:lnTo>
                    <a:lnTo>
                      <a:pt x="6869" y="4396"/>
                    </a:lnTo>
                    <a:lnTo>
                      <a:pt x="9966" y="2989"/>
                    </a:lnTo>
                    <a:lnTo>
                      <a:pt x="13301" y="1758"/>
                    </a:lnTo>
                    <a:lnTo>
                      <a:pt x="17312" y="879"/>
                    </a:lnTo>
                    <a:lnTo>
                      <a:pt x="21600" y="352"/>
                    </a:lnTo>
                    <a:lnTo>
                      <a:pt x="21600" y="0"/>
                    </a:lnTo>
                    <a:lnTo>
                      <a:pt x="17074" y="528"/>
                    </a:lnTo>
                    <a:lnTo>
                      <a:pt x="13063" y="1407"/>
                    </a:lnTo>
                    <a:lnTo>
                      <a:pt x="9251" y="2638"/>
                    </a:lnTo>
                    <a:lnTo>
                      <a:pt x="6154" y="4045"/>
                    </a:lnTo>
                    <a:lnTo>
                      <a:pt x="3574" y="5803"/>
                    </a:lnTo>
                    <a:lnTo>
                      <a:pt x="1668" y="7561"/>
                    </a:lnTo>
                    <a:lnTo>
                      <a:pt x="476" y="9672"/>
                    </a:lnTo>
                    <a:lnTo>
                      <a:pt x="0" y="11782"/>
                    </a:lnTo>
                    <a:lnTo>
                      <a:pt x="238" y="13335"/>
                    </a:lnTo>
                    <a:lnTo>
                      <a:pt x="715" y="14742"/>
                    </a:lnTo>
                    <a:lnTo>
                      <a:pt x="1668" y="15973"/>
                    </a:lnTo>
                    <a:lnTo>
                      <a:pt x="3097" y="17380"/>
                    </a:lnTo>
                    <a:lnTo>
                      <a:pt x="4526" y="18611"/>
                    </a:lnTo>
                    <a:lnTo>
                      <a:pt x="6393" y="19666"/>
                    </a:lnTo>
                    <a:lnTo>
                      <a:pt x="8775" y="20721"/>
                    </a:lnTo>
                    <a:lnTo>
                      <a:pt x="11157" y="21600"/>
                    </a:lnTo>
                    <a:lnTo>
                      <a:pt x="12825" y="21600"/>
                    </a:lnTo>
                    <a:lnTo>
                      <a:pt x="10204" y="20721"/>
                    </a:lnTo>
                    <a:lnTo>
                      <a:pt x="5916" y="18611"/>
                    </a:lnTo>
                    <a:lnTo>
                      <a:pt x="4288" y="17380"/>
                    </a:lnTo>
                    <a:lnTo>
                      <a:pt x="2859" y="16149"/>
                    </a:lnTo>
                    <a:lnTo>
                      <a:pt x="1906" y="14742"/>
                    </a:lnTo>
                    <a:lnTo>
                      <a:pt x="1191" y="13335"/>
                    </a:lnTo>
                    <a:lnTo>
                      <a:pt x="953" y="1178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/>
                  </a:gs>
                  <a:gs pos="100000">
                    <a:srgbClr val="088CE5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117" name="Shape"/>
              <p:cNvSpPr/>
              <p:nvPr/>
            </p:nvSpPr>
            <p:spPr>
              <a:xfrm>
                <a:off x="1054100" y="-1"/>
                <a:ext cx="966789" cy="40005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426" y="1029"/>
                    </a:moveTo>
                    <a:lnTo>
                      <a:pt x="4008" y="1543"/>
                    </a:lnTo>
                    <a:lnTo>
                      <a:pt x="7200" y="2571"/>
                    </a:lnTo>
                    <a:lnTo>
                      <a:pt x="10357" y="4114"/>
                    </a:lnTo>
                    <a:lnTo>
                      <a:pt x="13336" y="6686"/>
                    </a:lnTo>
                    <a:lnTo>
                      <a:pt x="15890" y="9771"/>
                    </a:lnTo>
                    <a:lnTo>
                      <a:pt x="18231" y="13371"/>
                    </a:lnTo>
                    <a:lnTo>
                      <a:pt x="20110" y="16971"/>
                    </a:lnTo>
                    <a:lnTo>
                      <a:pt x="21600" y="21600"/>
                    </a:lnTo>
                    <a:lnTo>
                      <a:pt x="21600" y="18514"/>
                    </a:lnTo>
                    <a:lnTo>
                      <a:pt x="19898" y="14400"/>
                    </a:lnTo>
                    <a:lnTo>
                      <a:pt x="17805" y="10800"/>
                    </a:lnTo>
                    <a:lnTo>
                      <a:pt x="15464" y="7714"/>
                    </a:lnTo>
                    <a:lnTo>
                      <a:pt x="12910" y="5143"/>
                    </a:lnTo>
                    <a:lnTo>
                      <a:pt x="10144" y="3086"/>
                    </a:lnTo>
                    <a:lnTo>
                      <a:pt x="6987" y="1543"/>
                    </a:lnTo>
                    <a:lnTo>
                      <a:pt x="3795" y="514"/>
                    </a:lnTo>
                    <a:lnTo>
                      <a:pt x="426" y="0"/>
                    </a:lnTo>
                    <a:lnTo>
                      <a:pt x="0" y="0"/>
                    </a:lnTo>
                    <a:lnTo>
                      <a:pt x="0" y="1029"/>
                    </a:lnTo>
                    <a:lnTo>
                      <a:pt x="426" y="102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/>
                  </a:gs>
                  <a:gs pos="100000">
                    <a:srgbClr val="0F8FE6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118" name="Shape"/>
              <p:cNvSpPr/>
              <p:nvPr/>
            </p:nvSpPr>
            <p:spPr>
              <a:xfrm>
                <a:off x="1774825" y="1027112"/>
                <a:ext cx="114302" cy="8572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10800" y="12000"/>
                    </a:lnTo>
                    <a:lnTo>
                      <a:pt x="0" y="21600"/>
                    </a:lnTo>
                    <a:lnTo>
                      <a:pt x="10800" y="21600"/>
                    </a:lnTo>
                    <a:lnTo>
                      <a:pt x="16200" y="16800"/>
                    </a:lnTo>
                    <a:lnTo>
                      <a:pt x="21600" y="9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80D7"/>
                  </a:gs>
                  <a:gs pos="100000">
                    <a:schemeClr val="accent2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119" name="Shape"/>
              <p:cNvSpPr/>
              <p:nvPr/>
            </p:nvSpPr>
            <p:spPr>
              <a:xfrm>
                <a:off x="598487" y="1131887"/>
                <a:ext cx="1119189" cy="1714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161" y="18000"/>
                    </a:moveTo>
                    <a:lnTo>
                      <a:pt x="6771" y="18000"/>
                    </a:lnTo>
                    <a:lnTo>
                      <a:pt x="4381" y="15600"/>
                    </a:lnTo>
                    <a:lnTo>
                      <a:pt x="0" y="9600"/>
                    </a:lnTo>
                    <a:lnTo>
                      <a:pt x="0" y="13200"/>
                    </a:lnTo>
                    <a:lnTo>
                      <a:pt x="4381" y="19200"/>
                    </a:lnTo>
                    <a:lnTo>
                      <a:pt x="6771" y="21600"/>
                    </a:lnTo>
                    <a:lnTo>
                      <a:pt x="9161" y="21600"/>
                    </a:lnTo>
                    <a:lnTo>
                      <a:pt x="12623" y="20400"/>
                    </a:lnTo>
                    <a:lnTo>
                      <a:pt x="15932" y="16800"/>
                    </a:lnTo>
                    <a:lnTo>
                      <a:pt x="18843" y="12000"/>
                    </a:lnTo>
                    <a:lnTo>
                      <a:pt x="21600" y="4800"/>
                    </a:lnTo>
                    <a:lnTo>
                      <a:pt x="21600" y="0"/>
                    </a:lnTo>
                    <a:lnTo>
                      <a:pt x="18843" y="8400"/>
                    </a:lnTo>
                    <a:lnTo>
                      <a:pt x="15932" y="13200"/>
                    </a:lnTo>
                    <a:lnTo>
                      <a:pt x="12623" y="16800"/>
                    </a:lnTo>
                    <a:lnTo>
                      <a:pt x="9161" y="1800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80D7"/>
                  </a:gs>
                  <a:gs pos="100000">
                    <a:schemeClr val="accent2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120" name="Shape"/>
              <p:cNvSpPr/>
              <p:nvPr/>
            </p:nvSpPr>
            <p:spPr>
              <a:xfrm>
                <a:off x="1917700" y="466725"/>
                <a:ext cx="227015" cy="54133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975" y="7221"/>
                    </a:moveTo>
                    <a:lnTo>
                      <a:pt x="17069" y="10958"/>
                    </a:lnTo>
                    <a:lnTo>
                      <a:pt x="13443" y="15139"/>
                    </a:lnTo>
                    <a:lnTo>
                      <a:pt x="7099" y="18560"/>
                    </a:lnTo>
                    <a:lnTo>
                      <a:pt x="0" y="21600"/>
                    </a:lnTo>
                    <a:lnTo>
                      <a:pt x="4380" y="21600"/>
                    </a:lnTo>
                    <a:lnTo>
                      <a:pt x="11631" y="18179"/>
                    </a:lnTo>
                    <a:lnTo>
                      <a:pt x="17069" y="14759"/>
                    </a:lnTo>
                    <a:lnTo>
                      <a:pt x="20694" y="10958"/>
                    </a:lnTo>
                    <a:lnTo>
                      <a:pt x="21600" y="7221"/>
                    </a:lnTo>
                    <a:lnTo>
                      <a:pt x="20694" y="3801"/>
                    </a:lnTo>
                    <a:lnTo>
                      <a:pt x="17975" y="0"/>
                    </a:lnTo>
                    <a:lnTo>
                      <a:pt x="13443" y="0"/>
                    </a:lnTo>
                    <a:lnTo>
                      <a:pt x="17069" y="3801"/>
                    </a:lnTo>
                    <a:lnTo>
                      <a:pt x="17975" y="7221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80D7"/>
                  </a:gs>
                  <a:gs pos="100000">
                    <a:schemeClr val="accent2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121" name="Shape"/>
              <p:cNvSpPr/>
              <p:nvPr/>
            </p:nvSpPr>
            <p:spPr>
              <a:xfrm>
                <a:off x="1481137" y="419100"/>
                <a:ext cx="131764" cy="1428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5354" y="21600"/>
                    </a:moveTo>
                    <a:lnTo>
                      <a:pt x="21600" y="20160"/>
                    </a:lnTo>
                    <a:lnTo>
                      <a:pt x="18477" y="14400"/>
                    </a:lnTo>
                    <a:lnTo>
                      <a:pt x="13793" y="10080"/>
                    </a:lnTo>
                    <a:lnTo>
                      <a:pt x="1561" y="0"/>
                    </a:lnTo>
                    <a:lnTo>
                      <a:pt x="0" y="4320"/>
                    </a:lnTo>
                    <a:lnTo>
                      <a:pt x="9108" y="11520"/>
                    </a:lnTo>
                    <a:lnTo>
                      <a:pt x="15354" y="2160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80D7"/>
                  </a:gs>
                  <a:gs pos="100000">
                    <a:schemeClr val="accent2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122" name="Shape"/>
              <p:cNvSpPr/>
              <p:nvPr/>
            </p:nvSpPr>
            <p:spPr>
              <a:xfrm>
                <a:off x="503237" y="304800"/>
                <a:ext cx="1138239" cy="6842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0877" y="10825"/>
                    </a:moveTo>
                    <a:lnTo>
                      <a:pt x="20696" y="12880"/>
                    </a:lnTo>
                    <a:lnTo>
                      <a:pt x="20154" y="14684"/>
                    </a:lnTo>
                    <a:lnTo>
                      <a:pt x="19069" y="16488"/>
                    </a:lnTo>
                    <a:lnTo>
                      <a:pt x="18015" y="17992"/>
                    </a:lnTo>
                    <a:lnTo>
                      <a:pt x="16388" y="19194"/>
                    </a:lnTo>
                    <a:lnTo>
                      <a:pt x="14762" y="20097"/>
                    </a:lnTo>
                    <a:lnTo>
                      <a:pt x="12773" y="20698"/>
                    </a:lnTo>
                    <a:lnTo>
                      <a:pt x="10815" y="20999"/>
                    </a:lnTo>
                    <a:lnTo>
                      <a:pt x="8827" y="20698"/>
                    </a:lnTo>
                    <a:lnTo>
                      <a:pt x="6838" y="20097"/>
                    </a:lnTo>
                    <a:lnTo>
                      <a:pt x="5212" y="19194"/>
                    </a:lnTo>
                    <a:lnTo>
                      <a:pt x="3585" y="17992"/>
                    </a:lnTo>
                    <a:lnTo>
                      <a:pt x="2531" y="16488"/>
                    </a:lnTo>
                    <a:lnTo>
                      <a:pt x="1446" y="14684"/>
                    </a:lnTo>
                    <a:lnTo>
                      <a:pt x="904" y="12880"/>
                    </a:lnTo>
                    <a:lnTo>
                      <a:pt x="723" y="10825"/>
                    </a:lnTo>
                    <a:lnTo>
                      <a:pt x="904" y="8720"/>
                    </a:lnTo>
                    <a:lnTo>
                      <a:pt x="1446" y="6916"/>
                    </a:lnTo>
                    <a:lnTo>
                      <a:pt x="2531" y="5112"/>
                    </a:lnTo>
                    <a:lnTo>
                      <a:pt x="3585" y="3608"/>
                    </a:lnTo>
                    <a:lnTo>
                      <a:pt x="5212" y="2406"/>
                    </a:lnTo>
                    <a:lnTo>
                      <a:pt x="6838" y="1503"/>
                    </a:lnTo>
                    <a:lnTo>
                      <a:pt x="8827" y="902"/>
                    </a:lnTo>
                    <a:lnTo>
                      <a:pt x="10815" y="601"/>
                    </a:lnTo>
                    <a:lnTo>
                      <a:pt x="12592" y="902"/>
                    </a:lnTo>
                    <a:lnTo>
                      <a:pt x="14400" y="1503"/>
                    </a:lnTo>
                    <a:lnTo>
                      <a:pt x="16027" y="2406"/>
                    </a:lnTo>
                    <a:lnTo>
                      <a:pt x="17473" y="3308"/>
                    </a:lnTo>
                    <a:lnTo>
                      <a:pt x="17654" y="2406"/>
                    </a:lnTo>
                    <a:lnTo>
                      <a:pt x="14400" y="601"/>
                    </a:lnTo>
                    <a:lnTo>
                      <a:pt x="12592" y="301"/>
                    </a:lnTo>
                    <a:lnTo>
                      <a:pt x="10815" y="0"/>
                    </a:lnTo>
                    <a:lnTo>
                      <a:pt x="8646" y="301"/>
                    </a:lnTo>
                    <a:lnTo>
                      <a:pt x="6658" y="902"/>
                    </a:lnTo>
                    <a:lnTo>
                      <a:pt x="4850" y="1804"/>
                    </a:lnTo>
                    <a:lnTo>
                      <a:pt x="3223" y="3308"/>
                    </a:lnTo>
                    <a:lnTo>
                      <a:pt x="1808" y="4811"/>
                    </a:lnTo>
                    <a:lnTo>
                      <a:pt x="904" y="6615"/>
                    </a:lnTo>
                    <a:lnTo>
                      <a:pt x="181" y="8720"/>
                    </a:lnTo>
                    <a:lnTo>
                      <a:pt x="0" y="10825"/>
                    </a:lnTo>
                    <a:lnTo>
                      <a:pt x="181" y="12880"/>
                    </a:lnTo>
                    <a:lnTo>
                      <a:pt x="904" y="14985"/>
                    </a:lnTo>
                    <a:lnTo>
                      <a:pt x="1808" y="16789"/>
                    </a:lnTo>
                    <a:lnTo>
                      <a:pt x="3223" y="18593"/>
                    </a:lnTo>
                    <a:lnTo>
                      <a:pt x="4850" y="19796"/>
                    </a:lnTo>
                    <a:lnTo>
                      <a:pt x="6658" y="20698"/>
                    </a:lnTo>
                    <a:lnTo>
                      <a:pt x="8646" y="21299"/>
                    </a:lnTo>
                    <a:lnTo>
                      <a:pt x="10815" y="21600"/>
                    </a:lnTo>
                    <a:lnTo>
                      <a:pt x="12954" y="21299"/>
                    </a:lnTo>
                    <a:lnTo>
                      <a:pt x="14942" y="20698"/>
                    </a:lnTo>
                    <a:lnTo>
                      <a:pt x="16931" y="19796"/>
                    </a:lnTo>
                    <a:lnTo>
                      <a:pt x="18377" y="18593"/>
                    </a:lnTo>
                    <a:lnTo>
                      <a:pt x="19792" y="16789"/>
                    </a:lnTo>
                    <a:lnTo>
                      <a:pt x="20696" y="14985"/>
                    </a:lnTo>
                    <a:lnTo>
                      <a:pt x="21419" y="12880"/>
                    </a:lnTo>
                    <a:lnTo>
                      <a:pt x="21600" y="10825"/>
                    </a:lnTo>
                    <a:lnTo>
                      <a:pt x="21600" y="10224"/>
                    </a:lnTo>
                    <a:lnTo>
                      <a:pt x="21419" y="9622"/>
                    </a:lnTo>
                    <a:lnTo>
                      <a:pt x="20696" y="9923"/>
                    </a:lnTo>
                    <a:lnTo>
                      <a:pt x="20877" y="10524"/>
                    </a:lnTo>
                    <a:lnTo>
                      <a:pt x="20877" y="10825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123" name="Shape"/>
              <p:cNvSpPr/>
              <p:nvPr/>
            </p:nvSpPr>
            <p:spPr>
              <a:xfrm>
                <a:off x="350837" y="238125"/>
                <a:ext cx="1443039" cy="84613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638" y="0"/>
                    </a:moveTo>
                    <a:lnTo>
                      <a:pt x="14638" y="729"/>
                    </a:lnTo>
                    <a:lnTo>
                      <a:pt x="17204" y="2432"/>
                    </a:lnTo>
                    <a:lnTo>
                      <a:pt x="18178" y="3404"/>
                    </a:lnTo>
                    <a:lnTo>
                      <a:pt x="19176" y="4620"/>
                    </a:lnTo>
                    <a:lnTo>
                      <a:pt x="19889" y="5836"/>
                    </a:lnTo>
                    <a:lnTo>
                      <a:pt x="20459" y="7295"/>
                    </a:lnTo>
                    <a:lnTo>
                      <a:pt x="20745" y="8753"/>
                    </a:lnTo>
                    <a:lnTo>
                      <a:pt x="20887" y="10456"/>
                    </a:lnTo>
                    <a:lnTo>
                      <a:pt x="20745" y="12603"/>
                    </a:lnTo>
                    <a:lnTo>
                      <a:pt x="20032" y="14549"/>
                    </a:lnTo>
                    <a:lnTo>
                      <a:pt x="19176" y="16251"/>
                    </a:lnTo>
                    <a:lnTo>
                      <a:pt x="17893" y="17953"/>
                    </a:lnTo>
                    <a:lnTo>
                      <a:pt x="16491" y="19168"/>
                    </a:lnTo>
                    <a:lnTo>
                      <a:pt x="14780" y="20141"/>
                    </a:lnTo>
                    <a:lnTo>
                      <a:pt x="12784" y="20627"/>
                    </a:lnTo>
                    <a:lnTo>
                      <a:pt x="10812" y="20871"/>
                    </a:lnTo>
                    <a:lnTo>
                      <a:pt x="8816" y="20627"/>
                    </a:lnTo>
                    <a:lnTo>
                      <a:pt x="6820" y="20141"/>
                    </a:lnTo>
                    <a:lnTo>
                      <a:pt x="5109" y="19168"/>
                    </a:lnTo>
                    <a:lnTo>
                      <a:pt x="3707" y="17953"/>
                    </a:lnTo>
                    <a:lnTo>
                      <a:pt x="2424" y="16251"/>
                    </a:lnTo>
                    <a:lnTo>
                      <a:pt x="1568" y="14549"/>
                    </a:lnTo>
                    <a:lnTo>
                      <a:pt x="855" y="12603"/>
                    </a:lnTo>
                    <a:lnTo>
                      <a:pt x="713" y="10456"/>
                    </a:lnTo>
                    <a:lnTo>
                      <a:pt x="855" y="8997"/>
                    </a:lnTo>
                    <a:lnTo>
                      <a:pt x="1141" y="7538"/>
                    </a:lnTo>
                    <a:lnTo>
                      <a:pt x="1568" y="6322"/>
                    </a:lnTo>
                    <a:lnTo>
                      <a:pt x="2139" y="5106"/>
                    </a:lnTo>
                    <a:lnTo>
                      <a:pt x="1568" y="4620"/>
                    </a:lnTo>
                    <a:lnTo>
                      <a:pt x="855" y="5836"/>
                    </a:lnTo>
                    <a:lnTo>
                      <a:pt x="428" y="7295"/>
                    </a:lnTo>
                    <a:lnTo>
                      <a:pt x="143" y="8753"/>
                    </a:lnTo>
                    <a:lnTo>
                      <a:pt x="0" y="10456"/>
                    </a:lnTo>
                    <a:lnTo>
                      <a:pt x="285" y="12603"/>
                    </a:lnTo>
                    <a:lnTo>
                      <a:pt x="855" y="14792"/>
                    </a:lnTo>
                    <a:lnTo>
                      <a:pt x="1853" y="16737"/>
                    </a:lnTo>
                    <a:lnTo>
                      <a:pt x="3137" y="18196"/>
                    </a:lnTo>
                    <a:lnTo>
                      <a:pt x="4824" y="19655"/>
                    </a:lnTo>
                    <a:lnTo>
                      <a:pt x="6535" y="20627"/>
                    </a:lnTo>
                    <a:lnTo>
                      <a:pt x="8673" y="21357"/>
                    </a:lnTo>
                    <a:lnTo>
                      <a:pt x="10812" y="21600"/>
                    </a:lnTo>
                    <a:lnTo>
                      <a:pt x="12927" y="21357"/>
                    </a:lnTo>
                    <a:lnTo>
                      <a:pt x="15065" y="20627"/>
                    </a:lnTo>
                    <a:lnTo>
                      <a:pt x="16919" y="19655"/>
                    </a:lnTo>
                    <a:lnTo>
                      <a:pt x="18463" y="18196"/>
                    </a:lnTo>
                    <a:lnTo>
                      <a:pt x="19747" y="16737"/>
                    </a:lnTo>
                    <a:lnTo>
                      <a:pt x="20745" y="14792"/>
                    </a:lnTo>
                    <a:lnTo>
                      <a:pt x="21315" y="12603"/>
                    </a:lnTo>
                    <a:lnTo>
                      <a:pt x="21600" y="10456"/>
                    </a:lnTo>
                    <a:lnTo>
                      <a:pt x="21457" y="8753"/>
                    </a:lnTo>
                    <a:lnTo>
                      <a:pt x="21030" y="7051"/>
                    </a:lnTo>
                    <a:lnTo>
                      <a:pt x="20459" y="5349"/>
                    </a:lnTo>
                    <a:lnTo>
                      <a:pt x="19604" y="4134"/>
                    </a:lnTo>
                    <a:lnTo>
                      <a:pt x="18606" y="2675"/>
                    </a:lnTo>
                    <a:lnTo>
                      <a:pt x="17465" y="1702"/>
                    </a:lnTo>
                    <a:lnTo>
                      <a:pt x="14638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/>
                  </a:gs>
                  <a:gs pos="100000">
                    <a:srgbClr val="088CE5"/>
                  </a:gs>
                </a:gsLst>
                <a:lin ang="108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124" name="Shape"/>
              <p:cNvSpPr/>
              <p:nvPr/>
            </p:nvSpPr>
            <p:spPr>
              <a:xfrm>
                <a:off x="692150" y="209550"/>
                <a:ext cx="579439" cy="1047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203" y="5891"/>
                    </a:moveTo>
                    <a:lnTo>
                      <a:pt x="17694" y="7855"/>
                    </a:lnTo>
                    <a:lnTo>
                      <a:pt x="21245" y="9818"/>
                    </a:lnTo>
                    <a:lnTo>
                      <a:pt x="21600" y="3927"/>
                    </a:lnTo>
                    <a:lnTo>
                      <a:pt x="18049" y="1964"/>
                    </a:lnTo>
                    <a:lnTo>
                      <a:pt x="14203" y="0"/>
                    </a:lnTo>
                    <a:lnTo>
                      <a:pt x="10297" y="1964"/>
                    </a:lnTo>
                    <a:lnTo>
                      <a:pt x="6746" y="3927"/>
                    </a:lnTo>
                    <a:lnTo>
                      <a:pt x="0" y="13745"/>
                    </a:lnTo>
                    <a:lnTo>
                      <a:pt x="0" y="21600"/>
                    </a:lnTo>
                    <a:lnTo>
                      <a:pt x="3196" y="15709"/>
                    </a:lnTo>
                    <a:lnTo>
                      <a:pt x="6746" y="9818"/>
                    </a:lnTo>
                    <a:lnTo>
                      <a:pt x="10297" y="7855"/>
                    </a:lnTo>
                    <a:lnTo>
                      <a:pt x="14203" y="5891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/>
                  </a:gs>
                  <a:gs pos="100000">
                    <a:srgbClr val="088CE5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125" name="Shape"/>
              <p:cNvSpPr/>
              <p:nvPr/>
            </p:nvSpPr>
            <p:spPr>
              <a:xfrm>
                <a:off x="531812" y="314325"/>
                <a:ext cx="104777" cy="762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8100"/>
                    </a:moveTo>
                    <a:lnTo>
                      <a:pt x="15709" y="0"/>
                    </a:lnTo>
                    <a:lnTo>
                      <a:pt x="7855" y="5400"/>
                    </a:lnTo>
                    <a:lnTo>
                      <a:pt x="0" y="13500"/>
                    </a:lnTo>
                    <a:lnTo>
                      <a:pt x="3927" y="21600"/>
                    </a:lnTo>
                    <a:lnTo>
                      <a:pt x="13745" y="13500"/>
                    </a:lnTo>
                    <a:lnTo>
                      <a:pt x="21600" y="810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/>
                  </a:gs>
                  <a:gs pos="100000">
                    <a:srgbClr val="088CE5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126" name="Oval"/>
              <p:cNvSpPr/>
              <p:nvPr/>
            </p:nvSpPr>
            <p:spPr>
              <a:xfrm>
                <a:off x="663575" y="393700"/>
                <a:ext cx="822327" cy="506415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/>
                  </a:gs>
                  <a:gs pos="100000">
                    <a:srgbClr val="0080D7"/>
                  </a:gs>
                </a:gsLst>
                <a:lin ang="108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127" name="Oval"/>
              <p:cNvSpPr/>
              <p:nvPr/>
            </p:nvSpPr>
            <p:spPr>
              <a:xfrm>
                <a:off x="714375" y="428625"/>
                <a:ext cx="708027" cy="430215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/>
                  </a:gs>
                  <a:gs pos="100000">
                    <a:srgbClr val="088CE5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128" name="Oval"/>
              <p:cNvSpPr/>
              <p:nvPr/>
            </p:nvSpPr>
            <p:spPr>
              <a:xfrm>
                <a:off x="765175" y="460375"/>
                <a:ext cx="612777" cy="369889"/>
              </a:xfrm>
              <a:prstGeom prst="ellipse">
                <a:avLst/>
              </a:prstGeom>
              <a:gradFill flip="none" rotWithShape="1">
                <a:gsLst>
                  <a:gs pos="0">
                    <a:srgbClr val="0080D7"/>
                  </a:gs>
                  <a:gs pos="100000">
                    <a:schemeClr val="accent2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129" name="Oval"/>
              <p:cNvSpPr/>
              <p:nvPr/>
            </p:nvSpPr>
            <p:spPr>
              <a:xfrm>
                <a:off x="835025" y="504825"/>
                <a:ext cx="473077" cy="280989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/>
                  </a:gs>
                  <a:gs pos="100000">
                    <a:srgbClr val="0080D7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130" name="Oval"/>
              <p:cNvSpPr/>
              <p:nvPr/>
            </p:nvSpPr>
            <p:spPr>
              <a:xfrm>
                <a:off x="892175" y="536575"/>
                <a:ext cx="352427" cy="220665"/>
              </a:xfrm>
              <a:prstGeom prst="ellipse">
                <a:avLst/>
              </a:prstGeom>
              <a:gradFill flip="none" rotWithShape="1">
                <a:gsLst>
                  <a:gs pos="0">
                    <a:srgbClr val="0080D7"/>
                  </a:gs>
                  <a:gs pos="100000">
                    <a:schemeClr val="accent2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131" name="Oval"/>
              <p:cNvSpPr/>
              <p:nvPr/>
            </p:nvSpPr>
            <p:spPr>
              <a:xfrm>
                <a:off x="968375" y="584200"/>
                <a:ext cx="200027" cy="128589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/>
                  </a:gs>
                  <a:gs pos="100000">
                    <a:srgbClr val="0084DD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</p:grpSp>
        <p:grpSp>
          <p:nvGrpSpPr>
            <p:cNvPr id="145" name="Group"/>
            <p:cNvGrpSpPr/>
            <p:nvPr/>
          </p:nvGrpSpPr>
          <p:grpSpPr>
            <a:xfrm>
              <a:off x="8378824" y="533399"/>
              <a:ext cx="674691" cy="409576"/>
              <a:chOff x="0" y="0"/>
              <a:chExt cx="674689" cy="409575"/>
            </a:xfrm>
          </p:grpSpPr>
          <p:sp>
            <p:nvSpPr>
              <p:cNvPr id="133" name="Shape"/>
              <p:cNvSpPr/>
              <p:nvPr/>
            </p:nvSpPr>
            <p:spPr>
              <a:xfrm>
                <a:off x="-1" y="257175"/>
                <a:ext cx="608015" cy="1524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1818" y="21600"/>
                    </a:moveTo>
                    <a:lnTo>
                      <a:pt x="8086" y="20250"/>
                    </a:lnTo>
                    <a:lnTo>
                      <a:pt x="4693" y="14850"/>
                    </a:lnTo>
                    <a:lnTo>
                      <a:pt x="1979" y="8100"/>
                    </a:lnTo>
                    <a:lnTo>
                      <a:pt x="339" y="0"/>
                    </a:lnTo>
                    <a:lnTo>
                      <a:pt x="0" y="1350"/>
                    </a:lnTo>
                    <a:lnTo>
                      <a:pt x="1640" y="9450"/>
                    </a:lnTo>
                    <a:lnTo>
                      <a:pt x="4354" y="16200"/>
                    </a:lnTo>
                    <a:lnTo>
                      <a:pt x="7747" y="20250"/>
                    </a:lnTo>
                    <a:lnTo>
                      <a:pt x="11818" y="21600"/>
                    </a:lnTo>
                    <a:lnTo>
                      <a:pt x="14871" y="20250"/>
                    </a:lnTo>
                    <a:lnTo>
                      <a:pt x="17585" y="18900"/>
                    </a:lnTo>
                    <a:lnTo>
                      <a:pt x="19904" y="14850"/>
                    </a:lnTo>
                    <a:lnTo>
                      <a:pt x="21600" y="9450"/>
                    </a:lnTo>
                    <a:lnTo>
                      <a:pt x="21261" y="9450"/>
                    </a:lnTo>
                    <a:lnTo>
                      <a:pt x="19564" y="14850"/>
                    </a:lnTo>
                    <a:lnTo>
                      <a:pt x="17246" y="17550"/>
                    </a:lnTo>
                    <a:lnTo>
                      <a:pt x="14871" y="20250"/>
                    </a:lnTo>
                    <a:lnTo>
                      <a:pt x="11818" y="2160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68AE"/>
                  </a:gs>
                  <a:gs pos="100000">
                    <a:schemeClr val="accent2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134" name="Shape"/>
              <p:cNvSpPr/>
              <p:nvPr/>
            </p:nvSpPr>
            <p:spPr>
              <a:xfrm>
                <a:off x="55562" y="-1"/>
                <a:ext cx="409577" cy="857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567" y="0"/>
                    </a:moveTo>
                    <a:lnTo>
                      <a:pt x="21600" y="4800"/>
                    </a:lnTo>
                    <a:lnTo>
                      <a:pt x="21098" y="2400"/>
                    </a:lnTo>
                    <a:lnTo>
                      <a:pt x="18084" y="0"/>
                    </a:lnTo>
                    <a:lnTo>
                      <a:pt x="14567" y="0"/>
                    </a:lnTo>
                    <a:lnTo>
                      <a:pt x="10047" y="2400"/>
                    </a:lnTo>
                    <a:lnTo>
                      <a:pt x="6530" y="4800"/>
                    </a:lnTo>
                    <a:lnTo>
                      <a:pt x="3014" y="12000"/>
                    </a:lnTo>
                    <a:lnTo>
                      <a:pt x="0" y="19200"/>
                    </a:lnTo>
                    <a:lnTo>
                      <a:pt x="502" y="21600"/>
                    </a:lnTo>
                    <a:lnTo>
                      <a:pt x="3014" y="14400"/>
                    </a:lnTo>
                    <a:lnTo>
                      <a:pt x="6530" y="7200"/>
                    </a:lnTo>
                    <a:lnTo>
                      <a:pt x="10047" y="2400"/>
                    </a:lnTo>
                    <a:lnTo>
                      <a:pt x="14567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68AE"/>
                  </a:gs>
                  <a:gs pos="100000">
                    <a:schemeClr val="accent2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135" name="Shape"/>
              <p:cNvSpPr/>
              <p:nvPr/>
            </p:nvSpPr>
            <p:spPr>
              <a:xfrm>
                <a:off x="579437" y="66675"/>
                <a:ext cx="95253" cy="24765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9440" y="12462"/>
                    </a:moveTo>
                    <a:lnTo>
                      <a:pt x="17280" y="17446"/>
                    </a:lnTo>
                    <a:lnTo>
                      <a:pt x="8640" y="21600"/>
                    </a:lnTo>
                    <a:lnTo>
                      <a:pt x="10800" y="21600"/>
                    </a:lnTo>
                    <a:lnTo>
                      <a:pt x="19440" y="17446"/>
                    </a:lnTo>
                    <a:lnTo>
                      <a:pt x="21600" y="12462"/>
                    </a:lnTo>
                    <a:lnTo>
                      <a:pt x="17280" y="5815"/>
                    </a:lnTo>
                    <a:lnTo>
                      <a:pt x="10800" y="2492"/>
                    </a:lnTo>
                    <a:lnTo>
                      <a:pt x="2160" y="0"/>
                    </a:lnTo>
                    <a:lnTo>
                      <a:pt x="0" y="831"/>
                    </a:lnTo>
                    <a:lnTo>
                      <a:pt x="8640" y="3323"/>
                    </a:lnTo>
                    <a:lnTo>
                      <a:pt x="15120" y="5815"/>
                    </a:lnTo>
                    <a:lnTo>
                      <a:pt x="19440" y="1246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68AE"/>
                  </a:gs>
                  <a:gs pos="100000">
                    <a:schemeClr val="accent2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136" name="Shape"/>
              <p:cNvSpPr/>
              <p:nvPr/>
            </p:nvSpPr>
            <p:spPr>
              <a:xfrm>
                <a:off x="150812" y="352425"/>
                <a:ext cx="304802" cy="2857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2825" y="14400"/>
                    </a:moveTo>
                    <a:lnTo>
                      <a:pt x="3375" y="0"/>
                    </a:lnTo>
                    <a:lnTo>
                      <a:pt x="0" y="0"/>
                    </a:lnTo>
                    <a:lnTo>
                      <a:pt x="6075" y="14400"/>
                    </a:lnTo>
                    <a:lnTo>
                      <a:pt x="12825" y="21600"/>
                    </a:lnTo>
                    <a:lnTo>
                      <a:pt x="17550" y="21600"/>
                    </a:lnTo>
                    <a:lnTo>
                      <a:pt x="21600" y="14400"/>
                    </a:lnTo>
                    <a:lnTo>
                      <a:pt x="20925" y="0"/>
                    </a:lnTo>
                    <a:lnTo>
                      <a:pt x="12825" y="1440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68AE"/>
                  </a:gs>
                  <a:gs pos="100000">
                    <a:schemeClr val="accent2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137" name="Shape"/>
              <p:cNvSpPr/>
              <p:nvPr/>
            </p:nvSpPr>
            <p:spPr>
              <a:xfrm>
                <a:off x="38100" y="28575"/>
                <a:ext cx="255589" cy="2952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76" y="13239"/>
                    </a:moveTo>
                    <a:lnTo>
                      <a:pt x="3086" y="9058"/>
                    </a:lnTo>
                    <a:lnTo>
                      <a:pt x="7111" y="4877"/>
                    </a:lnTo>
                    <a:lnTo>
                      <a:pt x="13550" y="2090"/>
                    </a:lnTo>
                    <a:lnTo>
                      <a:pt x="20795" y="697"/>
                    </a:lnTo>
                    <a:lnTo>
                      <a:pt x="21600" y="0"/>
                    </a:lnTo>
                    <a:lnTo>
                      <a:pt x="12745" y="1394"/>
                    </a:lnTo>
                    <a:lnTo>
                      <a:pt x="6306" y="4181"/>
                    </a:lnTo>
                    <a:lnTo>
                      <a:pt x="1476" y="8361"/>
                    </a:lnTo>
                    <a:lnTo>
                      <a:pt x="671" y="10452"/>
                    </a:lnTo>
                    <a:lnTo>
                      <a:pt x="0" y="13239"/>
                    </a:lnTo>
                    <a:lnTo>
                      <a:pt x="1476" y="17419"/>
                    </a:lnTo>
                    <a:lnTo>
                      <a:pt x="3086" y="19510"/>
                    </a:lnTo>
                    <a:lnTo>
                      <a:pt x="5501" y="21600"/>
                    </a:lnTo>
                    <a:lnTo>
                      <a:pt x="8720" y="21600"/>
                    </a:lnTo>
                    <a:lnTo>
                      <a:pt x="5501" y="19510"/>
                    </a:lnTo>
                    <a:lnTo>
                      <a:pt x="3086" y="17419"/>
                    </a:lnTo>
                    <a:lnTo>
                      <a:pt x="1476" y="1323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/>
                  </a:gs>
                  <a:gs pos="100000">
                    <a:srgbClr val="0068AE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138" name="Shape"/>
              <p:cNvSpPr/>
              <p:nvPr/>
            </p:nvSpPr>
            <p:spPr>
              <a:xfrm>
                <a:off x="331787" y="28575"/>
                <a:ext cx="295277" cy="33337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617"/>
                    </a:moveTo>
                    <a:lnTo>
                      <a:pt x="7706" y="1234"/>
                    </a:lnTo>
                    <a:lnTo>
                      <a:pt x="13894" y="3703"/>
                    </a:lnTo>
                    <a:lnTo>
                      <a:pt x="18097" y="7406"/>
                    </a:lnTo>
                    <a:lnTo>
                      <a:pt x="18798" y="9257"/>
                    </a:lnTo>
                    <a:lnTo>
                      <a:pt x="19498" y="11726"/>
                    </a:lnTo>
                    <a:lnTo>
                      <a:pt x="18798" y="14194"/>
                    </a:lnTo>
                    <a:lnTo>
                      <a:pt x="17397" y="16663"/>
                    </a:lnTo>
                    <a:lnTo>
                      <a:pt x="13894" y="18514"/>
                    </a:lnTo>
                    <a:lnTo>
                      <a:pt x="10508" y="20366"/>
                    </a:lnTo>
                    <a:lnTo>
                      <a:pt x="11209" y="21600"/>
                    </a:lnTo>
                    <a:lnTo>
                      <a:pt x="15295" y="19749"/>
                    </a:lnTo>
                    <a:lnTo>
                      <a:pt x="18798" y="17280"/>
                    </a:lnTo>
                    <a:lnTo>
                      <a:pt x="20899" y="14811"/>
                    </a:lnTo>
                    <a:lnTo>
                      <a:pt x="21600" y="11726"/>
                    </a:lnTo>
                    <a:lnTo>
                      <a:pt x="20199" y="6789"/>
                    </a:lnTo>
                    <a:lnTo>
                      <a:pt x="18097" y="4937"/>
                    </a:lnTo>
                    <a:lnTo>
                      <a:pt x="15295" y="3086"/>
                    </a:lnTo>
                    <a:lnTo>
                      <a:pt x="8406" y="617"/>
                    </a:lnTo>
                    <a:lnTo>
                      <a:pt x="0" y="0"/>
                    </a:lnTo>
                    <a:lnTo>
                      <a:pt x="0" y="617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/>
                  </a:gs>
                  <a:gs pos="100000">
                    <a:srgbClr val="0068AE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sp>
            <p:nvSpPr>
              <p:cNvPr id="139" name="Shape"/>
              <p:cNvSpPr/>
              <p:nvPr/>
            </p:nvSpPr>
            <p:spPr>
              <a:xfrm>
                <a:off x="103187" y="53975"/>
                <a:ext cx="474664" cy="2952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36" y="0"/>
                    </a:moveTo>
                    <a:lnTo>
                      <a:pt x="6502" y="697"/>
                    </a:lnTo>
                    <a:lnTo>
                      <a:pt x="3034" y="3484"/>
                    </a:lnTo>
                    <a:lnTo>
                      <a:pt x="867" y="6271"/>
                    </a:lnTo>
                    <a:lnTo>
                      <a:pt x="0" y="10452"/>
                    </a:lnTo>
                    <a:lnTo>
                      <a:pt x="867" y="14632"/>
                    </a:lnTo>
                    <a:lnTo>
                      <a:pt x="3034" y="18116"/>
                    </a:lnTo>
                    <a:lnTo>
                      <a:pt x="6502" y="20903"/>
                    </a:lnTo>
                    <a:lnTo>
                      <a:pt x="10836" y="21600"/>
                    </a:lnTo>
                    <a:lnTo>
                      <a:pt x="15098" y="20903"/>
                    </a:lnTo>
                    <a:lnTo>
                      <a:pt x="18566" y="18116"/>
                    </a:lnTo>
                    <a:lnTo>
                      <a:pt x="20733" y="14632"/>
                    </a:lnTo>
                    <a:lnTo>
                      <a:pt x="21600" y="12542"/>
                    </a:lnTo>
                    <a:lnTo>
                      <a:pt x="21600" y="8361"/>
                    </a:lnTo>
                    <a:lnTo>
                      <a:pt x="20733" y="6271"/>
                    </a:lnTo>
                    <a:lnTo>
                      <a:pt x="18566" y="3484"/>
                    </a:lnTo>
                    <a:lnTo>
                      <a:pt x="15098" y="697"/>
                    </a:lnTo>
                    <a:lnTo>
                      <a:pt x="10836" y="0"/>
                    </a:lnTo>
                    <a:close/>
                    <a:moveTo>
                      <a:pt x="10836" y="20903"/>
                    </a:moveTo>
                    <a:lnTo>
                      <a:pt x="6935" y="20206"/>
                    </a:lnTo>
                    <a:lnTo>
                      <a:pt x="3468" y="18116"/>
                    </a:lnTo>
                    <a:lnTo>
                      <a:pt x="1300" y="14632"/>
                    </a:lnTo>
                    <a:lnTo>
                      <a:pt x="433" y="10452"/>
                    </a:lnTo>
                    <a:lnTo>
                      <a:pt x="1300" y="6271"/>
                    </a:lnTo>
                    <a:lnTo>
                      <a:pt x="3468" y="3484"/>
                    </a:lnTo>
                    <a:lnTo>
                      <a:pt x="6935" y="1394"/>
                    </a:lnTo>
                    <a:lnTo>
                      <a:pt x="10836" y="697"/>
                    </a:lnTo>
                    <a:lnTo>
                      <a:pt x="14665" y="1394"/>
                    </a:lnTo>
                    <a:lnTo>
                      <a:pt x="18132" y="3484"/>
                    </a:lnTo>
                    <a:lnTo>
                      <a:pt x="20300" y="6271"/>
                    </a:lnTo>
                    <a:lnTo>
                      <a:pt x="21167" y="8361"/>
                    </a:lnTo>
                    <a:lnTo>
                      <a:pt x="21167" y="12542"/>
                    </a:lnTo>
                    <a:lnTo>
                      <a:pt x="20300" y="14632"/>
                    </a:lnTo>
                    <a:lnTo>
                      <a:pt x="18132" y="18116"/>
                    </a:lnTo>
                    <a:lnTo>
                      <a:pt x="14665" y="20206"/>
                    </a:lnTo>
                    <a:lnTo>
                      <a:pt x="10836" y="2090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68AE"/>
                  </a:gs>
                  <a:gs pos="100000">
                    <a:schemeClr val="accent2"/>
                  </a:gs>
                </a:gsLst>
                <a:lin ang="16200000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Arial"/>
                  </a:defRPr>
                </a:pPr>
              </a:p>
            </p:txBody>
          </p:sp>
          <p:grpSp>
            <p:nvGrpSpPr>
              <p:cNvPr id="144" name="Group"/>
              <p:cNvGrpSpPr/>
              <p:nvPr/>
            </p:nvGrpSpPr>
            <p:grpSpPr>
              <a:xfrm>
                <a:off x="160337" y="96837"/>
                <a:ext cx="360365" cy="209552"/>
                <a:chOff x="0" y="0"/>
                <a:chExt cx="360364" cy="209551"/>
              </a:xfrm>
            </p:grpSpPr>
            <p:sp>
              <p:nvSpPr>
                <p:cNvPr id="140" name="Oval"/>
                <p:cNvSpPr/>
                <p:nvPr/>
              </p:nvSpPr>
              <p:spPr>
                <a:xfrm>
                  <a:off x="0" y="0"/>
                  <a:ext cx="360365" cy="20955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/>
                    </a:gs>
                    <a:gs pos="100000">
                      <a:srgbClr val="0068AE"/>
                    </a:gs>
                  </a:gsLst>
                  <a:lin ang="162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pPr>
                    <a:defRPr>
                      <a:solidFill>
                        <a:srgbClr val="FFFFFF"/>
                      </a:solidFill>
                      <a:latin typeface="+mj-lt"/>
                      <a:ea typeface="+mj-ea"/>
                      <a:cs typeface="+mj-cs"/>
                      <a:sym typeface="Arial"/>
                    </a:defRPr>
                  </a:pPr>
                </a:p>
              </p:txBody>
            </p:sp>
            <p:sp>
              <p:nvSpPr>
                <p:cNvPr id="141" name="Oval"/>
                <p:cNvSpPr/>
                <p:nvPr/>
              </p:nvSpPr>
              <p:spPr>
                <a:xfrm>
                  <a:off x="34925" y="22225"/>
                  <a:ext cx="288927" cy="161927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0068AE"/>
                    </a:gs>
                    <a:gs pos="100000">
                      <a:schemeClr val="accent2"/>
                    </a:gs>
                  </a:gsLst>
                  <a:lin ang="162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pPr>
                    <a:defRPr>
                      <a:solidFill>
                        <a:srgbClr val="FFFFFF"/>
                      </a:solidFill>
                      <a:latin typeface="+mj-lt"/>
                      <a:ea typeface="+mj-ea"/>
                      <a:cs typeface="+mj-cs"/>
                      <a:sym typeface="Arial"/>
                    </a:defRPr>
                  </a:pPr>
                </a:p>
              </p:txBody>
            </p:sp>
            <p:sp>
              <p:nvSpPr>
                <p:cNvPr id="142" name="Oval"/>
                <p:cNvSpPr/>
                <p:nvPr/>
              </p:nvSpPr>
              <p:spPr>
                <a:xfrm>
                  <a:off x="79375" y="38100"/>
                  <a:ext cx="198439" cy="130177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/>
                    </a:gs>
                    <a:gs pos="100000">
                      <a:srgbClr val="0068AE"/>
                    </a:gs>
                  </a:gsLst>
                  <a:lin ang="162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pPr>
                    <a:defRPr>
                      <a:solidFill>
                        <a:srgbClr val="FFFFFF"/>
                      </a:solidFill>
                      <a:latin typeface="+mj-lt"/>
                      <a:ea typeface="+mj-ea"/>
                      <a:cs typeface="+mj-cs"/>
                      <a:sym typeface="Arial"/>
                    </a:defRPr>
                  </a:pPr>
                </a:p>
              </p:txBody>
            </p:sp>
            <p:sp>
              <p:nvSpPr>
                <p:cNvPr id="143" name="Oval"/>
                <p:cNvSpPr/>
                <p:nvPr/>
              </p:nvSpPr>
              <p:spPr>
                <a:xfrm>
                  <a:off x="122237" y="63500"/>
                  <a:ext cx="115889" cy="74615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0068AE"/>
                    </a:gs>
                    <a:gs pos="100000">
                      <a:schemeClr val="accent2"/>
                    </a:gs>
                  </a:gsLst>
                  <a:lin ang="162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pPr>
                    <a:defRPr>
                      <a:solidFill>
                        <a:srgbClr val="FFFFFF"/>
                      </a:solidFill>
                      <a:latin typeface="+mj-lt"/>
                      <a:ea typeface="+mj-ea"/>
                      <a:cs typeface="+mj-cs"/>
                      <a:sym typeface="Arial"/>
                    </a:defRPr>
                  </a:pPr>
                </a:p>
              </p:txBody>
            </p:sp>
          </p:grpSp>
        </p:grpSp>
      </p:grpSp>
      <p:sp>
        <p:nvSpPr>
          <p:cNvPr id="147" name="Slide Number"/>
          <p:cNvSpPr txBox="1"/>
          <p:nvPr>
            <p:ph type="sldNum" sz="quarter" idx="2"/>
          </p:nvPr>
        </p:nvSpPr>
        <p:spPr>
          <a:xfrm>
            <a:off x="8384894" y="6416780"/>
            <a:ext cx="301907" cy="288822"/>
          </a:xfrm>
          <a:prstGeom prst="rect">
            <a:avLst/>
          </a:prstGeom>
        </p:spPr>
        <p:txBody>
          <a:bodyPr lIns="45718" tIns="45718" rIns="45718" bIns="45718" anchor="b"/>
          <a:lstStyle>
            <a:lvl1pPr defTabSz="914400">
              <a:defRPr sz="1400"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uFillTx/>
                <a:latin typeface="+mj-lt"/>
                <a:ea typeface="+mj-ea"/>
                <a:cs typeface="+mj-cs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5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892967" y="142875"/>
            <a:ext cx="7358066" cy="17859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7" tIns="35717" rIns="35717" bIns="35717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5103812" y="2438400"/>
            <a:ext cx="3581401" cy="4419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8544012" y="6356350"/>
            <a:ext cx="142789" cy="163585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r" defTabSz="642937">
              <a:defRPr sz="9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halkboard SE Regular"/>
                <a:ea typeface="Chalkboard SE Regular"/>
                <a:cs typeface="Chalkboard SE Regular"/>
                <a:sym typeface="Chalkboard SE Regular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</p:sldLayoutIdLst>
  <p:transition xmlns:p14="http://schemas.microsoft.com/office/powerpoint/2010/main" spd="med" advClick="1"/>
  <p:txStyles>
    <p:titleStyle>
      <a:lvl1pPr marL="0" marR="0" indent="0" algn="ctr" defTabSz="6429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000" u="none">
          <a:solidFill>
            <a:srgbClr val="FFFFFF"/>
          </a:solidFill>
          <a:uFill>
            <a:solidFill>
              <a:srgbClr val="FFFFFF"/>
            </a:solidFill>
          </a:uFill>
          <a:latin typeface="Chalkboard SE Regular"/>
          <a:ea typeface="Chalkboard SE Regular"/>
          <a:cs typeface="Chalkboard SE Regular"/>
          <a:sym typeface="Chalkboard SE Regular"/>
        </a:defRPr>
      </a:lvl1pPr>
      <a:lvl2pPr marL="0" marR="0" indent="0" algn="ctr" defTabSz="6429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000" u="none">
          <a:solidFill>
            <a:srgbClr val="FFFFFF"/>
          </a:solidFill>
          <a:uFill>
            <a:solidFill>
              <a:srgbClr val="FFFFFF"/>
            </a:solidFill>
          </a:uFill>
          <a:latin typeface="Chalkboard SE Regular"/>
          <a:ea typeface="Chalkboard SE Regular"/>
          <a:cs typeface="Chalkboard SE Regular"/>
          <a:sym typeface="Chalkboard SE Regular"/>
        </a:defRPr>
      </a:lvl2pPr>
      <a:lvl3pPr marL="0" marR="0" indent="0" algn="ctr" defTabSz="6429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000" u="none">
          <a:solidFill>
            <a:srgbClr val="FFFFFF"/>
          </a:solidFill>
          <a:uFill>
            <a:solidFill>
              <a:srgbClr val="FFFFFF"/>
            </a:solidFill>
          </a:uFill>
          <a:latin typeface="Chalkboard SE Regular"/>
          <a:ea typeface="Chalkboard SE Regular"/>
          <a:cs typeface="Chalkboard SE Regular"/>
          <a:sym typeface="Chalkboard SE Regular"/>
        </a:defRPr>
      </a:lvl3pPr>
      <a:lvl4pPr marL="0" marR="0" indent="0" algn="ctr" defTabSz="6429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000" u="none">
          <a:solidFill>
            <a:srgbClr val="FFFFFF"/>
          </a:solidFill>
          <a:uFill>
            <a:solidFill>
              <a:srgbClr val="FFFFFF"/>
            </a:solidFill>
          </a:uFill>
          <a:latin typeface="Chalkboard SE Regular"/>
          <a:ea typeface="Chalkboard SE Regular"/>
          <a:cs typeface="Chalkboard SE Regular"/>
          <a:sym typeface="Chalkboard SE Regular"/>
        </a:defRPr>
      </a:lvl4pPr>
      <a:lvl5pPr marL="0" marR="0" indent="0" algn="ctr" defTabSz="6429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000" u="none">
          <a:solidFill>
            <a:srgbClr val="FFFFFF"/>
          </a:solidFill>
          <a:uFill>
            <a:solidFill>
              <a:srgbClr val="FFFFFF"/>
            </a:solidFill>
          </a:uFill>
          <a:latin typeface="Chalkboard SE Regular"/>
          <a:ea typeface="Chalkboard SE Regular"/>
          <a:cs typeface="Chalkboard SE Regular"/>
          <a:sym typeface="Chalkboard SE Regular"/>
        </a:defRPr>
      </a:lvl5pPr>
      <a:lvl6pPr marL="0" marR="0" indent="0" algn="ctr" defTabSz="6429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000" u="none">
          <a:solidFill>
            <a:srgbClr val="FFFFFF"/>
          </a:solidFill>
          <a:uFill>
            <a:solidFill>
              <a:srgbClr val="FFFFFF"/>
            </a:solidFill>
          </a:uFill>
          <a:latin typeface="Chalkboard SE Regular"/>
          <a:ea typeface="Chalkboard SE Regular"/>
          <a:cs typeface="Chalkboard SE Regular"/>
          <a:sym typeface="Chalkboard SE Regular"/>
        </a:defRPr>
      </a:lvl6pPr>
      <a:lvl7pPr marL="0" marR="0" indent="0" algn="ctr" defTabSz="6429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000" u="none">
          <a:solidFill>
            <a:srgbClr val="FFFFFF"/>
          </a:solidFill>
          <a:uFill>
            <a:solidFill>
              <a:srgbClr val="FFFFFF"/>
            </a:solidFill>
          </a:uFill>
          <a:latin typeface="Chalkboard SE Regular"/>
          <a:ea typeface="Chalkboard SE Regular"/>
          <a:cs typeface="Chalkboard SE Regular"/>
          <a:sym typeface="Chalkboard SE Regular"/>
        </a:defRPr>
      </a:lvl7pPr>
      <a:lvl8pPr marL="0" marR="0" indent="0" algn="ctr" defTabSz="6429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000" u="none">
          <a:solidFill>
            <a:srgbClr val="FFFFFF"/>
          </a:solidFill>
          <a:uFill>
            <a:solidFill>
              <a:srgbClr val="FFFFFF"/>
            </a:solidFill>
          </a:uFill>
          <a:latin typeface="Chalkboard SE Regular"/>
          <a:ea typeface="Chalkboard SE Regular"/>
          <a:cs typeface="Chalkboard SE Regular"/>
          <a:sym typeface="Chalkboard SE Regular"/>
        </a:defRPr>
      </a:lvl8pPr>
      <a:lvl9pPr marL="0" marR="0" indent="0" algn="ctr" defTabSz="6429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5000" u="none">
          <a:solidFill>
            <a:srgbClr val="FFFFFF"/>
          </a:solidFill>
          <a:uFill>
            <a:solidFill>
              <a:srgbClr val="FFFFFF"/>
            </a:solidFill>
          </a:uFill>
          <a:latin typeface="Chalkboard SE Regular"/>
          <a:ea typeface="Chalkboard SE Regular"/>
          <a:cs typeface="Chalkboard SE Regular"/>
          <a:sym typeface="Chalkboard SE Regular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99FF99"/>
        </a:buClr>
        <a:buSzPct val="80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99FF99"/>
        </a:buClr>
        <a:buSzPct val="50000"/>
        <a:buFontTx/>
        <a:buChar char="●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99FF99"/>
        </a:buClr>
        <a:buSzPct val="100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99FF99"/>
        </a:buClr>
        <a:buSzPct val="50000"/>
        <a:buFontTx/>
        <a:buChar char="●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Arial"/>
        </a:defRPr>
      </a:lvl4pPr>
      <a:lvl5pPr marL="22352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99FF99"/>
        </a:buClr>
        <a:buSzPct val="100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Arial"/>
        </a:defRPr>
      </a:lvl5pPr>
      <a:lvl6pPr marL="26924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99FF99"/>
        </a:buClr>
        <a:buSzPct val="100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Arial"/>
        </a:defRPr>
      </a:lvl6pPr>
      <a:lvl7pPr marL="31496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99FF99"/>
        </a:buClr>
        <a:buSzPct val="100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Arial"/>
        </a:defRPr>
      </a:lvl7pPr>
      <a:lvl8pPr marL="36068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99FF99"/>
        </a:buClr>
        <a:buSzPct val="100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Arial"/>
        </a:defRPr>
      </a:lvl8pPr>
      <a:lvl9pPr marL="40640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99FF99"/>
        </a:buClr>
        <a:buSzPct val="100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Arial"/>
        </a:defRPr>
      </a:lvl9pPr>
    </p:bodyStyle>
    <p:otherStyle>
      <a:lvl1pPr marL="0" marR="0" indent="0" algn="r" defTabSz="6429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00" u="none">
          <a:solidFill>
            <a:schemeClr val="tx1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halkboard SE Regular"/>
        </a:defRPr>
      </a:lvl1pPr>
      <a:lvl2pPr marL="0" marR="0" indent="0" algn="r" defTabSz="6429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00" u="none">
          <a:solidFill>
            <a:schemeClr val="tx1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halkboard SE Regular"/>
        </a:defRPr>
      </a:lvl2pPr>
      <a:lvl3pPr marL="0" marR="0" indent="0" algn="r" defTabSz="6429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00" u="none">
          <a:solidFill>
            <a:schemeClr val="tx1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halkboard SE Regular"/>
        </a:defRPr>
      </a:lvl3pPr>
      <a:lvl4pPr marL="0" marR="0" indent="0" algn="r" defTabSz="6429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00" u="none">
          <a:solidFill>
            <a:schemeClr val="tx1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halkboard SE Regular"/>
        </a:defRPr>
      </a:lvl4pPr>
      <a:lvl5pPr marL="0" marR="0" indent="0" algn="r" defTabSz="6429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00" u="none">
          <a:solidFill>
            <a:schemeClr val="tx1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halkboard SE Regular"/>
        </a:defRPr>
      </a:lvl5pPr>
      <a:lvl6pPr marL="0" marR="0" indent="0" algn="r" defTabSz="6429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00" u="none">
          <a:solidFill>
            <a:schemeClr val="tx1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halkboard SE Regular"/>
        </a:defRPr>
      </a:lvl6pPr>
      <a:lvl7pPr marL="0" marR="0" indent="0" algn="r" defTabSz="6429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00" u="none">
          <a:solidFill>
            <a:schemeClr val="tx1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halkboard SE Regular"/>
        </a:defRPr>
      </a:lvl7pPr>
      <a:lvl8pPr marL="0" marR="0" indent="0" algn="r" defTabSz="6429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00" u="none">
          <a:solidFill>
            <a:schemeClr val="tx1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halkboard SE Regular"/>
        </a:defRPr>
      </a:lvl8pPr>
      <a:lvl9pPr marL="0" marR="0" indent="0" algn="r" defTabSz="64293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00" u="none">
          <a:solidFill>
            <a:schemeClr val="tx1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Chalkboard SE Regular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e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eg"/><Relationship Id="rId3" Type="http://schemas.openxmlformats.org/officeDocument/2006/relationships/image" Target="../media/image5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jpe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jpe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jpe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3" Type="http://schemas.openxmlformats.org/officeDocument/2006/relationships/hyperlink" Target="http://www.labiblia.in/buscador.php?libro=47&amp;cap=5&amp;ver=20" TargetMode="Externa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jpe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3" Type="http://schemas.openxmlformats.org/officeDocument/2006/relationships/image" Target="../media/image9.jpe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jpeg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jpeg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jpeg"/></Relationships>
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eg"/><Relationship Id="rId4" Type="http://schemas.openxmlformats.org/officeDocument/2006/relationships/hyperlink" Target="http://www.labiblia.in/buscador.php?libro=42&amp;cap=13&amp;ver=24" TargetMode="Externa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D03AF7D6-CC26-4272-95F0-609666280071-L0-001.jpeg" descr="D03AF7D6-CC26-4272-95F0-609666280071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5465" y="-2606380"/>
            <a:ext cx="9053070" cy="12070759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67" name="Saludos a la iglesia de Cristo en San Narciso, Belize"/>
          <p:cNvGrpSpPr/>
          <p:nvPr/>
        </p:nvGrpSpPr>
        <p:grpSpPr>
          <a:xfrm>
            <a:off x="1182881" y="5478734"/>
            <a:ext cx="8052031" cy="631984"/>
            <a:chOff x="0" y="0"/>
            <a:chExt cx="8052029" cy="631982"/>
          </a:xfrm>
        </p:grpSpPr>
        <p:sp>
          <p:nvSpPr>
            <p:cNvPr id="165" name="Rounded Rectangle"/>
            <p:cNvSpPr/>
            <p:nvPr/>
          </p:nvSpPr>
          <p:spPr>
            <a:xfrm>
              <a:off x="0" y="0"/>
              <a:ext cx="8052030" cy="631983"/>
            </a:xfrm>
            <a:prstGeom prst="roundRect">
              <a:avLst>
                <a:gd name="adj" fmla="val 29621"/>
              </a:avLst>
            </a:prstGeom>
            <a:solidFill>
              <a:srgbClr val="FFFFFF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 sz="2600">
                  <a:latin typeface="+mj-lt"/>
                  <a:ea typeface="+mj-ea"/>
                  <a:cs typeface="+mj-cs"/>
                  <a:sym typeface="Arial"/>
                </a:defRPr>
              </a:pPr>
            </a:p>
          </p:txBody>
        </p:sp>
        <p:sp>
          <p:nvSpPr>
            <p:cNvPr id="166" name="Iglesia de Cristo en Las Milpas"/>
            <p:cNvSpPr txBox="1"/>
            <p:nvPr/>
          </p:nvSpPr>
          <p:spPr>
            <a:xfrm>
              <a:off x="67308" y="67309"/>
              <a:ext cx="7917413" cy="46611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noAutofit/>
            </a:bodyPr>
            <a:lstStyle>
              <a:lvl1pPr algn="ctr">
                <a:defRPr sz="2600">
                  <a:latin typeface="+mj-lt"/>
                  <a:ea typeface="+mj-ea"/>
                  <a:cs typeface="+mj-cs"/>
                  <a:sym typeface="Arial"/>
                </a:defRPr>
              </a:lvl1pPr>
            </a:lstStyle>
            <a:p>
              <a:pPr/>
              <a:r>
                <a:t>Iglesia de Cristo en Las Milpas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425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6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Noah02.gif" descr="Noah02.g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876800" y="0"/>
            <a:ext cx="4267200" cy="68580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45" name="Group"/>
          <p:cNvGrpSpPr/>
          <p:nvPr/>
        </p:nvGrpSpPr>
        <p:grpSpPr>
          <a:xfrm>
            <a:off x="-3" y="0"/>
            <a:ext cx="9144005" cy="1295400"/>
            <a:chOff x="-1" y="0"/>
            <a:chExt cx="9144004" cy="1295400"/>
          </a:xfrm>
        </p:grpSpPr>
        <p:sp>
          <p:nvSpPr>
            <p:cNvPr id="243" name="Rectangle"/>
            <p:cNvSpPr/>
            <p:nvPr/>
          </p:nvSpPr>
          <p:spPr>
            <a:xfrm>
              <a:off x="-2" y="0"/>
              <a:ext cx="9144005" cy="1295400"/>
            </a:xfrm>
            <a:prstGeom prst="rect">
              <a:avLst/>
            </a:prstGeom>
            <a:solidFill>
              <a:srgbClr val="CFFFCF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4400">
                  <a:solidFill>
                    <a:srgbClr val="0000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pPr>
            </a:p>
          </p:txBody>
        </p:sp>
        <p:sp>
          <p:nvSpPr>
            <p:cNvPr id="244" name="¡Noé; Se ha llegado el tiempo!"/>
            <p:cNvSpPr txBox="1"/>
            <p:nvPr/>
          </p:nvSpPr>
          <p:spPr>
            <a:xfrm>
              <a:off x="1437524" y="284478"/>
              <a:ext cx="6268947" cy="7264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ctr">
              <a:spAutoFit/>
            </a:bodyPr>
            <a:lstStyle>
              <a:lvl1pPr algn="ctr">
                <a:defRPr sz="4400">
                  <a:solidFill>
                    <a:srgbClr val="0000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pPr/>
              <a:r>
                <a:t>¡Noé; Se ha llegado el tiempo!</a:t>
              </a:r>
            </a:p>
          </p:txBody>
        </p:sp>
      </p:grpSp>
      <p:sp>
        <p:nvSpPr>
          <p:cNvPr id="246" name="Shape"/>
          <p:cNvSpPr/>
          <p:nvPr/>
        </p:nvSpPr>
        <p:spPr>
          <a:xfrm>
            <a:off x="0" y="1066800"/>
            <a:ext cx="4724401" cy="2895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462" y="4342"/>
                </a:moveTo>
                <a:lnTo>
                  <a:pt x="9722" y="1887"/>
                </a:lnTo>
                <a:lnTo>
                  <a:pt x="8550" y="6382"/>
                </a:lnTo>
                <a:lnTo>
                  <a:pt x="4502" y="3625"/>
                </a:lnTo>
                <a:lnTo>
                  <a:pt x="5372" y="7817"/>
                </a:lnTo>
                <a:lnTo>
                  <a:pt x="1172" y="8270"/>
                </a:lnTo>
                <a:lnTo>
                  <a:pt x="3935" y="11592"/>
                </a:lnTo>
                <a:lnTo>
                  <a:pt x="0" y="12877"/>
                </a:lnTo>
                <a:lnTo>
                  <a:pt x="3330" y="15370"/>
                </a:lnTo>
                <a:lnTo>
                  <a:pt x="1285" y="17825"/>
                </a:lnTo>
                <a:lnTo>
                  <a:pt x="4805" y="18240"/>
                </a:lnTo>
                <a:lnTo>
                  <a:pt x="4917" y="21600"/>
                </a:lnTo>
                <a:lnTo>
                  <a:pt x="7527" y="18125"/>
                </a:lnTo>
                <a:lnTo>
                  <a:pt x="8700" y="19712"/>
                </a:lnTo>
                <a:lnTo>
                  <a:pt x="9872" y="17370"/>
                </a:lnTo>
                <a:lnTo>
                  <a:pt x="11612" y="18842"/>
                </a:lnTo>
                <a:lnTo>
                  <a:pt x="12180" y="15935"/>
                </a:lnTo>
                <a:lnTo>
                  <a:pt x="14942" y="17370"/>
                </a:lnTo>
                <a:lnTo>
                  <a:pt x="14640" y="14350"/>
                </a:lnTo>
                <a:lnTo>
                  <a:pt x="18877" y="15632"/>
                </a:lnTo>
                <a:lnTo>
                  <a:pt x="16380" y="12310"/>
                </a:lnTo>
                <a:lnTo>
                  <a:pt x="18270" y="11290"/>
                </a:lnTo>
                <a:lnTo>
                  <a:pt x="16985" y="9402"/>
                </a:lnTo>
                <a:lnTo>
                  <a:pt x="21600" y="6645"/>
                </a:lnTo>
                <a:lnTo>
                  <a:pt x="16380" y="6532"/>
                </a:lnTo>
                <a:lnTo>
                  <a:pt x="18007" y="3172"/>
                </a:lnTo>
                <a:lnTo>
                  <a:pt x="14525" y="5777"/>
                </a:lnTo>
                <a:lnTo>
                  <a:pt x="14790" y="0"/>
                </a:lnTo>
                <a:close/>
              </a:path>
            </a:pathLst>
          </a:custGeom>
          <a:ln w="25400">
            <a:solidFill>
              <a:srgbClr val="FFFF00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</a:p>
        </p:txBody>
      </p:sp>
      <p:sp>
        <p:nvSpPr>
          <p:cNvPr id="247" name="Dijo luego…"/>
          <p:cNvSpPr txBox="1"/>
          <p:nvPr/>
        </p:nvSpPr>
        <p:spPr>
          <a:xfrm rot="19491138">
            <a:off x="624570" y="1808370"/>
            <a:ext cx="3508377" cy="1272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3200">
                <a:solidFill>
                  <a:srgbClr val="FFFFFF"/>
                </a:solidFill>
                <a:latin typeface="Algerian"/>
                <a:ea typeface="Algerian"/>
                <a:cs typeface="Algerian"/>
                <a:sym typeface="Algerian"/>
              </a:defRPr>
            </a:pPr>
            <a:r>
              <a:t>Dijo luego </a:t>
            </a:r>
          </a:p>
          <a:p>
            <a:pPr>
              <a:defRPr sz="3200">
                <a:solidFill>
                  <a:srgbClr val="FFFFFF"/>
                </a:solidFill>
                <a:latin typeface="Algerian"/>
                <a:ea typeface="Algerian"/>
                <a:cs typeface="Algerian"/>
                <a:sym typeface="Algerian"/>
              </a:defRPr>
            </a:pPr>
            <a:r>
              <a:t>Jehová a Noé </a:t>
            </a:r>
          </a:p>
          <a:p>
            <a:pPr>
              <a:defRPr sz="1400">
                <a:solidFill>
                  <a:srgbClr val="FFFFFF"/>
                </a:solidFill>
                <a:latin typeface="Algerian"/>
                <a:ea typeface="Algerian"/>
                <a:cs typeface="Algerian"/>
                <a:sym typeface="Algerian"/>
              </a:defRPr>
            </a:pPr>
            <a:r>
              <a:t>                                 Gen 7:1</a:t>
            </a:r>
          </a:p>
        </p:txBody>
      </p:sp>
      <p:sp>
        <p:nvSpPr>
          <p:cNvPr id="248" name="Entra tú y toda tu casa en el arca"/>
          <p:cNvSpPr txBox="1"/>
          <p:nvPr/>
        </p:nvSpPr>
        <p:spPr>
          <a:xfrm>
            <a:off x="228599" y="4343401"/>
            <a:ext cx="5686236" cy="510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24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Entra tú y toda tu casa en </a:t>
            </a:r>
            <a:r>
              <a:rPr>
                <a:solidFill>
                  <a:srgbClr val="004873"/>
                </a:solidFill>
              </a:rPr>
              <a:t>el arca</a:t>
            </a:r>
          </a:p>
        </p:txBody>
      </p:sp>
      <p:sp>
        <p:nvSpPr>
          <p:cNvPr id="249" name="De todo animal limpio tomarás siete parejas"/>
          <p:cNvSpPr txBox="1"/>
          <p:nvPr/>
        </p:nvSpPr>
        <p:spPr>
          <a:xfrm>
            <a:off x="228599" y="4704921"/>
            <a:ext cx="4572002" cy="929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4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De todo animal limpio tomarás siete parejas</a:t>
            </a:r>
          </a:p>
        </p:txBody>
      </p:sp>
      <p:sp>
        <p:nvSpPr>
          <p:cNvPr id="250" name="También de las aves de los cielos, siete parejas"/>
          <p:cNvSpPr txBox="1"/>
          <p:nvPr/>
        </p:nvSpPr>
        <p:spPr>
          <a:xfrm>
            <a:off x="228599" y="5474754"/>
            <a:ext cx="4572002" cy="929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4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También de las aves de los cielos, siete parejas</a:t>
            </a:r>
          </a:p>
        </p:txBody>
      </p:sp>
      <p:grpSp>
        <p:nvGrpSpPr>
          <p:cNvPr id="253" name="Group"/>
          <p:cNvGrpSpPr/>
          <p:nvPr/>
        </p:nvGrpSpPr>
        <p:grpSpPr>
          <a:xfrm>
            <a:off x="7315200" y="665478"/>
            <a:ext cx="1828800" cy="802639"/>
            <a:chOff x="0" y="0"/>
            <a:chExt cx="1828800" cy="802638"/>
          </a:xfrm>
        </p:grpSpPr>
        <p:sp>
          <p:nvSpPr>
            <p:cNvPr id="251" name="Quote Bubble"/>
            <p:cNvSpPr/>
            <p:nvPr/>
          </p:nvSpPr>
          <p:spPr>
            <a:xfrm>
              <a:off x="0" y="20320"/>
              <a:ext cx="1828800" cy="762002"/>
            </a:xfrm>
            <a:prstGeom prst="wedgeEllipseCallout">
              <a:avLst>
                <a:gd name="adj1" fmla="val -20833"/>
                <a:gd name="adj2" fmla="val 62500"/>
              </a:avLst>
            </a:prstGeom>
            <a:solidFill>
              <a:schemeClr val="accent1"/>
            </a:solidFill>
            <a:ln w="25400" cap="flat">
              <a:solidFill>
                <a:srgbClr val="006F6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2000">
                  <a:solidFill>
                    <a:srgbClr val="FFFFFF"/>
                  </a:solidFill>
                  <a:latin typeface="Arial Black"/>
                  <a:ea typeface="Arial Black"/>
                  <a:cs typeface="Arial Black"/>
                  <a:sym typeface="Arial Black"/>
                </a:defRPr>
              </a:pPr>
            </a:p>
          </p:txBody>
        </p:sp>
        <p:sp>
          <p:nvSpPr>
            <p:cNvPr id="252" name="¡Si Señor!"/>
            <p:cNvSpPr txBox="1"/>
            <p:nvPr/>
          </p:nvSpPr>
          <p:spPr>
            <a:xfrm>
              <a:off x="267799" y="-1"/>
              <a:ext cx="1293201" cy="8026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 sz="2000">
                  <a:solidFill>
                    <a:srgbClr val="FFFFFF"/>
                  </a:solidFill>
                  <a:latin typeface="Arial Black"/>
                  <a:ea typeface="Arial Black"/>
                  <a:cs typeface="Arial Black"/>
                  <a:sym typeface="Arial Black"/>
                </a:defRPr>
              </a:lvl1pPr>
            </a:lstStyle>
            <a:p>
              <a:pPr/>
              <a:r>
                <a:t>¡Si Señor!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ircl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46" grpId="1"/>
      <p:bldP build="whole" bldLvl="1" animBg="1" rev="0" advAuto="0" spid="247" grpId="2"/>
      <p:bldP build="whole" bldLvl="1" animBg="1" rev="0" advAuto="0" spid="249" grpId="4"/>
      <p:bldP build="whole" bldLvl="1" animBg="1" rev="0" advAuto="0" spid="250" grpId="5"/>
      <p:bldP build="whole" bldLvl="1" animBg="1" rev="0" advAuto="0" spid="248" grpId="3"/>
      <p:bldP build="whole" bldLvl="1" animBg="1" rev="0" advAuto="0" spid="253" grpId="6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animalenter" descr="animalenter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56" name="Los animales Entrando en el arca"/>
          <p:cNvSpPr txBox="1"/>
          <p:nvPr/>
        </p:nvSpPr>
        <p:spPr>
          <a:xfrm>
            <a:off x="48025" y="3505201"/>
            <a:ext cx="4787538" cy="1361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spcBef>
                <a:spcPts val="2600"/>
              </a:spcBef>
              <a:defRPr sz="440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/>
            <a:r>
              <a:t>Los animales Entrando en el arca</a:t>
            </a:r>
          </a:p>
        </p:txBody>
      </p:sp>
      <p:sp>
        <p:nvSpPr>
          <p:cNvPr id="257" name="Los pájaros volando dentro de la arca"/>
          <p:cNvSpPr txBox="1"/>
          <p:nvPr/>
        </p:nvSpPr>
        <p:spPr>
          <a:xfrm>
            <a:off x="4800600" y="76201"/>
            <a:ext cx="3886200" cy="1996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spcBef>
                <a:spcPts val="2600"/>
              </a:spcBef>
              <a:defRPr sz="440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/>
            <a:r>
              <a:t>Los pájaros volando dentro de la arca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ircl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" name="C04-006" descr="C04-00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55450"/>
            <a:ext cx="9144001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60" name="¡Demasiado Tarde!"/>
          <p:cNvSpPr txBox="1"/>
          <p:nvPr/>
        </p:nvSpPr>
        <p:spPr>
          <a:xfrm>
            <a:off x="2578603" y="2334311"/>
            <a:ext cx="4245303" cy="16541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algn="ctr" defTabSz="502919">
              <a:defRPr sz="4600">
                <a:solidFill>
                  <a:srgbClr val="FFFFFF"/>
                </a:solidFill>
                <a:effectLst>
                  <a:outerShdw sx="100000" sy="100000" kx="0" ky="0" algn="b" rotWithShape="0" blurRad="38100" dist="19756" dir="2700000">
                    <a:srgbClr val="80808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¡Demasiado Tarde!</a:t>
            </a:r>
          </a:p>
        </p:txBody>
      </p:sp>
      <p:sp>
        <p:nvSpPr>
          <p:cNvPr id="261" name="Gen 7:16"/>
          <p:cNvSpPr txBox="1"/>
          <p:nvPr/>
        </p:nvSpPr>
        <p:spPr>
          <a:xfrm>
            <a:off x="5470525" y="76200"/>
            <a:ext cx="2149475" cy="350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lvl1pPr>
          </a:lstStyle>
          <a:p>
            <a:pPr/>
            <a:r>
              <a:t>Gen 7:16</a:t>
            </a:r>
          </a:p>
        </p:txBody>
      </p:sp>
      <p:sp>
        <p:nvSpPr>
          <p:cNvPr id="262" name="¡Jehová cerro la Puerta!"/>
          <p:cNvSpPr txBox="1"/>
          <p:nvPr/>
        </p:nvSpPr>
        <p:spPr>
          <a:xfrm>
            <a:off x="2250944" y="609598"/>
            <a:ext cx="4073656" cy="15419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algn="ctr" defTabSz="457200">
              <a:defRPr sz="4200">
                <a:solidFill>
                  <a:srgbClr val="FFFFFF"/>
                </a:solidFill>
                <a:effectLst>
                  <a:outerShdw sx="100000" sy="100000" kx="0" ky="0" algn="b" rotWithShape="0" blurRad="38100" dist="17960" dir="2700000">
                    <a:srgbClr val="80808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¡Jehová cerro la Puerta!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ircl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62" grpId="3"/>
      <p:bldP build="whole" bldLvl="1" animBg="1" rev="0" advAuto="0" spid="260" grpId="1"/>
      <p:bldP build="whole" bldLvl="1" animBg="1" rev="0" advAuto="0" spid="261" grpId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" name="noahsflood" descr="noahsflood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350962"/>
            <a:ext cx="9144000" cy="550703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69" name="Group"/>
          <p:cNvGrpSpPr/>
          <p:nvPr/>
        </p:nvGrpSpPr>
        <p:grpSpPr>
          <a:xfrm>
            <a:off x="-3" y="0"/>
            <a:ext cx="9144005" cy="1371600"/>
            <a:chOff x="-1" y="0"/>
            <a:chExt cx="9144004" cy="1371600"/>
          </a:xfrm>
        </p:grpSpPr>
        <p:sp>
          <p:nvSpPr>
            <p:cNvPr id="267" name="Rectangle"/>
            <p:cNvSpPr/>
            <p:nvPr/>
          </p:nvSpPr>
          <p:spPr>
            <a:xfrm>
              <a:off x="-2" y="0"/>
              <a:ext cx="9144005" cy="1371600"/>
            </a:xfrm>
            <a:prstGeom prst="rect">
              <a:avLst/>
            </a:prstGeom>
            <a:solidFill>
              <a:srgbClr val="D6D6D6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b="1" sz="6000">
                  <a:solidFill>
                    <a:srgbClr val="000000"/>
                  </a:solidFill>
                  <a:effectLst>
                    <a:outerShdw sx="100000" sy="100000" kx="0" ky="0" algn="b" rotWithShape="0" blurRad="12700" dist="38100" dir="2700000">
                      <a:srgbClr val="FFFFFF"/>
                    </a:outerShdw>
                  </a:effectLst>
                  <a:latin typeface="Arial Narrow"/>
                  <a:ea typeface="Arial Narrow"/>
                  <a:cs typeface="Arial Narrow"/>
                  <a:sym typeface="Arial Narrow"/>
                </a:defRPr>
              </a:pPr>
            </a:p>
          </p:txBody>
        </p:sp>
        <p:sp>
          <p:nvSpPr>
            <p:cNvPr id="268" name="¡¡Todos Perecieron!!"/>
            <p:cNvSpPr txBox="1"/>
            <p:nvPr/>
          </p:nvSpPr>
          <p:spPr>
            <a:xfrm>
              <a:off x="1487740" y="201928"/>
              <a:ext cx="6168513" cy="9677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ctr">
              <a:spAutoFit/>
            </a:bodyPr>
            <a:lstStyle>
              <a:lvl1pPr algn="ctr">
                <a:defRPr b="1" sz="6000">
                  <a:solidFill>
                    <a:srgbClr val="000000"/>
                  </a:solidFill>
                  <a:effectLst>
                    <a:outerShdw sx="100000" sy="100000" kx="0" ky="0" algn="b" rotWithShape="0" blurRad="12700" dist="38100" dir="2700000">
                      <a:srgbClr val="FFFFFF"/>
                    </a:outerShdw>
                  </a:effectLst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pPr/>
              <a:r>
                <a:t>¡¡Todos Perecieron!!</a:t>
              </a:r>
            </a:p>
          </p:txBody>
        </p:sp>
      </p:grpSp>
      <p:pic>
        <p:nvPicPr>
          <p:cNvPr id="270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95262" y="1755775"/>
            <a:ext cx="6169027" cy="3108325"/>
          </a:xfrm>
          <a:prstGeom prst="rect">
            <a:avLst/>
          </a:prstGeom>
          <a:ln w="12700">
            <a:miter lim="400000"/>
          </a:ln>
        </p:spPr>
      </p:pic>
      <p:sp>
        <p:nvSpPr>
          <p:cNvPr id="271" name="Mat 24:39"/>
          <p:cNvSpPr txBox="1"/>
          <p:nvPr/>
        </p:nvSpPr>
        <p:spPr>
          <a:xfrm>
            <a:off x="4097704" y="3821113"/>
            <a:ext cx="2002689" cy="6629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b="1" sz="4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/>
            <a:r>
              <a:t>Mat 24:39</a:t>
            </a:r>
          </a:p>
        </p:txBody>
      </p:sp>
      <p:sp>
        <p:nvSpPr>
          <p:cNvPr id="272" name="No Entendieron HASTA"/>
          <p:cNvSpPr txBox="1"/>
          <p:nvPr/>
        </p:nvSpPr>
        <p:spPr>
          <a:xfrm rot="19617107">
            <a:off x="2926493" y="4401472"/>
            <a:ext cx="6341972" cy="878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spcBef>
                <a:spcPts val="3200"/>
              </a:spcBef>
              <a:defRPr b="1" sz="540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/>
            <a:r>
              <a:t>No Entendieron HASTA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ircl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71" grpId="1"/>
      <p:bldP build="whole" bldLvl="1" animBg="1" rev="0" advAuto="0" spid="272" grpId="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C04-010" descr="C04-010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72289"/>
          </a:xfrm>
          <a:prstGeom prst="rect">
            <a:avLst/>
          </a:prstGeom>
          <a:ln w="12700">
            <a:miter lim="400000"/>
          </a:ln>
        </p:spPr>
      </p:pic>
      <p:sp>
        <p:nvSpPr>
          <p:cNvPr id="275" name="Todo fuera del Arca  fue destruido Gn 7:21-23"/>
          <p:cNvSpPr txBox="1"/>
          <p:nvPr/>
        </p:nvSpPr>
        <p:spPr>
          <a:xfrm>
            <a:off x="2895600" y="304800"/>
            <a:ext cx="6248400" cy="1488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spcBef>
                <a:spcPts val="2800"/>
              </a:spcBef>
              <a:defRPr b="1" sz="480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Todo fuera del Arca </a:t>
            </a:r>
            <a:br/>
            <a:r>
              <a:t>fue destruido </a:t>
            </a:r>
            <a:r>
              <a:rPr sz="3200"/>
              <a:t>Gn 7:21-23</a:t>
            </a:r>
          </a:p>
        </p:txBody>
      </p:sp>
      <p:grpSp>
        <p:nvGrpSpPr>
          <p:cNvPr id="279" name="Group"/>
          <p:cNvGrpSpPr/>
          <p:nvPr/>
        </p:nvGrpSpPr>
        <p:grpSpPr>
          <a:xfrm>
            <a:off x="2522658" y="2468878"/>
            <a:ext cx="5478345" cy="2800070"/>
            <a:chOff x="0" y="-1"/>
            <a:chExt cx="5478343" cy="2800069"/>
          </a:xfrm>
        </p:grpSpPr>
        <p:sp>
          <p:nvSpPr>
            <p:cNvPr id="276" name="Rectangle"/>
            <p:cNvSpPr/>
            <p:nvPr/>
          </p:nvSpPr>
          <p:spPr>
            <a:xfrm>
              <a:off x="525338" y="45719"/>
              <a:ext cx="4953005" cy="1524001"/>
            </a:xfrm>
            <a:prstGeom prst="rect">
              <a:avLst/>
            </a:prstGeom>
            <a:solidFill>
              <a:schemeClr val="accent1"/>
            </a:solidFill>
            <a:ln w="57150" cap="flat">
              <a:solidFill>
                <a:srgbClr val="006F6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2800">
                  <a:solidFill>
                    <a:srgbClr val="FFFFFF"/>
                  </a:solidFill>
                  <a:latin typeface="Arial Black"/>
                  <a:ea typeface="Arial Black"/>
                  <a:cs typeface="Arial Black"/>
                  <a:sym typeface="Arial Black"/>
                </a:defRPr>
              </a:pPr>
            </a:p>
          </p:txBody>
        </p:sp>
        <p:sp>
          <p:nvSpPr>
            <p:cNvPr id="277" name="Line"/>
            <p:cNvSpPr/>
            <p:nvPr/>
          </p:nvSpPr>
          <p:spPr>
            <a:xfrm flipV="1">
              <a:off x="-1" y="1576140"/>
              <a:ext cx="532909" cy="1223929"/>
            </a:xfrm>
            <a:prstGeom prst="line">
              <a:avLst/>
            </a:prstGeom>
            <a:noFill/>
            <a:ln w="57150" cap="flat">
              <a:solidFill>
                <a:srgbClr val="006F6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278" name="El ser humano, como siempre dejando las cosas para después"/>
            <p:cNvSpPr txBox="1"/>
            <p:nvPr/>
          </p:nvSpPr>
          <p:spPr>
            <a:xfrm>
              <a:off x="525338" y="-2"/>
              <a:ext cx="4953005" cy="16154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 sz="2800">
                  <a:solidFill>
                    <a:srgbClr val="FFFFFF"/>
                  </a:solidFill>
                  <a:latin typeface="Arial Black"/>
                  <a:ea typeface="Arial Black"/>
                  <a:cs typeface="Arial Black"/>
                  <a:sym typeface="Arial Black"/>
                </a:defRPr>
              </a:lvl1pPr>
            </a:lstStyle>
            <a:p>
              <a:pPr/>
              <a:r>
                <a:t>El ser humano, como siempre dejando las cosas para después</a:t>
              </a:r>
            </a:p>
          </p:txBody>
        </p:sp>
      </p:grpSp>
      <p:grpSp>
        <p:nvGrpSpPr>
          <p:cNvPr id="286" name="Group"/>
          <p:cNvGrpSpPr/>
          <p:nvPr/>
        </p:nvGrpSpPr>
        <p:grpSpPr>
          <a:xfrm>
            <a:off x="990378" y="1752429"/>
            <a:ext cx="7923736" cy="4567941"/>
            <a:chOff x="0" y="0"/>
            <a:chExt cx="7923735" cy="4567939"/>
          </a:xfrm>
        </p:grpSpPr>
        <p:sp>
          <p:nvSpPr>
            <p:cNvPr id="280" name="Shape"/>
            <p:cNvSpPr/>
            <p:nvPr/>
          </p:nvSpPr>
          <p:spPr>
            <a:xfrm>
              <a:off x="-1" y="0"/>
              <a:ext cx="7923737" cy="39621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63" h="20623" fill="norm" stroke="1" extrusionOk="0">
                  <a:moveTo>
                    <a:pt x="1919" y="6857"/>
                  </a:moveTo>
                  <a:cubicBezTo>
                    <a:pt x="744" y="7018"/>
                    <a:pt x="-110" y="8412"/>
                    <a:pt x="11" y="9971"/>
                  </a:cubicBezTo>
                  <a:cubicBezTo>
                    <a:pt x="81" y="10871"/>
                    <a:pt x="470" y="11672"/>
                    <a:pt x="1058" y="12130"/>
                  </a:cubicBezTo>
                  <a:lnTo>
                    <a:pt x="1047" y="12097"/>
                  </a:lnTo>
                  <a:cubicBezTo>
                    <a:pt x="237" y="13237"/>
                    <a:pt x="282" y="15025"/>
                    <a:pt x="1147" y="16091"/>
                  </a:cubicBezTo>
                  <a:cubicBezTo>
                    <a:pt x="1608" y="16659"/>
                    <a:pt x="2236" y="16931"/>
                    <a:pt x="2864" y="16834"/>
                  </a:cubicBezTo>
                  <a:lnTo>
                    <a:pt x="2853" y="16853"/>
                  </a:lnTo>
                  <a:cubicBezTo>
                    <a:pt x="3897" y="19265"/>
                    <a:pt x="6219" y="20100"/>
                    <a:pt x="8040" y="18718"/>
                  </a:cubicBezTo>
                  <a:cubicBezTo>
                    <a:pt x="8063" y="18700"/>
                    <a:pt x="8086" y="18683"/>
                    <a:pt x="8108" y="18665"/>
                  </a:cubicBezTo>
                  <a:lnTo>
                    <a:pt x="8102" y="18668"/>
                  </a:lnTo>
                  <a:cubicBezTo>
                    <a:pt x="9122" y="20688"/>
                    <a:pt x="11186" y="21231"/>
                    <a:pt x="12712" y="19881"/>
                  </a:cubicBezTo>
                  <a:cubicBezTo>
                    <a:pt x="13352" y="19315"/>
                    <a:pt x="13823" y="18473"/>
                    <a:pt x="14046" y="17498"/>
                  </a:cubicBezTo>
                  <a:lnTo>
                    <a:pt x="14050" y="17522"/>
                  </a:lnTo>
                  <a:cubicBezTo>
                    <a:pt x="15384" y="18621"/>
                    <a:pt x="17141" y="18085"/>
                    <a:pt x="17974" y="16325"/>
                  </a:cubicBezTo>
                  <a:cubicBezTo>
                    <a:pt x="18256" y="15729"/>
                    <a:pt x="18406" y="15039"/>
                    <a:pt x="18406" y="14336"/>
                  </a:cubicBezTo>
                  <a:lnTo>
                    <a:pt x="18400" y="14357"/>
                  </a:lnTo>
                  <a:cubicBezTo>
                    <a:pt x="20223" y="14013"/>
                    <a:pt x="21490" y="11783"/>
                    <a:pt x="21229" y="9377"/>
                  </a:cubicBezTo>
                  <a:cubicBezTo>
                    <a:pt x="21148" y="8627"/>
                    <a:pt x="20922" y="7918"/>
                    <a:pt x="20573" y="7318"/>
                  </a:cubicBezTo>
                  <a:lnTo>
                    <a:pt x="20566" y="7316"/>
                  </a:lnTo>
                  <a:cubicBezTo>
                    <a:pt x="21137" y="5554"/>
                    <a:pt x="20520" y="3512"/>
                    <a:pt x="19188" y="2756"/>
                  </a:cubicBezTo>
                  <a:cubicBezTo>
                    <a:pt x="19076" y="2693"/>
                    <a:pt x="18961" y="2640"/>
                    <a:pt x="18843" y="2597"/>
                  </a:cubicBezTo>
                  <a:lnTo>
                    <a:pt x="18852" y="2591"/>
                  </a:lnTo>
                  <a:cubicBezTo>
                    <a:pt x="18618" y="879"/>
                    <a:pt x="17375" y="-258"/>
                    <a:pt x="16075" y="50"/>
                  </a:cubicBezTo>
                  <a:cubicBezTo>
                    <a:pt x="15529" y="180"/>
                    <a:pt x="15034" y="555"/>
                    <a:pt x="14675" y="1113"/>
                  </a:cubicBezTo>
                  <a:lnTo>
                    <a:pt x="14679" y="1117"/>
                  </a:lnTo>
                  <a:cubicBezTo>
                    <a:pt x="13960" y="-129"/>
                    <a:pt x="12611" y="-369"/>
                    <a:pt x="11668" y="582"/>
                  </a:cubicBezTo>
                  <a:cubicBezTo>
                    <a:pt x="11406" y="845"/>
                    <a:pt x="11194" y="1183"/>
                    <a:pt x="11048" y="1572"/>
                  </a:cubicBezTo>
                  <a:lnTo>
                    <a:pt x="11055" y="1618"/>
                  </a:lnTo>
                  <a:cubicBezTo>
                    <a:pt x="10022" y="274"/>
                    <a:pt x="8360" y="291"/>
                    <a:pt x="7343" y="1657"/>
                  </a:cubicBezTo>
                  <a:cubicBezTo>
                    <a:pt x="7165" y="1895"/>
                    <a:pt x="7014" y="2167"/>
                    <a:pt x="6895" y="2463"/>
                  </a:cubicBezTo>
                  <a:lnTo>
                    <a:pt x="6887" y="2485"/>
                  </a:lnTo>
                  <a:cubicBezTo>
                    <a:pt x="5303" y="1260"/>
                    <a:pt x="3266" y="1962"/>
                    <a:pt x="2338" y="4053"/>
                  </a:cubicBezTo>
                  <a:cubicBezTo>
                    <a:pt x="1962" y="4900"/>
                    <a:pt x="1812" y="5889"/>
                    <a:pt x="1913" y="6862"/>
                  </a:cubicBezTo>
                  <a:close/>
                </a:path>
              </a:pathLst>
            </a:custGeom>
            <a:solidFill>
              <a:schemeClr val="accent1"/>
            </a:solidFill>
            <a:ln w="25400" cap="flat">
              <a:solidFill>
                <a:srgbClr val="006F6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2800">
                  <a:solidFill>
                    <a:srgbClr val="FFFFFF"/>
                  </a:solidFill>
                  <a:latin typeface="Arial Black"/>
                  <a:ea typeface="Arial Black"/>
                  <a:cs typeface="Arial Black"/>
                  <a:sym typeface="Arial Black"/>
                </a:defRPr>
              </a:pPr>
            </a:p>
          </p:txBody>
        </p:sp>
        <p:sp>
          <p:nvSpPr>
            <p:cNvPr id="281" name="Oval"/>
            <p:cNvSpPr/>
            <p:nvPr/>
          </p:nvSpPr>
          <p:spPr>
            <a:xfrm>
              <a:off x="1963077" y="3660070"/>
              <a:ext cx="1320803" cy="660403"/>
            </a:xfrm>
            <a:prstGeom prst="ellipse">
              <a:avLst/>
            </a:prstGeom>
            <a:solidFill>
              <a:schemeClr val="accent1"/>
            </a:solidFill>
            <a:ln w="25400" cap="flat">
              <a:solidFill>
                <a:srgbClr val="006F6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2800">
                  <a:solidFill>
                    <a:srgbClr val="FFFFFF"/>
                  </a:solidFill>
                  <a:latin typeface="Arial Black"/>
                  <a:ea typeface="Arial Black"/>
                  <a:cs typeface="Arial Black"/>
                  <a:sym typeface="Arial Black"/>
                </a:defRPr>
              </a:pPr>
            </a:p>
          </p:txBody>
        </p:sp>
        <p:sp>
          <p:nvSpPr>
            <p:cNvPr id="282" name="Oval"/>
            <p:cNvSpPr/>
            <p:nvPr/>
          </p:nvSpPr>
          <p:spPr>
            <a:xfrm>
              <a:off x="1957573" y="4108408"/>
              <a:ext cx="880537" cy="440269"/>
            </a:xfrm>
            <a:prstGeom prst="ellipse">
              <a:avLst/>
            </a:prstGeom>
            <a:solidFill>
              <a:schemeClr val="accent1"/>
            </a:solidFill>
            <a:ln w="25400" cap="flat">
              <a:solidFill>
                <a:srgbClr val="006F6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2800">
                  <a:solidFill>
                    <a:srgbClr val="FFFFFF"/>
                  </a:solidFill>
                  <a:latin typeface="Arial Black"/>
                  <a:ea typeface="Arial Black"/>
                  <a:cs typeface="Arial Black"/>
                  <a:sym typeface="Arial Black"/>
                </a:defRPr>
              </a:pPr>
            </a:p>
          </p:txBody>
        </p:sp>
        <p:sp>
          <p:nvSpPr>
            <p:cNvPr id="283" name="Oval"/>
            <p:cNvSpPr/>
            <p:nvPr/>
          </p:nvSpPr>
          <p:spPr>
            <a:xfrm>
              <a:off x="2091488" y="4347803"/>
              <a:ext cx="440269" cy="220137"/>
            </a:xfrm>
            <a:prstGeom prst="ellipse">
              <a:avLst/>
            </a:prstGeom>
            <a:solidFill>
              <a:schemeClr val="accent1"/>
            </a:solidFill>
            <a:ln w="25400" cap="flat">
              <a:solidFill>
                <a:srgbClr val="006F6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2800">
                  <a:solidFill>
                    <a:srgbClr val="FFFFFF"/>
                  </a:solidFill>
                  <a:latin typeface="Arial Black"/>
                  <a:ea typeface="Arial Black"/>
                  <a:cs typeface="Arial Black"/>
                  <a:sym typeface="Arial Black"/>
                </a:defRPr>
              </a:pPr>
            </a:p>
          </p:txBody>
        </p:sp>
        <p:sp>
          <p:nvSpPr>
            <p:cNvPr id="284" name="Shape"/>
            <p:cNvSpPr/>
            <p:nvPr/>
          </p:nvSpPr>
          <p:spPr>
            <a:xfrm>
              <a:off x="394495" y="213946"/>
              <a:ext cx="7269747" cy="33725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13555"/>
                  </a:moveTo>
                  <a:cubicBezTo>
                    <a:pt x="417" y="13915"/>
                    <a:pt x="899" y="14078"/>
                    <a:pt x="1381" y="14023"/>
                  </a:cubicBezTo>
                  <a:moveTo>
                    <a:pt x="2000" y="19344"/>
                  </a:moveTo>
                  <a:cubicBezTo>
                    <a:pt x="2207" y="19308"/>
                    <a:pt x="2410" y="19233"/>
                    <a:pt x="2604" y="19120"/>
                  </a:cubicBezTo>
                  <a:moveTo>
                    <a:pt x="7435" y="20578"/>
                  </a:moveTo>
                  <a:cubicBezTo>
                    <a:pt x="7532" y="20937"/>
                    <a:pt x="7654" y="21279"/>
                    <a:pt x="7799" y="21600"/>
                  </a:cubicBezTo>
                  <a:moveTo>
                    <a:pt x="14381" y="20160"/>
                  </a:moveTo>
                  <a:cubicBezTo>
                    <a:pt x="14456" y="19795"/>
                    <a:pt x="14505" y="19419"/>
                    <a:pt x="14527" y="19039"/>
                  </a:cubicBezTo>
                  <a:moveTo>
                    <a:pt x="19208" y="16270"/>
                  </a:moveTo>
                  <a:cubicBezTo>
                    <a:pt x="19208" y="14502"/>
                    <a:pt x="18520" y="12889"/>
                    <a:pt x="17436" y="12115"/>
                  </a:cubicBezTo>
                  <a:moveTo>
                    <a:pt x="20811" y="9204"/>
                  </a:moveTo>
                  <a:cubicBezTo>
                    <a:pt x="21153" y="8777"/>
                    <a:pt x="21423" y="8239"/>
                    <a:pt x="21600" y="7632"/>
                  </a:cubicBezTo>
                  <a:moveTo>
                    <a:pt x="19744" y="2561"/>
                  </a:moveTo>
                  <a:cubicBezTo>
                    <a:pt x="19747" y="2312"/>
                    <a:pt x="19733" y="2063"/>
                    <a:pt x="19702" y="1818"/>
                  </a:cubicBezTo>
                  <a:moveTo>
                    <a:pt x="15078" y="0"/>
                  </a:moveTo>
                  <a:cubicBezTo>
                    <a:pt x="14912" y="285"/>
                    <a:pt x="14776" y="604"/>
                    <a:pt x="14673" y="947"/>
                  </a:cubicBezTo>
                  <a:moveTo>
                    <a:pt x="11061" y="564"/>
                  </a:moveTo>
                  <a:cubicBezTo>
                    <a:pt x="10973" y="823"/>
                    <a:pt x="10907" y="1098"/>
                    <a:pt x="10865" y="1381"/>
                  </a:cubicBezTo>
                  <a:moveTo>
                    <a:pt x="7163" y="2480"/>
                  </a:moveTo>
                  <a:cubicBezTo>
                    <a:pt x="6949" y="2175"/>
                    <a:pt x="6711" y="1909"/>
                    <a:pt x="6454" y="1688"/>
                  </a:cubicBezTo>
                  <a:moveTo>
                    <a:pt x="946" y="7074"/>
                  </a:moveTo>
                  <a:cubicBezTo>
                    <a:pt x="973" y="7356"/>
                    <a:pt x="1014" y="7635"/>
                    <a:pt x="1070" y="7907"/>
                  </a:cubicBezTo>
                </a:path>
              </a:pathLst>
            </a:custGeom>
            <a:noFill/>
            <a:ln w="25400" cap="flat">
              <a:solidFill>
                <a:srgbClr val="006F6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2800">
                  <a:solidFill>
                    <a:srgbClr val="FFFFFF"/>
                  </a:solidFill>
                  <a:latin typeface="Arial Black"/>
                  <a:ea typeface="Arial Black"/>
                  <a:cs typeface="Arial Black"/>
                  <a:sym typeface="Arial Black"/>
                </a:defRPr>
              </a:pPr>
            </a:p>
          </p:txBody>
        </p:sp>
        <p:sp>
          <p:nvSpPr>
            <p:cNvPr id="285" name="Stg 4:14 cuando no sabéis lo que será mañana. Porque ¿qué es vuestra vida? Ciertamente es neblina que se aparece por un poco de tiempo, y luego se desvanece"/>
            <p:cNvSpPr txBox="1"/>
            <p:nvPr/>
          </p:nvSpPr>
          <p:spPr>
            <a:xfrm>
              <a:off x="1092449" y="62096"/>
              <a:ext cx="5176806" cy="36549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Arial"/>
                </a:defRPr>
              </a:pPr>
              <a:r>
                <a:t>Stg 4:14 </a:t>
              </a:r>
              <a:r>
                <a:rPr sz="2800">
                  <a:latin typeface="Arial Black"/>
                  <a:ea typeface="Arial Black"/>
                  <a:cs typeface="Arial Black"/>
                  <a:sym typeface="Arial Black"/>
                </a:rPr>
                <a:t>cuando no sabéis lo que será mañana. Porque ¿qué es vuestra vida? Ciertamente es neblina que se aparece por un poco de tiempo, y luego se desvanece</a:t>
              </a:r>
            </a:p>
          </p:txBody>
        </p:sp>
      </p:grpSp>
      <p:sp>
        <p:nvSpPr>
          <p:cNvPr id="287" name="Rounded Rectangle"/>
          <p:cNvSpPr/>
          <p:nvPr/>
        </p:nvSpPr>
        <p:spPr>
          <a:xfrm>
            <a:off x="2133600" y="2971800"/>
            <a:ext cx="5029200" cy="457200"/>
          </a:xfrm>
          <a:prstGeom prst="roundRect">
            <a:avLst>
              <a:gd name="adj" fmla="val 16667"/>
            </a:avLst>
          </a:prstGeom>
          <a:ln w="57150">
            <a:solidFill>
              <a:srgbClr val="FFFF00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ircl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86" grpId="2"/>
      <p:bldP build="whole" bldLvl="1" animBg="1" rev="0" advAuto="0" spid="279" grpId="1"/>
      <p:bldP build="whole" bldLvl="1" animBg="1" rev="0" advAuto="0" spid="287" grpId="3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C04-010" descr="C04-010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72289"/>
          </a:xfrm>
          <a:prstGeom prst="rect">
            <a:avLst/>
          </a:prstGeom>
          <a:ln w="12700">
            <a:miter lim="400000"/>
          </a:ln>
        </p:spPr>
      </p:pic>
      <p:sp>
        <p:nvSpPr>
          <p:cNvPr id="290" name="Todo fuera del Arca  fue destruido Gn 7:21-22"/>
          <p:cNvSpPr txBox="1"/>
          <p:nvPr/>
        </p:nvSpPr>
        <p:spPr>
          <a:xfrm>
            <a:off x="2895600" y="304800"/>
            <a:ext cx="6248400" cy="1488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spcBef>
                <a:spcPts val="2800"/>
              </a:spcBef>
              <a:defRPr b="1" sz="480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Todo fuera del Arca </a:t>
            </a:r>
            <a:br/>
            <a:r>
              <a:t>fue destruido </a:t>
            </a:r>
            <a:r>
              <a:rPr sz="3200"/>
              <a:t>Gn 7:21-22</a:t>
            </a:r>
          </a:p>
        </p:txBody>
      </p:sp>
      <p:sp>
        <p:nvSpPr>
          <p:cNvPr id="291" name="Por Incrédulos Heb 3:12"/>
          <p:cNvSpPr txBox="1"/>
          <p:nvPr/>
        </p:nvSpPr>
        <p:spPr>
          <a:xfrm rot="19669435">
            <a:off x="4017094" y="3313176"/>
            <a:ext cx="4873089" cy="6629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spcBef>
                <a:spcPts val="2400"/>
              </a:spcBef>
              <a:defRPr b="1" sz="400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/>
            <a:r>
              <a:t>Por Incrédulos Heb 3:12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ircl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91" grpId="2"/>
      <p:bldP build="whole" bldLvl="1" animBg="1" rev="0" advAuto="0" spid="290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" name="C04-010" descr="C04-010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7939"/>
            <a:ext cx="9144000" cy="6872290"/>
          </a:xfrm>
          <a:prstGeom prst="rect">
            <a:avLst/>
          </a:prstGeom>
          <a:ln w="12700">
            <a:miter lim="400000"/>
          </a:ln>
        </p:spPr>
      </p:pic>
      <p:sp>
        <p:nvSpPr>
          <p:cNvPr id="294" name="Aplicación…"/>
          <p:cNvSpPr txBox="1"/>
          <p:nvPr/>
        </p:nvSpPr>
        <p:spPr>
          <a:xfrm>
            <a:off x="2819400" y="304800"/>
            <a:ext cx="5753100" cy="21526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 algn="ctr" defTabSz="649223">
              <a:defRPr sz="5900">
                <a:solidFill>
                  <a:schemeClr val="accent1"/>
                </a:solidFill>
                <a:effectLst>
                  <a:outerShdw sx="100000" sy="100000" kx="0" ky="0" algn="b" rotWithShape="0" blurRad="50800" dist="25503" dir="2700000">
                    <a:srgbClr val="808080">
                      <a:alpha val="79998"/>
                    </a:srgbClr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t>Aplicación</a:t>
            </a:r>
            <a:endParaRPr sz="4200"/>
          </a:p>
          <a:p>
            <a:pPr algn="ctr" defTabSz="649223">
              <a:defRPr sz="5900">
                <a:solidFill>
                  <a:schemeClr val="accent1"/>
                </a:solidFill>
                <a:effectLst>
                  <a:outerShdw sx="100000" sy="100000" kx="0" ky="0" algn="b" rotWithShape="0" blurRad="50800" dist="25503" dir="2700000">
                    <a:srgbClr val="808080">
                      <a:alpha val="79998"/>
                    </a:srgbClr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t>para nosotros</a:t>
            </a:r>
          </a:p>
        </p:txBody>
      </p:sp>
      <p:sp>
        <p:nvSpPr>
          <p:cNvPr id="295" name="&quot;Como en los…"/>
          <p:cNvSpPr txBox="1"/>
          <p:nvPr/>
        </p:nvSpPr>
        <p:spPr>
          <a:xfrm>
            <a:off x="2590799" y="2209800"/>
            <a:ext cx="5653883" cy="3557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 algn="ctr" defTabSz="411479">
              <a:defRPr sz="6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"Como en los </a:t>
            </a:r>
            <a:endParaRPr sz="1900"/>
          </a:p>
          <a:p>
            <a:pPr algn="ctr" defTabSz="411479">
              <a:defRPr sz="6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días de Noé"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ircl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95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" name="biblebasher.gif" descr="biblebasher.g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486400" y="228600"/>
            <a:ext cx="3657600" cy="304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98" name="2 Corintios 5:20 Así que, somos EMBAJADORES en nombre de Cristo, como si Dios rogase por medio de nosotros; os rogamos en nombre de Cristo: Reconciliaos con Dios."/>
          <p:cNvSpPr/>
          <p:nvPr/>
        </p:nvSpPr>
        <p:spPr>
          <a:xfrm>
            <a:off x="4114800" y="4114800"/>
            <a:ext cx="4572002" cy="2580638"/>
          </a:xfrm>
          <a:prstGeom prst="rect">
            <a:avLst/>
          </a:prstGeom>
          <a:solidFill>
            <a:srgbClr val="FFC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 sz="2400" u="sng">
                <a:solidFill>
                  <a:srgbClr val="99FF99"/>
                </a:solidFill>
                <a:uFill>
                  <a:solidFill>
                    <a:srgbClr val="99FF99"/>
                  </a:solidFill>
                </a:uFill>
                <a:latin typeface="+mj-lt"/>
                <a:ea typeface="+mj-ea"/>
                <a:cs typeface="+mj-cs"/>
                <a:sym typeface="Arial"/>
              </a:defRPr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 invalidUrl="" action="" tgtFrame="" tooltip="" history="1" highlightClick="0" endSnd="0"/>
              </a:rPr>
              <a:t>2 Corintios 5:20</a:t>
            </a:r>
            <a:br/>
            <a:r>
              <a:rPr b="0" sz="2000" u="none">
                <a:solidFill>
                  <a:srgbClr val="363636"/>
                </a:solidFill>
                <a:uFillTx/>
                <a:latin typeface="Arial Black"/>
                <a:ea typeface="Arial Black"/>
                <a:cs typeface="Arial Black"/>
                <a:sym typeface="Arial Black"/>
              </a:rPr>
              <a:t>Así que, somos EMBAJADORES en nombre de Cristo, como si Dios rogase por medio de nosotros; os rogamos en nombre de Cristo: Reconciliaos con Dios.</a:t>
            </a:r>
          </a:p>
        </p:txBody>
      </p:sp>
      <p:sp>
        <p:nvSpPr>
          <p:cNvPr id="299" name="Callout"/>
          <p:cNvSpPr/>
          <p:nvPr/>
        </p:nvSpPr>
        <p:spPr>
          <a:xfrm>
            <a:off x="291756" y="228557"/>
            <a:ext cx="6711554" cy="38941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6283" y="0"/>
                </a:moveTo>
                <a:cubicBezTo>
                  <a:pt x="16396" y="0"/>
                  <a:pt x="16487" y="158"/>
                  <a:pt x="16487" y="352"/>
                </a:cubicBezTo>
                <a:lnTo>
                  <a:pt x="16487" y="5393"/>
                </a:lnTo>
                <a:lnTo>
                  <a:pt x="21600" y="6450"/>
                </a:lnTo>
                <a:lnTo>
                  <a:pt x="16487" y="7507"/>
                </a:lnTo>
                <a:lnTo>
                  <a:pt x="16487" y="21248"/>
                </a:lnTo>
                <a:cubicBezTo>
                  <a:pt x="16487" y="21442"/>
                  <a:pt x="16396" y="21600"/>
                  <a:pt x="16283" y="21600"/>
                </a:cubicBezTo>
                <a:lnTo>
                  <a:pt x="204" y="21600"/>
                </a:lnTo>
                <a:cubicBezTo>
                  <a:pt x="91" y="21600"/>
                  <a:pt x="0" y="21442"/>
                  <a:pt x="0" y="21248"/>
                </a:cubicBezTo>
                <a:lnTo>
                  <a:pt x="0" y="352"/>
                </a:lnTo>
                <a:cubicBezTo>
                  <a:pt x="0" y="158"/>
                  <a:pt x="91" y="0"/>
                  <a:pt x="204" y="0"/>
                </a:cubicBezTo>
                <a:lnTo>
                  <a:pt x="16283" y="0"/>
                </a:lnTo>
                <a:close/>
              </a:path>
            </a:pathLst>
          </a:custGeom>
          <a:solidFill>
            <a:srgbClr val="FFFFFF"/>
          </a:solidFill>
          <a:ln w="25400">
            <a:solidFill>
              <a:schemeClr val="accent1"/>
            </a:solidFill>
          </a:ln>
        </p:spPr>
        <p:txBody>
          <a:bodyPr lIns="45718" tIns="45718" rIns="45718" bIns="45718"/>
          <a:lstStyle/>
          <a:p>
            <a:pPr>
              <a:defRPr sz="2600">
                <a:latin typeface="+mj-lt"/>
                <a:ea typeface="+mj-ea"/>
                <a:cs typeface="+mj-cs"/>
                <a:sym typeface="Arial"/>
              </a:defRPr>
            </a:pPr>
          </a:p>
        </p:txBody>
      </p:sp>
      <p:sp>
        <p:nvSpPr>
          <p:cNvPr id="300" name="Dios hace mas de  2000 Años que Dios  esta Pregonando  por medio de sus  ciervos que  Vendrá  una destrucción Total  donde ya no habrá mas oportunidad para arrepentirse"/>
          <p:cNvSpPr txBox="1"/>
          <p:nvPr/>
        </p:nvSpPr>
        <p:spPr>
          <a:xfrm>
            <a:off x="291756" y="228558"/>
            <a:ext cx="4519203" cy="31073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normAutofit fontScale="100000" lnSpcReduction="0"/>
          </a:bodyPr>
          <a:lstStyle/>
          <a:p>
            <a:pPr defTabSz="374904">
              <a:defRPr sz="2000">
                <a:solidFill>
                  <a:srgbClr val="000000"/>
                </a:solidFill>
                <a:effectLst>
                  <a:outerShdw sx="100000" sy="100000" kx="0" ky="0" algn="b" rotWithShape="0" blurRad="0" dist="10414" dir="270000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t>Dios hace mas de </a:t>
            </a:r>
            <a:br/>
            <a:r>
              <a:t>2000 Años que Dios </a:t>
            </a:r>
            <a:br/>
            <a:r>
              <a:t>esta Pregonando </a:t>
            </a:r>
            <a:br/>
            <a:r>
              <a:t>por medio de sus </a:t>
            </a:r>
            <a:br/>
            <a:r>
              <a:t>ciervos que  Vendrá </a:t>
            </a:r>
            <a:br/>
            <a:r>
              <a:t>una destrucción Total </a:t>
            </a:r>
            <a:br/>
            <a:r>
              <a:t>donde ya no habrá mas oportunidad para arrepentirse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ircl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98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“Por lo cual el mundo de entonces pereció anegado en agua; pero los cielos y la tierra que existen ahora, están reservados por la misma palabra, guardados para el fuego en el día del juicio y de la perdición de los hombres impíos.&quot; (2 Ped 3:6-7)"/>
          <p:cNvSpPr txBox="1"/>
          <p:nvPr>
            <p:ph type="body" idx="4294967295"/>
          </p:nvPr>
        </p:nvSpPr>
        <p:spPr>
          <a:xfrm>
            <a:off x="-2" y="1524000"/>
            <a:ext cx="9144004" cy="3581400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lnSpc>
                <a:spcPct val="90000"/>
              </a:lnSpc>
              <a:spcBef>
                <a:spcPts val="800"/>
              </a:spcBef>
              <a:buFont typeface="Arial"/>
              <a:buChar char="➢"/>
              <a:defRPr b="1" sz="3600"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“Por lo cual el mundo de entonces pereció anegado en agua; pero los cielos y la tierra que existen ahora, están reservados por la misma palabra, guardados para el fuego en el día del juicio y de la perdición de los hombres impíos." (2 Ped 3:6-7)</a:t>
            </a:r>
          </a:p>
        </p:txBody>
      </p:sp>
      <p:sp>
        <p:nvSpPr>
          <p:cNvPr id="303" name="Rounded Rectangle"/>
          <p:cNvSpPr/>
          <p:nvPr/>
        </p:nvSpPr>
        <p:spPr>
          <a:xfrm>
            <a:off x="152400" y="2590800"/>
            <a:ext cx="8839200" cy="990600"/>
          </a:xfrm>
          <a:prstGeom prst="roundRect">
            <a:avLst>
              <a:gd name="adj" fmla="val 16667"/>
            </a:avLst>
          </a:prstGeom>
          <a:ln w="57150">
            <a:solidFill>
              <a:srgbClr val="FFFF00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</a:p>
        </p:txBody>
      </p:sp>
      <p:sp>
        <p:nvSpPr>
          <p:cNvPr id="304" name="Rounded Rectangle"/>
          <p:cNvSpPr/>
          <p:nvPr/>
        </p:nvSpPr>
        <p:spPr>
          <a:xfrm>
            <a:off x="228600" y="1524000"/>
            <a:ext cx="8839200" cy="990600"/>
          </a:xfrm>
          <a:prstGeom prst="roundRect">
            <a:avLst>
              <a:gd name="adj" fmla="val 16667"/>
            </a:avLst>
          </a:prstGeom>
          <a:ln w="57150">
            <a:solidFill>
              <a:srgbClr val="FFFF00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</a:p>
        </p:txBody>
      </p:sp>
      <p:sp>
        <p:nvSpPr>
          <p:cNvPr id="305" name="Rounded Rectangle"/>
          <p:cNvSpPr/>
          <p:nvPr/>
        </p:nvSpPr>
        <p:spPr>
          <a:xfrm>
            <a:off x="152400" y="3581400"/>
            <a:ext cx="8839200" cy="1524000"/>
          </a:xfrm>
          <a:prstGeom prst="roundRect">
            <a:avLst>
              <a:gd name="adj" fmla="val 16667"/>
            </a:avLst>
          </a:prstGeom>
          <a:ln w="57150">
            <a:solidFill>
              <a:srgbClr val="FFFF00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</a:p>
        </p:txBody>
      </p:sp>
      <p:sp>
        <p:nvSpPr>
          <p:cNvPr id="306" name="Double-click to edit"/>
          <p:cNvSpPr txBox="1"/>
          <p:nvPr>
            <p:ph type="title" idx="4294967295"/>
          </p:nvPr>
        </p:nvSpPr>
        <p:spPr>
          <a:xfrm>
            <a:off x="457200" y="277812"/>
            <a:ext cx="8229600" cy="1139826"/>
          </a:xfrm>
          <a:prstGeom prst="rect">
            <a:avLst/>
          </a:prstGeom>
        </p:spPr>
        <p:txBody>
          <a:bodyPr lIns="45718" tIns="45718" rIns="45718" bIns="45718"/>
          <a:lstStyle/>
          <a:p>
            <a:pPr defTabSz="914400">
              <a:defRPr sz="4400">
                <a:solidFill>
                  <a:srgbClr val="CCEC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uFillTx/>
                <a:latin typeface="+mj-lt"/>
                <a:ea typeface="+mj-ea"/>
                <a:cs typeface="+mj-cs"/>
                <a:sym typeface="Arial"/>
              </a:defRPr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ircl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0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05" grpId="4"/>
      <p:bldP build="whole" bldLvl="1" animBg="1" rev="0" advAuto="0" spid="303" grpId="3"/>
      <p:bldP build="whole" bldLvl="1" animBg="1" rev="0" advAuto="0" spid="304" grpId="2"/>
      <p:bldP build="p" bldLvl="1" animBg="1" rev="0" advAuto="0" spid="302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Mire lo que dice Pedro"/>
          <p:cNvSpPr txBox="1"/>
          <p:nvPr/>
        </p:nvSpPr>
        <p:spPr>
          <a:xfrm>
            <a:off x="1371600" y="76200"/>
            <a:ext cx="6705600" cy="726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spcBef>
                <a:spcPts val="2600"/>
              </a:spcBef>
              <a:defRPr sz="440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/>
            <a:r>
              <a:t>   Mire lo que dice Pedro</a:t>
            </a:r>
          </a:p>
        </p:txBody>
      </p:sp>
      <p:sp>
        <p:nvSpPr>
          <p:cNvPr id="309" name="&quot;Pero el día del Señor vendrá como ladrón en la noche; en el cual los cielos pasarán con grande estruendo, y los elementos ardiendo serán deshechos, y la tierra y las obras que en ella hay serán quemadas. Puesto que todas estas cosas han de ser deshechas"/>
          <p:cNvSpPr txBox="1"/>
          <p:nvPr/>
        </p:nvSpPr>
        <p:spPr>
          <a:xfrm>
            <a:off x="152400" y="838200"/>
            <a:ext cx="8991600" cy="57169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 sz="3200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lvl1pPr>
          </a:lstStyle>
          <a:p>
            <a:pPr/>
            <a:r>
              <a:t>"Pero el día del Señor vendrá como ladrón en la noche; en el cual los cielos pasarán con grande estruendo, y los elementos ardiendo serán deshechos, y la tierra y las obras que en ella hay serán quemadas. Puesto que todas estas cosas han de ser deshechas, ¡cómo no debéis vosotros andar en santa y piadosa manera de vivir, esperando y apresurándoos para la venida del día de Dios, en el cual los cielos, encendiéndose, serán deshechos, y los elementos, siendo quemados, se fundirán!" (2 Ped 3:10-12)</a:t>
            </a:r>
          </a:p>
        </p:txBody>
      </p:sp>
      <p:sp>
        <p:nvSpPr>
          <p:cNvPr id="310" name="Rounded Rectangle"/>
          <p:cNvSpPr/>
          <p:nvPr/>
        </p:nvSpPr>
        <p:spPr>
          <a:xfrm>
            <a:off x="228600" y="838200"/>
            <a:ext cx="8839200" cy="609600"/>
          </a:xfrm>
          <a:prstGeom prst="roundRect">
            <a:avLst>
              <a:gd name="adj" fmla="val 16667"/>
            </a:avLst>
          </a:prstGeom>
          <a:ln w="57150">
            <a:solidFill>
              <a:srgbClr val="FFFF00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</a:p>
        </p:txBody>
      </p:sp>
      <p:sp>
        <p:nvSpPr>
          <p:cNvPr id="311" name="Rounded Rectangle"/>
          <p:cNvSpPr/>
          <p:nvPr/>
        </p:nvSpPr>
        <p:spPr>
          <a:xfrm>
            <a:off x="76200" y="1905000"/>
            <a:ext cx="8839200" cy="990600"/>
          </a:xfrm>
          <a:prstGeom prst="roundRect">
            <a:avLst>
              <a:gd name="adj" fmla="val 16667"/>
            </a:avLst>
          </a:prstGeom>
          <a:ln w="57150">
            <a:solidFill>
              <a:srgbClr val="FFFF00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</a:p>
        </p:txBody>
      </p:sp>
      <p:sp>
        <p:nvSpPr>
          <p:cNvPr id="312" name="Rounded Rectangle"/>
          <p:cNvSpPr/>
          <p:nvPr/>
        </p:nvSpPr>
        <p:spPr>
          <a:xfrm>
            <a:off x="152400" y="3810000"/>
            <a:ext cx="8839200" cy="990600"/>
          </a:xfrm>
          <a:prstGeom prst="roundRect">
            <a:avLst>
              <a:gd name="adj" fmla="val 16667"/>
            </a:avLst>
          </a:prstGeom>
          <a:ln w="57150">
            <a:solidFill>
              <a:srgbClr val="FFFF00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ircl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11" grpId="2"/>
      <p:bldP build="whole" bldLvl="1" animBg="1" rev="0" advAuto="0" spid="312" grpId="3"/>
      <p:bldP build="whole" bldLvl="1" animBg="1" rev="0" advAuto="0" spid="310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75FF7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noahsark" descr="noahsark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4495800"/>
          </a:xfrm>
          <a:prstGeom prst="rect">
            <a:avLst/>
          </a:prstGeom>
          <a:ln w="12700">
            <a:miter lim="400000"/>
          </a:ln>
        </p:spPr>
      </p:pic>
      <p:sp>
        <p:nvSpPr>
          <p:cNvPr id="170" name="Noé y el Arca"/>
          <p:cNvSpPr txBox="1"/>
          <p:nvPr/>
        </p:nvSpPr>
        <p:spPr>
          <a:xfrm>
            <a:off x="1600200" y="762000"/>
            <a:ext cx="5867400" cy="914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algn="ctr" defTabSz="649223">
              <a:defRPr sz="5100">
                <a:solidFill>
                  <a:srgbClr val="A603AB"/>
                </a:solidFill>
                <a:effectLst>
                  <a:outerShdw sx="100000" sy="100000" kx="0" ky="0" algn="b" rotWithShape="0" blurRad="50800" dist="25503" dir="2700000">
                    <a:srgbClr val="C0C0C0">
                      <a:alpha val="79998"/>
                    </a:srgbClr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Noé y el Arca</a:t>
            </a:r>
          </a:p>
        </p:txBody>
      </p:sp>
      <p:grpSp>
        <p:nvGrpSpPr>
          <p:cNvPr id="173" name="Group"/>
          <p:cNvGrpSpPr/>
          <p:nvPr/>
        </p:nvGrpSpPr>
        <p:grpSpPr>
          <a:xfrm>
            <a:off x="139700" y="4606290"/>
            <a:ext cx="2298702" cy="1879601"/>
            <a:chOff x="29508" y="0"/>
            <a:chExt cx="2298700" cy="1879600"/>
          </a:xfrm>
        </p:grpSpPr>
        <p:sp>
          <p:nvSpPr>
            <p:cNvPr id="171" name="Oval"/>
            <p:cNvSpPr/>
            <p:nvPr/>
          </p:nvSpPr>
          <p:spPr>
            <a:xfrm>
              <a:off x="29508" y="0"/>
              <a:ext cx="2057403" cy="1219200"/>
            </a:xfrm>
            <a:prstGeom prst="ellipse">
              <a:avLst/>
            </a:prstGeom>
            <a:gradFill flip="none" rotWithShape="1">
              <a:gsLst>
                <a:gs pos="0">
                  <a:srgbClr val="FFFFFF"/>
                </a:gs>
                <a:gs pos="100000">
                  <a:srgbClr val="75FF75"/>
                </a:gs>
              </a:gsLst>
              <a:lin ang="16200000" scaled="0"/>
            </a:gra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4400">
                  <a:solidFill>
                    <a:srgbClr val="008AE8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pPr>
            </a:p>
          </p:txBody>
        </p:sp>
        <p:sp>
          <p:nvSpPr>
            <p:cNvPr id="172" name="¿Porque?"/>
            <p:cNvSpPr/>
            <p:nvPr/>
          </p:nvSpPr>
          <p:spPr>
            <a:xfrm>
              <a:off x="1058209" y="609600"/>
              <a:ext cx="1270001" cy="1270000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ctr">
              <a:spAutoFit/>
            </a:bodyPr>
            <a:lstStyle>
              <a:lvl1pPr algn="ctr">
                <a:defRPr sz="4400">
                  <a:solidFill>
                    <a:srgbClr val="008AE8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pPr/>
              <a:r>
                <a:t>¿Porque?</a:t>
              </a:r>
            </a:p>
          </p:txBody>
        </p:sp>
      </p:grpSp>
      <p:grpSp>
        <p:nvGrpSpPr>
          <p:cNvPr id="176" name="Group"/>
          <p:cNvGrpSpPr/>
          <p:nvPr/>
        </p:nvGrpSpPr>
        <p:grpSpPr>
          <a:xfrm>
            <a:off x="2286000" y="4800600"/>
            <a:ext cx="2298700" cy="1879600"/>
            <a:chOff x="0" y="0"/>
            <a:chExt cx="2298700" cy="1879600"/>
          </a:xfrm>
        </p:grpSpPr>
        <p:sp>
          <p:nvSpPr>
            <p:cNvPr id="174" name="Oval"/>
            <p:cNvSpPr/>
            <p:nvPr/>
          </p:nvSpPr>
          <p:spPr>
            <a:xfrm>
              <a:off x="0" y="0"/>
              <a:ext cx="2057400" cy="1219200"/>
            </a:xfrm>
            <a:prstGeom prst="ellipse">
              <a:avLst/>
            </a:prstGeom>
            <a:gradFill flip="none" rotWithShape="1">
              <a:gsLst>
                <a:gs pos="0">
                  <a:srgbClr val="FFFFFF"/>
                </a:gs>
                <a:gs pos="100000">
                  <a:srgbClr val="75FF75"/>
                </a:gs>
              </a:gsLst>
              <a:lin ang="16200000" scaled="0"/>
            </a:gra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4400">
                  <a:solidFill>
                    <a:srgbClr val="008AE8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pPr>
            </a:p>
          </p:txBody>
        </p:sp>
        <p:sp>
          <p:nvSpPr>
            <p:cNvPr id="175" name="¿Quien?"/>
            <p:cNvSpPr/>
            <p:nvPr/>
          </p:nvSpPr>
          <p:spPr>
            <a:xfrm>
              <a:off x="1028700" y="609600"/>
              <a:ext cx="1270000" cy="1270000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ctr">
              <a:spAutoFit/>
            </a:bodyPr>
            <a:lstStyle>
              <a:lvl1pPr algn="ctr">
                <a:defRPr sz="4400">
                  <a:solidFill>
                    <a:srgbClr val="008AE8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pPr/>
              <a:r>
                <a:t>¿Quien?</a:t>
              </a:r>
            </a:p>
          </p:txBody>
        </p:sp>
      </p:grpSp>
      <p:grpSp>
        <p:nvGrpSpPr>
          <p:cNvPr id="179" name="Group"/>
          <p:cNvGrpSpPr/>
          <p:nvPr/>
        </p:nvGrpSpPr>
        <p:grpSpPr>
          <a:xfrm>
            <a:off x="4572000" y="4800600"/>
            <a:ext cx="2298700" cy="1879600"/>
            <a:chOff x="0" y="0"/>
            <a:chExt cx="2298700" cy="1879600"/>
          </a:xfrm>
        </p:grpSpPr>
        <p:sp>
          <p:nvSpPr>
            <p:cNvPr id="177" name="Oval"/>
            <p:cNvSpPr/>
            <p:nvPr/>
          </p:nvSpPr>
          <p:spPr>
            <a:xfrm>
              <a:off x="0" y="0"/>
              <a:ext cx="2057400" cy="1219200"/>
            </a:xfrm>
            <a:prstGeom prst="ellipse">
              <a:avLst/>
            </a:prstGeom>
            <a:gradFill flip="none" rotWithShape="1">
              <a:gsLst>
                <a:gs pos="0">
                  <a:srgbClr val="FFFFFF"/>
                </a:gs>
                <a:gs pos="100000">
                  <a:srgbClr val="75FF75"/>
                </a:gs>
              </a:gsLst>
              <a:lin ang="16200000" scaled="0"/>
            </a:gra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4400">
                  <a:solidFill>
                    <a:srgbClr val="008AE8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pPr>
            </a:p>
          </p:txBody>
        </p:sp>
        <p:sp>
          <p:nvSpPr>
            <p:cNvPr id="178" name="¿Como?"/>
            <p:cNvSpPr/>
            <p:nvPr/>
          </p:nvSpPr>
          <p:spPr>
            <a:xfrm>
              <a:off x="1028700" y="609600"/>
              <a:ext cx="1270000" cy="1270000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ctr">
              <a:spAutoFit/>
            </a:bodyPr>
            <a:lstStyle>
              <a:lvl1pPr algn="ctr">
                <a:defRPr sz="4400">
                  <a:solidFill>
                    <a:srgbClr val="008AE8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pPr/>
              <a:r>
                <a:t>¿Como?</a:t>
              </a:r>
            </a:p>
          </p:txBody>
        </p:sp>
      </p:grpSp>
      <p:grpSp>
        <p:nvGrpSpPr>
          <p:cNvPr id="182" name="Group"/>
          <p:cNvGrpSpPr/>
          <p:nvPr/>
        </p:nvGrpSpPr>
        <p:grpSpPr>
          <a:xfrm>
            <a:off x="6858000" y="4800600"/>
            <a:ext cx="2057400" cy="1219200"/>
            <a:chOff x="0" y="0"/>
            <a:chExt cx="2057400" cy="1219200"/>
          </a:xfrm>
        </p:grpSpPr>
        <p:sp>
          <p:nvSpPr>
            <p:cNvPr id="180" name="Oval"/>
            <p:cNvSpPr/>
            <p:nvPr/>
          </p:nvSpPr>
          <p:spPr>
            <a:xfrm>
              <a:off x="0" y="0"/>
              <a:ext cx="2057400" cy="1219200"/>
            </a:xfrm>
            <a:prstGeom prst="ellipse">
              <a:avLst/>
            </a:prstGeom>
            <a:gradFill flip="none" rotWithShape="1">
              <a:gsLst>
                <a:gs pos="0">
                  <a:srgbClr val="FFFFFF"/>
                </a:gs>
                <a:gs pos="100000">
                  <a:srgbClr val="75FF75"/>
                </a:gs>
              </a:gsLst>
              <a:lin ang="16200000" scaled="0"/>
            </a:gra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4400">
                  <a:solidFill>
                    <a:srgbClr val="008AE8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pPr>
            </a:p>
          </p:txBody>
        </p:sp>
        <p:sp>
          <p:nvSpPr>
            <p:cNvPr id="181" name="Final"/>
            <p:cNvSpPr txBox="1"/>
            <p:nvPr/>
          </p:nvSpPr>
          <p:spPr>
            <a:xfrm>
              <a:off x="480039" y="246379"/>
              <a:ext cx="1097319" cy="7264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ctr">
              <a:spAutoFit/>
            </a:bodyPr>
            <a:lstStyle>
              <a:lvl1pPr algn="ctr">
                <a:defRPr sz="4400">
                  <a:solidFill>
                    <a:srgbClr val="008AE8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pPr/>
              <a:r>
                <a:t>Final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32" presetID="4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7" dur="1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32" presetID="4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12" dur="1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32" presetID="4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17" dur="1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32" presetID="4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22" dur="1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79" grpId="3"/>
      <p:bldP build="whole" bldLvl="1" animBg="1" rev="0" advAuto="0" spid="182" grpId="4"/>
      <p:bldP build="whole" bldLvl="1" animBg="1" rev="0" advAuto="0" spid="176" grpId="2"/>
      <p:bldP build="whole" bldLvl="1" animBg="1" rev="0" advAuto="0" spid="173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Claro que si puede…"/>
          <p:cNvSpPr txBox="1"/>
          <p:nvPr/>
        </p:nvSpPr>
        <p:spPr>
          <a:xfrm>
            <a:off x="0" y="3125787"/>
            <a:ext cx="9324975" cy="28654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buSzPct val="100000"/>
              <a:buFont typeface="Arial"/>
              <a:buChar char="❖"/>
              <a:defRPr sz="4800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 Claro que si puede</a:t>
            </a:r>
          </a:p>
          <a:p>
            <a:pPr>
              <a:buSzPct val="100000"/>
              <a:buFont typeface="Arial"/>
              <a:buChar char="❖"/>
              <a:defRPr sz="4800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¿Como Puedo yo escapar de</a:t>
            </a:r>
            <a:br/>
            <a:r>
              <a:t>    esa destrucción total que </a:t>
            </a:r>
            <a:br/>
            <a:r>
              <a:t>   habla la Escritura?</a:t>
            </a:r>
          </a:p>
        </p:txBody>
      </p:sp>
      <p:pic>
        <p:nvPicPr>
          <p:cNvPr id="315" name="C:\Users\Miguel Rocha\Pictures\2sad.jpg" descr="C:\Users\Miguel Rocha\Pictures\2sad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715000" y="152400"/>
            <a:ext cx="3429000" cy="2743200"/>
          </a:xfrm>
          <a:prstGeom prst="rect">
            <a:avLst/>
          </a:prstGeom>
          <a:ln w="12700">
            <a:miter lim="400000"/>
          </a:ln>
        </p:spPr>
      </p:pic>
      <p:sp>
        <p:nvSpPr>
          <p:cNvPr id="316" name="Callout"/>
          <p:cNvSpPr/>
          <p:nvPr/>
        </p:nvSpPr>
        <p:spPr>
          <a:xfrm>
            <a:off x="424746" y="185431"/>
            <a:ext cx="6777438" cy="28479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5172" y="0"/>
                </a:moveTo>
                <a:cubicBezTo>
                  <a:pt x="15284" y="0"/>
                  <a:pt x="15374" y="216"/>
                  <a:pt x="15374" y="482"/>
                </a:cubicBezTo>
                <a:lnTo>
                  <a:pt x="15374" y="4783"/>
                </a:lnTo>
                <a:lnTo>
                  <a:pt x="21600" y="6225"/>
                </a:lnTo>
                <a:lnTo>
                  <a:pt x="15374" y="7667"/>
                </a:lnTo>
                <a:lnTo>
                  <a:pt x="15374" y="21118"/>
                </a:lnTo>
                <a:cubicBezTo>
                  <a:pt x="15374" y="21384"/>
                  <a:pt x="15284" y="21600"/>
                  <a:pt x="15172" y="21600"/>
                </a:cubicBezTo>
                <a:lnTo>
                  <a:pt x="202" y="21600"/>
                </a:lnTo>
                <a:cubicBezTo>
                  <a:pt x="91" y="21600"/>
                  <a:pt x="0" y="21384"/>
                  <a:pt x="0" y="21118"/>
                </a:cubicBezTo>
                <a:lnTo>
                  <a:pt x="0" y="482"/>
                </a:lnTo>
                <a:cubicBezTo>
                  <a:pt x="0" y="216"/>
                  <a:pt x="91" y="0"/>
                  <a:pt x="202" y="0"/>
                </a:cubicBezTo>
                <a:lnTo>
                  <a:pt x="15172" y="0"/>
                </a:lnTo>
                <a:close/>
              </a:path>
            </a:pathLst>
          </a:custGeom>
          <a:solidFill>
            <a:srgbClr val="FFFFFF"/>
          </a:solidFill>
          <a:ln w="25400">
            <a:solidFill>
              <a:schemeClr val="accent1"/>
            </a:solidFill>
          </a:ln>
        </p:spPr>
        <p:txBody>
          <a:bodyPr lIns="45718" tIns="45718" rIns="45718" bIns="45718"/>
          <a:lstStyle/>
          <a:p>
            <a:pPr>
              <a:defRPr sz="1600">
                <a:latin typeface="+mj-lt"/>
                <a:ea typeface="+mj-ea"/>
                <a:cs typeface="+mj-cs"/>
                <a:sym typeface="Arial"/>
              </a:defRPr>
            </a:pPr>
          </a:p>
        </p:txBody>
      </p:sp>
      <p:sp>
        <p:nvSpPr>
          <p:cNvPr id="317" name="¿PUEDO YO ESCAPAR DE  ESA EMINENTE DESTRUCCION…"/>
          <p:cNvSpPr txBox="1"/>
          <p:nvPr/>
        </p:nvSpPr>
        <p:spPr>
          <a:xfrm>
            <a:off x="424747" y="40492"/>
            <a:ext cx="4707595" cy="2926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/>
          <a:p>
            <a:pPr algn="ctr">
              <a:defRPr b="1" sz="2400">
                <a:solidFill>
                  <a:srgbClr val="000000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latin typeface="+mj-lt"/>
                <a:ea typeface="+mj-ea"/>
                <a:cs typeface="+mj-cs"/>
                <a:sym typeface="Arial"/>
              </a:defRPr>
            </a:pPr>
            <a:r>
              <a:t>¿PUEDO YO ESCAPAR DE </a:t>
            </a:r>
            <a:br/>
            <a:r>
              <a:t>ESA EMINENTE DESTRUCCION </a:t>
            </a:r>
          </a:p>
          <a:p>
            <a:pPr algn="ctr">
              <a:defRPr b="1" sz="2400">
                <a:solidFill>
                  <a:srgbClr val="000000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latin typeface="+mj-lt"/>
                <a:ea typeface="+mj-ea"/>
                <a:cs typeface="+mj-cs"/>
                <a:sym typeface="Arial"/>
              </a:defRPr>
            </a:pPr>
            <a:r>
              <a:t>QUE HABLA LA BIBLIA Y PODER </a:t>
            </a:r>
          </a:p>
          <a:p>
            <a:pPr algn="ctr">
              <a:defRPr b="1" sz="2400">
                <a:solidFill>
                  <a:srgbClr val="000000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latin typeface="+mj-lt"/>
                <a:ea typeface="+mj-ea"/>
                <a:cs typeface="+mj-cs"/>
                <a:sym typeface="Arial"/>
              </a:defRPr>
            </a:pPr>
            <a:r>
              <a:t>TENER LA OPORTUNIDAD </a:t>
            </a:r>
          </a:p>
          <a:p>
            <a:pPr algn="ctr">
              <a:defRPr b="1" sz="2400">
                <a:solidFill>
                  <a:srgbClr val="000000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latin typeface="+mj-lt"/>
                <a:ea typeface="+mj-ea"/>
                <a:cs typeface="+mj-cs"/>
                <a:sym typeface="Arial"/>
              </a:defRPr>
            </a:pPr>
            <a:r>
              <a:t>DE SER SALVO?</a:t>
            </a:r>
            <a:br/>
            <a:b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ircl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314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" name="image.pdf" descr="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43200" y="1676400"/>
            <a:ext cx="3276600" cy="2913064"/>
          </a:xfrm>
          <a:prstGeom prst="rect">
            <a:avLst/>
          </a:prstGeom>
          <a:ln w="12700">
            <a:miter lim="400000"/>
          </a:ln>
        </p:spPr>
      </p:pic>
      <p:sp>
        <p:nvSpPr>
          <p:cNvPr id="320" name="Water droplets"/>
          <p:cNvSpPr/>
          <p:nvPr/>
        </p:nvSpPr>
        <p:spPr>
          <a:xfrm>
            <a:off x="2667000" y="1676400"/>
            <a:ext cx="1295400" cy="609600"/>
          </a:xfrm>
          <a:prstGeom prst="rect">
            <a:avLst/>
          </a:prstGeom>
          <a:blipFill>
            <a:blip r:embed="rId3"/>
          </a:blip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</a:p>
        </p:txBody>
      </p:sp>
      <p:sp>
        <p:nvSpPr>
          <p:cNvPr id="321" name="Water droplets"/>
          <p:cNvSpPr/>
          <p:nvPr/>
        </p:nvSpPr>
        <p:spPr>
          <a:xfrm>
            <a:off x="3124200" y="2286000"/>
            <a:ext cx="457200" cy="914400"/>
          </a:xfrm>
          <a:prstGeom prst="rect">
            <a:avLst/>
          </a:prstGeom>
          <a:blipFill>
            <a:blip r:embed="rId3"/>
          </a:blip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</a:p>
        </p:txBody>
      </p:sp>
      <p:grpSp>
        <p:nvGrpSpPr>
          <p:cNvPr id="324" name="Group"/>
          <p:cNvGrpSpPr/>
          <p:nvPr/>
        </p:nvGrpSpPr>
        <p:grpSpPr>
          <a:xfrm>
            <a:off x="533737" y="1752599"/>
            <a:ext cx="2438064" cy="1142844"/>
            <a:chOff x="0" y="0"/>
            <a:chExt cx="2438063" cy="1142842"/>
          </a:xfrm>
        </p:grpSpPr>
        <p:sp>
          <p:nvSpPr>
            <p:cNvPr id="322" name="Shape"/>
            <p:cNvSpPr/>
            <p:nvPr/>
          </p:nvSpPr>
          <p:spPr>
            <a:xfrm flipH="1">
              <a:off x="-1" y="-1"/>
              <a:ext cx="2438064" cy="11428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957" y="0"/>
                  </a:moveTo>
                  <a:cubicBezTo>
                    <a:pt x="18820" y="282"/>
                    <a:pt x="19835" y="1410"/>
                    <a:pt x="20435" y="3045"/>
                  </a:cubicBezTo>
                  <a:cubicBezTo>
                    <a:pt x="21038" y="5358"/>
                    <a:pt x="21375" y="7896"/>
                    <a:pt x="21600" y="10829"/>
                  </a:cubicBezTo>
                  <a:cubicBezTo>
                    <a:pt x="21375" y="13592"/>
                    <a:pt x="21038" y="16129"/>
                    <a:pt x="20435" y="18443"/>
                  </a:cubicBezTo>
                  <a:cubicBezTo>
                    <a:pt x="19835" y="20135"/>
                    <a:pt x="18820" y="21263"/>
                    <a:pt x="17957" y="21600"/>
                  </a:cubicBezTo>
                  <a:lnTo>
                    <a:pt x="3567" y="21600"/>
                  </a:lnTo>
                  <a:lnTo>
                    <a:pt x="0" y="10829"/>
                  </a:lnTo>
                  <a:lnTo>
                    <a:pt x="3567" y="0"/>
                  </a:lnTo>
                  <a:close/>
                </a:path>
              </a:pathLst>
            </a:custGeom>
            <a:solidFill>
              <a:srgbClr val="3333FF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b="1" sz="280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Arial"/>
                </a:defRPr>
              </a:pPr>
            </a:p>
          </p:txBody>
        </p:sp>
        <p:sp>
          <p:nvSpPr>
            <p:cNvPr id="323" name="Esencial…"/>
            <p:cNvSpPr txBox="1"/>
            <p:nvPr/>
          </p:nvSpPr>
          <p:spPr>
            <a:xfrm>
              <a:off x="419971" y="125196"/>
              <a:ext cx="1606583" cy="89260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ctr">
              <a:spAutoFit/>
            </a:bodyPr>
            <a:lstStyle/>
            <a:p>
              <a:pPr algn="ctr">
                <a:defRPr b="1" sz="280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Arial"/>
                </a:defRPr>
              </a:pPr>
              <a:r>
                <a:t>Esencial</a:t>
              </a:r>
            </a:p>
            <a:p>
              <a:pPr algn="ctr">
                <a:defRPr b="1" sz="280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Arial"/>
                </a:defRPr>
              </a:pPr>
              <a:r>
                <a:t>Para Sal.</a:t>
              </a:r>
            </a:p>
          </p:txBody>
        </p:sp>
      </p:grpSp>
      <p:grpSp>
        <p:nvGrpSpPr>
          <p:cNvPr id="327" name="Group"/>
          <p:cNvGrpSpPr/>
          <p:nvPr/>
        </p:nvGrpSpPr>
        <p:grpSpPr>
          <a:xfrm>
            <a:off x="533737" y="3200399"/>
            <a:ext cx="2438064" cy="1142844"/>
            <a:chOff x="0" y="0"/>
            <a:chExt cx="2438063" cy="1142842"/>
          </a:xfrm>
        </p:grpSpPr>
        <p:sp>
          <p:nvSpPr>
            <p:cNvPr id="325" name="Shape"/>
            <p:cNvSpPr/>
            <p:nvPr/>
          </p:nvSpPr>
          <p:spPr>
            <a:xfrm flipH="1">
              <a:off x="-1" y="-1"/>
              <a:ext cx="2438064" cy="11428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957" y="0"/>
                  </a:moveTo>
                  <a:cubicBezTo>
                    <a:pt x="18820" y="282"/>
                    <a:pt x="19835" y="1410"/>
                    <a:pt x="20435" y="3045"/>
                  </a:cubicBezTo>
                  <a:cubicBezTo>
                    <a:pt x="21038" y="5358"/>
                    <a:pt x="21375" y="7896"/>
                    <a:pt x="21600" y="10829"/>
                  </a:cubicBezTo>
                  <a:cubicBezTo>
                    <a:pt x="21375" y="13592"/>
                    <a:pt x="21038" y="16129"/>
                    <a:pt x="20435" y="18443"/>
                  </a:cubicBezTo>
                  <a:cubicBezTo>
                    <a:pt x="19835" y="20135"/>
                    <a:pt x="18820" y="21263"/>
                    <a:pt x="17957" y="21600"/>
                  </a:cubicBezTo>
                  <a:lnTo>
                    <a:pt x="3567" y="21600"/>
                  </a:lnTo>
                  <a:lnTo>
                    <a:pt x="0" y="10829"/>
                  </a:lnTo>
                  <a:lnTo>
                    <a:pt x="3567" y="0"/>
                  </a:lnTo>
                  <a:close/>
                </a:path>
              </a:pathLst>
            </a:custGeom>
            <a:solidFill>
              <a:srgbClr val="3333FF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b="1" sz="280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Arial"/>
                </a:defRPr>
              </a:pPr>
            </a:p>
          </p:txBody>
        </p:sp>
        <p:sp>
          <p:nvSpPr>
            <p:cNvPr id="326" name="Nos pone…"/>
            <p:cNvSpPr txBox="1"/>
            <p:nvPr/>
          </p:nvSpPr>
          <p:spPr>
            <a:xfrm>
              <a:off x="143461" y="125196"/>
              <a:ext cx="2159604" cy="89260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ctr">
              <a:spAutoFit/>
            </a:bodyPr>
            <a:lstStyle/>
            <a:p>
              <a:pPr algn="ctr">
                <a:defRPr b="1" sz="280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Arial"/>
                </a:defRPr>
              </a:pPr>
              <a:r>
                <a:t>Nos pone</a:t>
              </a:r>
            </a:p>
            <a:p>
              <a:pPr algn="ctr">
                <a:defRPr b="1" sz="280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Arial"/>
                </a:defRPr>
              </a:pPr>
              <a:r>
                <a:t>En la Iglesia</a:t>
              </a:r>
            </a:p>
          </p:txBody>
        </p:sp>
      </p:grpSp>
      <p:grpSp>
        <p:nvGrpSpPr>
          <p:cNvPr id="330" name="Group"/>
          <p:cNvGrpSpPr/>
          <p:nvPr/>
        </p:nvGrpSpPr>
        <p:grpSpPr>
          <a:xfrm>
            <a:off x="1524000" y="4493997"/>
            <a:ext cx="5943600" cy="1299006"/>
            <a:chOff x="0" y="0"/>
            <a:chExt cx="5943600" cy="1299004"/>
          </a:xfrm>
        </p:grpSpPr>
        <p:sp>
          <p:nvSpPr>
            <p:cNvPr id="328" name="Rounded Rectangle"/>
            <p:cNvSpPr/>
            <p:nvPr/>
          </p:nvSpPr>
          <p:spPr>
            <a:xfrm>
              <a:off x="0" y="154201"/>
              <a:ext cx="5943600" cy="990603"/>
            </a:xfrm>
            <a:prstGeom prst="roundRect">
              <a:avLst>
                <a:gd name="adj" fmla="val 36606"/>
              </a:avLst>
            </a:prstGeom>
            <a:solidFill>
              <a:schemeClr val="accent2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b="1" sz="280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Arial"/>
                </a:defRPr>
              </a:pPr>
            </a:p>
          </p:txBody>
        </p:sp>
        <p:sp>
          <p:nvSpPr>
            <p:cNvPr id="329" name="Paralelo a  la Muerte, Sepultura y…"/>
            <p:cNvSpPr txBox="1"/>
            <p:nvPr/>
          </p:nvSpPr>
          <p:spPr>
            <a:xfrm>
              <a:off x="83786" y="-1"/>
              <a:ext cx="5776028" cy="12990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ctr">
              <a:spAutoFit/>
            </a:bodyPr>
            <a:lstStyle/>
            <a:p>
              <a:pPr algn="ctr">
                <a:defRPr b="1" sz="280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Arial"/>
                </a:defRPr>
              </a:pPr>
            </a:p>
            <a:p>
              <a:pPr algn="ctr">
                <a:defRPr b="1" sz="280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Arial"/>
                </a:defRPr>
              </a:pPr>
              <a:r>
                <a:t>Paralelo a  la Muerte, Sepultura y </a:t>
              </a:r>
            </a:p>
            <a:p>
              <a:pPr algn="ctr">
                <a:defRPr b="1" sz="280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Arial"/>
                </a:defRPr>
              </a:pPr>
              <a:r>
                <a:t>Resurrección de Cristo</a:t>
              </a:r>
            </a:p>
          </p:txBody>
        </p:sp>
      </p:grpSp>
      <p:grpSp>
        <p:nvGrpSpPr>
          <p:cNvPr id="333" name="Group"/>
          <p:cNvGrpSpPr/>
          <p:nvPr/>
        </p:nvGrpSpPr>
        <p:grpSpPr>
          <a:xfrm>
            <a:off x="6096000" y="1676399"/>
            <a:ext cx="2438064" cy="1142844"/>
            <a:chOff x="0" y="0"/>
            <a:chExt cx="2438063" cy="1142842"/>
          </a:xfrm>
        </p:grpSpPr>
        <p:sp>
          <p:nvSpPr>
            <p:cNvPr id="331" name="Shape"/>
            <p:cNvSpPr/>
            <p:nvPr/>
          </p:nvSpPr>
          <p:spPr>
            <a:xfrm>
              <a:off x="0" y="-1"/>
              <a:ext cx="2438064" cy="11428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957" y="0"/>
                  </a:moveTo>
                  <a:cubicBezTo>
                    <a:pt x="18820" y="282"/>
                    <a:pt x="19835" y="1410"/>
                    <a:pt x="20435" y="3045"/>
                  </a:cubicBezTo>
                  <a:cubicBezTo>
                    <a:pt x="21038" y="5358"/>
                    <a:pt x="21375" y="7896"/>
                    <a:pt x="21600" y="10829"/>
                  </a:cubicBezTo>
                  <a:cubicBezTo>
                    <a:pt x="21375" y="13592"/>
                    <a:pt x="21038" y="16129"/>
                    <a:pt x="20435" y="18443"/>
                  </a:cubicBezTo>
                  <a:cubicBezTo>
                    <a:pt x="19835" y="20135"/>
                    <a:pt x="18820" y="21263"/>
                    <a:pt x="17957" y="21600"/>
                  </a:cubicBezTo>
                  <a:lnTo>
                    <a:pt x="3567" y="21600"/>
                  </a:lnTo>
                  <a:lnTo>
                    <a:pt x="0" y="10829"/>
                  </a:lnTo>
                  <a:lnTo>
                    <a:pt x="3567" y="0"/>
                  </a:lnTo>
                  <a:close/>
                </a:path>
              </a:pathLst>
            </a:custGeom>
            <a:solidFill>
              <a:srgbClr val="3333FF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b="1" sz="280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Arial"/>
                </a:defRPr>
              </a:pPr>
            </a:p>
          </p:txBody>
        </p:sp>
        <p:sp>
          <p:nvSpPr>
            <p:cNvPr id="332" name="Comienza…"/>
            <p:cNvSpPr txBox="1"/>
            <p:nvPr/>
          </p:nvSpPr>
          <p:spPr>
            <a:xfrm>
              <a:off x="322951" y="125196"/>
              <a:ext cx="1783689" cy="89260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ctr">
              <a:spAutoFit/>
            </a:bodyPr>
            <a:lstStyle/>
            <a:p>
              <a:pPr algn="ctr">
                <a:defRPr b="1" sz="280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Arial"/>
                </a:defRPr>
              </a:pPr>
              <a:r>
                <a:t>Comienza</a:t>
              </a:r>
            </a:p>
            <a:p>
              <a:pPr algn="ctr">
                <a:defRPr b="1" sz="280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Arial"/>
                </a:defRPr>
              </a:pPr>
              <a:r>
                <a:t>Cambio</a:t>
              </a:r>
            </a:p>
          </p:txBody>
        </p:sp>
      </p:grpSp>
      <p:grpSp>
        <p:nvGrpSpPr>
          <p:cNvPr id="336" name="Group"/>
          <p:cNvGrpSpPr/>
          <p:nvPr/>
        </p:nvGrpSpPr>
        <p:grpSpPr>
          <a:xfrm>
            <a:off x="6096000" y="3047999"/>
            <a:ext cx="2438064" cy="1142844"/>
            <a:chOff x="0" y="0"/>
            <a:chExt cx="2438063" cy="1142842"/>
          </a:xfrm>
        </p:grpSpPr>
        <p:sp>
          <p:nvSpPr>
            <p:cNvPr id="334" name="Shape"/>
            <p:cNvSpPr/>
            <p:nvPr/>
          </p:nvSpPr>
          <p:spPr>
            <a:xfrm>
              <a:off x="0" y="-1"/>
              <a:ext cx="2438064" cy="11428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957" y="0"/>
                  </a:moveTo>
                  <a:cubicBezTo>
                    <a:pt x="18820" y="282"/>
                    <a:pt x="19835" y="1410"/>
                    <a:pt x="20435" y="3045"/>
                  </a:cubicBezTo>
                  <a:cubicBezTo>
                    <a:pt x="21038" y="5358"/>
                    <a:pt x="21375" y="7896"/>
                    <a:pt x="21600" y="10829"/>
                  </a:cubicBezTo>
                  <a:cubicBezTo>
                    <a:pt x="21375" y="13592"/>
                    <a:pt x="21038" y="16129"/>
                    <a:pt x="20435" y="18443"/>
                  </a:cubicBezTo>
                  <a:cubicBezTo>
                    <a:pt x="19835" y="20135"/>
                    <a:pt x="18820" y="21263"/>
                    <a:pt x="17957" y="21600"/>
                  </a:cubicBezTo>
                  <a:lnTo>
                    <a:pt x="3567" y="21600"/>
                  </a:lnTo>
                  <a:lnTo>
                    <a:pt x="0" y="10829"/>
                  </a:lnTo>
                  <a:lnTo>
                    <a:pt x="3567" y="0"/>
                  </a:lnTo>
                  <a:close/>
                </a:path>
              </a:pathLst>
            </a:custGeom>
            <a:solidFill>
              <a:srgbClr val="3333FF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b="1" sz="280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Arial"/>
                </a:defRPr>
              </a:pPr>
            </a:p>
          </p:txBody>
        </p:sp>
        <p:sp>
          <p:nvSpPr>
            <p:cNvPr id="335" name="Bautizado…"/>
            <p:cNvSpPr txBox="1"/>
            <p:nvPr/>
          </p:nvSpPr>
          <p:spPr>
            <a:xfrm>
              <a:off x="134907" y="125196"/>
              <a:ext cx="2159778" cy="89260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ctr">
              <a:spAutoFit/>
            </a:bodyPr>
            <a:lstStyle/>
            <a:p>
              <a:pPr algn="ctr">
                <a:defRPr b="1" sz="280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Arial"/>
                </a:defRPr>
              </a:pPr>
              <a:r>
                <a:t>Bautizado</a:t>
              </a:r>
            </a:p>
            <a:p>
              <a:pPr algn="ctr">
                <a:defRPr b="1" sz="280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Arial"/>
                </a:defRPr>
              </a:pPr>
              <a:r>
                <a:t>Para muerte</a:t>
              </a:r>
            </a:p>
          </p:txBody>
        </p:sp>
      </p:grpSp>
      <p:sp>
        <p:nvSpPr>
          <p:cNvPr id="337" name="&quot;El que creyere y fuere bautizado, será salvo; mas el que no creyere, será condenado.&quot; (Marcos. 16:16)"/>
          <p:cNvSpPr txBox="1"/>
          <p:nvPr/>
        </p:nvSpPr>
        <p:spPr>
          <a:xfrm>
            <a:off x="838200" y="0"/>
            <a:ext cx="7962900" cy="8891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 sz="28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"El que creyere y fuere bautizado, será salvo; mas el que no creyere, será condenado."</a:t>
            </a:r>
            <a:r>
              <a:rPr b="0" sz="2400"/>
              <a:t> </a:t>
            </a:r>
            <a:r>
              <a:rPr b="0"/>
              <a:t>(Marcos. 16:16)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ircl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8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4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2" presetID="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2" presetID="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33" grpId="4"/>
      <p:bldP build="whole" bldLvl="1" animBg="1" rev="0" advAuto="0" spid="327" grpId="2"/>
      <p:bldP build="whole" bldLvl="1" animBg="1" rev="0" advAuto="0" spid="336" grpId="5"/>
      <p:bldP build="whole" bldLvl="1" animBg="1" rev="0" advAuto="0" spid="324" grpId="1"/>
      <p:bldP build="whole" bldLvl="1" animBg="1" rev="0" advAuto="0" spid="330" grpId="3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9" name="image9.png" descr="image9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32878" y="2193200"/>
            <a:ext cx="4524879" cy="466117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38100" dist="63500" dir="2700000">
              <a:srgbClr val="000000">
                <a:alpha val="50000"/>
              </a:srgbClr>
            </a:outerShdw>
          </a:effectLst>
        </p:spPr>
      </p:pic>
      <p:grpSp>
        <p:nvGrpSpPr>
          <p:cNvPr id="346" name="Group"/>
          <p:cNvGrpSpPr/>
          <p:nvPr/>
        </p:nvGrpSpPr>
        <p:grpSpPr>
          <a:xfrm>
            <a:off x="-2388" y="3283868"/>
            <a:ext cx="7478933" cy="1552209"/>
            <a:chOff x="0" y="0"/>
            <a:chExt cx="7478931" cy="1552207"/>
          </a:xfrm>
        </p:grpSpPr>
        <p:grpSp>
          <p:nvGrpSpPr>
            <p:cNvPr id="344" name="Group"/>
            <p:cNvGrpSpPr/>
            <p:nvPr/>
          </p:nvGrpSpPr>
          <p:grpSpPr>
            <a:xfrm>
              <a:off x="0" y="282205"/>
              <a:ext cx="1345634" cy="1270003"/>
              <a:chOff x="0" y="0"/>
              <a:chExt cx="1345632" cy="1270001"/>
            </a:xfrm>
          </p:grpSpPr>
          <p:sp>
            <p:nvSpPr>
              <p:cNvPr id="340" name="1"/>
              <p:cNvSpPr/>
              <p:nvPr/>
            </p:nvSpPr>
            <p:spPr>
              <a:xfrm>
                <a:off x="0" y="275899"/>
                <a:ext cx="306907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>
                <a:outerShdw sx="100000" sy="100000" kx="0" ky="0" algn="b" rotWithShape="0" blurRad="38100" dist="25400" dir="2700000">
                  <a:srgbClr val="000000">
                    <a:alpha val="80000"/>
                  </a:srgbClr>
                </a:outerShdw>
              </a:effectLst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spAutoFit/>
              </a:bodyPr>
              <a:lstStyle>
                <a:lvl1pPr algn="ctr" defTabSz="642937">
                  <a:defRPr sz="4200">
                    <a:solidFill>
                      <a:srgbClr val="FFF959"/>
                    </a:solidFill>
                    <a:uFill>
                      <a:solidFill>
                        <a:srgbClr val="FFF959"/>
                      </a:solidFill>
                    </a:uFill>
                    <a:latin typeface="Impact"/>
                    <a:ea typeface="Impact"/>
                    <a:cs typeface="Impact"/>
                    <a:sym typeface="Impact"/>
                  </a:defRPr>
                </a:lvl1pPr>
              </a:lstStyle>
              <a:p>
                <a:pPr/>
                <a:r>
                  <a:t>1</a:t>
                </a:r>
              </a:p>
            </p:txBody>
          </p:sp>
          <p:grpSp>
            <p:nvGrpSpPr>
              <p:cNvPr id="343" name="Oír"/>
              <p:cNvGrpSpPr/>
              <p:nvPr/>
            </p:nvGrpSpPr>
            <p:grpSpPr>
              <a:xfrm>
                <a:off x="75631" y="0"/>
                <a:ext cx="1270002" cy="1270002"/>
                <a:chOff x="0" y="0"/>
                <a:chExt cx="1270001" cy="1270001"/>
              </a:xfrm>
            </p:grpSpPr>
            <p:sp>
              <p:nvSpPr>
                <p:cNvPr id="341" name="Line"/>
                <p:cNvSpPr/>
                <p:nvPr/>
              </p:nvSpPr>
              <p:spPr>
                <a:xfrm>
                  <a:off x="-1" y="0"/>
                  <a:ext cx="1270003" cy="1270002"/>
                </a:xfrm>
                <a:prstGeom prst="line">
                  <a:avLst/>
                </a:prstGeom>
                <a:solidFill>
                  <a:srgbClr val="FFFFFF"/>
                </a:solidFill>
                <a:ln w="12700" cap="flat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sx="100000" sy="100000" kx="0" ky="0" algn="b" rotWithShape="0" blurRad="101600" dist="88900" dir="2700000">
                    <a:srgbClr val="000000">
                      <a:alpha val="62000"/>
                    </a:srgbClr>
                  </a:outerShdw>
                </a:effectLst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pPr/>
                </a:p>
              </p:txBody>
            </p:sp>
            <p:sp>
              <p:nvSpPr>
                <p:cNvPr id="342" name="Oír"/>
                <p:cNvSpPr txBox="1"/>
                <p:nvPr/>
              </p:nvSpPr>
              <p:spPr>
                <a:xfrm>
                  <a:off x="390110" y="6350"/>
                  <a:ext cx="489782" cy="39370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none" lIns="0" tIns="0" rIns="0" bIns="0" numCol="1" anchor="t">
                  <a:spAutoFit/>
                </a:bodyPr>
                <a:lstStyle>
                  <a:lvl1pPr algn="ctr" defTabSz="642937">
                    <a:defRPr b="1" sz="2600">
                      <a:solidFill>
                        <a:srgbClr val="000000"/>
                      </a:solidFill>
                      <a:effectLst>
                        <a:outerShdw sx="100000" sy="100000" kx="0" ky="0" algn="b" rotWithShape="0" blurRad="38100" dist="38100" dir="2700000">
                          <a:srgbClr val="DDDDDD"/>
                        </a:outerShdw>
                      </a:effectLst>
                      <a:uFill>
                        <a:solidFill>
                          <a:srgbClr val="000000"/>
                        </a:solidFill>
                      </a:uFill>
                    </a:defRPr>
                  </a:lvl1pPr>
                </a:lstStyle>
                <a:p>
                  <a:pPr/>
                  <a:r>
                    <a:t>Oír</a:t>
                  </a:r>
                </a:p>
              </p:txBody>
            </p:sp>
          </p:grpSp>
        </p:grpSp>
        <p:sp>
          <p:nvSpPr>
            <p:cNvPr id="345" name="Rom. 10:17"/>
            <p:cNvSpPr txBox="1"/>
            <p:nvPr/>
          </p:nvSpPr>
          <p:spPr>
            <a:xfrm>
              <a:off x="4363355" y="-1"/>
              <a:ext cx="3115578" cy="45282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marL="275166" indent="-275166" defTabSz="642937">
                <a:spcBef>
                  <a:spcPts val="1000"/>
                </a:spcBef>
                <a:buClr>
                  <a:srgbClr val="FF66FF"/>
                </a:buClr>
                <a:buSzPct val="100000"/>
                <a:buFont typeface="Zapf Dingbats"/>
                <a:buChar char="✴"/>
                <a:defRPr sz="2600">
                  <a:solidFill>
                    <a:srgbClr val="FFFFFF"/>
                  </a:solidFill>
                  <a:effectLst>
                    <a:outerShdw sx="100000" sy="100000" kx="0" ky="0" algn="b" rotWithShape="0" blurRad="38100" dist="38100" dir="2700000">
                      <a:srgbClr val="000000"/>
                    </a:outerShdw>
                  </a:effectLst>
                  <a:uFill>
                    <a:solidFill>
                      <a:srgbClr val="FFFFFF"/>
                    </a:solidFill>
                  </a:uFill>
                  <a:latin typeface="Chalkboard SE Bold"/>
                  <a:ea typeface="Chalkboard SE Bold"/>
                  <a:cs typeface="Chalkboard SE Bold"/>
                  <a:sym typeface="Chalkboard SE Bold"/>
                </a:defRPr>
              </a:lvl1pPr>
            </a:lstStyle>
            <a:p>
              <a:pPr/>
              <a:r>
                <a:t>Rom. 10:17</a:t>
              </a:r>
            </a:p>
          </p:txBody>
        </p:sp>
      </p:grpSp>
      <p:grpSp>
        <p:nvGrpSpPr>
          <p:cNvPr id="355" name="Group"/>
          <p:cNvGrpSpPr/>
          <p:nvPr/>
        </p:nvGrpSpPr>
        <p:grpSpPr>
          <a:xfrm>
            <a:off x="-116219" y="1908341"/>
            <a:ext cx="7753046" cy="1694445"/>
            <a:chOff x="46450" y="-5202"/>
            <a:chExt cx="7753044" cy="1694443"/>
          </a:xfrm>
        </p:grpSpPr>
        <p:grpSp>
          <p:nvGrpSpPr>
            <p:cNvPr id="353" name="Group"/>
            <p:cNvGrpSpPr/>
            <p:nvPr/>
          </p:nvGrpSpPr>
          <p:grpSpPr>
            <a:xfrm>
              <a:off x="46450" y="-5203"/>
              <a:ext cx="1297039" cy="331262"/>
              <a:chOff x="46450" y="-5202"/>
              <a:chExt cx="1297038" cy="331260"/>
            </a:xfrm>
          </p:grpSpPr>
          <p:sp>
            <p:nvSpPr>
              <p:cNvPr id="347" name="2"/>
              <p:cNvSpPr/>
              <p:nvPr/>
            </p:nvSpPr>
            <p:spPr>
              <a:xfrm rot="21506953">
                <a:off x="765487" y="318235"/>
                <a:ext cx="578108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0" fill="norm" stroke="1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>
                <a:outerShdw sx="100000" sy="100000" kx="0" ky="0" algn="b" rotWithShape="0" blurRad="38100" dist="25400" dir="2700000">
                  <a:srgbClr val="000000">
                    <a:alpha val="80000"/>
                  </a:srgbClr>
                </a:outerShdw>
              </a:effectLst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spAutoFit/>
              </a:bodyPr>
              <a:lstStyle>
                <a:lvl1pPr algn="ctr" defTabSz="642937">
                  <a:defRPr sz="4200">
                    <a:solidFill>
                      <a:srgbClr val="FFF959"/>
                    </a:solidFill>
                    <a:uFill>
                      <a:solidFill>
                        <a:srgbClr val="FFF959"/>
                      </a:solidFill>
                    </a:uFill>
                    <a:latin typeface="Impact"/>
                    <a:ea typeface="Impact"/>
                    <a:cs typeface="Impact"/>
                    <a:sym typeface="Impact"/>
                  </a:defRPr>
                </a:lvl1pPr>
              </a:lstStyle>
              <a:p>
                <a:pPr/>
                <a:r>
                  <a:t>2</a:t>
                </a:r>
              </a:p>
            </p:txBody>
          </p:sp>
          <p:grpSp>
            <p:nvGrpSpPr>
              <p:cNvPr id="352" name="Creer"/>
              <p:cNvGrpSpPr/>
              <p:nvPr/>
            </p:nvGrpSpPr>
            <p:grpSpPr>
              <a:xfrm>
                <a:off x="46450" y="-5203"/>
                <a:ext cx="1252149" cy="298315"/>
                <a:chOff x="46450" y="-5202"/>
                <a:chExt cx="1252148" cy="298314"/>
              </a:xfrm>
            </p:grpSpPr>
            <p:grpSp>
              <p:nvGrpSpPr>
                <p:cNvPr id="350" name="Group"/>
                <p:cNvGrpSpPr/>
                <p:nvPr/>
              </p:nvGrpSpPr>
              <p:grpSpPr>
                <a:xfrm>
                  <a:off x="91507" y="0"/>
                  <a:ext cx="1207092" cy="293112"/>
                  <a:chOff x="0" y="0"/>
                  <a:chExt cx="1207090" cy="293111"/>
                </a:xfrm>
              </p:grpSpPr>
              <p:sp>
                <p:nvSpPr>
                  <p:cNvPr id="348" name="Line"/>
                  <p:cNvSpPr/>
                  <p:nvPr/>
                </p:nvSpPr>
                <p:spPr>
                  <a:xfrm>
                    <a:off x="-1" y="0"/>
                    <a:ext cx="1207092" cy="293112"/>
                  </a:xfrm>
                  <a:prstGeom prst="line">
                    <a:avLst/>
                  </a:prstGeom>
                  <a:noFill/>
                  <a:ln w="3175" cap="flat">
                    <a:solidFill>
                      <a:srgbClr val="000000"/>
                    </a:solidFill>
                    <a:prstDash val="solid"/>
                    <a:miter lim="8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pPr/>
                  </a:p>
                </p:txBody>
              </p:sp>
              <p:sp>
                <p:nvSpPr>
                  <p:cNvPr id="349" name="Line"/>
                  <p:cNvSpPr/>
                  <p:nvPr/>
                </p:nvSpPr>
                <p:spPr>
                  <a:xfrm flipH="1" flipV="1">
                    <a:off x="-1" y="0"/>
                    <a:ext cx="1207092" cy="293112"/>
                  </a:xfrm>
                  <a:prstGeom prst="line">
                    <a:avLst/>
                  </a:prstGeom>
                  <a:noFill/>
                  <a:ln w="3175" cap="flat">
                    <a:solidFill>
                      <a:srgbClr val="000000"/>
                    </a:solidFill>
                    <a:prstDash val="solid"/>
                    <a:miter lim="800000"/>
                  </a:ln>
                  <a:effectLst/>
                </p:spPr>
                <p:txBody>
                  <a:bodyPr wrap="square" lIns="45718" tIns="45718" rIns="45718" bIns="45718" numCol="1" anchor="t">
                    <a:noAutofit/>
                  </a:bodyPr>
                  <a:lstStyle/>
                  <a:p>
                    <a:pPr/>
                  </a:p>
                </p:txBody>
              </p:sp>
            </p:grpSp>
            <p:sp>
              <p:nvSpPr>
                <p:cNvPr id="351" name="Creer"/>
                <p:cNvSpPr/>
                <p:nvPr/>
              </p:nvSpPr>
              <p:spPr>
                <a:xfrm rot="818921">
                  <a:off x="28956" y="140979"/>
                  <a:ext cx="1238994" cy="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0" fill="norm" stroke="1" extrusionOk="0">
                      <a:moveTo>
                        <a:pt x="0" y="0"/>
                      </a:moveTo>
                      <a:lnTo>
                        <a:pt x="21600" y="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0" tIns="0" rIns="0" bIns="0" numCol="1" anchor="ctr">
                  <a:spAutoFit/>
                </a:bodyPr>
                <a:lstStyle>
                  <a:lvl1pPr algn="ctr" defTabSz="642937">
                    <a:defRPr b="1" sz="2600">
                      <a:solidFill>
                        <a:srgbClr val="000000"/>
                      </a:solidFill>
                      <a:effectLst>
                        <a:outerShdw sx="100000" sy="100000" kx="0" ky="0" algn="b" rotWithShape="0" blurRad="38100" dist="38100" dir="2700000">
                          <a:srgbClr val="DDDDDD"/>
                        </a:outerShdw>
                      </a:effectLst>
                      <a:uFill>
                        <a:solidFill>
                          <a:srgbClr val="000000"/>
                        </a:solidFill>
                      </a:uFill>
                    </a:defRPr>
                  </a:lvl1pPr>
                </a:lstStyle>
                <a:p>
                  <a:pPr/>
                  <a:r>
                    <a:t>Creer</a:t>
                  </a:r>
                </a:p>
              </p:txBody>
            </p:sp>
          </p:grpSp>
        </p:grpSp>
        <p:sp>
          <p:nvSpPr>
            <p:cNvPr id="354" name="Jn 8:24; Heb 11:6"/>
            <p:cNvSpPr txBox="1"/>
            <p:nvPr/>
          </p:nvSpPr>
          <p:spPr>
            <a:xfrm>
              <a:off x="4609517" y="1236419"/>
              <a:ext cx="3189978" cy="45282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marL="275166" indent="-275166" defTabSz="642937">
                <a:spcBef>
                  <a:spcPts val="1000"/>
                </a:spcBef>
                <a:buClr>
                  <a:srgbClr val="FF66FF"/>
                </a:buClr>
                <a:buSzPct val="100000"/>
                <a:buFont typeface="Zapf Dingbats"/>
                <a:buChar char="✴"/>
                <a:defRPr sz="2600">
                  <a:solidFill>
                    <a:srgbClr val="FFFFFF"/>
                  </a:solidFill>
                  <a:effectLst>
                    <a:outerShdw sx="100000" sy="100000" kx="0" ky="0" algn="b" rotWithShape="0" blurRad="38100" dist="38100" dir="2700000">
                      <a:srgbClr val="000000"/>
                    </a:outerShdw>
                  </a:effectLst>
                  <a:uFill>
                    <a:solidFill>
                      <a:srgbClr val="FFFFFF"/>
                    </a:solidFill>
                  </a:uFill>
                  <a:latin typeface="Chalkboard SE Bold"/>
                  <a:ea typeface="Chalkboard SE Bold"/>
                  <a:cs typeface="Chalkboard SE Bold"/>
                  <a:sym typeface="Chalkboard SE Bold"/>
                </a:defRPr>
              </a:lvl1pPr>
            </a:lstStyle>
            <a:p>
              <a:pPr/>
              <a:r>
                <a:t>Jn 8:24; Heb 11:6</a:t>
              </a:r>
            </a:p>
          </p:txBody>
        </p:sp>
      </p:grpSp>
      <p:grpSp>
        <p:nvGrpSpPr>
          <p:cNvPr id="362" name="Group"/>
          <p:cNvGrpSpPr/>
          <p:nvPr/>
        </p:nvGrpSpPr>
        <p:grpSpPr>
          <a:xfrm>
            <a:off x="1350409" y="1262455"/>
            <a:ext cx="7520336" cy="2991420"/>
            <a:chOff x="0" y="0"/>
            <a:chExt cx="7520334" cy="2991419"/>
          </a:xfrm>
        </p:grpSpPr>
        <p:grpSp>
          <p:nvGrpSpPr>
            <p:cNvPr id="360" name="Group"/>
            <p:cNvGrpSpPr/>
            <p:nvPr/>
          </p:nvGrpSpPr>
          <p:grpSpPr>
            <a:xfrm>
              <a:off x="0" y="0"/>
              <a:ext cx="2622892" cy="1148880"/>
              <a:chOff x="0" y="0"/>
              <a:chExt cx="2622891" cy="1148879"/>
            </a:xfrm>
          </p:grpSpPr>
          <p:sp>
            <p:nvSpPr>
              <p:cNvPr id="356" name="3"/>
              <p:cNvSpPr txBox="1"/>
              <p:nvPr/>
            </p:nvSpPr>
            <p:spPr>
              <a:xfrm rot="152662">
                <a:off x="311316" y="494994"/>
                <a:ext cx="293043" cy="647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>
                <a:outerShdw sx="100000" sy="100000" kx="0" ky="0" algn="b" rotWithShape="0" blurRad="38100" dist="25400" dir="2700000">
                  <a:srgbClr val="000000">
                    <a:alpha val="80000"/>
                  </a:srgbClr>
                </a:outerShdw>
              </a:effectLst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spAutoFit/>
              </a:bodyPr>
              <a:lstStyle>
                <a:lvl1pPr algn="ctr" defTabSz="642937">
                  <a:defRPr sz="4200">
                    <a:solidFill>
                      <a:srgbClr val="FFF959"/>
                    </a:solidFill>
                    <a:uFill>
                      <a:solidFill>
                        <a:srgbClr val="FFF959"/>
                      </a:solidFill>
                    </a:uFill>
                    <a:latin typeface="Impact"/>
                    <a:ea typeface="Impact"/>
                    <a:cs typeface="Impact"/>
                    <a:sym typeface="Impact"/>
                  </a:defRPr>
                </a:lvl1pPr>
              </a:lstStyle>
              <a:p>
                <a:pPr/>
                <a:r>
                  <a:t>3</a:t>
                </a:r>
              </a:p>
            </p:txBody>
          </p:sp>
          <p:grpSp>
            <p:nvGrpSpPr>
              <p:cNvPr id="359" name="Arrepentirse"/>
              <p:cNvGrpSpPr/>
              <p:nvPr/>
            </p:nvGrpSpPr>
            <p:grpSpPr>
              <a:xfrm>
                <a:off x="0" y="0"/>
                <a:ext cx="2622892" cy="428625"/>
                <a:chOff x="0" y="0"/>
                <a:chExt cx="2622891" cy="428625"/>
              </a:xfrm>
            </p:grpSpPr>
            <p:sp>
              <p:nvSpPr>
                <p:cNvPr id="357" name="Rectangle"/>
                <p:cNvSpPr/>
                <p:nvPr/>
              </p:nvSpPr>
              <p:spPr>
                <a:xfrm>
                  <a:off x="-1" y="-1"/>
                  <a:ext cx="2622893" cy="428626"/>
                </a:xfrm>
                <a:prstGeom prst="rect">
                  <a:avLst/>
                </a:prstGeom>
                <a:solidFill>
                  <a:srgbClr val="FFFFFF"/>
                </a:solidFill>
                <a:ln w="12700" cap="flat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sx="100000" sy="100000" kx="0" ky="0" algn="b" rotWithShape="0" blurRad="101600" dist="88900" dir="2700000">
                    <a:srgbClr val="000000">
                      <a:alpha val="62000"/>
                    </a:srgbClr>
                  </a:outerShdw>
                </a:effectLst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pPr algn="ctr" defTabSz="642937">
                    <a:defRPr sz="2800">
                      <a:solidFill>
                        <a:srgbClr val="FFFFFF"/>
                      </a:solidFill>
                      <a:uFill>
                        <a:solidFill>
                          <a:srgbClr val="FFFFFF"/>
                        </a:solidFill>
                      </a:uFill>
                      <a:latin typeface="Chalkboard SE Regular"/>
                      <a:ea typeface="Chalkboard SE Regular"/>
                      <a:cs typeface="Chalkboard SE Regular"/>
                      <a:sym typeface="Chalkboard SE Regular"/>
                    </a:defRPr>
                  </a:pPr>
                </a:p>
              </p:txBody>
            </p:sp>
            <p:sp>
              <p:nvSpPr>
                <p:cNvPr id="358" name="Arrepentirse"/>
                <p:cNvSpPr txBox="1"/>
                <p:nvPr/>
              </p:nvSpPr>
              <p:spPr>
                <a:xfrm>
                  <a:off x="6349" y="6350"/>
                  <a:ext cx="2610193" cy="39370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0" tIns="0" rIns="0" bIns="0" numCol="1" anchor="t">
                  <a:spAutoFit/>
                </a:bodyPr>
                <a:lstStyle>
                  <a:lvl1pPr algn="ctr" defTabSz="642937">
                    <a:defRPr b="1" sz="2600">
                      <a:solidFill>
                        <a:srgbClr val="000000"/>
                      </a:solidFill>
                      <a:effectLst>
                        <a:outerShdw sx="100000" sy="100000" kx="0" ky="0" algn="b" rotWithShape="0" blurRad="38100" dist="38100" dir="2700000">
                          <a:srgbClr val="DDDDDD"/>
                        </a:outerShdw>
                      </a:effectLst>
                      <a:uFill>
                        <a:solidFill>
                          <a:srgbClr val="000000"/>
                        </a:solidFill>
                      </a:uFill>
                    </a:defRPr>
                  </a:lvl1pPr>
                </a:lstStyle>
                <a:p>
                  <a:pPr/>
                  <a:r>
                    <a:t>Arrepentirse</a:t>
                  </a:r>
                </a:p>
              </p:txBody>
            </p:sp>
          </p:grpSp>
        </p:grpSp>
        <p:sp>
          <p:nvSpPr>
            <p:cNvPr id="361" name="Lucas 13:3,5; Hch 17:30"/>
            <p:cNvSpPr txBox="1"/>
            <p:nvPr/>
          </p:nvSpPr>
          <p:spPr>
            <a:xfrm>
              <a:off x="3392496" y="2538597"/>
              <a:ext cx="4127839" cy="45282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marL="275166" indent="-275166" defTabSz="642937">
                <a:spcBef>
                  <a:spcPts val="1000"/>
                </a:spcBef>
                <a:buClr>
                  <a:srgbClr val="FF66FF"/>
                </a:buClr>
                <a:buSzPct val="100000"/>
                <a:buFont typeface="Zapf Dingbats"/>
                <a:buChar char="✴"/>
                <a:defRPr sz="2600">
                  <a:solidFill>
                    <a:srgbClr val="FFFFFF"/>
                  </a:solidFill>
                  <a:effectLst>
                    <a:outerShdw sx="100000" sy="100000" kx="0" ky="0" algn="b" rotWithShape="0" blurRad="38100" dist="38100" dir="2700000">
                      <a:srgbClr val="000000"/>
                    </a:outerShdw>
                  </a:effectLst>
                  <a:uFill>
                    <a:solidFill>
                      <a:srgbClr val="FFFFFF"/>
                    </a:solidFill>
                  </a:uFill>
                  <a:latin typeface="Chalkboard SE Bold"/>
                  <a:ea typeface="Chalkboard SE Bold"/>
                  <a:cs typeface="Chalkboard SE Bold"/>
                  <a:sym typeface="Chalkboard SE Bold"/>
                </a:defRPr>
              </a:lvl1pPr>
            </a:lstStyle>
            <a:p>
              <a:pPr/>
              <a:r>
                <a:t>Lucas 13:3,5; Hch 17:30</a:t>
              </a:r>
            </a:p>
          </p:txBody>
        </p:sp>
      </p:grpSp>
      <p:grpSp>
        <p:nvGrpSpPr>
          <p:cNvPr id="369" name="Group"/>
          <p:cNvGrpSpPr/>
          <p:nvPr/>
        </p:nvGrpSpPr>
        <p:grpSpPr>
          <a:xfrm>
            <a:off x="2810492" y="2040670"/>
            <a:ext cx="5888045" cy="3026531"/>
            <a:chOff x="0" y="0"/>
            <a:chExt cx="5888043" cy="3026530"/>
          </a:xfrm>
        </p:grpSpPr>
        <p:grpSp>
          <p:nvGrpSpPr>
            <p:cNvPr id="367" name="Group"/>
            <p:cNvGrpSpPr/>
            <p:nvPr/>
          </p:nvGrpSpPr>
          <p:grpSpPr>
            <a:xfrm>
              <a:off x="-1" y="0"/>
              <a:ext cx="1785709" cy="812663"/>
              <a:chOff x="0" y="0"/>
              <a:chExt cx="1785707" cy="812662"/>
            </a:xfrm>
          </p:grpSpPr>
          <p:sp>
            <p:nvSpPr>
              <p:cNvPr id="363" name="4"/>
              <p:cNvSpPr txBox="1"/>
              <p:nvPr/>
            </p:nvSpPr>
            <p:spPr>
              <a:xfrm>
                <a:off x="0" y="164962"/>
                <a:ext cx="276560" cy="647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>
                <a:outerShdw sx="100000" sy="100000" kx="0" ky="0" algn="b" rotWithShape="0" blurRad="38100" dist="25400" dir="2700000">
                  <a:srgbClr val="000000">
                    <a:alpha val="80000"/>
                  </a:srgbClr>
                </a:outerShdw>
              </a:effectLst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spAutoFit/>
              </a:bodyPr>
              <a:lstStyle>
                <a:lvl1pPr algn="ctr" defTabSz="642937">
                  <a:defRPr sz="4200">
                    <a:solidFill>
                      <a:srgbClr val="FFF959"/>
                    </a:solidFill>
                    <a:uFill>
                      <a:solidFill>
                        <a:srgbClr val="FFF959"/>
                      </a:solidFill>
                    </a:uFill>
                    <a:latin typeface="Impact"/>
                    <a:ea typeface="Impact"/>
                    <a:cs typeface="Impact"/>
                    <a:sym typeface="Impact"/>
                  </a:defRPr>
                </a:lvl1pPr>
              </a:lstStyle>
              <a:p>
                <a:pPr/>
                <a:r>
                  <a:t>4</a:t>
                </a:r>
              </a:p>
            </p:txBody>
          </p:sp>
          <p:grpSp>
            <p:nvGrpSpPr>
              <p:cNvPr id="366" name="Confesar"/>
              <p:cNvGrpSpPr/>
              <p:nvPr/>
            </p:nvGrpSpPr>
            <p:grpSpPr>
              <a:xfrm>
                <a:off x="288107" y="0"/>
                <a:ext cx="1497601" cy="428625"/>
                <a:chOff x="0" y="0"/>
                <a:chExt cx="1497600" cy="428625"/>
              </a:xfrm>
            </p:grpSpPr>
            <p:sp>
              <p:nvSpPr>
                <p:cNvPr id="364" name="Rectangle"/>
                <p:cNvSpPr/>
                <p:nvPr/>
              </p:nvSpPr>
              <p:spPr>
                <a:xfrm>
                  <a:off x="-1" y="-1"/>
                  <a:ext cx="1497602" cy="428626"/>
                </a:xfrm>
                <a:prstGeom prst="rect">
                  <a:avLst/>
                </a:prstGeom>
                <a:solidFill>
                  <a:srgbClr val="FFFFFF"/>
                </a:solidFill>
                <a:ln w="12700" cap="flat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sx="100000" sy="100000" kx="0" ky="0" algn="b" rotWithShape="0" blurRad="101600" dist="88900" dir="2700000">
                    <a:srgbClr val="000000">
                      <a:alpha val="62000"/>
                    </a:srgbClr>
                  </a:outerShdw>
                </a:effectLst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pPr algn="ctr" defTabSz="642937">
                    <a:defRPr sz="2800">
                      <a:solidFill>
                        <a:srgbClr val="FFFFFF"/>
                      </a:solidFill>
                      <a:uFill>
                        <a:solidFill>
                          <a:srgbClr val="FFFFFF"/>
                        </a:solidFill>
                      </a:uFill>
                      <a:latin typeface="Chalkboard SE Regular"/>
                      <a:ea typeface="Chalkboard SE Regular"/>
                      <a:cs typeface="Chalkboard SE Regular"/>
                      <a:sym typeface="Chalkboard SE Regular"/>
                    </a:defRPr>
                  </a:pPr>
                </a:p>
              </p:txBody>
            </p:sp>
            <p:sp>
              <p:nvSpPr>
                <p:cNvPr id="365" name="Confesar"/>
                <p:cNvSpPr txBox="1"/>
                <p:nvPr/>
              </p:nvSpPr>
              <p:spPr>
                <a:xfrm>
                  <a:off x="6349" y="6350"/>
                  <a:ext cx="1484902" cy="39370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0" tIns="0" rIns="0" bIns="0" numCol="1" anchor="t">
                  <a:spAutoFit/>
                </a:bodyPr>
                <a:lstStyle>
                  <a:lvl1pPr algn="ctr" defTabSz="642937">
                    <a:defRPr b="1" sz="2600">
                      <a:solidFill>
                        <a:srgbClr val="000000"/>
                      </a:solidFill>
                      <a:effectLst>
                        <a:outerShdw sx="100000" sy="100000" kx="0" ky="0" algn="b" rotWithShape="0" blurRad="38100" dist="38100" dir="2700000">
                          <a:srgbClr val="DDDDDD"/>
                        </a:outerShdw>
                      </a:effectLst>
                      <a:uFill>
                        <a:solidFill>
                          <a:srgbClr val="000000"/>
                        </a:solidFill>
                      </a:uFill>
                    </a:defRPr>
                  </a:lvl1pPr>
                </a:lstStyle>
                <a:p>
                  <a:pPr/>
                  <a:r>
                    <a:t>Confesar</a:t>
                  </a:r>
                </a:p>
              </p:txBody>
            </p:sp>
          </p:grpSp>
        </p:grpSp>
        <p:sp>
          <p:nvSpPr>
            <p:cNvPr id="368" name="Mat. 10:32,33; Rom 10:9"/>
            <p:cNvSpPr txBox="1"/>
            <p:nvPr/>
          </p:nvSpPr>
          <p:spPr>
            <a:xfrm>
              <a:off x="1669664" y="2573708"/>
              <a:ext cx="4218380" cy="45282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marL="275166" indent="-275166" defTabSz="642937">
                <a:spcBef>
                  <a:spcPts val="1000"/>
                </a:spcBef>
                <a:buClr>
                  <a:srgbClr val="FF66FF"/>
                </a:buClr>
                <a:buSzPct val="100000"/>
                <a:buFont typeface="Zapf Dingbats"/>
                <a:buChar char="✴"/>
                <a:defRPr sz="2600">
                  <a:solidFill>
                    <a:srgbClr val="FFFFFF"/>
                  </a:solidFill>
                  <a:effectLst>
                    <a:outerShdw sx="100000" sy="100000" kx="0" ky="0" algn="b" rotWithShape="0" blurRad="38100" dist="38100" dir="2700000">
                      <a:srgbClr val="000000"/>
                    </a:outerShdw>
                  </a:effectLst>
                  <a:uFill>
                    <a:solidFill>
                      <a:srgbClr val="FFFFFF"/>
                    </a:solidFill>
                  </a:uFill>
                  <a:latin typeface="Chalkboard SE Bold"/>
                  <a:ea typeface="Chalkboard SE Bold"/>
                  <a:cs typeface="Chalkboard SE Bold"/>
                  <a:sym typeface="Chalkboard SE Bold"/>
                </a:defRPr>
              </a:lvl1pPr>
            </a:lstStyle>
            <a:p>
              <a:pPr/>
              <a:r>
                <a:t>Mat. 10:32,33; Rom 10:9</a:t>
              </a:r>
            </a:p>
          </p:txBody>
        </p:sp>
      </p:grpSp>
      <p:grpSp>
        <p:nvGrpSpPr>
          <p:cNvPr id="376" name="Group"/>
          <p:cNvGrpSpPr/>
          <p:nvPr/>
        </p:nvGrpSpPr>
        <p:grpSpPr>
          <a:xfrm>
            <a:off x="1930546" y="4009678"/>
            <a:ext cx="6360061" cy="1782315"/>
            <a:chOff x="0" y="0"/>
            <a:chExt cx="6360058" cy="1782313"/>
          </a:xfrm>
        </p:grpSpPr>
        <p:grpSp>
          <p:nvGrpSpPr>
            <p:cNvPr id="374" name="Group"/>
            <p:cNvGrpSpPr/>
            <p:nvPr/>
          </p:nvGrpSpPr>
          <p:grpSpPr>
            <a:xfrm>
              <a:off x="-1" y="-1"/>
              <a:ext cx="2386861" cy="1132196"/>
              <a:chOff x="0" y="0"/>
              <a:chExt cx="2386859" cy="1132194"/>
            </a:xfrm>
          </p:grpSpPr>
          <p:sp>
            <p:nvSpPr>
              <p:cNvPr id="370" name="5"/>
              <p:cNvSpPr txBox="1"/>
              <p:nvPr/>
            </p:nvSpPr>
            <p:spPr>
              <a:xfrm rot="21525820">
                <a:off x="2083464" y="481371"/>
                <a:ext cx="296443" cy="647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>
                <a:outerShdw sx="100000" sy="100000" kx="0" ky="0" algn="b" rotWithShape="0" blurRad="38100" dist="25400" dir="2700000">
                  <a:srgbClr val="000000">
                    <a:alpha val="80000"/>
                  </a:srgbClr>
                </a:outerShdw>
              </a:effectLst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t">
                <a:spAutoFit/>
              </a:bodyPr>
              <a:lstStyle>
                <a:lvl1pPr algn="ctr" defTabSz="642937">
                  <a:defRPr sz="4200">
                    <a:solidFill>
                      <a:srgbClr val="FFF959"/>
                    </a:solidFill>
                    <a:uFill>
                      <a:solidFill>
                        <a:srgbClr val="FFF959"/>
                      </a:solidFill>
                    </a:uFill>
                    <a:latin typeface="Impact"/>
                    <a:ea typeface="Impact"/>
                    <a:cs typeface="Impact"/>
                    <a:sym typeface="Impact"/>
                  </a:defRPr>
                </a:lvl1pPr>
              </a:lstStyle>
              <a:p>
                <a:pPr/>
                <a:r>
                  <a:t>5</a:t>
                </a:r>
              </a:p>
            </p:txBody>
          </p:sp>
          <p:grpSp>
            <p:nvGrpSpPr>
              <p:cNvPr id="373" name="Ser Bautizado"/>
              <p:cNvGrpSpPr/>
              <p:nvPr/>
            </p:nvGrpSpPr>
            <p:grpSpPr>
              <a:xfrm>
                <a:off x="0" y="0"/>
                <a:ext cx="2376351" cy="428626"/>
                <a:chOff x="0" y="0"/>
                <a:chExt cx="2376350" cy="428625"/>
              </a:xfrm>
            </p:grpSpPr>
            <p:sp>
              <p:nvSpPr>
                <p:cNvPr id="371" name="Rectangle"/>
                <p:cNvSpPr/>
                <p:nvPr/>
              </p:nvSpPr>
              <p:spPr>
                <a:xfrm>
                  <a:off x="-1" y="0"/>
                  <a:ext cx="2376352" cy="428626"/>
                </a:xfrm>
                <a:prstGeom prst="rect">
                  <a:avLst/>
                </a:prstGeom>
                <a:solidFill>
                  <a:srgbClr val="FFFFFF"/>
                </a:solidFill>
                <a:ln w="12700" cap="flat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sx="100000" sy="100000" kx="0" ky="0" algn="b" rotWithShape="0" blurRad="101600" dist="88900" dir="2700000">
                    <a:srgbClr val="000000">
                      <a:alpha val="62000"/>
                    </a:srgbClr>
                  </a:outerShdw>
                </a:effectLst>
              </p:spPr>
              <p:txBody>
                <a:bodyPr wrap="square" lIns="45718" tIns="45718" rIns="45718" bIns="45718" numCol="1" anchor="t">
                  <a:noAutofit/>
                </a:bodyPr>
                <a:lstStyle/>
                <a:p>
                  <a:pPr algn="ctr" defTabSz="642937">
                    <a:defRPr sz="2800">
                      <a:solidFill>
                        <a:srgbClr val="FFFFFF"/>
                      </a:solidFill>
                      <a:uFill>
                        <a:solidFill>
                          <a:srgbClr val="FFFFFF"/>
                        </a:solidFill>
                      </a:uFill>
                      <a:latin typeface="Chalkboard SE Regular"/>
                      <a:ea typeface="Chalkboard SE Regular"/>
                      <a:cs typeface="Chalkboard SE Regular"/>
                      <a:sym typeface="Chalkboard SE Regular"/>
                    </a:defRPr>
                  </a:pPr>
                </a:p>
              </p:txBody>
            </p:sp>
            <p:sp>
              <p:nvSpPr>
                <p:cNvPr id="372" name="Ser Bautizado"/>
                <p:cNvSpPr txBox="1"/>
                <p:nvPr/>
              </p:nvSpPr>
              <p:spPr>
                <a:xfrm>
                  <a:off x="6349" y="6350"/>
                  <a:ext cx="2363652" cy="39370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0" tIns="0" rIns="0" bIns="0" numCol="1" anchor="t">
                  <a:spAutoFit/>
                </a:bodyPr>
                <a:lstStyle>
                  <a:lvl1pPr algn="ctr" defTabSz="642937">
                    <a:defRPr b="1" sz="2600">
                      <a:solidFill>
                        <a:srgbClr val="000000"/>
                      </a:solidFill>
                      <a:effectLst>
                        <a:outerShdw sx="100000" sy="100000" kx="0" ky="0" algn="b" rotWithShape="0" blurRad="38100" dist="38100" dir="2700000">
                          <a:srgbClr val="DDDDDD"/>
                        </a:outerShdw>
                      </a:effectLst>
                      <a:uFill>
                        <a:solidFill>
                          <a:srgbClr val="000000"/>
                        </a:solidFill>
                      </a:uFill>
                    </a:defRPr>
                  </a:lvl1pPr>
                </a:lstStyle>
                <a:p>
                  <a:pPr/>
                  <a:r>
                    <a:t>Ser Bautizado</a:t>
                  </a:r>
                </a:p>
              </p:txBody>
            </p:sp>
          </p:grpSp>
        </p:grpSp>
        <p:sp>
          <p:nvSpPr>
            <p:cNvPr id="375" name="Hch 2:38; 1 Ped 3:21"/>
            <p:cNvSpPr txBox="1"/>
            <p:nvPr/>
          </p:nvSpPr>
          <p:spPr>
            <a:xfrm>
              <a:off x="2634174" y="1329491"/>
              <a:ext cx="3725885" cy="45282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marL="275166" indent="-275166" defTabSz="642937">
                <a:spcBef>
                  <a:spcPts val="1000"/>
                </a:spcBef>
                <a:buClr>
                  <a:srgbClr val="FF66FF"/>
                </a:buClr>
                <a:buSzPct val="100000"/>
                <a:buFont typeface="Zapf Dingbats"/>
                <a:buChar char="✴"/>
                <a:defRPr sz="2600">
                  <a:solidFill>
                    <a:srgbClr val="FFFFFF"/>
                  </a:solidFill>
                  <a:effectLst>
                    <a:outerShdw sx="100000" sy="100000" kx="0" ky="0" algn="b" rotWithShape="0" blurRad="38100" dist="38100" dir="2700000">
                      <a:srgbClr val="000000"/>
                    </a:outerShdw>
                  </a:effectLst>
                  <a:uFill>
                    <a:solidFill>
                      <a:srgbClr val="FFFFFF"/>
                    </a:solidFill>
                  </a:uFill>
                  <a:latin typeface="Chalkboard SE Bold"/>
                  <a:ea typeface="Chalkboard SE Bold"/>
                  <a:cs typeface="Chalkboard SE Bold"/>
                  <a:sym typeface="Chalkboard SE Bold"/>
                </a:defRPr>
              </a:lvl1pPr>
            </a:lstStyle>
            <a:p>
              <a:pPr/>
              <a:r>
                <a:t>Hch 2:38; 1 Ped 3:21</a:t>
              </a:r>
            </a:p>
          </p:txBody>
        </p:sp>
      </p:grpSp>
      <p:grpSp>
        <p:nvGrpSpPr>
          <p:cNvPr id="379" name="Pero; Antes de ser Baut,…"/>
          <p:cNvGrpSpPr/>
          <p:nvPr/>
        </p:nvGrpSpPr>
        <p:grpSpPr>
          <a:xfrm>
            <a:off x="3966101" y="72861"/>
            <a:ext cx="5183773" cy="1883353"/>
            <a:chOff x="0" y="0"/>
            <a:chExt cx="5183771" cy="1883352"/>
          </a:xfrm>
        </p:grpSpPr>
        <p:sp>
          <p:nvSpPr>
            <p:cNvPr id="377" name="Shape"/>
            <p:cNvSpPr/>
            <p:nvPr/>
          </p:nvSpPr>
          <p:spPr>
            <a:xfrm>
              <a:off x="-1" y="0"/>
              <a:ext cx="5183773" cy="18833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088"/>
                  </a:moveTo>
                  <a:lnTo>
                    <a:pt x="0" y="512"/>
                  </a:lnTo>
                  <a:cubicBezTo>
                    <a:pt x="0" y="229"/>
                    <a:pt x="83" y="0"/>
                    <a:pt x="186" y="0"/>
                  </a:cubicBezTo>
                  <a:lnTo>
                    <a:pt x="21414" y="0"/>
                  </a:lnTo>
                  <a:cubicBezTo>
                    <a:pt x="21517" y="0"/>
                    <a:pt x="21600" y="229"/>
                    <a:pt x="21600" y="512"/>
                  </a:cubicBezTo>
                  <a:lnTo>
                    <a:pt x="21600" y="21088"/>
                  </a:lnTo>
                  <a:cubicBezTo>
                    <a:pt x="21600" y="21371"/>
                    <a:pt x="21517" y="21600"/>
                    <a:pt x="21414" y="21600"/>
                  </a:cubicBezTo>
                  <a:lnTo>
                    <a:pt x="186" y="21600"/>
                  </a:lnTo>
                  <a:cubicBezTo>
                    <a:pt x="83" y="21600"/>
                    <a:pt x="0" y="21371"/>
                    <a:pt x="0" y="21088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1F1F98"/>
                </a:gs>
                <a:gs pos="100000">
                  <a:srgbClr val="A5A5E6"/>
                </a:gs>
              </a:gsLst>
              <a:lin ang="16200000" scaled="0"/>
            </a:gradFill>
            <a:ln w="12700" cap="flat">
              <a:solidFill>
                <a:srgbClr val="FFFFFF"/>
              </a:solidFill>
              <a:prstDash val="solid"/>
              <a:round/>
            </a:ln>
            <a:effectLst>
              <a:outerShdw sx="100000" sy="100000" kx="0" ky="0" algn="b" rotWithShape="0" blurRad="25400" dist="12700" dir="5400000">
                <a:srgbClr val="000000">
                  <a:alpha val="35000"/>
                </a:srgbClr>
              </a:outerShdw>
            </a:effectLst>
          </p:spPr>
          <p:txBody>
            <a:bodyPr wrap="square" lIns="45718" tIns="45718" rIns="45718" bIns="45718" numCol="1" anchor="t">
              <a:noAutofit/>
            </a:bodyPr>
            <a:lstStyle/>
            <a:p>
              <a:pPr algn="ctr" defTabSz="642937">
                <a:defRPr sz="280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Chalkboard SE Regular"/>
                  <a:ea typeface="Chalkboard SE Regular"/>
                  <a:cs typeface="Chalkboard SE Regular"/>
                  <a:sym typeface="Chalkboard SE Regular"/>
                </a:defRPr>
              </a:pPr>
            </a:p>
          </p:txBody>
        </p:sp>
        <p:sp>
          <p:nvSpPr>
            <p:cNvPr id="378" name="Pero; Antes de ser Baut,…"/>
            <p:cNvSpPr txBox="1"/>
            <p:nvPr/>
          </p:nvSpPr>
          <p:spPr>
            <a:xfrm>
              <a:off x="6349" y="6350"/>
              <a:ext cx="5171073" cy="159072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5717" tIns="35717" rIns="35717" bIns="35717" numCol="1" anchor="t">
              <a:spAutoFit/>
            </a:bodyPr>
            <a:lstStyle/>
            <a:p>
              <a:pPr algn="ctr" defTabSz="642937">
                <a:defRPr sz="280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Chalkboard SE Regular"/>
                  <a:ea typeface="Chalkboard SE Regular"/>
                  <a:cs typeface="Chalkboard SE Regular"/>
                  <a:sym typeface="Chalkboard SE Regular"/>
                </a:defRPr>
              </a:pPr>
              <a:r>
                <a:t>Pero; Antes de ser Baut,</a:t>
              </a:r>
            </a:p>
            <a:p>
              <a:pPr algn="ctr" defTabSz="642937">
                <a:defRPr sz="280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Chalkboard SE Regular"/>
                  <a:ea typeface="Chalkboard SE Regular"/>
                  <a:cs typeface="Chalkboard SE Regular"/>
                  <a:sym typeface="Chalkboard SE Regular"/>
                </a:defRPr>
              </a:pPr>
              <a:r>
                <a:t>Hay ciertas condiciones que Nuestro Dios ha establecido</a:t>
              </a:r>
            </a:p>
          </p:txBody>
        </p:sp>
      </p:grpSp>
      <p:grpSp>
        <p:nvGrpSpPr>
          <p:cNvPr id="382" name="PERSEVERANCIA"/>
          <p:cNvGrpSpPr/>
          <p:nvPr/>
        </p:nvGrpSpPr>
        <p:grpSpPr>
          <a:xfrm>
            <a:off x="525573" y="5436451"/>
            <a:ext cx="3837607" cy="683115"/>
            <a:chOff x="0" y="0"/>
            <a:chExt cx="3837606" cy="683114"/>
          </a:xfrm>
        </p:grpSpPr>
        <p:sp>
          <p:nvSpPr>
            <p:cNvPr id="380" name="Rounded Rectangle"/>
            <p:cNvSpPr/>
            <p:nvPr/>
          </p:nvSpPr>
          <p:spPr>
            <a:xfrm>
              <a:off x="0" y="0"/>
              <a:ext cx="3837607" cy="683115"/>
            </a:xfrm>
            <a:prstGeom prst="roundRect">
              <a:avLst>
                <a:gd name="adj" fmla="val 17458"/>
              </a:avLst>
            </a:prstGeom>
            <a:solidFill>
              <a:srgbClr val="FFFFFF"/>
            </a:solidFill>
            <a:ln w="12700" cap="flat">
              <a:solidFill>
                <a:srgbClr val="0065C1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 defTabSz="410764">
                <a:defRPr b="1" sz="24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381" name="PERSEVERANCIA"/>
            <p:cNvSpPr txBox="1"/>
            <p:nvPr/>
          </p:nvSpPr>
          <p:spPr>
            <a:xfrm>
              <a:off x="41279" y="121689"/>
              <a:ext cx="3755048" cy="4397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5717" tIns="35717" rIns="35717" bIns="35717" numCol="1" anchor="ctr">
              <a:spAutoFit/>
            </a:bodyPr>
            <a:lstStyle>
              <a:lvl1pPr algn="ctr" defTabSz="410764">
                <a:defRPr b="1" sz="2400">
                  <a:solidFill>
                    <a:srgbClr val="000000"/>
                  </a:solidFill>
                </a:defRPr>
              </a:lvl1pPr>
            </a:lstStyle>
            <a:p>
              <a:pPr/>
              <a:r>
                <a:t>PERSEVERANCIA </a:t>
              </a:r>
            </a:p>
          </p:txBody>
        </p:sp>
      </p:grpSp>
      <p:grpSp>
        <p:nvGrpSpPr>
          <p:cNvPr id="385" name="Mat 24:13  Mas el que persevere hasta el fin, éste será salvo."/>
          <p:cNvGrpSpPr/>
          <p:nvPr/>
        </p:nvGrpSpPr>
        <p:grpSpPr>
          <a:xfrm>
            <a:off x="123261" y="155058"/>
            <a:ext cx="3930255" cy="5213353"/>
            <a:chOff x="0" y="0"/>
            <a:chExt cx="3930253" cy="5213351"/>
          </a:xfrm>
        </p:grpSpPr>
        <p:sp>
          <p:nvSpPr>
            <p:cNvPr id="383" name="Shape"/>
            <p:cNvSpPr/>
            <p:nvPr/>
          </p:nvSpPr>
          <p:spPr>
            <a:xfrm>
              <a:off x="-1" y="-1"/>
              <a:ext cx="3930255" cy="52133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25" y="0"/>
                  </a:moveTo>
                  <a:cubicBezTo>
                    <a:pt x="101" y="0"/>
                    <a:pt x="0" y="76"/>
                    <a:pt x="0" y="169"/>
                  </a:cubicBezTo>
                  <a:lnTo>
                    <a:pt x="0" y="4292"/>
                  </a:lnTo>
                  <a:cubicBezTo>
                    <a:pt x="0" y="4385"/>
                    <a:pt x="101" y="4461"/>
                    <a:pt x="225" y="4461"/>
                  </a:cubicBezTo>
                  <a:lnTo>
                    <a:pt x="7780" y="4461"/>
                  </a:lnTo>
                  <a:lnTo>
                    <a:pt x="8454" y="21600"/>
                  </a:lnTo>
                  <a:lnTo>
                    <a:pt x="9128" y="4461"/>
                  </a:lnTo>
                  <a:lnTo>
                    <a:pt x="21375" y="4461"/>
                  </a:lnTo>
                  <a:cubicBezTo>
                    <a:pt x="21499" y="4461"/>
                    <a:pt x="21600" y="4385"/>
                    <a:pt x="21600" y="4292"/>
                  </a:cubicBezTo>
                  <a:lnTo>
                    <a:pt x="21600" y="169"/>
                  </a:lnTo>
                  <a:cubicBezTo>
                    <a:pt x="21600" y="76"/>
                    <a:pt x="21499" y="0"/>
                    <a:pt x="21375" y="0"/>
                  </a:cubicBezTo>
                  <a:lnTo>
                    <a:pt x="22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rgbClr val="0065C1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defTabSz="321467">
                <a:lnSpc>
                  <a:spcPts val="3600"/>
                </a:lnSpc>
                <a:spcBef>
                  <a:spcPts val="500"/>
                </a:spcBef>
                <a:defRPr sz="200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defRPr>
              </a:pPr>
            </a:p>
          </p:txBody>
        </p:sp>
        <p:sp>
          <p:nvSpPr>
            <p:cNvPr id="384" name="Mat 24:13  Mas el que persevere hasta el fin, éste será salvo."/>
            <p:cNvSpPr txBox="1"/>
            <p:nvPr/>
          </p:nvSpPr>
          <p:spPr>
            <a:xfrm>
              <a:off x="6349" y="120560"/>
              <a:ext cx="3917555" cy="93972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5717" tIns="35717" rIns="35717" bIns="35717" numCol="1" anchor="ctr">
              <a:spAutoFit/>
            </a:bodyPr>
            <a:lstStyle/>
            <a:p>
              <a:pPr defTabSz="321467">
                <a:lnSpc>
                  <a:spcPts val="3600"/>
                </a:lnSpc>
                <a:spcBef>
                  <a:spcPts val="500"/>
                </a:spcBef>
                <a:defRPr b="1" sz="1700">
                  <a:solidFill>
                    <a:srgbClr val="238554"/>
                  </a:solidFill>
                  <a:latin typeface="Verdana"/>
                  <a:ea typeface="Verdana"/>
                  <a:cs typeface="Verdana"/>
                  <a:sym typeface="Verdana"/>
                </a:defRPr>
              </a:pPr>
              <a:r>
                <a:t>Mat 24:13</a:t>
              </a:r>
              <a:r>
                <a:rPr b="0">
                  <a:solidFill>
                    <a:srgbClr val="000000"/>
                  </a:solidFill>
                </a:rPr>
                <a:t>  Mas el que persevere hasta el fin, éste será salvo.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ircl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7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1" presetID="7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9" dur="5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4" dur="5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1" presetID="7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3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8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5" dur="325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Class="entr" nodeType="clickEffect" presetSubtype="8" presetID="2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0" dur="5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82" grpId="6"/>
      <p:bldP build="whole" bldLvl="1" animBg="1" rev="0" advAuto="0" spid="385" grpId="7"/>
      <p:bldP build="whole" bldLvl="1" animBg="1" rev="0" advAuto="0" spid="369" grpId="4"/>
      <p:bldP build="whole" bldLvl="1" animBg="1" rev="0" advAuto="0" spid="362" grpId="3"/>
      <p:bldP build="whole" bldLvl="1" animBg="1" rev="0" advAuto="0" spid="346" grpId="1"/>
      <p:bldP build="whole" bldLvl="1" animBg="1" rev="0" advAuto="0" spid="376" grpId="5"/>
      <p:bldP build="whole" bldLvl="1" animBg="1" rev="0" advAuto="0" spid="355" grpId="2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1" name="Group"/>
          <p:cNvGrpSpPr/>
          <p:nvPr/>
        </p:nvGrpSpPr>
        <p:grpSpPr>
          <a:xfrm>
            <a:off x="-2" y="152400"/>
            <a:ext cx="9144005" cy="838200"/>
            <a:chOff x="0" y="0"/>
            <a:chExt cx="9144004" cy="838200"/>
          </a:xfrm>
        </p:grpSpPr>
        <p:sp>
          <p:nvSpPr>
            <p:cNvPr id="389" name="Rectangle"/>
            <p:cNvSpPr/>
            <p:nvPr/>
          </p:nvSpPr>
          <p:spPr>
            <a:xfrm>
              <a:off x="-1" y="0"/>
              <a:ext cx="9144005" cy="838200"/>
            </a:xfrm>
            <a:prstGeom prst="rect">
              <a:avLst/>
            </a:prstGeom>
            <a:solidFill>
              <a:schemeClr val="accent1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4400">
                  <a:solidFill>
                    <a:srgbClr val="AFE1FF"/>
                  </a:solidFill>
                  <a:latin typeface="+mj-lt"/>
                  <a:ea typeface="+mj-ea"/>
                  <a:cs typeface="+mj-cs"/>
                  <a:sym typeface="Arial"/>
                </a:defRPr>
              </a:pPr>
            </a:p>
          </p:txBody>
        </p:sp>
        <p:sp>
          <p:nvSpPr>
            <p:cNvPr id="390" name="Hechos 2:47"/>
            <p:cNvSpPr txBox="1"/>
            <p:nvPr/>
          </p:nvSpPr>
          <p:spPr>
            <a:xfrm>
              <a:off x="2873816" y="65019"/>
              <a:ext cx="3396366" cy="7081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ctr">
              <a:spAutoFit/>
            </a:bodyPr>
            <a:lstStyle>
              <a:lvl1pPr algn="ctr">
                <a:defRPr b="1" sz="4400" u="sng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  <a:latin typeface="+mj-lt"/>
                  <a:ea typeface="+mj-ea"/>
                  <a:cs typeface="+mj-cs"/>
                  <a:sym typeface="Arial"/>
                </a:defRPr>
              </a:lvl1pPr>
            </a:lstStyle>
            <a:p>
              <a:pPr/>
              <a:r>
                <a:t>Hechos 2:47</a:t>
              </a:r>
            </a:p>
          </p:txBody>
        </p:sp>
      </p:grpSp>
      <p:sp>
        <p:nvSpPr>
          <p:cNvPr id="392" name="Hoy día la Iglesia del Señor es el lugar donde Dios pone o añade a los Salvos"/>
          <p:cNvSpPr txBox="1"/>
          <p:nvPr/>
        </p:nvSpPr>
        <p:spPr>
          <a:xfrm>
            <a:off x="-2" y="1295401"/>
            <a:ext cx="9144004" cy="2166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spcBef>
                <a:spcPts val="2800"/>
              </a:spcBef>
              <a:defRPr b="1" sz="48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latin typeface="+mj-lt"/>
                <a:ea typeface="+mj-ea"/>
                <a:cs typeface="+mj-cs"/>
                <a:sym typeface="Arial"/>
              </a:defRPr>
            </a:pPr>
            <a:r>
              <a:t>Hoy día la Iglesia del Señor es el lugar donde Dios pone o añade a los Salvos</a:t>
            </a:r>
            <a:r>
              <a:rPr b="0" sz="4400"/>
              <a:t> </a:t>
            </a:r>
          </a:p>
        </p:txBody>
      </p:sp>
      <p:sp>
        <p:nvSpPr>
          <p:cNvPr id="393" name="“Alabando a Dios, y teniendo favor con todo el pueblo. Y el Señor añadía cada día a la iglesia los que habían de ser salvos.&quot; (Hch 2:47)"/>
          <p:cNvSpPr txBox="1"/>
          <p:nvPr/>
        </p:nvSpPr>
        <p:spPr>
          <a:xfrm>
            <a:off x="266700" y="3514571"/>
            <a:ext cx="8610600" cy="32481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spcBef>
                <a:spcPts val="2600"/>
              </a:spcBef>
              <a:defRPr b="1" sz="4400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lvl1pPr>
          </a:lstStyle>
          <a:p>
            <a:pPr/>
            <a:r>
              <a:t>“Alabando a Dios, y teniendo favor con todo el pueblo. Y el Señor añadía cada día a la iglesia los que habían de ser salvos." (Hch 2:47)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flip dir="l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10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92" grpId="1"/>
      <p:bldP build="whole" bldLvl="1" animBg="1" rev="0" advAuto="0" spid="393" grpId="2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Conclusión:"/>
          <p:cNvSpPr txBox="1"/>
          <p:nvPr>
            <p:ph type="title" idx="4294967295"/>
          </p:nvPr>
        </p:nvSpPr>
        <p:spPr>
          <a:xfrm>
            <a:off x="457200" y="-73025"/>
            <a:ext cx="8229600" cy="1139825"/>
          </a:xfrm>
          <a:prstGeom prst="rect">
            <a:avLst/>
          </a:prstGeom>
        </p:spPr>
        <p:txBody>
          <a:bodyPr lIns="45718" tIns="45718" rIns="45718" bIns="45718"/>
          <a:lstStyle>
            <a:lvl1pPr defTabSz="914400">
              <a:defRPr sz="4400">
                <a:solidFill>
                  <a:srgbClr val="CCEC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uFillTx/>
                <a:latin typeface="+mj-lt"/>
                <a:ea typeface="+mj-ea"/>
                <a:cs typeface="+mj-cs"/>
                <a:sym typeface="Arial"/>
              </a:defRPr>
            </a:lvl1pPr>
          </a:lstStyle>
          <a:p>
            <a:pPr/>
            <a:r>
              <a:t>Conclusión:</a:t>
            </a:r>
          </a:p>
        </p:txBody>
      </p:sp>
      <p:sp>
        <p:nvSpPr>
          <p:cNvPr id="396" name="¿Hay en esta ocasión alguien que no ha obedecido al Señor y que por lo tanto esta fuera de la Iglesia?…"/>
          <p:cNvSpPr txBox="1"/>
          <p:nvPr>
            <p:ph type="body" idx="4294967295"/>
          </p:nvPr>
        </p:nvSpPr>
        <p:spPr>
          <a:xfrm>
            <a:off x="-2" y="1066800"/>
            <a:ext cx="9144004" cy="4525963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marL="315468" indent="-315468" defTabSz="841247">
              <a:spcBef>
                <a:spcPts val="800"/>
              </a:spcBef>
              <a:buFont typeface="Arial"/>
              <a:buChar char="➢"/>
              <a:defRPr b="1" sz="3600">
                <a:effectLst>
                  <a:outerShdw sx="100000" sy="100000" kx="0" ky="0" algn="b" rotWithShape="0" blurRad="12700" dist="23368" dir="2700000">
                    <a:srgbClr val="000000"/>
                  </a:outerShdw>
                </a:effectLst>
              </a:defRPr>
            </a:pPr>
            <a:r>
              <a:t>¿Hay en esta ocasión alguien que no ha obedecido al Señor y que por lo tanto esta fuera de la Iglesia?</a:t>
            </a:r>
          </a:p>
          <a:p>
            <a:pPr marL="315468" indent="-315468" defTabSz="841247">
              <a:spcBef>
                <a:spcPts val="800"/>
              </a:spcBef>
              <a:buFont typeface="Arial"/>
              <a:buChar char="➢"/>
              <a:defRPr b="1" sz="3600">
                <a:effectLst>
                  <a:outerShdw sx="100000" sy="100000" kx="0" ky="0" algn="b" rotWithShape="0" blurRad="12700" dist="23368" dir="2700000">
                    <a:srgbClr val="000000"/>
                  </a:outerShdw>
                </a:effectLst>
              </a:defRPr>
            </a:pPr>
            <a:r>
              <a:t>Habiendo entendido que estar fuera de la iglesia, es igual a estar perdido(a)</a:t>
            </a:r>
          </a:p>
          <a:p>
            <a:pPr marL="315468" indent="-315468" defTabSz="841247">
              <a:spcBef>
                <a:spcPts val="800"/>
              </a:spcBef>
              <a:buFont typeface="Arial"/>
              <a:buChar char="➢"/>
              <a:defRPr b="1" sz="3600">
                <a:effectLst>
                  <a:outerShdw sx="100000" sy="100000" kx="0" ky="0" algn="b" rotWithShape="0" blurRad="12700" dist="23368" dir="2700000">
                    <a:srgbClr val="000000"/>
                  </a:outerShdw>
                </a:effectLst>
              </a:defRPr>
            </a:pPr>
            <a:r>
              <a:t>Le hacemos una cordial invitación no retarde su obediencia.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ircl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3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3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396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75FF7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" name="noahsark" descr="noahsark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4495800"/>
          </a:xfrm>
          <a:prstGeom prst="rect">
            <a:avLst/>
          </a:prstGeom>
          <a:ln w="12700">
            <a:miter lim="400000"/>
          </a:ln>
        </p:spPr>
      </p:pic>
      <p:sp>
        <p:nvSpPr>
          <p:cNvPr id="399" name="Noé y el Arca"/>
          <p:cNvSpPr txBox="1"/>
          <p:nvPr/>
        </p:nvSpPr>
        <p:spPr>
          <a:xfrm>
            <a:off x="1600200" y="762000"/>
            <a:ext cx="5867400" cy="914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algn="ctr" defTabSz="649223">
              <a:defRPr sz="5100">
                <a:solidFill>
                  <a:srgbClr val="A603AB"/>
                </a:solidFill>
                <a:effectLst>
                  <a:outerShdw sx="100000" sy="100000" kx="0" ky="0" algn="b" rotWithShape="0" blurRad="50800" dist="25503" dir="2700000">
                    <a:srgbClr val="C0C0C0">
                      <a:alpha val="79998"/>
                    </a:srgbClr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Noé y el Arca</a:t>
            </a:r>
          </a:p>
        </p:txBody>
      </p:sp>
      <p:grpSp>
        <p:nvGrpSpPr>
          <p:cNvPr id="402" name="Group"/>
          <p:cNvGrpSpPr/>
          <p:nvPr/>
        </p:nvGrpSpPr>
        <p:grpSpPr>
          <a:xfrm>
            <a:off x="-639563" y="4681952"/>
            <a:ext cx="9783566" cy="1219201"/>
            <a:chOff x="0" y="0"/>
            <a:chExt cx="9783565" cy="1219200"/>
          </a:xfrm>
        </p:grpSpPr>
        <p:sp>
          <p:nvSpPr>
            <p:cNvPr id="400" name="Oval"/>
            <p:cNvSpPr/>
            <p:nvPr/>
          </p:nvSpPr>
          <p:spPr>
            <a:xfrm>
              <a:off x="639561" y="0"/>
              <a:ext cx="9144005" cy="1219200"/>
            </a:xfrm>
            <a:prstGeom prst="ellipse">
              <a:avLst/>
            </a:prstGeom>
            <a:gradFill flip="none" rotWithShape="1">
              <a:gsLst>
                <a:gs pos="0">
                  <a:srgbClr val="FFFFFF"/>
                </a:gs>
                <a:gs pos="100000">
                  <a:srgbClr val="75FF75"/>
                </a:gs>
              </a:gsLst>
              <a:lin ang="16200000" scaled="0"/>
            </a:gra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1000">
                  <a:solidFill>
                    <a:srgbClr val="0000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pPr>
            </a:p>
          </p:txBody>
        </p:sp>
        <p:sp>
          <p:nvSpPr>
            <p:cNvPr id="401" name="¡Noé fue el único que agrado…"/>
            <p:cNvSpPr/>
            <p:nvPr/>
          </p:nvSpPr>
          <p:spPr>
            <a:xfrm>
              <a:off x="0" y="609599"/>
              <a:ext cx="9494462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0" fill="norm" stroke="1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/>
            <a:p>
              <a:pPr algn="ctr">
                <a:defRPr sz="4400">
                  <a:solidFill>
                    <a:srgbClr val="0000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pPr>
              <a:r>
                <a:t>¡Noé fue el único que agrado a Dios!   </a:t>
              </a:r>
            </a:p>
            <a:p>
              <a:pPr algn="ctr">
                <a:defRPr sz="1000">
                  <a:solidFill>
                    <a:srgbClr val="0000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pPr>
              <a:r>
                <a:t>Sadrac Mesac y Abed nego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ircl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32" presetID="4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7" dur="10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02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6" name="Group"/>
          <p:cNvGrpSpPr/>
          <p:nvPr/>
        </p:nvGrpSpPr>
        <p:grpSpPr>
          <a:xfrm>
            <a:off x="-2" y="152400"/>
            <a:ext cx="9144005" cy="838200"/>
            <a:chOff x="0" y="0"/>
            <a:chExt cx="9144004" cy="838200"/>
          </a:xfrm>
        </p:grpSpPr>
        <p:sp>
          <p:nvSpPr>
            <p:cNvPr id="404" name="Rectangle"/>
            <p:cNvSpPr/>
            <p:nvPr/>
          </p:nvSpPr>
          <p:spPr>
            <a:xfrm>
              <a:off x="-1" y="0"/>
              <a:ext cx="9144005" cy="838200"/>
            </a:xfrm>
            <a:prstGeom prst="rect">
              <a:avLst/>
            </a:prstGeom>
            <a:solidFill>
              <a:schemeClr val="accent1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4400">
                  <a:solidFill>
                    <a:srgbClr val="AFE1FF"/>
                  </a:solidFill>
                  <a:latin typeface="+mj-lt"/>
                  <a:ea typeface="+mj-ea"/>
                  <a:cs typeface="+mj-cs"/>
                  <a:sym typeface="Arial"/>
                </a:defRPr>
              </a:pPr>
            </a:p>
          </p:txBody>
        </p:sp>
        <p:sp>
          <p:nvSpPr>
            <p:cNvPr id="405" name="IGLESIA- Es un medio de salvación"/>
            <p:cNvSpPr txBox="1"/>
            <p:nvPr/>
          </p:nvSpPr>
          <p:spPr>
            <a:xfrm>
              <a:off x="47619" y="65019"/>
              <a:ext cx="9048759" cy="7081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ctr">
              <a:spAutoFit/>
            </a:bodyPr>
            <a:lstStyle/>
            <a:p>
              <a:pPr algn="ctr">
                <a:defRPr b="1" sz="4400" u="sng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  <a:latin typeface="+mj-lt"/>
                  <a:ea typeface="+mj-ea"/>
                  <a:cs typeface="+mj-cs"/>
                  <a:sym typeface="Arial"/>
                </a:defRPr>
              </a:pPr>
              <a:r>
                <a:t>IGLESIA</a:t>
              </a:r>
              <a:r>
                <a:rPr b="0" u="none"/>
                <a:t>- </a:t>
              </a:r>
              <a:r>
                <a:rPr b="0" u="none">
                  <a:solidFill>
                    <a:srgbClr val="AFE1FF"/>
                  </a:solidFill>
                </a:rPr>
                <a:t>Es un medio de salvación</a:t>
              </a:r>
            </a:p>
          </p:txBody>
        </p:sp>
      </p:grpSp>
      <p:sp>
        <p:nvSpPr>
          <p:cNvPr id="407" name="Salvación es en Cristo"/>
          <p:cNvSpPr txBox="1"/>
          <p:nvPr/>
        </p:nvSpPr>
        <p:spPr>
          <a:xfrm>
            <a:off x="-2" y="1295400"/>
            <a:ext cx="9144004" cy="769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spcBef>
                <a:spcPts val="2800"/>
              </a:spcBef>
              <a:defRPr b="1" sz="48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latin typeface="+mj-lt"/>
                <a:ea typeface="+mj-ea"/>
                <a:cs typeface="+mj-cs"/>
                <a:sym typeface="Arial"/>
              </a:defRPr>
            </a:pPr>
            <a:r>
              <a:t>Salvación es en Cristo</a:t>
            </a:r>
            <a:r>
              <a:rPr b="0" sz="4400"/>
              <a:t> </a:t>
            </a:r>
          </a:p>
        </p:txBody>
      </p:sp>
      <p:grpSp>
        <p:nvGrpSpPr>
          <p:cNvPr id="410" name="Group"/>
          <p:cNvGrpSpPr/>
          <p:nvPr/>
        </p:nvGrpSpPr>
        <p:grpSpPr>
          <a:xfrm>
            <a:off x="381000" y="2438400"/>
            <a:ext cx="3733800" cy="990600"/>
            <a:chOff x="0" y="0"/>
            <a:chExt cx="3733800" cy="990600"/>
          </a:xfrm>
        </p:grpSpPr>
        <p:sp>
          <p:nvSpPr>
            <p:cNvPr id="408" name="Oval"/>
            <p:cNvSpPr/>
            <p:nvPr/>
          </p:nvSpPr>
          <p:spPr>
            <a:xfrm>
              <a:off x="0" y="0"/>
              <a:ext cx="3733800" cy="990600"/>
            </a:xfrm>
            <a:prstGeom prst="ellipse">
              <a:avLst/>
            </a:prstGeom>
            <a:solidFill>
              <a:schemeClr val="accent1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440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Arial"/>
                </a:defRPr>
              </a:pPr>
            </a:p>
          </p:txBody>
        </p:sp>
        <p:sp>
          <p:nvSpPr>
            <p:cNvPr id="409" name="Ef.1:22-23"/>
            <p:cNvSpPr txBox="1"/>
            <p:nvPr/>
          </p:nvSpPr>
          <p:spPr>
            <a:xfrm>
              <a:off x="525605" y="141219"/>
              <a:ext cx="2682587" cy="7081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ctr">
              <a:spAutoFit/>
            </a:bodyPr>
            <a:lstStyle>
              <a:lvl1pPr algn="ctr">
                <a:defRPr sz="440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Arial"/>
                </a:defRPr>
              </a:lvl1pPr>
            </a:lstStyle>
            <a:p>
              <a:pPr/>
              <a:r>
                <a:t>Ef.1:22-23</a:t>
              </a:r>
            </a:p>
          </p:txBody>
        </p:sp>
      </p:grpSp>
      <p:grpSp>
        <p:nvGrpSpPr>
          <p:cNvPr id="413" name="Group"/>
          <p:cNvGrpSpPr/>
          <p:nvPr/>
        </p:nvGrpSpPr>
        <p:grpSpPr>
          <a:xfrm>
            <a:off x="381000" y="4191000"/>
            <a:ext cx="3733800" cy="990600"/>
            <a:chOff x="0" y="0"/>
            <a:chExt cx="3733800" cy="990600"/>
          </a:xfrm>
        </p:grpSpPr>
        <p:sp>
          <p:nvSpPr>
            <p:cNvPr id="411" name="Oval"/>
            <p:cNvSpPr/>
            <p:nvPr/>
          </p:nvSpPr>
          <p:spPr>
            <a:xfrm>
              <a:off x="0" y="0"/>
              <a:ext cx="3733800" cy="990600"/>
            </a:xfrm>
            <a:prstGeom prst="ellipse">
              <a:avLst/>
            </a:prstGeom>
            <a:solidFill>
              <a:schemeClr val="accent1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440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Arial"/>
                </a:defRPr>
              </a:pPr>
            </a:p>
          </p:txBody>
        </p:sp>
        <p:sp>
          <p:nvSpPr>
            <p:cNvPr id="412" name="Col.1:18,24"/>
            <p:cNvSpPr txBox="1"/>
            <p:nvPr/>
          </p:nvSpPr>
          <p:spPr>
            <a:xfrm>
              <a:off x="385769" y="141219"/>
              <a:ext cx="2962259" cy="7081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ctr">
              <a:spAutoFit/>
            </a:bodyPr>
            <a:lstStyle>
              <a:lvl1pPr algn="ctr">
                <a:defRPr sz="440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Arial"/>
                </a:defRPr>
              </a:lvl1pPr>
            </a:lstStyle>
            <a:p>
              <a:pPr/>
              <a:r>
                <a:t>Col.1:18,24</a:t>
              </a:r>
            </a:p>
          </p:txBody>
        </p:sp>
      </p:grpSp>
      <p:grpSp>
        <p:nvGrpSpPr>
          <p:cNvPr id="416" name="Group"/>
          <p:cNvGrpSpPr/>
          <p:nvPr/>
        </p:nvGrpSpPr>
        <p:grpSpPr>
          <a:xfrm>
            <a:off x="4572000" y="2209799"/>
            <a:ext cx="4191000" cy="1447803"/>
            <a:chOff x="0" y="0"/>
            <a:chExt cx="4191000" cy="1447801"/>
          </a:xfrm>
        </p:grpSpPr>
        <p:sp>
          <p:nvSpPr>
            <p:cNvPr id="414" name="Rectangle"/>
            <p:cNvSpPr/>
            <p:nvPr/>
          </p:nvSpPr>
          <p:spPr>
            <a:xfrm>
              <a:off x="0" y="-1"/>
              <a:ext cx="4191000" cy="1447803"/>
            </a:xfrm>
            <a:prstGeom prst="rect">
              <a:avLst/>
            </a:prstGeom>
            <a:solidFill>
              <a:schemeClr val="accent1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440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Arial"/>
                </a:defRPr>
              </a:pPr>
            </a:p>
          </p:txBody>
        </p:sp>
        <p:sp>
          <p:nvSpPr>
            <p:cNvPr id="415" name="La Iglesia…"/>
            <p:cNvSpPr txBox="1"/>
            <p:nvPr/>
          </p:nvSpPr>
          <p:spPr>
            <a:xfrm>
              <a:off x="350658" y="52320"/>
              <a:ext cx="3489681" cy="13431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ctr">
              <a:spAutoFit/>
            </a:bodyPr>
            <a:lstStyle/>
            <a:p>
              <a:pPr algn="ctr">
                <a:defRPr sz="440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Arial"/>
                </a:defRPr>
              </a:pPr>
              <a:r>
                <a:t>La Iglesia</a:t>
              </a:r>
            </a:p>
            <a:p>
              <a:pPr algn="ctr">
                <a:defRPr sz="440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Arial"/>
                </a:defRPr>
              </a:pPr>
              <a:r>
                <a:t>Es su Cuerpo</a:t>
              </a:r>
            </a:p>
          </p:txBody>
        </p:sp>
      </p:grpSp>
      <p:grpSp>
        <p:nvGrpSpPr>
          <p:cNvPr id="419" name="Group"/>
          <p:cNvGrpSpPr/>
          <p:nvPr/>
        </p:nvGrpSpPr>
        <p:grpSpPr>
          <a:xfrm>
            <a:off x="4572000" y="3962399"/>
            <a:ext cx="4191000" cy="1447803"/>
            <a:chOff x="0" y="0"/>
            <a:chExt cx="4191000" cy="1447801"/>
          </a:xfrm>
        </p:grpSpPr>
        <p:sp>
          <p:nvSpPr>
            <p:cNvPr id="417" name="Rectangle"/>
            <p:cNvSpPr/>
            <p:nvPr/>
          </p:nvSpPr>
          <p:spPr>
            <a:xfrm>
              <a:off x="0" y="-1"/>
              <a:ext cx="4191000" cy="1447803"/>
            </a:xfrm>
            <a:prstGeom prst="rect">
              <a:avLst/>
            </a:prstGeom>
            <a:solidFill>
              <a:schemeClr val="accent1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440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Arial"/>
                </a:defRPr>
              </a:pPr>
            </a:p>
          </p:txBody>
        </p:sp>
        <p:sp>
          <p:nvSpPr>
            <p:cNvPr id="418" name="El cuerpo,…"/>
            <p:cNvSpPr txBox="1"/>
            <p:nvPr/>
          </p:nvSpPr>
          <p:spPr>
            <a:xfrm>
              <a:off x="785447" y="52320"/>
              <a:ext cx="2620103" cy="13431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ctr">
              <a:spAutoFit/>
            </a:bodyPr>
            <a:lstStyle/>
            <a:p>
              <a:pPr algn="ctr">
                <a:defRPr sz="440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Arial"/>
                </a:defRPr>
              </a:pPr>
              <a:r>
                <a:t>El cuerpo,</a:t>
              </a:r>
            </a:p>
            <a:p>
              <a:pPr algn="ctr">
                <a:defRPr sz="440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Arial"/>
                </a:defRPr>
              </a:pPr>
              <a:r>
                <a:t>La Iglesia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ircl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32" presetID="4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7" dur="10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32" presetID="4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12" dur="10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32" presetID="4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17" dur="10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32" presetID="4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22" dur="10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16" grpId="2"/>
      <p:bldP build="whole" bldLvl="1" animBg="1" rev="0" advAuto="0" spid="413" grpId="3"/>
      <p:bldP build="whole" bldLvl="1" animBg="1" rev="0" advAuto="0" spid="410" grpId="1"/>
      <p:bldP build="whole" bldLvl="1" animBg="1" rev="0" advAuto="0" spid="419" grpId="4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75FF7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1" name="noahsark" descr="noahsark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4495800"/>
          </a:xfrm>
          <a:prstGeom prst="rect">
            <a:avLst/>
          </a:prstGeom>
          <a:ln w="12700">
            <a:miter lim="400000"/>
          </a:ln>
        </p:spPr>
      </p:pic>
      <p:sp>
        <p:nvSpPr>
          <p:cNvPr id="422" name="Noé y el Arca"/>
          <p:cNvSpPr txBox="1"/>
          <p:nvPr/>
        </p:nvSpPr>
        <p:spPr>
          <a:xfrm>
            <a:off x="1600200" y="762000"/>
            <a:ext cx="5867400" cy="914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algn="ctr" defTabSz="649223">
              <a:defRPr sz="5100">
                <a:solidFill>
                  <a:srgbClr val="A603AB"/>
                </a:solidFill>
                <a:effectLst>
                  <a:outerShdw sx="100000" sy="100000" kx="0" ky="0" algn="b" rotWithShape="0" blurRad="50800" dist="25503" dir="2700000">
                    <a:srgbClr val="C0C0C0">
                      <a:alpha val="79998"/>
                    </a:srgbClr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Noé y el Arca</a:t>
            </a:r>
          </a:p>
        </p:txBody>
      </p:sp>
      <p:grpSp>
        <p:nvGrpSpPr>
          <p:cNvPr id="425" name="Group"/>
          <p:cNvGrpSpPr/>
          <p:nvPr/>
        </p:nvGrpSpPr>
        <p:grpSpPr>
          <a:xfrm>
            <a:off x="-2" y="4800600"/>
            <a:ext cx="9144006" cy="1219200"/>
            <a:chOff x="0" y="0"/>
            <a:chExt cx="9144005" cy="1219200"/>
          </a:xfrm>
        </p:grpSpPr>
        <p:sp>
          <p:nvSpPr>
            <p:cNvPr id="423" name="Oval"/>
            <p:cNvSpPr/>
            <p:nvPr/>
          </p:nvSpPr>
          <p:spPr>
            <a:xfrm>
              <a:off x="-1" y="0"/>
              <a:ext cx="9144006" cy="1219200"/>
            </a:xfrm>
            <a:prstGeom prst="ellipse">
              <a:avLst/>
            </a:prstGeom>
            <a:gradFill flip="none" rotWithShape="1">
              <a:gsLst>
                <a:gs pos="0">
                  <a:srgbClr val="FFFFFF"/>
                </a:gs>
                <a:gs pos="100000">
                  <a:srgbClr val="75FF75"/>
                </a:gs>
              </a:gsLst>
              <a:lin ang="16200000" scaled="0"/>
            </a:gra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4400">
                  <a:solidFill>
                    <a:srgbClr val="0000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pPr>
            </a:p>
          </p:txBody>
        </p:sp>
        <p:sp>
          <p:nvSpPr>
            <p:cNvPr id="424" name="¿Como Noé se iba a Salvar ?"/>
            <p:cNvSpPr txBox="1"/>
            <p:nvPr/>
          </p:nvSpPr>
          <p:spPr>
            <a:xfrm>
              <a:off x="1514470" y="246379"/>
              <a:ext cx="6115059" cy="7264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ctr">
              <a:spAutoFit/>
            </a:bodyPr>
            <a:lstStyle>
              <a:lvl1pPr algn="ctr">
                <a:defRPr sz="4400">
                  <a:solidFill>
                    <a:srgbClr val="0000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pPr/>
              <a:r>
                <a:t>¿Como Noé se iba a Salvar ?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32" presetID="4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7" dur="10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25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75FF7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7" name="noahsark" descr="noahsark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4495800"/>
          </a:xfrm>
          <a:prstGeom prst="rect">
            <a:avLst/>
          </a:prstGeom>
          <a:ln w="12700">
            <a:miter lim="400000"/>
          </a:ln>
        </p:spPr>
      </p:pic>
      <p:sp>
        <p:nvSpPr>
          <p:cNvPr id="428" name="Noé y el Arca"/>
          <p:cNvSpPr txBox="1"/>
          <p:nvPr/>
        </p:nvSpPr>
        <p:spPr>
          <a:xfrm>
            <a:off x="1600200" y="762000"/>
            <a:ext cx="5867400" cy="914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algn="ctr" defTabSz="649223">
              <a:defRPr sz="5100">
                <a:solidFill>
                  <a:srgbClr val="A603AB"/>
                </a:solidFill>
                <a:effectLst>
                  <a:outerShdw sx="100000" sy="100000" kx="0" ky="0" algn="b" rotWithShape="0" blurRad="50800" dist="25503" dir="2700000">
                    <a:srgbClr val="C0C0C0">
                      <a:alpha val="79998"/>
                    </a:srgbClr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Noé y el Arca</a:t>
            </a:r>
          </a:p>
        </p:txBody>
      </p:sp>
      <p:grpSp>
        <p:nvGrpSpPr>
          <p:cNvPr id="431" name="Group"/>
          <p:cNvGrpSpPr/>
          <p:nvPr/>
        </p:nvGrpSpPr>
        <p:grpSpPr>
          <a:xfrm>
            <a:off x="-2" y="4724400"/>
            <a:ext cx="9144005" cy="1879600"/>
            <a:chOff x="0" y="0"/>
            <a:chExt cx="9144003" cy="1879600"/>
          </a:xfrm>
        </p:grpSpPr>
        <p:sp>
          <p:nvSpPr>
            <p:cNvPr id="429" name="Oval"/>
            <p:cNvSpPr/>
            <p:nvPr/>
          </p:nvSpPr>
          <p:spPr>
            <a:xfrm>
              <a:off x="0" y="0"/>
              <a:ext cx="9144004" cy="1219200"/>
            </a:xfrm>
            <a:prstGeom prst="ellipse">
              <a:avLst/>
            </a:prstGeom>
            <a:gradFill flip="none" rotWithShape="1">
              <a:gsLst>
                <a:gs pos="0">
                  <a:srgbClr val="FFFFFF"/>
                </a:gs>
                <a:gs pos="100000">
                  <a:srgbClr val="75FF75"/>
                </a:gs>
              </a:gsLst>
              <a:lin ang="16200000" scaled="0"/>
            </a:gra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4400">
                  <a:solidFill>
                    <a:srgbClr val="0000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pPr>
            </a:p>
          </p:txBody>
        </p:sp>
        <p:sp>
          <p:nvSpPr>
            <p:cNvPr id="430" name="¿Mientras se preparaban que paso ?"/>
            <p:cNvSpPr/>
            <p:nvPr/>
          </p:nvSpPr>
          <p:spPr>
            <a:xfrm>
              <a:off x="4572001" y="609600"/>
              <a:ext cx="1270001" cy="1270000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ctr">
              <a:spAutoFit/>
            </a:bodyPr>
            <a:lstStyle>
              <a:lvl1pPr algn="ctr">
                <a:defRPr sz="4400">
                  <a:solidFill>
                    <a:srgbClr val="0000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pPr/>
              <a:r>
                <a:t>¿Mientras se preparaban que paso ?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ircl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32" presetID="4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7" dur="10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31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5" name="Group"/>
          <p:cNvGrpSpPr/>
          <p:nvPr/>
        </p:nvGrpSpPr>
        <p:grpSpPr>
          <a:xfrm>
            <a:off x="-2" y="228600"/>
            <a:ext cx="9144006" cy="1219200"/>
            <a:chOff x="0" y="0"/>
            <a:chExt cx="9144005" cy="1219200"/>
          </a:xfrm>
        </p:grpSpPr>
        <p:sp>
          <p:nvSpPr>
            <p:cNvPr id="433" name="Oval"/>
            <p:cNvSpPr/>
            <p:nvPr/>
          </p:nvSpPr>
          <p:spPr>
            <a:xfrm>
              <a:off x="-1" y="0"/>
              <a:ext cx="9144006" cy="1219200"/>
            </a:xfrm>
            <a:prstGeom prst="ellipse">
              <a:avLst/>
            </a:prstGeom>
            <a:gradFill flip="none" rotWithShape="1">
              <a:gsLst>
                <a:gs pos="0">
                  <a:srgbClr val="FFFFFF"/>
                </a:gs>
                <a:gs pos="100000">
                  <a:srgbClr val="75FF75"/>
                </a:gs>
              </a:gsLst>
              <a:lin ang="16200000" scaled="0"/>
            </a:gra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4400">
                  <a:solidFill>
                    <a:srgbClr val="0000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pPr>
            </a:p>
          </p:txBody>
        </p:sp>
        <p:sp>
          <p:nvSpPr>
            <p:cNvPr id="434" name="¿Como Noé se iba a Salvar?"/>
            <p:cNvSpPr txBox="1"/>
            <p:nvPr/>
          </p:nvSpPr>
          <p:spPr>
            <a:xfrm>
              <a:off x="1578180" y="246379"/>
              <a:ext cx="5987637" cy="7264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ctr">
              <a:spAutoFit/>
            </a:bodyPr>
            <a:lstStyle>
              <a:lvl1pPr algn="ctr">
                <a:defRPr sz="4400">
                  <a:solidFill>
                    <a:srgbClr val="0000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pPr/>
              <a:r>
                <a:t>¿Como Noé se iba a Salvar?</a:t>
              </a:r>
            </a:p>
          </p:txBody>
        </p:sp>
      </p:grpSp>
      <p:sp>
        <p:nvSpPr>
          <p:cNvPr id="436" name="Haciendo el arca- El arca debe de ser:…"/>
          <p:cNvSpPr txBox="1"/>
          <p:nvPr/>
        </p:nvSpPr>
        <p:spPr>
          <a:xfrm>
            <a:off x="457200" y="1828800"/>
            <a:ext cx="8229600" cy="3685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lnSpc>
                <a:spcPct val="80000"/>
              </a:lnSpc>
              <a:spcBef>
                <a:spcPts val="2600"/>
              </a:spcBef>
              <a:defRPr sz="440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Haciendo el arca- El arca debe de ser:</a:t>
            </a:r>
          </a:p>
          <a:p>
            <a:pPr>
              <a:lnSpc>
                <a:spcPct val="80000"/>
              </a:lnSpc>
              <a:spcBef>
                <a:spcPts val="2400"/>
              </a:spcBef>
              <a:defRPr sz="400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450 pies de largo</a:t>
            </a:r>
          </a:p>
          <a:p>
            <a:pPr>
              <a:lnSpc>
                <a:spcPct val="80000"/>
              </a:lnSpc>
              <a:spcBef>
                <a:spcPts val="2400"/>
              </a:spcBef>
              <a:defRPr sz="400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75 pies de ancho</a:t>
            </a:r>
          </a:p>
          <a:p>
            <a:pPr>
              <a:lnSpc>
                <a:spcPct val="80000"/>
              </a:lnSpc>
              <a:spcBef>
                <a:spcPts val="2400"/>
              </a:spcBef>
              <a:defRPr sz="400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45 pies de alto Gn 6:22</a:t>
            </a:r>
          </a:p>
          <a:p>
            <a:pPr>
              <a:lnSpc>
                <a:spcPct val="80000"/>
              </a:lnSpc>
              <a:spcBef>
                <a:spcPts val="2100"/>
              </a:spcBef>
              <a:defRPr sz="360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Lev 10:1-2</a:t>
            </a:r>
          </a:p>
        </p:txBody>
      </p:sp>
      <p:grpSp>
        <p:nvGrpSpPr>
          <p:cNvPr id="439" name="Group"/>
          <p:cNvGrpSpPr/>
          <p:nvPr/>
        </p:nvGrpSpPr>
        <p:grpSpPr>
          <a:xfrm>
            <a:off x="304799" y="5334000"/>
            <a:ext cx="2895602" cy="1917701"/>
            <a:chOff x="0" y="33018"/>
            <a:chExt cx="2895600" cy="1917700"/>
          </a:xfrm>
        </p:grpSpPr>
        <p:sp>
          <p:nvSpPr>
            <p:cNvPr id="437" name="Rectangle"/>
            <p:cNvSpPr/>
            <p:nvPr/>
          </p:nvSpPr>
          <p:spPr>
            <a:xfrm>
              <a:off x="0" y="33018"/>
              <a:ext cx="2895601" cy="1295402"/>
            </a:xfrm>
            <a:prstGeom prst="rect">
              <a:avLst/>
            </a:prstGeom>
            <a:solidFill>
              <a:srgbClr val="CFFFCF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4400">
                  <a:solidFill>
                    <a:srgbClr val="0000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pPr>
            </a:p>
          </p:txBody>
        </p:sp>
        <p:sp>
          <p:nvSpPr>
            <p:cNvPr id="438" name="Meter a…"/>
            <p:cNvSpPr/>
            <p:nvPr/>
          </p:nvSpPr>
          <p:spPr>
            <a:xfrm>
              <a:off x="1257300" y="680718"/>
              <a:ext cx="1270001" cy="1270001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ctr">
              <a:spAutoFit/>
            </a:bodyPr>
            <a:lstStyle/>
            <a:p>
              <a:pPr algn="ctr">
                <a:defRPr sz="4400">
                  <a:solidFill>
                    <a:srgbClr val="0000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pPr>
              <a:r>
                <a:t>Meter a </a:t>
              </a:r>
            </a:p>
            <a:p>
              <a:pPr algn="ctr">
                <a:defRPr sz="4400">
                  <a:solidFill>
                    <a:srgbClr val="0000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pPr>
              <a:r>
                <a:t>la familia</a:t>
              </a:r>
            </a:p>
          </p:txBody>
        </p:sp>
      </p:grpSp>
      <p:grpSp>
        <p:nvGrpSpPr>
          <p:cNvPr id="442" name="Group"/>
          <p:cNvGrpSpPr/>
          <p:nvPr/>
        </p:nvGrpSpPr>
        <p:grpSpPr>
          <a:xfrm>
            <a:off x="3276600" y="5334000"/>
            <a:ext cx="2578100" cy="1790700"/>
            <a:chOff x="0" y="0"/>
            <a:chExt cx="2578100" cy="1790700"/>
          </a:xfrm>
        </p:grpSpPr>
        <p:sp>
          <p:nvSpPr>
            <p:cNvPr id="440" name="Oval"/>
            <p:cNvSpPr/>
            <p:nvPr/>
          </p:nvSpPr>
          <p:spPr>
            <a:xfrm>
              <a:off x="0" y="0"/>
              <a:ext cx="2362200" cy="1295400"/>
            </a:xfrm>
            <a:prstGeom prst="ellipse">
              <a:avLst/>
            </a:prstGeom>
            <a:solidFill>
              <a:srgbClr val="CFFFCF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4400">
                  <a:solidFill>
                    <a:srgbClr val="0000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pPr>
            </a:p>
          </p:txBody>
        </p:sp>
        <p:sp>
          <p:nvSpPr>
            <p:cNvPr id="441" name="Animales"/>
            <p:cNvSpPr/>
            <p:nvPr/>
          </p:nvSpPr>
          <p:spPr>
            <a:xfrm>
              <a:off x="1308100" y="520700"/>
              <a:ext cx="1270000" cy="1270000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ctr">
              <a:spAutoFit/>
            </a:bodyPr>
            <a:lstStyle>
              <a:lvl1pPr algn="ctr">
                <a:defRPr sz="4400">
                  <a:solidFill>
                    <a:srgbClr val="0000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pPr/>
              <a:r>
                <a:t>Animales</a:t>
              </a:r>
            </a:p>
          </p:txBody>
        </p:sp>
      </p:grpSp>
      <p:grpSp>
        <p:nvGrpSpPr>
          <p:cNvPr id="445" name="Group"/>
          <p:cNvGrpSpPr/>
          <p:nvPr/>
        </p:nvGrpSpPr>
        <p:grpSpPr>
          <a:xfrm>
            <a:off x="5791199" y="5257800"/>
            <a:ext cx="2895602" cy="1295400"/>
            <a:chOff x="0" y="0"/>
            <a:chExt cx="2895600" cy="1295400"/>
          </a:xfrm>
        </p:grpSpPr>
        <p:sp>
          <p:nvSpPr>
            <p:cNvPr id="443" name="Rectangle"/>
            <p:cNvSpPr/>
            <p:nvPr/>
          </p:nvSpPr>
          <p:spPr>
            <a:xfrm>
              <a:off x="-1" y="0"/>
              <a:ext cx="2895602" cy="1295400"/>
            </a:xfrm>
            <a:prstGeom prst="rect">
              <a:avLst/>
            </a:prstGeom>
            <a:solidFill>
              <a:srgbClr val="CFFFCF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4400">
                  <a:solidFill>
                    <a:srgbClr val="0000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pPr>
            </a:p>
          </p:txBody>
        </p:sp>
        <p:sp>
          <p:nvSpPr>
            <p:cNvPr id="444" name="Alimentos"/>
            <p:cNvSpPr txBox="1"/>
            <p:nvPr/>
          </p:nvSpPr>
          <p:spPr>
            <a:xfrm>
              <a:off x="389726" y="284478"/>
              <a:ext cx="2116146" cy="7264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ctr">
              <a:spAutoFit/>
            </a:bodyPr>
            <a:lstStyle>
              <a:lvl1pPr algn="ctr">
                <a:defRPr sz="4400">
                  <a:solidFill>
                    <a:srgbClr val="0000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pPr/>
              <a:r>
                <a:t>Alimentos</a:t>
              </a:r>
            </a:p>
          </p:txBody>
        </p:sp>
      </p:grpSp>
      <p:pic>
        <p:nvPicPr>
          <p:cNvPr id="446" name="El arca" descr="El arca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257800" y="2362200"/>
            <a:ext cx="3657600" cy="2895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ircl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43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1000"/>
                                        <p:tgtEl>
                                          <p:spTgt spid="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4" dur="1000"/>
                                        <p:tgtEl>
                                          <p:spTgt spid="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4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9" dur="1000"/>
                                        <p:tgtEl>
                                          <p:spTgt spid="4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4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4" dur="1000"/>
                                        <p:tgtEl>
                                          <p:spTgt spid="4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4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8" dur="1000"/>
                                        <p:tgtEl>
                                          <p:spTgt spid="4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32" presetID="4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33" dur="10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Class="entr" nodeType="afterEffect" presetSubtype="32" presetID="4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37" dur="100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Class="entr" nodeType="afterEffect" presetSubtype="32" presetID="4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41" dur="1000"/>
                                        <p:tgtEl>
                                          <p:spTgt spid="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42" grpId="3"/>
      <p:bldP build="whole" bldLvl="1" animBg="1" rev="0" advAuto="0" spid="439" grpId="2"/>
      <p:bldP build="p" bldLvl="5" animBg="1" rev="0" advAuto="0" spid="436" grpId="1"/>
      <p:bldP build="whole" bldLvl="1" animBg="1" rev="0" advAuto="0" spid="445" grpId="4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75FF7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noahsark" descr="noahsark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4495800"/>
          </a:xfrm>
          <a:prstGeom prst="rect">
            <a:avLst/>
          </a:prstGeom>
          <a:ln w="12700">
            <a:miter lim="400000"/>
          </a:ln>
        </p:spPr>
      </p:pic>
      <p:sp>
        <p:nvSpPr>
          <p:cNvPr id="185" name="Noé y el Arca"/>
          <p:cNvSpPr txBox="1"/>
          <p:nvPr/>
        </p:nvSpPr>
        <p:spPr>
          <a:xfrm>
            <a:off x="1600200" y="762000"/>
            <a:ext cx="5867400" cy="914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algn="ctr" defTabSz="649223">
              <a:defRPr sz="5100">
                <a:solidFill>
                  <a:srgbClr val="A603AB"/>
                </a:solidFill>
                <a:effectLst>
                  <a:outerShdw sx="100000" sy="100000" kx="0" ky="0" algn="b" rotWithShape="0" blurRad="50800" dist="25503" dir="2700000">
                    <a:srgbClr val="C0C0C0">
                      <a:alpha val="79998"/>
                    </a:srgbClr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Noé y el Arca</a:t>
            </a:r>
          </a:p>
        </p:txBody>
      </p:sp>
      <p:grpSp>
        <p:nvGrpSpPr>
          <p:cNvPr id="188" name="Group"/>
          <p:cNvGrpSpPr/>
          <p:nvPr/>
        </p:nvGrpSpPr>
        <p:grpSpPr>
          <a:xfrm>
            <a:off x="-2" y="4800600"/>
            <a:ext cx="9144005" cy="1879600"/>
            <a:chOff x="0" y="0"/>
            <a:chExt cx="9144003" cy="1879600"/>
          </a:xfrm>
        </p:grpSpPr>
        <p:sp>
          <p:nvSpPr>
            <p:cNvPr id="186" name="Oval"/>
            <p:cNvSpPr/>
            <p:nvPr/>
          </p:nvSpPr>
          <p:spPr>
            <a:xfrm>
              <a:off x="0" y="0"/>
              <a:ext cx="9144004" cy="1219200"/>
            </a:xfrm>
            <a:prstGeom prst="ellipse">
              <a:avLst/>
            </a:prstGeom>
            <a:gradFill flip="none" rotWithShape="1">
              <a:gsLst>
                <a:gs pos="0">
                  <a:srgbClr val="FFFFFF"/>
                </a:gs>
                <a:gs pos="100000">
                  <a:srgbClr val="75FF75"/>
                </a:gs>
              </a:gsLst>
              <a:lin ang="16200000" scaled="0"/>
            </a:gra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4400">
                  <a:solidFill>
                    <a:srgbClr val="008AE8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pPr>
            </a:p>
          </p:txBody>
        </p:sp>
        <p:sp>
          <p:nvSpPr>
            <p:cNvPr id="187" name="¿Por que Dios estaba muy disgustado?"/>
            <p:cNvSpPr/>
            <p:nvPr/>
          </p:nvSpPr>
          <p:spPr>
            <a:xfrm>
              <a:off x="4749801" y="609600"/>
              <a:ext cx="1270001" cy="1270000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ctr">
              <a:spAutoFit/>
            </a:bodyPr>
            <a:lstStyle>
              <a:lvl1pPr algn="ctr">
                <a:defRPr sz="4400">
                  <a:solidFill>
                    <a:srgbClr val="008AE8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pPr/>
              <a:r>
                <a:t>¿Por que Dios estaba muy disgustado?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ircl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32" presetID="4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7" dur="1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88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" name="C04-004" descr="C04-00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33400" y="1752600"/>
            <a:ext cx="8077200" cy="49149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53" name="Group"/>
          <p:cNvGrpSpPr/>
          <p:nvPr/>
        </p:nvGrpSpPr>
        <p:grpSpPr>
          <a:xfrm>
            <a:off x="304799" y="616898"/>
            <a:ext cx="8534401" cy="1925320"/>
            <a:chOff x="0" y="0"/>
            <a:chExt cx="8534400" cy="1925319"/>
          </a:xfrm>
        </p:grpSpPr>
        <p:sp>
          <p:nvSpPr>
            <p:cNvPr id="451" name="Rectangle"/>
            <p:cNvSpPr/>
            <p:nvPr/>
          </p:nvSpPr>
          <p:spPr>
            <a:xfrm>
              <a:off x="0" y="0"/>
              <a:ext cx="8534401" cy="1371600"/>
            </a:xfrm>
            <a:prstGeom prst="rect">
              <a:avLst/>
            </a:prstGeom>
            <a:solidFill>
              <a:srgbClr val="CFFFCF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b="1" sz="3800">
                  <a:solidFill>
                    <a:schemeClr val="accent2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  <a:latin typeface="Arial Narrow"/>
                  <a:ea typeface="Arial Narrow"/>
                  <a:cs typeface="Arial Narrow"/>
                  <a:sym typeface="Arial Narrow"/>
                </a:defRPr>
              </a:pPr>
            </a:p>
          </p:txBody>
        </p:sp>
        <p:sp>
          <p:nvSpPr>
            <p:cNvPr id="452" name="Noé y sus hijos construyendo el arca…"/>
            <p:cNvSpPr txBox="1"/>
            <p:nvPr/>
          </p:nvSpPr>
          <p:spPr>
            <a:xfrm>
              <a:off x="1352930" y="716281"/>
              <a:ext cx="7098540" cy="12090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ctr">
              <a:spAutoFit/>
            </a:bodyPr>
            <a:lstStyle/>
            <a:p>
              <a:pPr algn="ctr">
                <a:defRPr b="1" sz="3800">
                  <a:solidFill>
                    <a:schemeClr val="accent2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  <a:latin typeface="Arial Narrow"/>
                  <a:ea typeface="Arial Narrow"/>
                  <a:cs typeface="Arial Narrow"/>
                  <a:sym typeface="Arial Narrow"/>
                </a:defRPr>
              </a:pPr>
              <a:r>
                <a:t>Noé y sus hijos construyendo el arca</a:t>
              </a:r>
            </a:p>
            <a:p>
              <a:pPr algn="ctr">
                <a:defRPr b="1" sz="3800">
                  <a:solidFill>
                    <a:schemeClr val="accent2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  <a:latin typeface="Arial Narrow"/>
                  <a:ea typeface="Arial Narrow"/>
                  <a:cs typeface="Arial Narrow"/>
                  <a:sym typeface="Arial Narrow"/>
                </a:defRPr>
              </a:pPr>
              <a:r>
                <a:t>Y el pueblo incrédulo burlándose 2:5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ircle/>
      </p:transition>
    </mc:Choice>
    <mc:Fallback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5" name="C04-005" descr="C04-00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4800" y="1141412"/>
            <a:ext cx="8458200" cy="571658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58" name="Group"/>
          <p:cNvGrpSpPr/>
          <p:nvPr/>
        </p:nvGrpSpPr>
        <p:grpSpPr>
          <a:xfrm>
            <a:off x="-190635" y="152400"/>
            <a:ext cx="9329027" cy="914400"/>
            <a:chOff x="0" y="0"/>
            <a:chExt cx="9329025" cy="914400"/>
          </a:xfrm>
        </p:grpSpPr>
        <p:sp>
          <p:nvSpPr>
            <p:cNvPr id="456" name="Rectangle"/>
            <p:cNvSpPr/>
            <p:nvPr/>
          </p:nvSpPr>
          <p:spPr>
            <a:xfrm>
              <a:off x="228818" y="0"/>
              <a:ext cx="8871391" cy="914400"/>
            </a:xfrm>
            <a:prstGeom prst="rect">
              <a:avLst/>
            </a:prstGeom>
            <a:solidFill>
              <a:srgbClr val="CFFFCF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4400">
                  <a:solidFill>
                    <a:srgbClr val="0000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pPr>
            </a:p>
          </p:txBody>
        </p:sp>
        <p:sp>
          <p:nvSpPr>
            <p:cNvPr id="457" name="Noé Predica y ellos se burlan 7:11"/>
            <p:cNvSpPr txBox="1"/>
            <p:nvPr/>
          </p:nvSpPr>
          <p:spPr>
            <a:xfrm>
              <a:off x="-1" y="93980"/>
              <a:ext cx="9329027" cy="7264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 sz="4400">
                  <a:solidFill>
                    <a:srgbClr val="0000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pPr/>
              <a:r>
                <a:t>Noé Predica y ellos se burlan 7:11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ircle/>
      </p:transition>
    </mc:Choice>
    <mc:Fallback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" name="C04-012" descr="C04-01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063625"/>
            <a:ext cx="9144000" cy="579437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63" name="Group"/>
          <p:cNvGrpSpPr/>
          <p:nvPr/>
        </p:nvGrpSpPr>
        <p:grpSpPr>
          <a:xfrm>
            <a:off x="-3" y="-1"/>
            <a:ext cx="9144005" cy="1531621"/>
            <a:chOff x="-1" y="0"/>
            <a:chExt cx="9144003" cy="1531619"/>
          </a:xfrm>
        </p:grpSpPr>
        <p:sp>
          <p:nvSpPr>
            <p:cNvPr id="461" name="Rectangle"/>
            <p:cNvSpPr/>
            <p:nvPr/>
          </p:nvSpPr>
          <p:spPr>
            <a:xfrm>
              <a:off x="-2" y="-1"/>
              <a:ext cx="9144005" cy="1066801"/>
            </a:xfrm>
            <a:prstGeom prst="rect">
              <a:avLst/>
            </a:prstGeom>
            <a:solidFill>
              <a:schemeClr val="accent1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440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pPr>
            </a:p>
          </p:txBody>
        </p:sp>
        <p:sp>
          <p:nvSpPr>
            <p:cNvPr id="462" name="Todos estaban a salvo dentro del arca"/>
            <p:cNvSpPr txBox="1"/>
            <p:nvPr/>
          </p:nvSpPr>
          <p:spPr>
            <a:xfrm>
              <a:off x="1282349" y="805181"/>
              <a:ext cx="7849304" cy="7264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ctr">
              <a:spAutoFit/>
            </a:bodyPr>
            <a:lstStyle>
              <a:lvl1pPr algn="ctr">
                <a:defRPr sz="440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pPr/>
              <a:r>
                <a:t>Todos estaban a salvo dentro del arca</a:t>
              </a:r>
            </a:p>
          </p:txBody>
        </p:sp>
      </p:grpSp>
      <p:sp>
        <p:nvSpPr>
          <p:cNvPr id="464" name="Solo  7 y Noé fueron Salvos 2 P 2:5"/>
          <p:cNvSpPr txBox="1"/>
          <p:nvPr/>
        </p:nvSpPr>
        <p:spPr>
          <a:xfrm rot="21000535">
            <a:off x="225101" y="2378380"/>
            <a:ext cx="9037640" cy="7899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spcBef>
                <a:spcPts val="2800"/>
              </a:spcBef>
              <a:defRPr b="1" sz="480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Solo  7 y Noé fueron Salvos </a:t>
            </a:r>
            <a:r>
              <a:rPr sz="2000"/>
              <a:t>2 P 2:5</a:t>
            </a:r>
          </a:p>
        </p:txBody>
      </p:sp>
      <p:sp>
        <p:nvSpPr>
          <p:cNvPr id="465" name="1"/>
          <p:cNvSpPr txBox="1"/>
          <p:nvPr/>
        </p:nvSpPr>
        <p:spPr>
          <a:xfrm>
            <a:off x="1524000" y="3429001"/>
            <a:ext cx="312647" cy="624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spcBef>
                <a:spcPts val="2100"/>
              </a:spcBef>
              <a:defRPr b="1" sz="360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466" name="2"/>
          <p:cNvSpPr txBox="1"/>
          <p:nvPr/>
        </p:nvSpPr>
        <p:spPr>
          <a:xfrm>
            <a:off x="2528886" y="3810001"/>
            <a:ext cx="312648" cy="624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spcBef>
                <a:spcPts val="2100"/>
              </a:spcBef>
              <a:defRPr b="1" sz="360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467" name="3"/>
          <p:cNvSpPr txBox="1"/>
          <p:nvPr/>
        </p:nvSpPr>
        <p:spPr>
          <a:xfrm>
            <a:off x="6462712" y="3733801"/>
            <a:ext cx="312647" cy="624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spcBef>
                <a:spcPts val="2100"/>
              </a:spcBef>
              <a:defRPr b="1" sz="360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468" name="4"/>
          <p:cNvSpPr txBox="1"/>
          <p:nvPr/>
        </p:nvSpPr>
        <p:spPr>
          <a:xfrm>
            <a:off x="7010400" y="3429001"/>
            <a:ext cx="638175" cy="624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spcBef>
                <a:spcPts val="2100"/>
              </a:spcBef>
              <a:defRPr b="1" sz="360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/>
            <a:r>
              <a:t>4</a:t>
            </a:r>
          </a:p>
        </p:txBody>
      </p:sp>
      <p:sp>
        <p:nvSpPr>
          <p:cNvPr id="469" name="5"/>
          <p:cNvSpPr txBox="1"/>
          <p:nvPr/>
        </p:nvSpPr>
        <p:spPr>
          <a:xfrm>
            <a:off x="4814887" y="3581401"/>
            <a:ext cx="312647" cy="624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spcBef>
                <a:spcPts val="2100"/>
              </a:spcBef>
              <a:defRPr b="1" sz="360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/>
            <a:r>
              <a:t>5</a:t>
            </a:r>
          </a:p>
        </p:txBody>
      </p:sp>
      <p:sp>
        <p:nvSpPr>
          <p:cNvPr id="470" name="7"/>
          <p:cNvSpPr txBox="1"/>
          <p:nvPr/>
        </p:nvSpPr>
        <p:spPr>
          <a:xfrm>
            <a:off x="5562600" y="3657601"/>
            <a:ext cx="312647" cy="624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spcBef>
                <a:spcPts val="2100"/>
              </a:spcBef>
              <a:defRPr b="1" sz="360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/>
            <a:r>
              <a:t>7</a:t>
            </a:r>
          </a:p>
        </p:txBody>
      </p:sp>
      <p:sp>
        <p:nvSpPr>
          <p:cNvPr id="471" name="8"/>
          <p:cNvSpPr txBox="1"/>
          <p:nvPr/>
        </p:nvSpPr>
        <p:spPr>
          <a:xfrm>
            <a:off x="6186487" y="3240087"/>
            <a:ext cx="312647" cy="624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spcBef>
                <a:spcPts val="2100"/>
              </a:spcBef>
              <a:defRPr b="1" sz="360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/>
            <a:r>
              <a:t>8</a:t>
            </a:r>
          </a:p>
        </p:txBody>
      </p:sp>
      <p:sp>
        <p:nvSpPr>
          <p:cNvPr id="472" name="6"/>
          <p:cNvSpPr txBox="1"/>
          <p:nvPr/>
        </p:nvSpPr>
        <p:spPr>
          <a:xfrm>
            <a:off x="3733800" y="3581401"/>
            <a:ext cx="312647" cy="624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spcBef>
                <a:spcPts val="2100"/>
              </a:spcBef>
              <a:defRPr b="1" sz="360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/>
            <a:r>
              <a:t>6</a:t>
            </a:r>
          </a:p>
        </p:txBody>
      </p:sp>
      <p:sp>
        <p:nvSpPr>
          <p:cNvPr id="473" name="1"/>
          <p:cNvSpPr txBox="1"/>
          <p:nvPr/>
        </p:nvSpPr>
        <p:spPr>
          <a:xfrm>
            <a:off x="5576887" y="3668713"/>
            <a:ext cx="208393" cy="358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spcBef>
                <a:spcPts val="1000"/>
              </a:spcBef>
              <a:defRPr b="1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/>
            <a:r>
              <a:t>1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ircl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4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Class="entr" nodeType="click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65" grpId="1"/>
      <p:bldP build="whole" bldLvl="1" animBg="1" rev="0" advAuto="0" spid="464" grpId="9"/>
      <p:bldP build="whole" bldLvl="1" animBg="1" rev="0" advAuto="0" spid="470" grpId="7"/>
      <p:bldP build="whole" bldLvl="1" animBg="1" rev="0" advAuto="0" spid="468" grpId="4"/>
      <p:bldP build="whole" bldLvl="1" animBg="1" rev="0" advAuto="0" spid="466" grpId="2"/>
      <p:bldP build="whole" bldLvl="1" animBg="1" rev="0" advAuto="0" spid="469" grpId="5"/>
      <p:bldP build="whole" bldLvl="1" animBg="1" rev="0" advAuto="0" spid="472" grpId="6"/>
      <p:bldP build="whole" bldLvl="1" animBg="1" rev="0" advAuto="0" spid="467" grpId="3"/>
      <p:bldP build="whole" bldLvl="1" animBg="1" rev="0" advAuto="0" spid="471" grpId="8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en 9:13"/>
          <p:cNvSpPr txBox="1"/>
          <p:nvPr/>
        </p:nvSpPr>
        <p:spPr>
          <a:xfrm>
            <a:off x="6858000" y="304800"/>
            <a:ext cx="1295400" cy="350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spcBef>
                <a:spcPts val="1000"/>
              </a:spcBef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lvl1pPr>
          </a:lstStyle>
          <a:p>
            <a:pPr/>
            <a:r>
              <a:t>Gen 9:13</a:t>
            </a:r>
          </a:p>
        </p:txBody>
      </p:sp>
      <p:pic>
        <p:nvPicPr>
          <p:cNvPr id="476" name="Noah02.gif" descr="Noah02.g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79" name="Group"/>
          <p:cNvGrpSpPr/>
          <p:nvPr/>
        </p:nvGrpSpPr>
        <p:grpSpPr>
          <a:xfrm>
            <a:off x="0" y="1676400"/>
            <a:ext cx="3733801" cy="3505200"/>
            <a:chOff x="0" y="0"/>
            <a:chExt cx="3733800" cy="3505199"/>
          </a:xfrm>
        </p:grpSpPr>
        <p:sp>
          <p:nvSpPr>
            <p:cNvPr id="477" name="Shape"/>
            <p:cNvSpPr/>
            <p:nvPr/>
          </p:nvSpPr>
          <p:spPr>
            <a:xfrm>
              <a:off x="0" y="0"/>
              <a:ext cx="3733801" cy="35052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1462" y="4342"/>
                  </a:moveTo>
                  <a:lnTo>
                    <a:pt x="9722" y="1887"/>
                  </a:lnTo>
                  <a:lnTo>
                    <a:pt x="8550" y="6382"/>
                  </a:lnTo>
                  <a:lnTo>
                    <a:pt x="4502" y="3625"/>
                  </a:lnTo>
                  <a:lnTo>
                    <a:pt x="5372" y="7817"/>
                  </a:lnTo>
                  <a:lnTo>
                    <a:pt x="1172" y="8270"/>
                  </a:lnTo>
                  <a:lnTo>
                    <a:pt x="3935" y="11592"/>
                  </a:lnTo>
                  <a:lnTo>
                    <a:pt x="0" y="12877"/>
                  </a:lnTo>
                  <a:lnTo>
                    <a:pt x="3330" y="15370"/>
                  </a:lnTo>
                  <a:lnTo>
                    <a:pt x="1285" y="17825"/>
                  </a:lnTo>
                  <a:lnTo>
                    <a:pt x="4805" y="18240"/>
                  </a:lnTo>
                  <a:lnTo>
                    <a:pt x="4917" y="21600"/>
                  </a:lnTo>
                  <a:lnTo>
                    <a:pt x="7527" y="18125"/>
                  </a:lnTo>
                  <a:lnTo>
                    <a:pt x="8700" y="19712"/>
                  </a:lnTo>
                  <a:lnTo>
                    <a:pt x="9872" y="17370"/>
                  </a:lnTo>
                  <a:lnTo>
                    <a:pt x="11612" y="18842"/>
                  </a:lnTo>
                  <a:lnTo>
                    <a:pt x="12180" y="15935"/>
                  </a:lnTo>
                  <a:lnTo>
                    <a:pt x="14942" y="17370"/>
                  </a:lnTo>
                  <a:lnTo>
                    <a:pt x="14640" y="14350"/>
                  </a:lnTo>
                  <a:lnTo>
                    <a:pt x="18877" y="15632"/>
                  </a:lnTo>
                  <a:lnTo>
                    <a:pt x="16380" y="12310"/>
                  </a:lnTo>
                  <a:lnTo>
                    <a:pt x="18270" y="11290"/>
                  </a:lnTo>
                  <a:lnTo>
                    <a:pt x="16985" y="9402"/>
                  </a:lnTo>
                  <a:lnTo>
                    <a:pt x="21600" y="6645"/>
                  </a:lnTo>
                  <a:lnTo>
                    <a:pt x="16380" y="6532"/>
                  </a:lnTo>
                  <a:lnTo>
                    <a:pt x="18007" y="3172"/>
                  </a:lnTo>
                  <a:lnTo>
                    <a:pt x="14525" y="5777"/>
                  </a:lnTo>
                  <a:lnTo>
                    <a:pt x="14790" y="0"/>
                  </a:lnTo>
                  <a:close/>
                </a:path>
              </a:pathLst>
            </a:custGeom>
            <a:solidFill>
              <a:schemeClr val="accent1"/>
            </a:solidFill>
            <a:ln w="25400" cap="flat">
              <a:solidFill>
                <a:srgbClr val="006F6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2000">
                  <a:solidFill>
                    <a:srgbClr val="FFFFFF"/>
                  </a:solidFill>
                  <a:latin typeface="Arial Black"/>
                  <a:ea typeface="Arial Black"/>
                  <a:cs typeface="Arial Black"/>
                  <a:sym typeface="Arial Black"/>
                </a:defRPr>
              </a:pPr>
            </a:p>
          </p:txBody>
        </p:sp>
        <p:sp>
          <p:nvSpPr>
            <p:cNvPr id="478" name="Mi Arco he puesto en las nubes"/>
            <p:cNvSpPr txBox="1"/>
            <p:nvPr/>
          </p:nvSpPr>
          <p:spPr>
            <a:xfrm>
              <a:off x="928609" y="1231655"/>
              <a:ext cx="1602079" cy="11582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 sz="2000">
                  <a:solidFill>
                    <a:srgbClr val="FFFFFF"/>
                  </a:solidFill>
                  <a:latin typeface="Arial Black"/>
                  <a:ea typeface="Arial Black"/>
                  <a:cs typeface="Arial Black"/>
                  <a:sym typeface="Arial Black"/>
                </a:defRPr>
              </a:lvl1pPr>
            </a:lstStyle>
            <a:p>
              <a:pPr/>
              <a:r>
                <a:t>Mi Arco he puesto en las nubes</a:t>
              </a:r>
            </a:p>
          </p:txBody>
        </p:sp>
      </p:grpSp>
      <p:sp>
        <p:nvSpPr>
          <p:cNvPr id="480" name="Gen 9:13"/>
          <p:cNvSpPr txBox="1"/>
          <p:nvPr/>
        </p:nvSpPr>
        <p:spPr>
          <a:xfrm>
            <a:off x="4800600" y="228600"/>
            <a:ext cx="1044658" cy="350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spcBef>
                <a:spcPts val="1000"/>
              </a:spcBef>
              <a:defRPr>
                <a:solidFill>
                  <a:srgbClr val="000000"/>
                </a:solidFill>
                <a:latin typeface="+mj-lt"/>
                <a:ea typeface="+mj-ea"/>
                <a:cs typeface="+mj-cs"/>
                <a:sym typeface="Arial"/>
              </a:defRPr>
            </a:lvl1pPr>
          </a:lstStyle>
          <a:p>
            <a:pPr/>
            <a:r>
              <a:t>Gen 9:13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ircl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79" grpId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4" name="Group"/>
          <p:cNvGrpSpPr/>
          <p:nvPr/>
        </p:nvGrpSpPr>
        <p:grpSpPr>
          <a:xfrm>
            <a:off x="-2" y="152400"/>
            <a:ext cx="9144005" cy="838200"/>
            <a:chOff x="0" y="0"/>
            <a:chExt cx="9144004" cy="838200"/>
          </a:xfrm>
        </p:grpSpPr>
        <p:sp>
          <p:nvSpPr>
            <p:cNvPr id="482" name="Rectangle"/>
            <p:cNvSpPr/>
            <p:nvPr/>
          </p:nvSpPr>
          <p:spPr>
            <a:xfrm>
              <a:off x="-1" y="0"/>
              <a:ext cx="9144005" cy="838200"/>
            </a:xfrm>
            <a:prstGeom prst="rect">
              <a:avLst/>
            </a:prstGeom>
            <a:solidFill>
              <a:schemeClr val="accent1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4400">
                  <a:solidFill>
                    <a:srgbClr val="AFE1FF"/>
                  </a:solidFill>
                  <a:latin typeface="+mj-lt"/>
                  <a:ea typeface="+mj-ea"/>
                  <a:cs typeface="+mj-cs"/>
                  <a:sym typeface="Arial"/>
                </a:defRPr>
              </a:pPr>
            </a:p>
          </p:txBody>
        </p:sp>
        <p:sp>
          <p:nvSpPr>
            <p:cNvPr id="483" name="ARCA Único medio de Salvación"/>
            <p:cNvSpPr txBox="1"/>
            <p:nvPr/>
          </p:nvSpPr>
          <p:spPr>
            <a:xfrm>
              <a:off x="183226" y="65019"/>
              <a:ext cx="8777544" cy="7081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ctr">
              <a:spAutoFit/>
            </a:bodyPr>
            <a:lstStyle>
              <a:lvl1pPr algn="ctr">
                <a:defRPr b="1" sz="4400" u="sng">
                  <a:solidFill>
                    <a:srgbClr val="FFFFFF"/>
                  </a:solidFill>
                  <a:effectLst>
                    <a:outerShdw sx="100000" sy="100000" kx="0" ky="0" algn="b" rotWithShape="0" blurRad="12700" dist="25400" dir="2700000">
                      <a:srgbClr val="000000"/>
                    </a:outerShdw>
                  </a:effectLst>
                  <a:latin typeface="+mj-lt"/>
                  <a:ea typeface="+mj-ea"/>
                  <a:cs typeface="+mj-cs"/>
                  <a:sym typeface="Arial"/>
                </a:defRPr>
              </a:lvl1pPr>
            </a:lstStyle>
            <a:p>
              <a:pPr/>
              <a:r>
                <a:t>ARCA Único medio de Salvación</a:t>
              </a:r>
            </a:p>
          </p:txBody>
        </p:sp>
      </p:grpSp>
      <p:pic>
        <p:nvPicPr>
          <p:cNvPr id="485" name="Ark" descr="Ark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362200" y="1219200"/>
            <a:ext cx="3886200" cy="38862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88" name="Group"/>
          <p:cNvGrpSpPr/>
          <p:nvPr/>
        </p:nvGrpSpPr>
        <p:grpSpPr>
          <a:xfrm>
            <a:off x="304800" y="2057399"/>
            <a:ext cx="1676400" cy="1524001"/>
            <a:chOff x="0" y="0"/>
            <a:chExt cx="1676400" cy="1524000"/>
          </a:xfrm>
        </p:grpSpPr>
        <p:sp>
          <p:nvSpPr>
            <p:cNvPr id="486" name="Oval"/>
            <p:cNvSpPr/>
            <p:nvPr/>
          </p:nvSpPr>
          <p:spPr>
            <a:xfrm>
              <a:off x="0" y="-1"/>
              <a:ext cx="1676400" cy="1524001"/>
            </a:xfrm>
            <a:prstGeom prst="ellipse">
              <a:avLst/>
            </a:prstGeom>
            <a:solidFill>
              <a:schemeClr val="accent1"/>
            </a:solidFill>
            <a:ln w="5715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440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Arial"/>
                </a:defRPr>
              </a:pPr>
            </a:p>
          </p:txBody>
        </p:sp>
        <p:sp>
          <p:nvSpPr>
            <p:cNvPr id="487" name="Gen.7"/>
            <p:cNvSpPr txBox="1"/>
            <p:nvPr/>
          </p:nvSpPr>
          <p:spPr>
            <a:xfrm>
              <a:off x="25010" y="407919"/>
              <a:ext cx="1626377" cy="7081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ctr">
              <a:spAutoFit/>
            </a:bodyPr>
            <a:lstStyle>
              <a:lvl1pPr algn="ctr">
                <a:defRPr sz="440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Arial"/>
                </a:defRPr>
              </a:lvl1pPr>
            </a:lstStyle>
            <a:p>
              <a:pPr/>
              <a:r>
                <a:t>Gen.7</a:t>
              </a:r>
            </a:p>
          </p:txBody>
        </p:sp>
      </p:grpSp>
      <p:grpSp>
        <p:nvGrpSpPr>
          <p:cNvPr id="491" name="Group"/>
          <p:cNvGrpSpPr/>
          <p:nvPr/>
        </p:nvGrpSpPr>
        <p:grpSpPr>
          <a:xfrm>
            <a:off x="-2" y="5638800"/>
            <a:ext cx="9144005" cy="1219200"/>
            <a:chOff x="0" y="0"/>
            <a:chExt cx="9144004" cy="1219200"/>
          </a:xfrm>
        </p:grpSpPr>
        <p:sp>
          <p:nvSpPr>
            <p:cNvPr id="489" name="Rectangle"/>
            <p:cNvSpPr/>
            <p:nvPr/>
          </p:nvSpPr>
          <p:spPr>
            <a:xfrm>
              <a:off x="-1" y="0"/>
              <a:ext cx="9144005" cy="1219200"/>
            </a:xfrm>
            <a:prstGeom prst="rect">
              <a:avLst/>
            </a:prstGeom>
            <a:solidFill>
              <a:srgbClr val="92EEEE"/>
            </a:soli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4400">
                  <a:solidFill>
                    <a:srgbClr val="008AE8"/>
                  </a:solidFill>
                  <a:latin typeface="+mj-lt"/>
                  <a:ea typeface="+mj-ea"/>
                  <a:cs typeface="+mj-cs"/>
                  <a:sym typeface="Arial"/>
                </a:defRPr>
              </a:pPr>
            </a:p>
          </p:txBody>
        </p:sp>
        <p:sp>
          <p:nvSpPr>
            <p:cNvPr id="490" name="Los que no creyeron, Perecieron"/>
            <p:cNvSpPr txBox="1"/>
            <p:nvPr/>
          </p:nvSpPr>
          <p:spPr>
            <a:xfrm>
              <a:off x="466173" y="255519"/>
              <a:ext cx="8211651" cy="7081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ctr">
              <a:spAutoFit/>
            </a:bodyPr>
            <a:lstStyle>
              <a:lvl1pPr algn="ctr">
                <a:defRPr sz="4400">
                  <a:solidFill>
                    <a:srgbClr val="008AE8"/>
                  </a:solidFill>
                  <a:latin typeface="+mj-lt"/>
                  <a:ea typeface="+mj-ea"/>
                  <a:cs typeface="+mj-cs"/>
                  <a:sym typeface="Arial"/>
                </a:defRPr>
              </a:lvl1pPr>
            </a:lstStyle>
            <a:p>
              <a:pPr/>
              <a:r>
                <a:t>Los que no creyeron, Perecieron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ircl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LA MALDAD  ERA MUCHA Gen 6:5"/>
          <p:cNvSpPr txBox="1"/>
          <p:nvPr/>
        </p:nvSpPr>
        <p:spPr>
          <a:xfrm>
            <a:off x="228600" y="304800"/>
            <a:ext cx="8915400" cy="726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spcBef>
                <a:spcPts val="2600"/>
              </a:spcBef>
              <a:defRPr b="1" sz="4400">
                <a:solidFill>
                  <a:srgbClr val="CCFF33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/>
            <a:r>
              <a:t>         LA MALDAD  ERA MUCHA Gen 6:5 </a:t>
            </a:r>
          </a:p>
        </p:txBody>
      </p:sp>
      <p:sp>
        <p:nvSpPr>
          <p:cNvPr id="191" name="Text"/>
          <p:cNvSpPr txBox="1"/>
          <p:nvPr/>
        </p:nvSpPr>
        <p:spPr>
          <a:xfrm>
            <a:off x="457200" y="492058"/>
            <a:ext cx="8229600" cy="7081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>
            <a:lvl1pPr algn="ctr">
              <a:defRPr sz="4400">
                <a:solidFill>
                  <a:srgbClr val="CCEC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latin typeface="+mj-lt"/>
                <a:ea typeface="+mj-ea"/>
                <a:cs typeface="+mj-cs"/>
                <a:sym typeface="Arial"/>
              </a:defRPr>
            </a:lvl1pPr>
          </a:lstStyle>
          <a:p>
            <a:pPr/>
            <a:r>
              <a:t> </a:t>
            </a:r>
          </a:p>
        </p:txBody>
      </p:sp>
      <p:sp>
        <p:nvSpPr>
          <p:cNvPr id="192" name="Y vio Jehová que la maldad  de los hombres era mucha en la tierra,"/>
          <p:cNvSpPr txBox="1"/>
          <p:nvPr/>
        </p:nvSpPr>
        <p:spPr>
          <a:xfrm>
            <a:off x="0" y="1828800"/>
            <a:ext cx="8686800" cy="1361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spcBef>
                <a:spcPts val="2600"/>
              </a:spcBef>
              <a:defRPr sz="440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Y vio Jehová que la maldad </a:t>
            </a:r>
            <a:br/>
            <a:r>
              <a:t>de los hombres era mucha en la tierra, </a:t>
            </a:r>
          </a:p>
        </p:txBody>
      </p:sp>
      <p:pic>
        <p:nvPicPr>
          <p:cNvPr id="193" name="Demon_2.gif" descr="Demon_2.gi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759575" y="1066800"/>
            <a:ext cx="2384425" cy="2481264"/>
          </a:xfrm>
          <a:prstGeom prst="rect">
            <a:avLst/>
          </a:prstGeom>
          <a:ln w="12700">
            <a:miter lim="400000"/>
          </a:ln>
        </p:spPr>
      </p:pic>
      <p:sp>
        <p:nvSpPr>
          <p:cNvPr id="194" name="y que todo designio de los pensamientos del corazón de ellos era de continuo solamente el mal. (Gen 6:5)"/>
          <p:cNvSpPr txBox="1"/>
          <p:nvPr/>
        </p:nvSpPr>
        <p:spPr>
          <a:xfrm>
            <a:off x="-2" y="4038601"/>
            <a:ext cx="9144004" cy="18059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spcBef>
                <a:spcPts val="2400"/>
              </a:spcBef>
              <a:defRPr sz="400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y que todo designio de los pensamientos del corazón de ellos era de continuo solamente el mal.</a:t>
            </a:r>
            <a:r>
              <a:rPr>
                <a:latin typeface="+mj-lt"/>
                <a:ea typeface="+mj-ea"/>
                <a:cs typeface="+mj-cs"/>
                <a:sym typeface="Arial"/>
              </a:rPr>
              <a:t> (Gen 6:5)</a:t>
            </a:r>
          </a:p>
        </p:txBody>
      </p:sp>
      <p:sp>
        <p:nvSpPr>
          <p:cNvPr id="195" name="1 Jn 5:19…"/>
          <p:cNvSpPr txBox="1"/>
          <p:nvPr/>
        </p:nvSpPr>
        <p:spPr>
          <a:xfrm>
            <a:off x="8294265" y="1043701"/>
            <a:ext cx="990602" cy="3666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1000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1 Jn 5:19</a:t>
            </a:r>
          </a:p>
          <a:p>
            <a:pPr>
              <a:defRPr sz="1000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t>Jn 8:44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ircl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94" grpId="3"/>
      <p:bldP build="whole" bldLvl="1" animBg="1" rev="0" advAuto="0" spid="190" grpId="1"/>
      <p:bldP build="whole" bldLvl="1" animBg="1" rev="0" advAuto="0" spid="192" grpId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ERAN CARNALES"/>
          <p:cNvSpPr txBox="1"/>
          <p:nvPr/>
        </p:nvSpPr>
        <p:spPr>
          <a:xfrm>
            <a:off x="304800" y="304800"/>
            <a:ext cx="8534400" cy="726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spcBef>
                <a:spcPts val="2600"/>
              </a:spcBef>
              <a:defRPr b="1" sz="4400">
                <a:solidFill>
                  <a:srgbClr val="CCFF33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/>
            <a:r>
              <a:t>             ERAN CARNALES</a:t>
            </a:r>
          </a:p>
        </p:txBody>
      </p:sp>
      <p:sp>
        <p:nvSpPr>
          <p:cNvPr id="200" name="&quot;Y dijo Jehová: No contenderá  mi espíritu con el hombre para  siempre, porque ciertamente él  es carne;"/>
          <p:cNvSpPr txBox="1"/>
          <p:nvPr/>
        </p:nvSpPr>
        <p:spPr>
          <a:xfrm>
            <a:off x="0" y="1676400"/>
            <a:ext cx="8610600" cy="2631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spcBef>
                <a:spcPts val="2600"/>
              </a:spcBef>
              <a:defRPr sz="440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"Y dijo Jehová: No contenderá </a:t>
            </a:r>
            <a:br/>
            <a:r>
              <a:t>mi espíritu con el hombre para </a:t>
            </a:r>
            <a:br/>
            <a:r>
              <a:t>siempre, porque ciertamente él </a:t>
            </a:r>
            <a:br/>
            <a:r>
              <a:t>es carne; </a:t>
            </a:r>
          </a:p>
        </p:txBody>
      </p:sp>
      <p:pic>
        <p:nvPicPr>
          <p:cNvPr id="201" name="wages_of_Sin_small.jpg" descr="wages_of_Sin_small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434137" y="304800"/>
            <a:ext cx="2709864" cy="3413125"/>
          </a:xfrm>
          <a:prstGeom prst="rect">
            <a:avLst/>
          </a:prstGeom>
          <a:ln w="12700">
            <a:miter lim="400000"/>
          </a:ln>
        </p:spPr>
      </p:pic>
      <p:sp>
        <p:nvSpPr>
          <p:cNvPr id="202" name="mas serán sus días ciento veinte años.“ (Gen 6:3)"/>
          <p:cNvSpPr txBox="1"/>
          <p:nvPr/>
        </p:nvSpPr>
        <p:spPr>
          <a:xfrm>
            <a:off x="0" y="4495801"/>
            <a:ext cx="8913871" cy="1488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spcBef>
                <a:spcPts val="2800"/>
              </a:spcBef>
              <a:defRPr sz="480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mas serán sus días ciento veinte años.“</a:t>
            </a:r>
            <a:br/>
            <a:r>
              <a:t>(Gen 6:3)</a:t>
            </a:r>
          </a:p>
        </p:txBody>
      </p:sp>
      <p:grpSp>
        <p:nvGrpSpPr>
          <p:cNvPr id="205" name="Group"/>
          <p:cNvGrpSpPr/>
          <p:nvPr/>
        </p:nvGrpSpPr>
        <p:grpSpPr>
          <a:xfrm>
            <a:off x="1951297" y="1752600"/>
            <a:ext cx="4449504" cy="2251374"/>
            <a:chOff x="0" y="0"/>
            <a:chExt cx="4449502" cy="2251373"/>
          </a:xfrm>
        </p:grpSpPr>
        <p:sp>
          <p:nvSpPr>
            <p:cNvPr id="203" name="Rectangle"/>
            <p:cNvSpPr/>
            <p:nvPr/>
          </p:nvSpPr>
          <p:spPr>
            <a:xfrm>
              <a:off x="1172901" y="0"/>
              <a:ext cx="3276602" cy="609600"/>
            </a:xfrm>
            <a:prstGeom prst="rect">
              <a:avLst/>
            </a:prstGeom>
            <a:noFill/>
            <a:ln w="57150" cap="flat">
              <a:solidFill>
                <a:srgbClr val="FFFF0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Arial"/>
                </a:defRPr>
              </a:pPr>
            </a:p>
          </p:txBody>
        </p:sp>
        <p:sp>
          <p:nvSpPr>
            <p:cNvPr id="204" name="Line"/>
            <p:cNvSpPr/>
            <p:nvPr/>
          </p:nvSpPr>
          <p:spPr>
            <a:xfrm flipV="1">
              <a:off x="0" y="640786"/>
              <a:ext cx="1426384" cy="1610588"/>
            </a:xfrm>
            <a:prstGeom prst="line">
              <a:avLst/>
            </a:prstGeom>
            <a:noFill/>
            <a:ln w="57150" cap="flat">
              <a:solidFill>
                <a:srgbClr val="FFFF0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</p:grpSp>
      <p:sp>
        <p:nvSpPr>
          <p:cNvPr id="206" name="Romanos 8:5-8"/>
          <p:cNvSpPr txBox="1"/>
          <p:nvPr/>
        </p:nvSpPr>
        <p:spPr>
          <a:xfrm>
            <a:off x="2209800" y="3975101"/>
            <a:ext cx="990600" cy="2024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800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lvl1pPr>
          </a:lstStyle>
          <a:p>
            <a:pPr/>
            <a:r>
              <a:t>Romanos 8:5-8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ircl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99" grpId="1"/>
      <p:bldP build="whole" bldLvl="1" animBg="1" rev="0" advAuto="0" spid="205" grpId="3"/>
      <p:bldP build="whole" bldLvl="1" animBg="1" rev="0" advAuto="0" spid="202" grpId="4"/>
      <p:bldP build="whole" bldLvl="1" animBg="1" rev="0" advAuto="0" spid="200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33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HABIA MUCHA VIOLENCIA"/>
          <p:cNvSpPr txBox="1"/>
          <p:nvPr/>
        </p:nvSpPr>
        <p:spPr>
          <a:xfrm>
            <a:off x="990600" y="152400"/>
            <a:ext cx="6477000" cy="726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lnSpc>
                <a:spcPct val="80000"/>
              </a:lnSpc>
              <a:spcBef>
                <a:spcPts val="1000"/>
              </a:spcBef>
              <a:defRPr b="1" sz="4400">
                <a:solidFill>
                  <a:srgbClr val="CCFF33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/>
            <a:r>
              <a:t>HABIA MUCHA VIOLENCIA</a:t>
            </a:r>
          </a:p>
        </p:txBody>
      </p:sp>
      <p:sp>
        <p:nvSpPr>
          <p:cNvPr id="211" name="&quot;Y se corrompió la tierra delante de Dios, y estaba la tierra llena de violencia. Y miró Dios la tierra, y he aquí que estaba corrompida; porque toda carne había corrompido su camino sobre la tierra.&quot; (Gen 6:11-12)"/>
          <p:cNvSpPr txBox="1"/>
          <p:nvPr/>
        </p:nvSpPr>
        <p:spPr>
          <a:xfrm>
            <a:off x="0" y="1600200"/>
            <a:ext cx="8991600" cy="3901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440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/>
            <a:r>
              <a:t>"Y se corrompió la tierra delante de Dios, y estaba la tierra llena de violencia. Y miró Dios la tierra, y he aquí que estaba corrompida; porque toda carne había corrompido su camino sobre la tierra." (Gen 6:11-12)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ircl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10" grpId="1"/>
      <p:bldP build="whole" bldLvl="1" animBg="1" rev="0" advAuto="0" spid="211" grpId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33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Pensaban solo en hacer MAL"/>
          <p:cNvSpPr txBox="1"/>
          <p:nvPr/>
        </p:nvSpPr>
        <p:spPr>
          <a:xfrm>
            <a:off x="228600" y="304800"/>
            <a:ext cx="8458200" cy="726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spcBef>
                <a:spcPts val="2600"/>
              </a:spcBef>
              <a:defRPr b="1" sz="4400">
                <a:solidFill>
                  <a:srgbClr val="CCFF33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/>
            <a:r>
              <a:t>Pensaban solo en hacer MAL</a:t>
            </a:r>
          </a:p>
        </p:txBody>
      </p:sp>
      <p:sp>
        <p:nvSpPr>
          <p:cNvPr id="214" name="&quot;Y vio Jehová que la maldad de los hombres era mucha en la tierra, y que todo designio de los pensamientos del corazón de ellos era de continuo solamente el mal.&quot; (Gen 6:5)"/>
          <p:cNvSpPr txBox="1"/>
          <p:nvPr/>
        </p:nvSpPr>
        <p:spPr>
          <a:xfrm>
            <a:off x="152400" y="1524000"/>
            <a:ext cx="8686800" cy="3266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spcBef>
                <a:spcPts val="2600"/>
              </a:spcBef>
              <a:defRPr sz="440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/>
            <a:r>
              <a:t>"Y vio Jehová que la maldad de los hombres era mucha en la tierra, y que todo designio de los pensamientos del corazón de ellos era de continuo solamente el mal." (Gen 6:5)</a:t>
            </a:r>
          </a:p>
        </p:txBody>
      </p:sp>
      <p:sp>
        <p:nvSpPr>
          <p:cNvPr id="215" name="Rounded Rectangle"/>
          <p:cNvSpPr/>
          <p:nvPr/>
        </p:nvSpPr>
        <p:spPr>
          <a:xfrm>
            <a:off x="3757464" y="1676400"/>
            <a:ext cx="3632866" cy="609600"/>
          </a:xfrm>
          <a:prstGeom prst="roundRect">
            <a:avLst>
              <a:gd name="adj" fmla="val 16667"/>
            </a:avLst>
          </a:prstGeom>
          <a:ln w="38100">
            <a:solidFill>
              <a:srgbClr val="FFFF00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</a:p>
        </p:txBody>
      </p:sp>
      <p:sp>
        <p:nvSpPr>
          <p:cNvPr id="216" name="Line"/>
          <p:cNvSpPr/>
          <p:nvPr/>
        </p:nvSpPr>
        <p:spPr>
          <a:xfrm flipV="1" rot="10800000">
            <a:off x="3048000" y="2286000"/>
            <a:ext cx="1371600" cy="762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cubicBezTo>
                  <a:pt x="5400" y="0"/>
                  <a:pt x="10800" y="5400"/>
                  <a:pt x="10800" y="10800"/>
                </a:cubicBezTo>
                <a:cubicBezTo>
                  <a:pt x="10800" y="16200"/>
                  <a:pt x="16200" y="21600"/>
                  <a:pt x="21600" y="21600"/>
                </a:cubicBezTo>
              </a:path>
            </a:pathLst>
          </a:custGeom>
          <a:ln w="57150">
            <a:solidFill>
              <a:srgbClr val="FFFF00"/>
            </a:solidFill>
            <a:tailEnd type="triangle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Arial"/>
              </a:defRPr>
            </a:pPr>
          </a:p>
        </p:txBody>
      </p:sp>
      <p:sp>
        <p:nvSpPr>
          <p:cNvPr id="217" name="Rounded Rectangle"/>
          <p:cNvSpPr/>
          <p:nvPr/>
        </p:nvSpPr>
        <p:spPr>
          <a:xfrm>
            <a:off x="152400" y="2971800"/>
            <a:ext cx="6612712" cy="609600"/>
          </a:xfrm>
          <a:prstGeom prst="roundRect">
            <a:avLst>
              <a:gd name="adj" fmla="val 16667"/>
            </a:avLst>
          </a:prstGeom>
          <a:ln w="38100">
            <a:solidFill>
              <a:srgbClr val="FFFF00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</a:p>
        </p:txBody>
      </p:sp>
      <p:sp>
        <p:nvSpPr>
          <p:cNvPr id="218" name="Rounded Rectangle"/>
          <p:cNvSpPr/>
          <p:nvPr/>
        </p:nvSpPr>
        <p:spPr>
          <a:xfrm>
            <a:off x="184758" y="4068219"/>
            <a:ext cx="5870450" cy="821333"/>
          </a:xfrm>
          <a:prstGeom prst="roundRect">
            <a:avLst>
              <a:gd name="adj" fmla="val 12370"/>
            </a:avLst>
          </a:prstGeom>
          <a:ln w="38100">
            <a:solidFill>
              <a:srgbClr val="FFFF00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</a:p>
        </p:txBody>
      </p:sp>
      <p:sp>
        <p:nvSpPr>
          <p:cNvPr id="219" name="Line"/>
          <p:cNvSpPr/>
          <p:nvPr/>
        </p:nvSpPr>
        <p:spPr>
          <a:xfrm flipH="1">
            <a:off x="2999812" y="3505200"/>
            <a:ext cx="2029388" cy="7026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cubicBezTo>
                  <a:pt x="5400" y="0"/>
                  <a:pt x="10800" y="5400"/>
                  <a:pt x="10800" y="10800"/>
                </a:cubicBezTo>
                <a:cubicBezTo>
                  <a:pt x="10800" y="16200"/>
                  <a:pt x="16200" y="21600"/>
                  <a:pt x="21600" y="21600"/>
                </a:cubicBezTo>
              </a:path>
            </a:pathLst>
          </a:custGeom>
          <a:ln w="57150">
            <a:solidFill>
              <a:srgbClr val="FFFF00"/>
            </a:solidFill>
            <a:tailEnd type="triangle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Arial"/>
              </a:defRPr>
            </a:pPr>
          </a:p>
        </p:txBody>
      </p:sp>
      <p:pic>
        <p:nvPicPr>
          <p:cNvPr id="220" name="http://img136.imageshack.us/img136/9237/corazon8sb.jpg" descr="http://img136.imageshack.us/img136/9237/corazon8sb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362700" y="4343400"/>
            <a:ext cx="2438400" cy="2438400"/>
          </a:xfrm>
          <a:prstGeom prst="rect">
            <a:avLst/>
          </a:prstGeom>
          <a:ln w="12700">
            <a:miter lim="400000"/>
          </a:ln>
        </p:spPr>
      </p:pic>
      <p:sp>
        <p:nvSpPr>
          <p:cNvPr id="221" name="Line"/>
          <p:cNvSpPr/>
          <p:nvPr/>
        </p:nvSpPr>
        <p:spPr>
          <a:xfrm rot="10800000">
            <a:off x="1676400" y="4038600"/>
            <a:ext cx="4800600" cy="14478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cubicBezTo>
                  <a:pt x="8096" y="0"/>
                  <a:pt x="16191" y="5400"/>
                  <a:pt x="16191" y="10800"/>
                </a:cubicBezTo>
                <a:cubicBezTo>
                  <a:pt x="16191" y="16200"/>
                  <a:pt x="18896" y="21600"/>
                  <a:pt x="21600" y="21600"/>
                </a:cubicBezTo>
              </a:path>
            </a:pathLst>
          </a:custGeom>
          <a:ln w="57150">
            <a:solidFill>
              <a:srgbClr val="FFFF00"/>
            </a:solidFill>
            <a:tailEnd type="triangle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Arial"/>
              </a:defRPr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ircl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18" grpId="9"/>
      <p:bldP build="whole" bldLvl="1" animBg="1" rev="0" advAuto="0" spid="220" grpId="6"/>
      <p:bldP build="whole" bldLvl="1" animBg="1" rev="0" advAuto="0" spid="216" grpId="4"/>
      <p:bldP build="whole" bldLvl="1" animBg="1" rev="0" advAuto="0" spid="217" grpId="5"/>
      <p:bldP build="whole" bldLvl="1" animBg="1" rev="0" advAuto="0" spid="215" grpId="3"/>
      <p:bldP build="whole" bldLvl="1" animBg="1" rev="0" advAuto="0" spid="221" grpId="7"/>
      <p:bldP build="whole" bldLvl="1" animBg="1" rev="0" advAuto="0" spid="214" grpId="2"/>
      <p:bldP build="whole" bldLvl="1" animBg="1" rev="0" advAuto="0" spid="213" grpId="1"/>
      <p:bldP build="whole" bldLvl="1" animBg="1" rev="0" advAuto="0" spid="219" grpId="8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noahsark" descr="noahsark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9144000" cy="4495800"/>
          </a:xfrm>
          <a:prstGeom prst="rect">
            <a:avLst/>
          </a:prstGeom>
          <a:ln w="12700">
            <a:miter lim="400000"/>
          </a:ln>
        </p:spPr>
      </p:pic>
      <p:sp>
        <p:nvSpPr>
          <p:cNvPr id="226" name="Noé fue el único que se esforzó en agradar a Dios"/>
          <p:cNvSpPr txBox="1"/>
          <p:nvPr/>
        </p:nvSpPr>
        <p:spPr>
          <a:xfrm>
            <a:off x="-2" y="381000"/>
            <a:ext cx="9144004" cy="1320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algn="ctr" defTabSz="466344">
              <a:defRPr sz="3600">
                <a:solidFill>
                  <a:srgbClr val="A603AB"/>
                </a:solidFill>
                <a:effectLst>
                  <a:outerShdw sx="100000" sy="100000" kx="0" ky="0" algn="b" rotWithShape="0" blurRad="38100" dist="18319" dir="2700000">
                    <a:srgbClr val="C0C0C0">
                      <a:alpha val="79998"/>
                    </a:srgbClr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Noé fue el único que se esforzó en agradar a Dios</a:t>
            </a:r>
          </a:p>
        </p:txBody>
      </p:sp>
      <p:grpSp>
        <p:nvGrpSpPr>
          <p:cNvPr id="229" name="Group"/>
          <p:cNvGrpSpPr/>
          <p:nvPr/>
        </p:nvGrpSpPr>
        <p:grpSpPr>
          <a:xfrm>
            <a:off x="-2" y="4267200"/>
            <a:ext cx="9144006" cy="2451100"/>
            <a:chOff x="0" y="0"/>
            <a:chExt cx="9144005" cy="2451100"/>
          </a:xfrm>
        </p:grpSpPr>
        <p:sp>
          <p:nvSpPr>
            <p:cNvPr id="227" name="Oval"/>
            <p:cNvSpPr/>
            <p:nvPr/>
          </p:nvSpPr>
          <p:spPr>
            <a:xfrm>
              <a:off x="-1" y="0"/>
              <a:ext cx="9144006" cy="2451100"/>
            </a:xfrm>
            <a:prstGeom prst="ellipse">
              <a:avLst/>
            </a:prstGeom>
            <a:gradFill flip="none" rotWithShape="1">
              <a:gsLst>
                <a:gs pos="0">
                  <a:srgbClr val="FFFFFF"/>
                </a:gs>
                <a:gs pos="100000">
                  <a:srgbClr val="75FF75"/>
                </a:gs>
              </a:gsLst>
              <a:lin ang="16200000" scaled="0"/>
            </a:gra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6600">
                  <a:solidFill>
                    <a:srgbClr val="0000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pPr>
            </a:p>
          </p:txBody>
        </p:sp>
        <p:sp>
          <p:nvSpPr>
            <p:cNvPr id="228" name="¡Guardó a Noé, pregonero de…"/>
            <p:cNvSpPr txBox="1"/>
            <p:nvPr/>
          </p:nvSpPr>
          <p:spPr>
            <a:xfrm>
              <a:off x="325246" y="463047"/>
              <a:ext cx="8493506" cy="15250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ctr">
              <a:spAutoFit/>
            </a:bodyPr>
            <a:lstStyle/>
            <a:p>
              <a:pPr algn="ctr">
                <a:defRPr sz="4400">
                  <a:solidFill>
                    <a:srgbClr val="0000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pPr>
              <a:r>
                <a:t>¡</a:t>
              </a:r>
              <a:r>
                <a:rPr>
                  <a:solidFill>
                    <a:srgbClr val="363636"/>
                  </a:solidFill>
                </a:rPr>
                <a:t>G</a:t>
              </a:r>
              <a:r>
                <a:rPr>
                  <a:solidFill>
                    <a:srgbClr val="363636"/>
                  </a:solidFill>
                  <a:latin typeface="+mj-lt"/>
                  <a:ea typeface="+mj-ea"/>
                  <a:cs typeface="+mj-cs"/>
                  <a:sym typeface="Arial"/>
                </a:rPr>
                <a:t>uardó a Noé, pregonero de</a:t>
              </a:r>
              <a:endParaRPr>
                <a:solidFill>
                  <a:srgbClr val="363636"/>
                </a:solidFill>
              </a:endParaRPr>
            </a:p>
            <a:p>
              <a:pPr algn="ctr">
                <a:defRPr sz="4400">
                  <a:solidFill>
                    <a:srgbClr val="363636"/>
                  </a:solidFill>
                  <a:latin typeface="+mj-lt"/>
                  <a:ea typeface="+mj-ea"/>
                  <a:cs typeface="+mj-cs"/>
                  <a:sym typeface="Arial"/>
                </a:defRPr>
              </a:pPr>
              <a:r>
                <a:t> justicia, con otras siete personas</a:t>
              </a:r>
              <a:r>
                <a:rPr>
                  <a:solidFill>
                    <a:srgbClr val="0000FF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!</a:t>
              </a:r>
              <a:endParaRPr>
                <a:solidFill>
                  <a:srgbClr val="0000FF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  <a:p>
              <a:pPr algn="ctr">
                <a:defRPr sz="900">
                  <a:solidFill>
                    <a:srgbClr val="0000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pPr>
              <a:r>
                <a:t>2 Ped 2:5</a:t>
              </a:r>
            </a:p>
          </p:txBody>
        </p:sp>
      </p:grpSp>
      <p:sp>
        <p:nvSpPr>
          <p:cNvPr id="230" name="Lucas 13:24 Esforzaos a entrar por la puerta angosta; porque os digo que muchos procurarán entrar, y no podrán"/>
          <p:cNvSpPr/>
          <p:nvPr/>
        </p:nvSpPr>
        <p:spPr>
          <a:xfrm>
            <a:off x="1295400" y="1981200"/>
            <a:ext cx="7696200" cy="1672588"/>
          </a:xfrm>
          <a:prstGeom prst="rect">
            <a:avLst/>
          </a:prstGeom>
          <a:ln w="57150">
            <a:solidFill>
              <a:srgbClr val="FFC000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 u="sng">
                <a:solidFill>
                  <a:srgbClr val="99FF99"/>
                </a:solidFill>
                <a:uFill>
                  <a:solidFill>
                    <a:srgbClr val="99FF99"/>
                  </a:solidFill>
                </a:uFill>
                <a:latin typeface="+mj-lt"/>
                <a:ea typeface="+mj-ea"/>
                <a:cs typeface="+mj-cs"/>
                <a:sym typeface="Arial"/>
              </a:defRPr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4" invalidUrl="" action="" tgtFrame="" tooltip="" history="1" highlightClick="0" endSnd="0"/>
              </a:rPr>
              <a:t>Lucas 13:24</a:t>
            </a:r>
            <a:br/>
            <a:r>
              <a:rPr b="0" sz="2400" u="none">
                <a:solidFill>
                  <a:srgbClr val="000000"/>
                </a:solidFill>
                <a:uFillTx/>
                <a:latin typeface="Arial Black"/>
                <a:ea typeface="Arial Black"/>
                <a:cs typeface="Arial Black"/>
                <a:sym typeface="Arial Black"/>
              </a:rPr>
              <a:t>Esforzaos a entrar por la puerta angosta; porque os digo que muchos procurarán entrar, y no podrán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ircl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xit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30" grpId="2"/>
      <p:bldP build="whole" bldLvl="1" animBg="1" rev="0" advAuto="0" spid="229" grpId="3"/>
      <p:bldP build="whole" bldLvl="1" animBg="1" rev="0" advAuto="0" spid="230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roup"/>
          <p:cNvGrpSpPr/>
          <p:nvPr/>
        </p:nvGrpSpPr>
        <p:grpSpPr>
          <a:xfrm>
            <a:off x="-2" y="228600"/>
            <a:ext cx="9144006" cy="1219200"/>
            <a:chOff x="0" y="0"/>
            <a:chExt cx="9144005" cy="1219200"/>
          </a:xfrm>
        </p:grpSpPr>
        <p:sp>
          <p:nvSpPr>
            <p:cNvPr id="234" name="Oval"/>
            <p:cNvSpPr/>
            <p:nvPr/>
          </p:nvSpPr>
          <p:spPr>
            <a:xfrm>
              <a:off x="-1" y="0"/>
              <a:ext cx="9144006" cy="1219200"/>
            </a:xfrm>
            <a:prstGeom prst="ellipse">
              <a:avLst/>
            </a:prstGeom>
            <a:gradFill flip="none" rotWithShape="1">
              <a:gsLst>
                <a:gs pos="0">
                  <a:srgbClr val="FFFFFF"/>
                </a:gs>
                <a:gs pos="100000">
                  <a:srgbClr val="75FF75"/>
                </a:gs>
              </a:gsLst>
              <a:lin ang="16200000" scaled="0"/>
            </a:gradFill>
            <a:ln w="952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4400">
                  <a:solidFill>
                    <a:srgbClr val="008AE8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pPr>
            </a:p>
          </p:txBody>
        </p:sp>
        <p:sp>
          <p:nvSpPr>
            <p:cNvPr id="235" name="Noé fue el único justo"/>
            <p:cNvSpPr txBox="1"/>
            <p:nvPr/>
          </p:nvSpPr>
          <p:spPr>
            <a:xfrm>
              <a:off x="2316244" y="246379"/>
              <a:ext cx="4511510" cy="7264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ctr">
              <a:spAutoFit/>
            </a:bodyPr>
            <a:lstStyle>
              <a:lvl1pPr algn="ctr">
                <a:defRPr sz="4400">
                  <a:solidFill>
                    <a:srgbClr val="008AE8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pPr/>
              <a:r>
                <a:t>Noé fue el único justo</a:t>
              </a:r>
            </a:p>
          </p:txBody>
        </p:sp>
      </p:grpSp>
      <p:sp>
        <p:nvSpPr>
          <p:cNvPr id="237" name="1. ¿Como Encontró favor ante Dios?-6:8-10…"/>
          <p:cNvSpPr txBox="1"/>
          <p:nvPr/>
        </p:nvSpPr>
        <p:spPr>
          <a:xfrm>
            <a:off x="-64260" y="2792559"/>
            <a:ext cx="9144004" cy="2656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marL="342900" indent="-342900">
              <a:spcBef>
                <a:spcPts val="900"/>
              </a:spcBef>
              <a:defRPr b="1" sz="4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1. ¿Como Encontró favor ante Dios</a:t>
            </a:r>
            <a:r>
              <a:rPr>
                <a:latin typeface="Times New Roman"/>
                <a:ea typeface="Times New Roman"/>
                <a:cs typeface="Times New Roman"/>
                <a:sym typeface="Times New Roman"/>
              </a:rPr>
              <a:t>?-</a:t>
            </a:r>
            <a:r>
              <a:t>6:8-10</a:t>
            </a:r>
          </a:p>
          <a:p>
            <a:pPr marL="342900" indent="-342900">
              <a:spcBef>
                <a:spcPts val="900"/>
              </a:spcBef>
              <a:defRPr b="1" sz="4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2. Hizo todo conforme Dios </a:t>
            </a:r>
            <a:r>
              <a:rPr>
                <a:latin typeface="Times New Roman"/>
                <a:ea typeface="Times New Roman"/>
                <a:cs typeface="Times New Roman"/>
                <a:sym typeface="Times New Roman"/>
              </a:rPr>
              <a:t> - </a:t>
            </a:r>
            <a:r>
              <a:t>6:22 </a:t>
            </a:r>
          </a:p>
          <a:p>
            <a:pPr marL="342900" indent="-342900">
              <a:spcBef>
                <a:spcPts val="900"/>
              </a:spcBef>
              <a:defRPr b="1" sz="4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t>3. Noé Pregonero de Justicia 2 Ped 2:5								</a:t>
            </a:r>
          </a:p>
        </p:txBody>
      </p:sp>
      <p:grpSp>
        <p:nvGrpSpPr>
          <p:cNvPr id="240" name="¿Como fue que Noé fue hallado Justo?"/>
          <p:cNvGrpSpPr/>
          <p:nvPr/>
        </p:nvGrpSpPr>
        <p:grpSpPr>
          <a:xfrm>
            <a:off x="78551" y="1697913"/>
            <a:ext cx="8858382" cy="641110"/>
            <a:chOff x="0" y="0"/>
            <a:chExt cx="8858381" cy="641108"/>
          </a:xfrm>
        </p:grpSpPr>
        <p:sp>
          <p:nvSpPr>
            <p:cNvPr id="238" name="Rounded Rectangle"/>
            <p:cNvSpPr/>
            <p:nvPr/>
          </p:nvSpPr>
          <p:spPr>
            <a:xfrm>
              <a:off x="0" y="0"/>
              <a:ext cx="8858382" cy="613080"/>
            </a:xfrm>
            <a:prstGeom prst="roundRect">
              <a:avLst>
                <a:gd name="adj" fmla="val 31073"/>
              </a:avLst>
            </a:prstGeom>
            <a:solidFill>
              <a:srgbClr val="FFFFFF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ctr">
                <a:defRPr sz="3400">
                  <a:latin typeface="+mj-lt"/>
                  <a:ea typeface="+mj-ea"/>
                  <a:cs typeface="+mj-cs"/>
                  <a:sym typeface="Arial"/>
                </a:defRPr>
              </a:pPr>
            </a:p>
          </p:txBody>
        </p:sp>
        <p:sp>
          <p:nvSpPr>
            <p:cNvPr id="239" name="¿Como fue que Noé fue hallado Justo?"/>
            <p:cNvSpPr txBox="1"/>
            <p:nvPr/>
          </p:nvSpPr>
          <p:spPr>
            <a:xfrm>
              <a:off x="68495" y="68496"/>
              <a:ext cx="8721392" cy="57261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 algn="ctr">
                <a:defRPr sz="3400">
                  <a:latin typeface="+mj-lt"/>
                  <a:ea typeface="+mj-ea"/>
                  <a:cs typeface="+mj-cs"/>
                  <a:sym typeface="Arial"/>
                </a:defRPr>
              </a:lvl1pPr>
            </a:lstStyle>
            <a:p>
              <a:pPr/>
              <a:r>
                <a:t>¿Como fue que Noé fue hallado Justo?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circl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7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3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3" dur="1000"/>
                                        <p:tgtEl>
                                          <p:spTgt spid="23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Class="entr" nodeType="withEffect" presetSubtype="0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6" dur="1000"/>
                                        <p:tgtEl>
                                          <p:spTgt spid="2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0" dur="1000"/>
                                        <p:tgtEl>
                                          <p:spTgt spid="2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5" dur="1000"/>
                                        <p:tgtEl>
                                          <p:spTgt spid="2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40" grpId="1"/>
      <p:bldP build="p" bldLvl="5" animBg="1" rev="0" advAuto="0" spid="237" grpId="2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Ripple">
  <a:themeElements>
    <a:clrScheme name="Ripple">
      <a:dk1>
        <a:srgbClr val="0068AE"/>
      </a:dk1>
      <a:lt1>
        <a:srgbClr val="0068AE"/>
      </a:lt1>
      <a:dk2>
        <a:srgbClr val="A7A7A7"/>
      </a:dk2>
      <a:lt2>
        <a:srgbClr val="535353"/>
      </a:lt2>
      <a:accent1>
        <a:srgbClr val="009999"/>
      </a:accent1>
      <a:accent2>
        <a:srgbClr val="0088E4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Ripple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Ripp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68AE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68AE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68AE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Ripple">
  <a:themeElements>
    <a:clrScheme name="Rippl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9999"/>
      </a:accent1>
      <a:accent2>
        <a:srgbClr val="0088E4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Ripple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Ripp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68AE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68AE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68AE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