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4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4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4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4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4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4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4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4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4"/>
        </a:solidFill>
        <a:effectLst/>
        <a:uFillTx/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chemeClr val="accent4"/>
      </a:tcTxStyle>
      <a:tcStyle>
        <a:tcBdr>
          <a:left>
            <a:ln w="12700" cap="flat">
              <a:solidFill>
                <a:schemeClr val="accent3"/>
              </a:solidFill>
              <a:prstDash val="solid"/>
              <a:bevel/>
            </a:ln>
          </a:left>
          <a:right>
            <a:ln w="12700" cap="flat">
              <a:solidFill>
                <a:schemeClr val="accent3"/>
              </a:solidFill>
              <a:prstDash val="solid"/>
              <a:bevel/>
            </a:ln>
          </a:right>
          <a:top>
            <a:ln w="12700" cap="flat">
              <a:solidFill>
                <a:schemeClr val="accent3"/>
              </a:solidFill>
              <a:prstDash val="solid"/>
              <a:bevel/>
            </a:ln>
          </a:top>
          <a:bottom>
            <a:ln w="12700" cap="flat">
              <a:solidFill>
                <a:schemeClr val="accent3"/>
              </a:solidFill>
              <a:prstDash val="solid"/>
              <a:bevel/>
            </a:ln>
          </a:bottom>
          <a:insideH>
            <a:ln w="12700" cap="flat">
              <a:solidFill>
                <a:schemeClr val="accent3"/>
              </a:solidFill>
              <a:prstDash val="solid"/>
              <a:bevel/>
            </a:ln>
          </a:insideH>
          <a:insideV>
            <a:ln w="12700" cap="flat">
              <a:solidFill>
                <a:schemeClr val="accent3"/>
              </a:solidFill>
              <a:prstDash val="solid"/>
              <a:bevel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bevel/>
            </a:ln>
          </a:left>
          <a:right>
            <a:ln w="12700" cap="flat">
              <a:solidFill>
                <a:schemeClr val="accent3"/>
              </a:solidFill>
              <a:prstDash val="solid"/>
              <a:bevel/>
            </a:ln>
          </a:right>
          <a:top>
            <a:ln w="12700" cap="flat">
              <a:solidFill>
                <a:schemeClr val="accent3"/>
              </a:solidFill>
              <a:prstDash val="solid"/>
              <a:bevel/>
            </a:ln>
          </a:top>
          <a:bottom>
            <a:ln w="12700" cap="flat">
              <a:solidFill>
                <a:schemeClr val="accent3"/>
              </a:solidFill>
              <a:prstDash val="solid"/>
              <a:bevel/>
            </a:ln>
          </a:bottom>
          <a:insideH>
            <a:ln w="12700" cap="flat">
              <a:solidFill>
                <a:schemeClr val="accent3"/>
              </a:solidFill>
              <a:prstDash val="solid"/>
              <a:bevel/>
            </a:ln>
          </a:insideH>
          <a:insideV>
            <a:ln w="12700" cap="flat">
              <a:solidFill>
                <a:schemeClr val="accent3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bevel/>
            </a:ln>
          </a:left>
          <a:right>
            <a:ln w="12700" cap="flat">
              <a:solidFill>
                <a:schemeClr val="accent3"/>
              </a:solidFill>
              <a:prstDash val="solid"/>
              <a:bevel/>
            </a:ln>
          </a:right>
          <a:top>
            <a:ln w="38100" cap="flat">
              <a:solidFill>
                <a:schemeClr val="accent3"/>
              </a:solidFill>
              <a:prstDash val="solid"/>
              <a:bevel/>
            </a:ln>
          </a:top>
          <a:bottom>
            <a:ln w="12700" cap="flat">
              <a:solidFill>
                <a:schemeClr val="accent3"/>
              </a:solidFill>
              <a:prstDash val="solid"/>
              <a:bevel/>
            </a:ln>
          </a:bottom>
          <a:insideH>
            <a:ln w="12700" cap="flat">
              <a:solidFill>
                <a:schemeClr val="accent3"/>
              </a:solidFill>
              <a:prstDash val="solid"/>
              <a:bevel/>
            </a:ln>
          </a:insideH>
          <a:insideV>
            <a:ln w="12700" cap="flat">
              <a:solidFill>
                <a:schemeClr val="accent3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bevel/>
            </a:ln>
          </a:left>
          <a:right>
            <a:ln w="12700" cap="flat">
              <a:solidFill>
                <a:schemeClr val="accent3"/>
              </a:solidFill>
              <a:prstDash val="solid"/>
              <a:bevel/>
            </a:ln>
          </a:right>
          <a:top>
            <a:ln w="12700" cap="flat">
              <a:solidFill>
                <a:schemeClr val="accent3"/>
              </a:solidFill>
              <a:prstDash val="solid"/>
              <a:bevel/>
            </a:ln>
          </a:top>
          <a:bottom>
            <a:ln w="38100" cap="flat">
              <a:solidFill>
                <a:schemeClr val="accent3"/>
              </a:solidFill>
              <a:prstDash val="solid"/>
              <a:bevel/>
            </a:ln>
          </a:bottom>
          <a:insideH>
            <a:ln w="12700" cap="flat">
              <a:solidFill>
                <a:schemeClr val="accent3"/>
              </a:solidFill>
              <a:prstDash val="solid"/>
              <a:bevel/>
            </a:ln>
          </a:insideH>
          <a:insideV>
            <a:ln w="12700" cap="flat">
              <a:solidFill>
                <a:schemeClr val="accent3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chemeClr val="accent4"/>
      </a:tcTxStyle>
      <a:tcStyle>
        <a:tcBdr>
          <a:left>
            <a:ln w="12700" cap="flat">
              <a:solidFill>
                <a:schemeClr val="accent3"/>
              </a:solidFill>
              <a:prstDash val="solid"/>
              <a:bevel/>
            </a:ln>
          </a:left>
          <a:right>
            <a:ln w="12700" cap="flat">
              <a:solidFill>
                <a:schemeClr val="accent3"/>
              </a:solidFill>
              <a:prstDash val="solid"/>
              <a:bevel/>
            </a:ln>
          </a:right>
          <a:top>
            <a:ln w="12700" cap="flat">
              <a:solidFill>
                <a:schemeClr val="accent3"/>
              </a:solidFill>
              <a:prstDash val="solid"/>
              <a:bevel/>
            </a:ln>
          </a:top>
          <a:bottom>
            <a:ln w="12700" cap="flat">
              <a:solidFill>
                <a:schemeClr val="accent3"/>
              </a:solidFill>
              <a:prstDash val="solid"/>
              <a:bevel/>
            </a:ln>
          </a:bottom>
          <a:insideH>
            <a:ln w="12700" cap="flat">
              <a:solidFill>
                <a:schemeClr val="accent3"/>
              </a:solidFill>
              <a:prstDash val="solid"/>
              <a:bevel/>
            </a:ln>
          </a:insideH>
          <a:insideV>
            <a:ln w="12700" cap="flat">
              <a:solidFill>
                <a:schemeClr val="accent3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wholeTbl>
    <a:band2H>
      <a:tcTxStyle b="def" i="def"/>
      <a:tcStyle>
        <a:tcBdr/>
        <a:fill>
          <a:solidFill>
            <a:schemeClr val="accent3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bevel/>
            </a:ln>
          </a:left>
          <a:right>
            <a:ln w="12700" cap="flat">
              <a:solidFill>
                <a:schemeClr val="accent3"/>
              </a:solidFill>
              <a:prstDash val="solid"/>
              <a:bevel/>
            </a:ln>
          </a:right>
          <a:top>
            <a:ln w="12700" cap="flat">
              <a:solidFill>
                <a:schemeClr val="accent3"/>
              </a:solidFill>
              <a:prstDash val="solid"/>
              <a:bevel/>
            </a:ln>
          </a:top>
          <a:bottom>
            <a:ln w="12700" cap="flat">
              <a:solidFill>
                <a:schemeClr val="accent3"/>
              </a:solidFill>
              <a:prstDash val="solid"/>
              <a:bevel/>
            </a:ln>
          </a:bottom>
          <a:insideH>
            <a:ln w="12700" cap="flat">
              <a:solidFill>
                <a:schemeClr val="accent3"/>
              </a:solidFill>
              <a:prstDash val="solid"/>
              <a:bevel/>
            </a:ln>
          </a:insideH>
          <a:insideV>
            <a:ln w="12700" cap="flat">
              <a:solidFill>
                <a:schemeClr val="accent3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bevel/>
            </a:ln>
          </a:left>
          <a:right>
            <a:ln w="12700" cap="flat">
              <a:solidFill>
                <a:schemeClr val="accent3"/>
              </a:solidFill>
              <a:prstDash val="solid"/>
              <a:bevel/>
            </a:ln>
          </a:right>
          <a:top>
            <a:ln w="38100" cap="flat">
              <a:solidFill>
                <a:schemeClr val="accent3"/>
              </a:solidFill>
              <a:prstDash val="solid"/>
              <a:bevel/>
            </a:ln>
          </a:top>
          <a:bottom>
            <a:ln w="12700" cap="flat">
              <a:solidFill>
                <a:schemeClr val="accent3"/>
              </a:solidFill>
              <a:prstDash val="solid"/>
              <a:bevel/>
            </a:ln>
          </a:bottom>
          <a:insideH>
            <a:ln w="12700" cap="flat">
              <a:solidFill>
                <a:schemeClr val="accent3"/>
              </a:solidFill>
              <a:prstDash val="solid"/>
              <a:bevel/>
            </a:ln>
          </a:insideH>
          <a:insideV>
            <a:ln w="12700" cap="flat">
              <a:solidFill>
                <a:schemeClr val="accent3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bevel/>
            </a:ln>
          </a:left>
          <a:right>
            <a:ln w="12700" cap="flat">
              <a:solidFill>
                <a:schemeClr val="accent3"/>
              </a:solidFill>
              <a:prstDash val="solid"/>
              <a:bevel/>
            </a:ln>
          </a:right>
          <a:top>
            <a:ln w="12700" cap="flat">
              <a:solidFill>
                <a:schemeClr val="accent3"/>
              </a:solidFill>
              <a:prstDash val="solid"/>
              <a:bevel/>
            </a:ln>
          </a:top>
          <a:bottom>
            <a:ln w="38100" cap="flat">
              <a:solidFill>
                <a:schemeClr val="accent3"/>
              </a:solidFill>
              <a:prstDash val="solid"/>
              <a:bevel/>
            </a:ln>
          </a:bottom>
          <a:insideH>
            <a:ln w="12700" cap="flat">
              <a:solidFill>
                <a:schemeClr val="accent3"/>
              </a:solidFill>
              <a:prstDash val="solid"/>
              <a:bevel/>
            </a:ln>
          </a:insideH>
          <a:insideV>
            <a:ln w="12700" cap="flat">
              <a:solidFill>
                <a:schemeClr val="accent3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chemeClr val="accent4"/>
      </a:tcTxStyle>
      <a:tcStyle>
        <a:tcBdr>
          <a:left>
            <a:ln w="12700" cap="flat">
              <a:solidFill>
                <a:schemeClr val="accent3"/>
              </a:solidFill>
              <a:prstDash val="solid"/>
              <a:bevel/>
            </a:ln>
          </a:left>
          <a:right>
            <a:ln w="12700" cap="flat">
              <a:solidFill>
                <a:schemeClr val="accent3"/>
              </a:solidFill>
              <a:prstDash val="solid"/>
              <a:bevel/>
            </a:ln>
          </a:right>
          <a:top>
            <a:ln w="12700" cap="flat">
              <a:solidFill>
                <a:schemeClr val="accent3"/>
              </a:solidFill>
              <a:prstDash val="solid"/>
              <a:bevel/>
            </a:ln>
          </a:top>
          <a:bottom>
            <a:ln w="12700" cap="flat">
              <a:solidFill>
                <a:schemeClr val="accent3"/>
              </a:solidFill>
              <a:prstDash val="solid"/>
              <a:bevel/>
            </a:ln>
          </a:bottom>
          <a:insideH>
            <a:ln w="12700" cap="flat">
              <a:solidFill>
                <a:schemeClr val="accent3"/>
              </a:solidFill>
              <a:prstDash val="solid"/>
              <a:bevel/>
            </a:ln>
          </a:insideH>
          <a:insideV>
            <a:ln w="12700" cap="flat">
              <a:solidFill>
                <a:schemeClr val="accent3"/>
              </a:solidFill>
              <a:prstDash val="solid"/>
              <a:bevel/>
            </a:ln>
          </a:insideV>
        </a:tcBdr>
        <a:fill>
          <a:solidFill>
            <a:srgbClr val="CCCCDA"/>
          </a:solidFill>
        </a:fill>
      </a:tcStyle>
    </a:wholeTbl>
    <a:band2H>
      <a:tcTxStyle b="def" i="def"/>
      <a:tcStyle>
        <a:tcBdr/>
        <a:fill>
          <a:solidFill>
            <a:srgbClr val="E7E7ED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bevel/>
            </a:ln>
          </a:left>
          <a:right>
            <a:ln w="12700" cap="flat">
              <a:solidFill>
                <a:schemeClr val="accent3"/>
              </a:solidFill>
              <a:prstDash val="solid"/>
              <a:bevel/>
            </a:ln>
          </a:right>
          <a:top>
            <a:ln w="12700" cap="flat">
              <a:solidFill>
                <a:schemeClr val="accent3"/>
              </a:solidFill>
              <a:prstDash val="solid"/>
              <a:bevel/>
            </a:ln>
          </a:top>
          <a:bottom>
            <a:ln w="12700" cap="flat">
              <a:solidFill>
                <a:schemeClr val="accent3"/>
              </a:solidFill>
              <a:prstDash val="solid"/>
              <a:bevel/>
            </a:ln>
          </a:bottom>
          <a:insideH>
            <a:ln w="12700" cap="flat">
              <a:solidFill>
                <a:schemeClr val="accent3"/>
              </a:solidFill>
              <a:prstDash val="solid"/>
              <a:bevel/>
            </a:ln>
          </a:insideH>
          <a:insideV>
            <a:ln w="12700" cap="flat">
              <a:solidFill>
                <a:schemeClr val="accent3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bevel/>
            </a:ln>
          </a:left>
          <a:right>
            <a:ln w="12700" cap="flat">
              <a:solidFill>
                <a:schemeClr val="accent3"/>
              </a:solidFill>
              <a:prstDash val="solid"/>
              <a:bevel/>
            </a:ln>
          </a:right>
          <a:top>
            <a:ln w="38100" cap="flat">
              <a:solidFill>
                <a:schemeClr val="accent3"/>
              </a:solidFill>
              <a:prstDash val="solid"/>
              <a:bevel/>
            </a:ln>
          </a:top>
          <a:bottom>
            <a:ln w="12700" cap="flat">
              <a:solidFill>
                <a:schemeClr val="accent3"/>
              </a:solidFill>
              <a:prstDash val="solid"/>
              <a:bevel/>
            </a:ln>
          </a:bottom>
          <a:insideH>
            <a:ln w="12700" cap="flat">
              <a:solidFill>
                <a:schemeClr val="accent3"/>
              </a:solidFill>
              <a:prstDash val="solid"/>
              <a:bevel/>
            </a:ln>
          </a:insideH>
          <a:insideV>
            <a:ln w="12700" cap="flat">
              <a:solidFill>
                <a:schemeClr val="accent3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bevel/>
            </a:ln>
          </a:left>
          <a:right>
            <a:ln w="12700" cap="flat">
              <a:solidFill>
                <a:schemeClr val="accent3"/>
              </a:solidFill>
              <a:prstDash val="solid"/>
              <a:bevel/>
            </a:ln>
          </a:right>
          <a:top>
            <a:ln w="12700" cap="flat">
              <a:solidFill>
                <a:schemeClr val="accent3"/>
              </a:solidFill>
              <a:prstDash val="solid"/>
              <a:bevel/>
            </a:ln>
          </a:top>
          <a:bottom>
            <a:ln w="38100" cap="flat">
              <a:solidFill>
                <a:schemeClr val="accent3"/>
              </a:solidFill>
              <a:prstDash val="solid"/>
              <a:bevel/>
            </a:ln>
          </a:bottom>
          <a:insideH>
            <a:ln w="12700" cap="flat">
              <a:solidFill>
                <a:schemeClr val="accent3"/>
              </a:solidFill>
              <a:prstDash val="solid"/>
              <a:bevel/>
            </a:ln>
          </a:insideH>
          <a:insideV>
            <a:ln w="12700" cap="flat">
              <a:solidFill>
                <a:schemeClr val="accent3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chemeClr val="accent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chemeClr val="accent3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4"/>
              </a:solidFill>
              <a:prstDash val="solid"/>
              <a:bevel/>
            </a:ln>
          </a:top>
          <a:bottom>
            <a:ln w="25400" cap="flat">
              <a:solidFill>
                <a:schemeClr val="accent4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4"/>
              </a:solidFill>
              <a:prstDash val="solid"/>
              <a:bevel/>
            </a:ln>
          </a:top>
          <a:bottom>
            <a:ln w="25400" cap="flat">
              <a:solidFill>
                <a:schemeClr val="accent4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chemeClr val="accent4"/>
      </a:tcTxStyle>
      <a:tcStyle>
        <a:tcBdr>
          <a:left>
            <a:ln w="12700" cap="flat">
              <a:solidFill>
                <a:schemeClr val="accent3"/>
              </a:solidFill>
              <a:prstDash val="solid"/>
              <a:bevel/>
            </a:ln>
          </a:left>
          <a:right>
            <a:ln w="12700" cap="flat">
              <a:solidFill>
                <a:schemeClr val="accent3"/>
              </a:solidFill>
              <a:prstDash val="solid"/>
              <a:bevel/>
            </a:ln>
          </a:right>
          <a:top>
            <a:ln w="12700" cap="flat">
              <a:solidFill>
                <a:schemeClr val="accent3"/>
              </a:solidFill>
              <a:prstDash val="solid"/>
              <a:bevel/>
            </a:ln>
          </a:top>
          <a:bottom>
            <a:ln w="12700" cap="flat">
              <a:solidFill>
                <a:schemeClr val="accent3"/>
              </a:solidFill>
              <a:prstDash val="solid"/>
              <a:bevel/>
            </a:ln>
          </a:bottom>
          <a:insideH>
            <a:ln w="12700" cap="flat">
              <a:solidFill>
                <a:schemeClr val="accent3"/>
              </a:solidFill>
              <a:prstDash val="solid"/>
              <a:bevel/>
            </a:ln>
          </a:insideH>
          <a:insideV>
            <a:ln w="12700" cap="flat">
              <a:solidFill>
                <a:schemeClr val="accent3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bevel/>
            </a:ln>
          </a:left>
          <a:right>
            <a:ln w="12700" cap="flat">
              <a:solidFill>
                <a:schemeClr val="accent3"/>
              </a:solidFill>
              <a:prstDash val="solid"/>
              <a:bevel/>
            </a:ln>
          </a:right>
          <a:top>
            <a:ln w="12700" cap="flat">
              <a:solidFill>
                <a:schemeClr val="accent3"/>
              </a:solidFill>
              <a:prstDash val="solid"/>
              <a:bevel/>
            </a:ln>
          </a:top>
          <a:bottom>
            <a:ln w="12700" cap="flat">
              <a:solidFill>
                <a:schemeClr val="accent3"/>
              </a:solidFill>
              <a:prstDash val="solid"/>
              <a:bevel/>
            </a:ln>
          </a:bottom>
          <a:insideH>
            <a:ln w="12700" cap="flat">
              <a:solidFill>
                <a:schemeClr val="accent3"/>
              </a:solidFill>
              <a:prstDash val="solid"/>
              <a:bevel/>
            </a:ln>
          </a:insideH>
          <a:insideV>
            <a:ln w="12700" cap="flat">
              <a:solidFill>
                <a:schemeClr val="accent3"/>
              </a:solidFill>
              <a:prstDash val="solid"/>
              <a:bevel/>
            </a:ln>
          </a:insideV>
        </a:tcBdr>
        <a:fill>
          <a:solidFill>
            <a:schemeClr val="accent4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bevel/>
            </a:ln>
          </a:left>
          <a:right>
            <a:ln w="12700" cap="flat">
              <a:solidFill>
                <a:schemeClr val="accent3"/>
              </a:solidFill>
              <a:prstDash val="solid"/>
              <a:bevel/>
            </a:ln>
          </a:right>
          <a:top>
            <a:ln w="38100" cap="flat">
              <a:solidFill>
                <a:schemeClr val="accent3"/>
              </a:solidFill>
              <a:prstDash val="solid"/>
              <a:bevel/>
            </a:ln>
          </a:top>
          <a:bottom>
            <a:ln w="12700" cap="flat">
              <a:solidFill>
                <a:schemeClr val="accent3"/>
              </a:solidFill>
              <a:prstDash val="solid"/>
              <a:bevel/>
            </a:ln>
          </a:bottom>
          <a:insideH>
            <a:ln w="12700" cap="flat">
              <a:solidFill>
                <a:schemeClr val="accent3"/>
              </a:solidFill>
              <a:prstDash val="solid"/>
              <a:bevel/>
            </a:ln>
          </a:insideH>
          <a:insideV>
            <a:ln w="12700" cap="flat">
              <a:solidFill>
                <a:schemeClr val="accent3"/>
              </a:solidFill>
              <a:prstDash val="solid"/>
              <a:bevel/>
            </a:ln>
          </a:insideV>
        </a:tcBdr>
        <a:fill>
          <a:solidFill>
            <a:schemeClr val="accent4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bevel/>
            </a:ln>
          </a:left>
          <a:right>
            <a:ln w="12700" cap="flat">
              <a:solidFill>
                <a:schemeClr val="accent3"/>
              </a:solidFill>
              <a:prstDash val="solid"/>
              <a:bevel/>
            </a:ln>
          </a:right>
          <a:top>
            <a:ln w="12700" cap="flat">
              <a:solidFill>
                <a:schemeClr val="accent3"/>
              </a:solidFill>
              <a:prstDash val="solid"/>
              <a:bevel/>
            </a:ln>
          </a:top>
          <a:bottom>
            <a:ln w="38100" cap="flat">
              <a:solidFill>
                <a:schemeClr val="accent3"/>
              </a:solidFill>
              <a:prstDash val="solid"/>
              <a:bevel/>
            </a:ln>
          </a:bottom>
          <a:insideH>
            <a:ln w="12700" cap="flat">
              <a:solidFill>
                <a:schemeClr val="accent3"/>
              </a:solidFill>
              <a:prstDash val="solid"/>
              <a:bevel/>
            </a:ln>
          </a:insideH>
          <a:insideV>
            <a:ln w="12700" cap="flat">
              <a:solidFill>
                <a:schemeClr val="accent3"/>
              </a:solidFill>
              <a:prstDash val="solid"/>
              <a:bevel/>
            </a:ln>
          </a:insideV>
        </a:tcBdr>
        <a:fill>
          <a:solidFill>
            <a:schemeClr val="accent4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chemeClr val="accent4"/>
      </a:tcTxStyle>
      <a:tcStyle>
        <a:tcBdr>
          <a:left>
            <a:ln w="12700" cap="flat">
              <a:solidFill>
                <a:schemeClr val="accent4"/>
              </a:solidFill>
              <a:prstDash val="solid"/>
              <a:bevel/>
            </a:ln>
          </a:left>
          <a:right>
            <a:ln w="12700" cap="flat">
              <a:solidFill>
                <a:schemeClr val="accent4"/>
              </a:solidFill>
              <a:prstDash val="solid"/>
              <a:bevel/>
            </a:ln>
          </a:right>
          <a:top>
            <a:ln w="12700" cap="flat">
              <a:solidFill>
                <a:schemeClr val="accent4"/>
              </a:solidFill>
              <a:prstDash val="solid"/>
              <a:bevel/>
            </a:ln>
          </a:top>
          <a:bottom>
            <a:ln w="12700" cap="flat">
              <a:solidFill>
                <a:schemeClr val="accent4"/>
              </a:solidFill>
              <a:prstDash val="solid"/>
              <a:bevel/>
            </a:ln>
          </a:bottom>
          <a:insideH>
            <a:ln w="12700" cap="flat">
              <a:solidFill>
                <a:schemeClr val="accent4"/>
              </a:solidFill>
              <a:prstDash val="solid"/>
              <a:bevel/>
            </a:ln>
          </a:insideH>
          <a:insideV>
            <a:ln w="12700" cap="flat">
              <a:solidFill>
                <a:schemeClr val="accent4"/>
              </a:solidFill>
              <a:prstDash val="solid"/>
              <a:bevel/>
            </a:ln>
          </a:insideV>
        </a:tcBdr>
        <a:fill>
          <a:solidFill>
            <a:schemeClr val="accent4">
              <a:alpha val="20000"/>
            </a:schemeClr>
          </a:solidFill>
        </a:fill>
      </a:tcStyle>
    </a:wholeTbl>
    <a:band2H>
      <a:tcTxStyle b="def" i="def"/>
      <a:tcStyle>
        <a:tcBdr/>
        <a:fill>
          <a:solidFill>
            <a:schemeClr val="accent3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4"/>
      </a:tcTxStyle>
      <a:tcStyle>
        <a:tcBdr>
          <a:left>
            <a:ln w="12700" cap="flat">
              <a:solidFill>
                <a:schemeClr val="accent4"/>
              </a:solidFill>
              <a:prstDash val="solid"/>
              <a:bevel/>
            </a:ln>
          </a:left>
          <a:right>
            <a:ln w="12700" cap="flat">
              <a:solidFill>
                <a:schemeClr val="accent4"/>
              </a:solidFill>
              <a:prstDash val="solid"/>
              <a:bevel/>
            </a:ln>
          </a:right>
          <a:top>
            <a:ln w="12700" cap="flat">
              <a:solidFill>
                <a:schemeClr val="accent4"/>
              </a:solidFill>
              <a:prstDash val="solid"/>
              <a:bevel/>
            </a:ln>
          </a:top>
          <a:bottom>
            <a:ln w="12700" cap="flat">
              <a:solidFill>
                <a:schemeClr val="accent4"/>
              </a:solidFill>
              <a:prstDash val="solid"/>
              <a:bevel/>
            </a:ln>
          </a:bottom>
          <a:insideH>
            <a:ln w="12700" cap="flat">
              <a:solidFill>
                <a:schemeClr val="accent4"/>
              </a:solidFill>
              <a:prstDash val="solid"/>
              <a:bevel/>
            </a:ln>
          </a:insideH>
          <a:insideV>
            <a:ln w="12700" cap="flat">
              <a:solidFill>
                <a:schemeClr val="accent4"/>
              </a:solidFill>
              <a:prstDash val="solid"/>
              <a:bevel/>
            </a:ln>
          </a:insideV>
        </a:tcBdr>
        <a:fill>
          <a:solidFill>
            <a:schemeClr val="accent4">
              <a:alpha val="20000"/>
            </a:scheme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4"/>
      </a:tcTxStyle>
      <a:tcStyle>
        <a:tcBdr>
          <a:left>
            <a:ln w="12700" cap="flat">
              <a:solidFill>
                <a:schemeClr val="accent4"/>
              </a:solidFill>
              <a:prstDash val="solid"/>
              <a:bevel/>
            </a:ln>
          </a:left>
          <a:right>
            <a:ln w="12700" cap="flat">
              <a:solidFill>
                <a:schemeClr val="accent4"/>
              </a:solidFill>
              <a:prstDash val="solid"/>
              <a:bevel/>
            </a:ln>
          </a:right>
          <a:top>
            <a:ln w="50800" cap="flat">
              <a:solidFill>
                <a:schemeClr val="accent4"/>
              </a:solidFill>
              <a:prstDash val="solid"/>
              <a:bevel/>
            </a:ln>
          </a:top>
          <a:bottom>
            <a:ln w="12700" cap="flat">
              <a:solidFill>
                <a:schemeClr val="accent4"/>
              </a:solidFill>
              <a:prstDash val="solid"/>
              <a:bevel/>
            </a:ln>
          </a:bottom>
          <a:insideH>
            <a:ln w="12700" cap="flat">
              <a:solidFill>
                <a:schemeClr val="accent4"/>
              </a:solidFill>
              <a:prstDash val="solid"/>
              <a:bevel/>
            </a:ln>
          </a:insideH>
          <a:insideV>
            <a:ln w="12700" cap="flat">
              <a:solidFill>
                <a:schemeClr val="accent4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4"/>
      </a:tcTxStyle>
      <a:tcStyle>
        <a:tcBdr>
          <a:left>
            <a:ln w="12700" cap="flat">
              <a:solidFill>
                <a:schemeClr val="accent4"/>
              </a:solidFill>
              <a:prstDash val="solid"/>
              <a:bevel/>
            </a:ln>
          </a:left>
          <a:right>
            <a:ln w="12700" cap="flat">
              <a:solidFill>
                <a:schemeClr val="accent4"/>
              </a:solidFill>
              <a:prstDash val="solid"/>
              <a:bevel/>
            </a:ln>
          </a:right>
          <a:top>
            <a:ln w="12700" cap="flat">
              <a:solidFill>
                <a:schemeClr val="accent4"/>
              </a:solidFill>
              <a:prstDash val="solid"/>
              <a:bevel/>
            </a:ln>
          </a:top>
          <a:bottom>
            <a:ln w="25400" cap="flat">
              <a:solidFill>
                <a:schemeClr val="accent4"/>
              </a:solidFill>
              <a:prstDash val="solid"/>
              <a:bevel/>
            </a:ln>
          </a:bottom>
          <a:insideH>
            <a:ln w="12700" cap="flat">
              <a:solidFill>
                <a:schemeClr val="accent4"/>
              </a:solidFill>
              <a:prstDash val="solid"/>
              <a:bevel/>
            </a:ln>
          </a:insideH>
          <a:insideV>
            <a:ln w="12700" cap="flat">
              <a:solidFill>
                <a:schemeClr val="accent4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solidFill>
          <a:schemeClr val="accent4"/>
        </a:solidFill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solidFill>
          <a:schemeClr val="accent4"/>
        </a:solidFill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solidFill>
          <a:schemeClr val="accent4"/>
        </a:solidFill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solidFill>
          <a:schemeClr val="accent4"/>
        </a:solidFill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solidFill>
          <a:schemeClr val="accent4"/>
        </a:solidFill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solidFill>
          <a:schemeClr val="accent4"/>
        </a:solidFill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solidFill>
          <a:schemeClr val="accent4"/>
        </a:solidFill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solidFill>
          <a:schemeClr val="accent4"/>
        </a:solidFill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solidFill>
          <a:schemeClr val="accent4"/>
        </a:solidFill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3" name="Shape 4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Quito los lugares altos e ídolos   Números 33:52    Levítico 19:4  - 26:1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9" name="Shape 6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TERMINAR LA CARRERA QUE TENEMOS POR DELANTE! – 1Reyes 11:4  Y cuando Salomón era ya viejo, sus mujeres inclinaron su corazón tras dioses ajenos, y su corazón no era perfecto con Jehová su Dios, como el corazón de su padre David.</a:t>
            </a:r>
          </a:p>
          <a:p>
            <a:pPr/>
            <a:r>
              <a:t>Hebreos 10:35-39</a:t>
            </a:r>
          </a:p>
          <a:p>
            <a:pPr/>
          </a:p>
          <a:p>
            <a:pPr/>
            <a:r>
              <a:t>Rev 3:15  Yo conozco tus obras, que ni eres frío, ni caliente. ¡Ojalá fueses frío, ó caliente!</a:t>
            </a:r>
          </a:p>
          <a:p>
            <a:pPr/>
            <a:r>
              <a:t>Rev 3:16  Mas porque eres tibio, y no frío ni caliente, te vomitaré de mi boca.</a:t>
            </a:r>
          </a:p>
          <a:p>
            <a:pPr/>
          </a:p>
          <a:p>
            <a:pPr/>
          </a:p>
          <a:p>
            <a:pPr/>
            <a:r>
              <a:t>1Reyes 11:1  Pero el rey Salomón amó, además de la hija de Faraón, a muchas mujeres extranjeras; a las de Moab, a las de Amón, a las de Edom, a las de Sidón, y a las heteas;</a:t>
            </a:r>
          </a:p>
          <a:p>
            <a:pPr/>
            <a:r>
              <a:t>1 Reyes 11:2  gentes de las cuales Jehová había dicho a los hijos de Israel: No os llegaréis a ellas, ni ellas se llegarán a vosotros; porque ciertamente harán inclinar vuestros corazones tras sus dioses. A éstas, pues, se juntó Salomón con amor.</a:t>
            </a:r>
          </a:p>
          <a:p>
            <a:pPr/>
            <a:r>
              <a:t>1Reyes 11:3  Y tuvo setecientas mujeres reinas y trescientas concubinas; y sus mujeres desviaron su corazón.</a:t>
            </a:r>
          </a:p>
          <a:p>
            <a:pPr/>
            <a:r>
              <a:t>1Reyes11:4  Y cuando Salomón era ya viejo, sus mujeres inclinaron su corazón tras dioses ajenos, y su corazón no era perfecto con Jehová su Dios, como el corazón de su padre David.</a:t>
            </a:r>
          </a:p>
          <a:p>
            <a:pPr/>
            <a:r>
              <a:t>1Reyes 11:5  Porque Salomón siguió a Astoret, diosa de los sidonios, y a Milcom, ídolo abominable de los amonitas.</a:t>
            </a:r>
          </a:p>
          <a:p>
            <a:pPr/>
            <a:r>
              <a:t>1Reyes 11:6  E hizo Salomón lo malo ante los ojos de Jehová, y no siguió cumplidamente a Jehová como David su padre.</a:t>
            </a:r>
          </a:p>
          <a:p>
            <a:pPr/>
            <a:r>
              <a:t>1Reyes 11:7  Entonces edificó Salomón un lugar alto a Quemos, ídolo abominable de Moab, en el monte que está enfrente de Jerusalén, y a Moloc, ídolo abominable de los hijos de Amón.</a:t>
            </a:r>
          </a:p>
          <a:p>
            <a:pPr/>
            <a:r>
              <a:t>1Reyes 11:8  Así hizo para todas sus mujeres extranjeras, las cuales quemaban incienso y ofrecían sacrificios a sus dioses</a:t>
            </a:r>
          </a:p>
          <a:p>
            <a:pPr/>
          </a:p>
          <a:p>
            <a:pPr/>
            <a:r>
              <a:t>DEMAS</a:t>
            </a:r>
          </a:p>
          <a:p>
            <a:pPr/>
            <a:r>
              <a:t>Colosenses 4:14 Os saluda Lucas el médico amado, y Demas.</a:t>
            </a:r>
          </a:p>
          <a:p>
            <a:pPr/>
            <a:r>
              <a:t>Filemón 1:24 Marcos, Aristarco, Demas y Lucas, mis colaboradores.</a:t>
            </a:r>
          </a:p>
          <a:p>
            <a:pPr/>
            <a:r>
              <a:t>PERO MÁS ADELANTE </a:t>
            </a:r>
          </a:p>
          <a:p>
            <a:pPr/>
            <a:r>
              <a:t>2 Timoteo 4:10 porque Demas me ha desamparado, amando este mundo, y se ha ido a Tesalónica. Crescente fue a Galacia, y Tito a Dalmacia.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" name="Title Text"/>
          <p:cNvSpPr txBox="1"/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6" name="Body Level One…"/>
          <p:cNvSpPr txBox="1"/>
          <p:nvPr>
            <p:ph type="body" sz="half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lide Number"/>
          <p:cNvSpPr txBox="1"/>
          <p:nvPr>
            <p:ph type="sldNum" sz="quarter" idx="2"/>
          </p:nvPr>
        </p:nvSpPr>
        <p:spPr>
          <a:xfrm>
            <a:off x="6553200" y="6245225"/>
            <a:ext cx="2133600" cy="288824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defRPr sz="1400"/>
            </a:lvl1pPr>
          </a:lstStyle>
          <a:p>
            <a:pPr/>
            <a:fld id="{86CB4B4D-7CA3-9044-876B-883B54F8677D}" type="slidenum"/>
          </a:p>
        </p:txBody>
      </p:sp>
      <p:pic>
        <p:nvPicPr>
          <p:cNvPr id="4" name="C78DC8F5-67A1-4571-997B-110072D4CEDF-L0-001.jpeg" descr="C78DC8F5-67A1-4571-997B-110072D4CEDF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92670" y="-28733"/>
            <a:ext cx="10383340" cy="6915466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Text"/>
          <p:cNvSpPr txBox="1"/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Title Text</a:t>
            </a:r>
          </a:p>
        </p:txBody>
      </p:sp>
      <p:sp>
        <p:nvSpPr>
          <p:cNvPr id="6" name="Body Level One…"/>
          <p:cNvSpPr txBox="1"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chemeClr val="accent4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chemeClr val="accent4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chemeClr val="accent4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chemeClr val="accent4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chemeClr val="accent4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chemeClr val="accent4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chemeClr val="accent4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chemeClr val="accent4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chemeClr val="accent4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solidFill>
            <a:schemeClr val="accent4"/>
          </a:solidFill>
          <a:uFillTx/>
          <a:latin typeface="Arial"/>
          <a:ea typeface="Arial"/>
          <a:cs typeface="Arial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200" u="none">
          <a:solidFill>
            <a:schemeClr val="accent4"/>
          </a:solidFill>
          <a:uFillTx/>
          <a:latin typeface="Arial"/>
          <a:ea typeface="Arial"/>
          <a:cs typeface="Arial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chemeClr val="accent4"/>
          </a:solidFill>
          <a:uFillTx/>
          <a:latin typeface="Arial"/>
          <a:ea typeface="Arial"/>
          <a:cs typeface="Arial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200" u="none">
          <a:solidFill>
            <a:schemeClr val="accent4"/>
          </a:solidFill>
          <a:uFillTx/>
          <a:latin typeface="Arial"/>
          <a:ea typeface="Arial"/>
          <a:cs typeface="Arial"/>
          <a:sym typeface="Arial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solidFill>
            <a:schemeClr val="accent4"/>
          </a:solidFill>
          <a:uFillTx/>
          <a:latin typeface="Arial"/>
          <a:ea typeface="Arial"/>
          <a:cs typeface="Arial"/>
          <a:sym typeface="Arial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chemeClr val="accent4"/>
          </a:solidFill>
          <a:uFillTx/>
          <a:latin typeface="Arial"/>
          <a:ea typeface="Arial"/>
          <a:cs typeface="Arial"/>
          <a:sym typeface="Arial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chemeClr val="accent4"/>
          </a:solidFill>
          <a:uFillTx/>
          <a:latin typeface="Arial"/>
          <a:ea typeface="Arial"/>
          <a:cs typeface="Arial"/>
          <a:sym typeface="Arial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chemeClr val="accent4"/>
          </a:solidFill>
          <a:uFillTx/>
          <a:latin typeface="Arial"/>
          <a:ea typeface="Arial"/>
          <a:cs typeface="Arial"/>
          <a:sym typeface="Arial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chemeClr val="accent4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7641F047-FB55-47CA-AC3F-1084289D5DBB-L0-001.jpeg" descr="7641F047-FB55-47CA-AC3F-1084289D5DBB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34860" y="-68847"/>
            <a:ext cx="11013720" cy="733531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654263" y="169808"/>
            <a:ext cx="5687411" cy="6981988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El Rey Asa"/>
          <p:cNvSpPr txBox="1"/>
          <p:nvPr/>
        </p:nvSpPr>
        <p:spPr>
          <a:xfrm>
            <a:off x="3617546" y="-74288"/>
            <a:ext cx="5149414" cy="13655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8000">
                <a:solidFill>
                  <a:srgbClr val="785800"/>
                </a:solidFill>
                <a:latin typeface="Charcoal CY"/>
                <a:ea typeface="Charcoal CY"/>
                <a:cs typeface="Charcoal CY"/>
                <a:sym typeface="Charcoal CY"/>
              </a:defRPr>
            </a:lvl1pPr>
          </a:lstStyle>
          <a:p>
            <a:pPr/>
            <a:r>
              <a:t>El Rey Asa</a:t>
            </a:r>
          </a:p>
        </p:txBody>
      </p:sp>
      <p:sp>
        <p:nvSpPr>
          <p:cNvPr id="35" name="Hizo lo Recto ante los ojos de Jehová"/>
          <p:cNvSpPr txBox="1"/>
          <p:nvPr/>
        </p:nvSpPr>
        <p:spPr>
          <a:xfrm>
            <a:off x="4649945" y="1788315"/>
            <a:ext cx="4256882" cy="369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6600"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/>
            <a:r>
              <a:t> Hizo lo Recto ante los ojos de Jehová</a:t>
            </a:r>
          </a:p>
        </p:txBody>
      </p:sp>
      <p:sp>
        <p:nvSpPr>
          <p:cNvPr id="36" name="1 Reyes 15:11- 2 Crónicas 14:2"/>
          <p:cNvSpPr txBox="1"/>
          <p:nvPr/>
        </p:nvSpPr>
        <p:spPr>
          <a:xfrm>
            <a:off x="4078173" y="1105767"/>
            <a:ext cx="6258840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700">
                <a:solidFill>
                  <a:srgbClr val="DA5100"/>
                </a:solidFill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/>
            <a:r>
              <a:t>1 Reyes 15:11- 2 Crónicas 14:2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5" presetID="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5" grpId="3"/>
      <p:bldP build="whole" bldLvl="1" animBg="1" rev="0" advAuto="0" spid="34" grpId="1"/>
      <p:bldP build="whole" bldLvl="1" animBg="1" rev="0" advAuto="0" spid="36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8C8CEE58-D57B-4970-90D9-2A10AF94572B-L0-001.png" descr="8C8CEE58-D57B-4970-90D9-2A10AF94572B-L0-0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2100" y="-76927"/>
            <a:ext cx="8919800" cy="10712956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Rounded Rectangle"/>
          <p:cNvSpPr/>
          <p:nvPr/>
        </p:nvSpPr>
        <p:spPr>
          <a:xfrm>
            <a:off x="164356" y="1707808"/>
            <a:ext cx="6855503" cy="4264280"/>
          </a:xfrm>
          <a:prstGeom prst="roundRect">
            <a:avLst>
              <a:gd name="adj" fmla="val 10609"/>
            </a:avLst>
          </a:prstGeom>
          <a:solidFill>
            <a:schemeClr val="accent3">
              <a:alpha val="74000"/>
            </a:schemeClr>
          </a:solidFill>
          <a:ln>
            <a:solidFill>
              <a:schemeClr val="accent4"/>
            </a:solidFill>
          </a:ln>
          <a:effectLst>
            <a:outerShdw sx="100000" sy="100000" kx="0" ky="0" algn="b" rotWithShape="0" blurRad="63500" dist="107763" dir="2700000">
              <a:srgbClr val="808080">
                <a:alpha val="50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40" name="10 años de paz, Quito todos los altares idolatras, lugares altos Y fortificó a Juda  - (2 Cro. 14:1-8).…"/>
          <p:cNvSpPr txBox="1"/>
          <p:nvPr/>
        </p:nvSpPr>
        <p:spPr>
          <a:xfrm>
            <a:off x="260721" y="1768570"/>
            <a:ext cx="6234418" cy="4030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620183" indent="-620183">
              <a:spcBef>
                <a:spcPts val="1000"/>
              </a:spcBef>
              <a:buClr>
                <a:srgbClr val="9900CC"/>
              </a:buClr>
              <a:buSzPct val="100000"/>
              <a:buChar char="⬥"/>
            </a:pPr>
            <a:r>
              <a:rPr sz="24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Pegasus"/>
                <a:ea typeface="Pegasus"/>
                <a:cs typeface="Pegasus"/>
                <a:sym typeface="Pegasus"/>
              </a:rPr>
              <a:t>10 años de paz, Quito todos los altares idolatras, lugares altos Y fortificó a Juda  - (2 Cro. 14:1-8). </a:t>
            </a:r>
            <a:endParaRPr sz="2400">
              <a:effectLst>
                <a:outerShdw sx="100000" sy="100000" kx="0" ky="0" algn="b" rotWithShape="0" blurRad="12700" dist="25400" dir="2700000">
                  <a:srgbClr val="DDDDDD"/>
                </a:outerShdw>
              </a:effectLst>
              <a:latin typeface="Pegasus"/>
              <a:ea typeface="Pegasus"/>
              <a:cs typeface="Pegasus"/>
              <a:sym typeface="Pegasus"/>
            </a:endParaRPr>
          </a:p>
          <a:p>
            <a:pPr marL="620183" indent="-620183">
              <a:spcBef>
                <a:spcPts val="1000"/>
              </a:spcBef>
              <a:buClr>
                <a:srgbClr val="9900CC"/>
              </a:buClr>
              <a:buSzPct val="100000"/>
              <a:buChar char="⬥"/>
            </a:pPr>
            <a:r>
              <a:rPr sz="24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Pegasus"/>
                <a:ea typeface="Pegasus"/>
                <a:cs typeface="Pegasus"/>
                <a:sym typeface="Pegasus"/>
              </a:rPr>
              <a:t>Asa depositó su confianza en El Señor  durante su guerra con  Zera de  Etiopía    (2 Cron. 14:9-15). </a:t>
            </a:r>
            <a:endParaRPr sz="2400">
              <a:effectLst>
                <a:outerShdw sx="100000" sy="100000" kx="0" ky="0" algn="b" rotWithShape="0" blurRad="12700" dist="25400" dir="2700000">
                  <a:srgbClr val="DDDDDD"/>
                </a:outerShdw>
              </a:effectLst>
              <a:latin typeface="Pegasus"/>
              <a:ea typeface="Pegasus"/>
              <a:cs typeface="Pegasus"/>
              <a:sym typeface="Pegasus"/>
            </a:endParaRPr>
          </a:p>
          <a:p>
            <a:pPr marL="620183" indent="-620183">
              <a:spcBef>
                <a:spcPts val="1000"/>
              </a:spcBef>
              <a:buClr>
                <a:srgbClr val="9900CC"/>
              </a:buClr>
              <a:buSzPct val="100000"/>
              <a:buChar char="⬥"/>
            </a:pPr>
            <a:r>
              <a:rPr sz="24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Pegasus"/>
                <a:ea typeface="Pegasus"/>
                <a:cs typeface="Pegasus"/>
                <a:sym typeface="Pegasus"/>
              </a:rPr>
              <a:t>Azarías exhorta a Asa a seguir buscando a Dios - Asa inicia una serie de buenas reformas  - (2 Cron. 15:1-18; 1 Rey 15:12-15) </a:t>
            </a:r>
          </a:p>
        </p:txBody>
      </p:sp>
      <p:sp>
        <p:nvSpPr>
          <p:cNvPr id="41" name="Group"/>
          <p:cNvSpPr/>
          <p:nvPr/>
        </p:nvSpPr>
        <p:spPr>
          <a:xfrm>
            <a:off x="184242" y="466616"/>
            <a:ext cx="1270001" cy="1270001"/>
          </a:xfrm>
          <a:prstGeom prst="line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460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/>
            <a:r>
              <a:t> Notemos algunas de la Reformas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circl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Class="entr" nodeType="with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0" grpId="2"/>
      <p:bldP build="whole" bldLvl="1" animBg="1" rev="0" advAuto="0" spid="3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73712" y="1446212"/>
            <a:ext cx="3570288" cy="5411788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Rounded Rectangle"/>
          <p:cNvSpPr/>
          <p:nvPr/>
        </p:nvSpPr>
        <p:spPr>
          <a:xfrm>
            <a:off x="193717" y="1051374"/>
            <a:ext cx="6654824" cy="5804129"/>
          </a:xfrm>
          <a:prstGeom prst="roundRect">
            <a:avLst>
              <a:gd name="adj" fmla="val 7056"/>
            </a:avLst>
          </a:prstGeom>
          <a:solidFill>
            <a:schemeClr val="accent3">
              <a:alpha val="74000"/>
            </a:schemeClr>
          </a:solidFill>
          <a:ln>
            <a:solidFill>
              <a:schemeClr val="accent4"/>
            </a:solidFill>
          </a:ln>
          <a:effectLst>
            <a:outerShdw sx="100000" sy="100000" kx="0" ky="0" algn="b" rotWithShape="0" blurRad="63500" dist="107763" dir="2700000">
              <a:srgbClr val="808080">
                <a:alpha val="50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47" name="El juntamente con el pueblo hicieron un convenio con El Señor – De buscarle con todo alma y corazón –2 Cron. 15:12,15…"/>
          <p:cNvSpPr txBox="1"/>
          <p:nvPr/>
        </p:nvSpPr>
        <p:spPr>
          <a:xfrm>
            <a:off x="250014" y="1009578"/>
            <a:ext cx="6705601" cy="4654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620183" indent="-620183">
              <a:spcBef>
                <a:spcPts val="1000"/>
              </a:spcBef>
              <a:buClr>
                <a:srgbClr val="9900CC"/>
              </a:buClr>
              <a:buSzPct val="100000"/>
              <a:buChar char="⬥"/>
            </a:pPr>
            <a:r>
              <a:rPr sz="24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Pegasus"/>
                <a:ea typeface="Pegasus"/>
                <a:cs typeface="Pegasus"/>
                <a:sym typeface="Pegasus"/>
              </a:rPr>
              <a:t> El juntamente con el pueblo hicieron un convenio con El Señor – De buscarle con todo alma y corazón –2 Cron. 15:12,15</a:t>
            </a:r>
            <a:endParaRPr sz="2400">
              <a:effectLst>
                <a:outerShdw sx="100000" sy="100000" kx="0" ky="0" algn="b" rotWithShape="0" blurRad="12700" dist="25400" dir="2700000">
                  <a:srgbClr val="DDDDDD"/>
                </a:outerShdw>
              </a:effectLst>
              <a:latin typeface="Pegasus"/>
              <a:ea typeface="Pegasus"/>
              <a:cs typeface="Pegasus"/>
              <a:sym typeface="Pegasus"/>
            </a:endParaRPr>
          </a:p>
          <a:p>
            <a:pPr marL="620183" indent="-620183">
              <a:spcBef>
                <a:spcPts val="1000"/>
              </a:spcBef>
              <a:buClr>
                <a:srgbClr val="9900CC"/>
              </a:buClr>
              <a:buSzPct val="100000"/>
              <a:buChar char="⬥"/>
            </a:pPr>
            <a:r>
              <a:rPr sz="24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Pegasus"/>
                <a:ea typeface="Pegasus"/>
                <a:cs typeface="Pegasus"/>
                <a:sym typeface="Pegasus"/>
              </a:rPr>
              <a:t>Todo aquel que fuere Renuente, sufriría                  Terribles Consecuencias</a:t>
            </a:r>
            <a:endParaRPr sz="2400">
              <a:effectLst>
                <a:outerShdw sx="100000" sy="100000" kx="0" ky="0" algn="b" rotWithShape="0" blurRad="12700" dist="25400" dir="2700000">
                  <a:srgbClr val="DDDDDD"/>
                </a:outerShdw>
              </a:effectLst>
              <a:latin typeface="Pegasus"/>
              <a:ea typeface="Pegasus"/>
              <a:cs typeface="Pegasus"/>
              <a:sym typeface="Pegasus"/>
            </a:endParaRPr>
          </a:p>
          <a:p>
            <a:pPr marL="620183" indent="-620183">
              <a:spcBef>
                <a:spcPts val="1000"/>
              </a:spcBef>
              <a:buClr>
                <a:srgbClr val="9900CC"/>
              </a:buClr>
              <a:buSzPct val="100000"/>
              <a:buChar char="⬥"/>
            </a:pPr>
            <a:r>
              <a:rPr sz="24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Pegasus"/>
                <a:ea typeface="Pegasus"/>
                <a:cs typeface="Pegasus"/>
                <a:sym typeface="Pegasus"/>
              </a:rPr>
              <a:t>Hecho fuera a todos los pervertidos -            1 Reyes 14:12; – 2 Cronicas. 15:13</a:t>
            </a:r>
            <a:endParaRPr sz="2400">
              <a:effectLst>
                <a:outerShdw sx="100000" sy="100000" kx="0" ky="0" algn="b" rotWithShape="0" blurRad="12700" dist="25400" dir="2700000">
                  <a:srgbClr val="DDDDDD"/>
                </a:outerShdw>
              </a:effectLst>
              <a:latin typeface="Pegasus"/>
              <a:ea typeface="Pegasus"/>
              <a:cs typeface="Pegasus"/>
              <a:sym typeface="Pegasus"/>
            </a:endParaRPr>
          </a:p>
          <a:p>
            <a:pPr marL="620183" indent="-620183">
              <a:spcBef>
                <a:spcPts val="1000"/>
              </a:spcBef>
              <a:buClr>
                <a:srgbClr val="9900CC"/>
              </a:buClr>
              <a:buSzPct val="100000"/>
              <a:buChar char="⬥"/>
            </a:pPr>
            <a:r>
              <a:rPr sz="24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Pegasus"/>
                <a:ea typeface="Pegasus"/>
                <a:cs typeface="Pegasus"/>
                <a:sym typeface="Pegasus"/>
              </a:rPr>
              <a:t>A su madre  la depuso de su dignidad–.          2 Cro. 15:16</a:t>
            </a:r>
            <a:endParaRPr sz="2400">
              <a:effectLst>
                <a:outerShdw sx="100000" sy="100000" kx="0" ky="0" algn="b" rotWithShape="0" blurRad="12700" dist="25400" dir="2700000">
                  <a:srgbClr val="DDDDDD"/>
                </a:outerShdw>
              </a:effectLst>
              <a:latin typeface="Pegasus"/>
              <a:ea typeface="Pegasus"/>
              <a:cs typeface="Pegasus"/>
              <a:sym typeface="Pegasus"/>
            </a:endParaRPr>
          </a:p>
          <a:p>
            <a:pPr marL="620183" indent="-620183">
              <a:spcBef>
                <a:spcPts val="1000"/>
              </a:spcBef>
              <a:buClr>
                <a:srgbClr val="9900CC"/>
              </a:buClr>
              <a:buSzPct val="100000"/>
              <a:buChar char="⬥"/>
            </a:pPr>
            <a:r>
              <a:rPr sz="24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Pegasus"/>
                <a:ea typeface="Pegasus"/>
                <a:cs typeface="Pegasus"/>
                <a:sym typeface="Pegasus"/>
              </a:rPr>
              <a:t>Fuel leal a Dios removió la idolatría de Juda  - 2 Cron. 14:3,5; 15:17; 1 Rey 14:14)</a:t>
            </a:r>
          </a:p>
        </p:txBody>
      </p:sp>
      <p:sp>
        <p:nvSpPr>
          <p:cNvPr id="48" name="Hizo lo Bueno Delante del Señor"/>
          <p:cNvSpPr txBox="1"/>
          <p:nvPr/>
        </p:nvSpPr>
        <p:spPr>
          <a:xfrm>
            <a:off x="25429" y="45886"/>
            <a:ext cx="11374848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5200"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/>
            <a:r>
              <a:t>Hizo lo Bueno Delante del Señor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500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"/>
          <p:cNvSpPr/>
          <p:nvPr/>
        </p:nvSpPr>
        <p:spPr>
          <a:xfrm>
            <a:off x="4581322" y="1562407"/>
            <a:ext cx="4648201" cy="4267201"/>
          </a:xfrm>
          <a:prstGeom prst="rect">
            <a:avLst/>
          </a:prstGeom>
          <a:solidFill>
            <a:srgbClr val="9900CC"/>
          </a:solidFill>
          <a:ln>
            <a:solidFill>
              <a:schemeClr val="accent4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1" name="Rounded Rectangle"/>
          <p:cNvSpPr/>
          <p:nvPr/>
        </p:nvSpPr>
        <p:spPr>
          <a:xfrm>
            <a:off x="99222" y="1769947"/>
            <a:ext cx="4724401" cy="4267201"/>
          </a:xfrm>
          <a:prstGeom prst="roundRect">
            <a:avLst>
              <a:gd name="adj" fmla="val 10236"/>
            </a:avLst>
          </a:prstGeom>
          <a:solidFill>
            <a:schemeClr val="accent3"/>
          </a:solidFill>
          <a:ln>
            <a:solidFill>
              <a:schemeClr val="accent4"/>
            </a:solidFill>
          </a:ln>
          <a:effectLst>
            <a:outerShdw sx="100000" sy="100000" kx="0" ky="0" algn="b" rotWithShape="0" blurRad="63500" dist="107763" dir="2700000">
              <a:srgbClr val="808080">
                <a:alpha val="50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52" name="Al hacer un trato con el Rey de Siria –        2 Cron. 16:1-9;…"/>
          <p:cNvSpPr txBox="1"/>
          <p:nvPr/>
        </p:nvSpPr>
        <p:spPr>
          <a:xfrm>
            <a:off x="213522" y="2117143"/>
            <a:ext cx="4495801" cy="3157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826911" indent="-826911">
              <a:spcBef>
                <a:spcPts val="1300"/>
              </a:spcBef>
              <a:buClr>
                <a:srgbClr val="9900CC"/>
              </a:buClr>
              <a:buSzPct val="100000"/>
              <a:buChar char="⬥"/>
            </a:pPr>
            <a:r>
              <a:rPr sz="32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Pegasus"/>
                <a:ea typeface="Pegasus"/>
                <a:cs typeface="Pegasus"/>
                <a:sym typeface="Pegasus"/>
              </a:rPr>
              <a:t>Al hacer un trato con el Rey de Siria –        2 Cron. 16:1-9; </a:t>
            </a:r>
            <a:endParaRPr sz="3200">
              <a:effectLst>
                <a:outerShdw sx="100000" sy="100000" kx="0" ky="0" algn="b" rotWithShape="0" blurRad="12700" dist="25400" dir="2700000">
                  <a:srgbClr val="DDDDDD"/>
                </a:outerShdw>
              </a:effectLst>
              <a:latin typeface="Pegasus"/>
              <a:ea typeface="Pegasus"/>
              <a:cs typeface="Pegasus"/>
              <a:sym typeface="Pegasus"/>
            </a:endParaRPr>
          </a:p>
          <a:p>
            <a:pPr marL="826911" indent="-826911">
              <a:spcBef>
                <a:spcPts val="1300"/>
              </a:spcBef>
              <a:buClr>
                <a:srgbClr val="9900CC"/>
              </a:buClr>
              <a:buSzPct val="100000"/>
              <a:buChar char="⬥"/>
            </a:pPr>
            <a:r>
              <a:rPr sz="32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Pegasus"/>
                <a:ea typeface="Pegasus"/>
                <a:cs typeface="Pegasus"/>
                <a:sym typeface="Pegasus"/>
              </a:rPr>
              <a:t>En el trato que le dio al Profeta de Dios –  2 Cron. 16:10</a:t>
            </a:r>
          </a:p>
        </p:txBody>
      </p:sp>
      <p:sp>
        <p:nvSpPr>
          <p:cNvPr id="53" name="Nunca podremos derrotar al diablo si nos unimos a pecadores   – (Isaías  31:1-3)…"/>
          <p:cNvSpPr txBox="1"/>
          <p:nvPr/>
        </p:nvSpPr>
        <p:spPr>
          <a:xfrm>
            <a:off x="4866305" y="1667293"/>
            <a:ext cx="4180617" cy="3733801"/>
          </a:xfrm>
          <a:prstGeom prst="rect">
            <a:avLst/>
          </a:prstGeom>
          <a:solidFill>
            <a:srgbClr val="FFFFCC">
              <a:alpha val="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660400" indent="-660400">
              <a:spcBef>
                <a:spcPts val="700"/>
              </a:spcBef>
              <a:buClr>
                <a:srgbClr val="FFFF00"/>
              </a:buClr>
              <a:buSzPct val="100000"/>
              <a:buFont typeface="Helvetica"/>
              <a:buChar char="•"/>
            </a:pPr>
            <a:r>
              <a:rPr b="1" sz="2600">
                <a:solidFill>
                  <a:schemeClr val="accent3"/>
                </a:solidFill>
                <a:effectLst>
                  <a:outerShdw sx="100000" sy="100000" kx="0" ky="0" algn="b" rotWithShape="0" blurRad="12700" dist="25400" dir="2700000">
                    <a:schemeClr val="accent4"/>
                  </a:outerShdw>
                </a:effectLst>
                <a:latin typeface="Humanst521 BT"/>
                <a:ea typeface="Humanst521 BT"/>
                <a:cs typeface="Humanst521 BT"/>
                <a:sym typeface="Humanst521 BT"/>
              </a:rPr>
              <a:t>Nunca podremos derrotar al diablo si nos unimos a pecadores   – (Isaías  31:1-3)</a:t>
            </a:r>
            <a:endParaRPr b="1" sz="2600">
              <a:solidFill>
                <a:schemeClr val="accent3"/>
              </a:solidFill>
              <a:effectLst>
                <a:outerShdw sx="100000" sy="100000" kx="0" ky="0" algn="b" rotWithShape="0" blurRad="12700" dist="25400" dir="2700000">
                  <a:schemeClr val="accent4"/>
                </a:outerShdw>
              </a:effectLst>
              <a:latin typeface="Humanst521 BT"/>
              <a:ea typeface="Humanst521 BT"/>
              <a:cs typeface="Humanst521 BT"/>
              <a:sym typeface="Humanst521 BT"/>
            </a:endParaRPr>
          </a:p>
          <a:p>
            <a:pPr marL="660400" indent="-660400">
              <a:spcBef>
                <a:spcPts val="700"/>
              </a:spcBef>
              <a:buClr>
                <a:srgbClr val="FFFF00"/>
              </a:buClr>
              <a:buSzPct val="100000"/>
              <a:buFont typeface="Helvetica"/>
              <a:buChar char="•"/>
            </a:pPr>
            <a:r>
              <a:rPr b="1" sz="2600">
                <a:solidFill>
                  <a:schemeClr val="accent3"/>
                </a:solidFill>
                <a:effectLst>
                  <a:outerShdw sx="100000" sy="100000" kx="0" ky="0" algn="b" rotWithShape="0" blurRad="12700" dist="25400" dir="2700000">
                    <a:schemeClr val="accent4"/>
                  </a:outerShdw>
                </a:effectLst>
                <a:latin typeface="Humanst521 BT"/>
                <a:ea typeface="Humanst521 BT"/>
                <a:cs typeface="Humanst521 BT"/>
                <a:sym typeface="Humanst521 BT"/>
              </a:rPr>
              <a:t>Podremos fallar en Prejuzgar aquellos que nos amonestan  - (Gal 4:16)</a:t>
            </a:r>
          </a:p>
        </p:txBody>
      </p:sp>
      <p:sp>
        <p:nvSpPr>
          <p:cNvPr id="54" name="Group"/>
          <p:cNvSpPr txBox="1"/>
          <p:nvPr/>
        </p:nvSpPr>
        <p:spPr>
          <a:xfrm>
            <a:off x="249845" y="265820"/>
            <a:ext cx="8644310" cy="111930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0" dist="119618" dir="0">
              <a:schemeClr val="accent4">
                <a:alpha val="75000"/>
              </a:schemeClr>
            </a:outerShdw>
            <a:reflection blurRad="0" stA="76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b="1" sz="7400">
                <a:solidFill>
                  <a:srgbClr val="FEFB41"/>
                </a:solidFill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/>
            <a:r>
              <a:t> Errores del Rey Asa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Class="entr" nodeType="withEffect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Class="entr" nodeType="afterEffect" presetSubtype="4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24" dur="500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Class="entr" nodeType="withEffect" presetSubtype="4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27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2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4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37" dur="5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2" grpId="2"/>
      <p:bldP build="whole" bldLvl="1" animBg="1" rev="0" advAuto="0" spid="51" grpId="1"/>
      <p:bldP build="p" bldLvl="5" animBg="1" rev="0" advAuto="0" spid="53" grpId="4"/>
      <p:bldP build="whole" bldLvl="1" animBg="1" rev="0" advAuto="0" spid="50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"/>
          <p:cNvSpPr/>
          <p:nvPr/>
        </p:nvSpPr>
        <p:spPr>
          <a:xfrm>
            <a:off x="4419600" y="2438400"/>
            <a:ext cx="4648200" cy="4267200"/>
          </a:xfrm>
          <a:prstGeom prst="rect">
            <a:avLst/>
          </a:prstGeom>
          <a:solidFill>
            <a:srgbClr val="9900CC"/>
          </a:solidFill>
          <a:ln>
            <a:solidFill>
              <a:schemeClr val="accent4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7" name="Rounded Rectangle"/>
          <p:cNvSpPr/>
          <p:nvPr/>
        </p:nvSpPr>
        <p:spPr>
          <a:xfrm>
            <a:off x="94579" y="2438400"/>
            <a:ext cx="4858421" cy="4267200"/>
          </a:xfrm>
          <a:prstGeom prst="roundRect">
            <a:avLst>
              <a:gd name="adj" fmla="val 10236"/>
            </a:avLst>
          </a:prstGeom>
          <a:solidFill>
            <a:schemeClr val="accent3"/>
          </a:solidFill>
          <a:ln>
            <a:solidFill>
              <a:schemeClr val="accent4"/>
            </a:solidFill>
          </a:ln>
          <a:effectLst>
            <a:outerShdw sx="100000" sy="100000" kx="0" ky="0" algn="b" rotWithShape="0" blurRad="63500" dist="107763" dir="2700000">
              <a:srgbClr val="808080">
                <a:alpha val="50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58" name="Al tratar mal al pueblo  – 2 Cro 16:10…"/>
          <p:cNvSpPr txBox="1"/>
          <p:nvPr/>
        </p:nvSpPr>
        <p:spPr>
          <a:xfrm>
            <a:off x="-51575" y="2667000"/>
            <a:ext cx="5150730" cy="3157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826911" indent="-826911">
              <a:spcBef>
                <a:spcPts val="1300"/>
              </a:spcBef>
              <a:buClr>
                <a:srgbClr val="9900CC"/>
              </a:buClr>
              <a:buSzPct val="100000"/>
              <a:buChar char="⬥"/>
            </a:pPr>
            <a:r>
              <a:rPr sz="32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Pegasus"/>
                <a:ea typeface="Pegasus"/>
                <a:cs typeface="Pegasus"/>
                <a:sym typeface="Pegasus"/>
              </a:rPr>
              <a:t>Al tratar mal al pueblo  – 2 Cro 16:10</a:t>
            </a:r>
            <a:endParaRPr sz="3200">
              <a:effectLst>
                <a:outerShdw sx="100000" sy="100000" kx="0" ky="0" algn="b" rotWithShape="0" blurRad="12700" dist="25400" dir="2700000">
                  <a:srgbClr val="DDDDDD"/>
                </a:outerShdw>
              </a:effectLst>
              <a:latin typeface="Pegasus"/>
              <a:ea typeface="Pegasus"/>
              <a:cs typeface="Pegasus"/>
              <a:sym typeface="Pegasus"/>
            </a:endParaRPr>
          </a:p>
          <a:p>
            <a:pPr marL="826911" indent="-826911">
              <a:spcBef>
                <a:spcPts val="1300"/>
              </a:spcBef>
              <a:buClr>
                <a:srgbClr val="9900CC"/>
              </a:buClr>
              <a:buSzPct val="100000"/>
              <a:buChar char="⬥"/>
            </a:pPr>
            <a:r>
              <a:rPr sz="32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Pegasus"/>
                <a:ea typeface="Pegasus"/>
                <a:cs typeface="Pegasus"/>
                <a:sym typeface="Pegasus"/>
              </a:rPr>
              <a:t>En el 39</a:t>
            </a:r>
            <a:r>
              <a:rPr baseline="30000" sz="32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Pegasus"/>
                <a:ea typeface="Pegasus"/>
                <a:cs typeface="Pegasus"/>
                <a:sym typeface="Pegasus"/>
              </a:rPr>
              <a:t>vo </a:t>
            </a:r>
            <a:r>
              <a:rPr sz="32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Pegasus"/>
                <a:ea typeface="Pegasus"/>
                <a:cs typeface="Pegasus"/>
                <a:sym typeface="Pegasus"/>
              </a:rPr>
              <a:t>año de  su reinado fallo en buscar a Dios en su enfermedad  2 Cron 16:9-12</a:t>
            </a:r>
          </a:p>
        </p:txBody>
      </p:sp>
      <p:sp>
        <p:nvSpPr>
          <p:cNvPr id="59" name="Así es es el hombre…"/>
          <p:cNvSpPr txBox="1"/>
          <p:nvPr/>
        </p:nvSpPr>
        <p:spPr>
          <a:xfrm>
            <a:off x="5092197" y="2495682"/>
            <a:ext cx="4038601" cy="2895601"/>
          </a:xfrm>
          <a:prstGeom prst="rect">
            <a:avLst/>
          </a:prstGeom>
          <a:solidFill>
            <a:srgbClr val="FFFFCC">
              <a:alpha val="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11200" indent="-711200">
              <a:spcBef>
                <a:spcPts val="800"/>
              </a:spcBef>
              <a:buClr>
                <a:srgbClr val="FFFF00"/>
              </a:buClr>
              <a:buSzPct val="100000"/>
              <a:buFont typeface="Helvetica"/>
              <a:buChar char="•"/>
            </a:pPr>
            <a:r>
              <a:rPr b="1" sz="2800">
                <a:solidFill>
                  <a:schemeClr val="accent3"/>
                </a:solidFill>
                <a:effectLst>
                  <a:outerShdw sx="100000" sy="100000" kx="0" ky="0" algn="b" rotWithShape="0" blurRad="12700" dist="25400" dir="2700000">
                    <a:schemeClr val="accent4"/>
                  </a:outerShdw>
                </a:effectLst>
                <a:latin typeface="Humanst521 BT"/>
                <a:ea typeface="Humanst521 BT"/>
                <a:cs typeface="Humanst521 BT"/>
                <a:sym typeface="Humanst521 BT"/>
              </a:rPr>
              <a:t>Así es es el hombre</a:t>
            </a:r>
            <a:endParaRPr b="1" sz="2800">
              <a:solidFill>
                <a:schemeClr val="accent3"/>
              </a:solidFill>
              <a:effectLst>
                <a:outerShdw sx="100000" sy="100000" kx="0" ky="0" algn="b" rotWithShape="0" blurRad="12700" dist="25400" dir="2700000">
                  <a:schemeClr val="accent4"/>
                </a:outerShdw>
              </a:effectLst>
              <a:latin typeface="Humanst521 BT"/>
              <a:ea typeface="Humanst521 BT"/>
              <a:cs typeface="Humanst521 BT"/>
              <a:sym typeface="Humanst521 BT"/>
            </a:endParaRPr>
          </a:p>
          <a:p>
            <a:pPr marL="711200" indent="-711200">
              <a:spcBef>
                <a:spcPts val="800"/>
              </a:spcBef>
              <a:buClr>
                <a:srgbClr val="FFFF00"/>
              </a:buClr>
              <a:buSzPct val="100000"/>
              <a:buFont typeface="Helvetica"/>
              <a:buChar char="•"/>
            </a:pPr>
            <a:r>
              <a:rPr b="1" sz="2800">
                <a:solidFill>
                  <a:schemeClr val="accent3"/>
                </a:solidFill>
                <a:effectLst>
                  <a:outerShdw sx="100000" sy="100000" kx="0" ky="0" algn="b" rotWithShape="0" blurRad="12700" dist="25400" dir="2700000">
                    <a:schemeClr val="accent4"/>
                  </a:outerShdw>
                </a:effectLst>
                <a:latin typeface="Humanst521 BT"/>
                <a:ea typeface="Humanst521 BT"/>
                <a:cs typeface="Humanst521 BT"/>
                <a:sym typeface="Humanst521 BT"/>
              </a:rPr>
              <a:t>Cuando las cosas salen mal, busca  culpar a otros  – </a:t>
            </a:r>
            <a:endParaRPr b="1" sz="2800">
              <a:solidFill>
                <a:schemeClr val="accent3"/>
              </a:solidFill>
              <a:effectLst>
                <a:outerShdw sx="100000" sy="100000" kx="0" ky="0" algn="b" rotWithShape="0" blurRad="12700" dist="25400" dir="2700000">
                  <a:schemeClr val="accent4"/>
                </a:outerShdw>
              </a:effectLst>
              <a:latin typeface="Humanst521 BT"/>
              <a:ea typeface="Humanst521 BT"/>
              <a:cs typeface="Humanst521 BT"/>
              <a:sym typeface="Humanst521 BT"/>
            </a:endParaRPr>
          </a:p>
          <a:p>
            <a:pPr marL="711200" indent="-711200">
              <a:spcBef>
                <a:spcPts val="800"/>
              </a:spcBef>
              <a:buClr>
                <a:srgbClr val="FFFF00"/>
              </a:buClr>
              <a:buSzPct val="100000"/>
              <a:buFont typeface="Helvetica"/>
              <a:buChar char="•"/>
            </a:pPr>
            <a:r>
              <a:rPr b="1" sz="2800">
                <a:solidFill>
                  <a:schemeClr val="accent3"/>
                </a:solidFill>
                <a:effectLst>
                  <a:outerShdw sx="100000" sy="100000" kx="0" ky="0" algn="b" rotWithShape="0" blurRad="12700" dist="25400" dir="2700000">
                    <a:schemeClr val="accent4"/>
                  </a:outerShdw>
                </a:effectLst>
                <a:latin typeface="Humanst521 BT"/>
                <a:ea typeface="Humanst521 BT"/>
                <a:cs typeface="Humanst521 BT"/>
                <a:sym typeface="Humanst521 BT"/>
              </a:rPr>
              <a:t>Confianza en Dios  - (Salmos 146:3-6)</a:t>
            </a:r>
          </a:p>
        </p:txBody>
      </p:sp>
      <p:sp>
        <p:nvSpPr>
          <p:cNvPr id="60" name="Actuó Insensatamente"/>
          <p:cNvSpPr txBox="1"/>
          <p:nvPr/>
        </p:nvSpPr>
        <p:spPr>
          <a:xfrm>
            <a:off x="180878" y="-31084"/>
            <a:ext cx="8114152" cy="1132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670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/>
            <a:r>
              <a:t>Actuó Insensatamente </a:t>
            </a:r>
          </a:p>
        </p:txBody>
      </p:sp>
      <p:sp>
        <p:nvSpPr>
          <p:cNvPr id="61" name="2 Cronicas…"/>
          <p:cNvSpPr/>
          <p:nvPr/>
        </p:nvSpPr>
        <p:spPr>
          <a:xfrm>
            <a:off x="6095420" y="914560"/>
            <a:ext cx="2686631" cy="1187615"/>
          </a:xfrm>
          <a:prstGeom prst="rect">
            <a:avLst/>
          </a:prstGeom>
          <a:gradFill>
            <a:gsLst>
              <a:gs pos="0">
                <a:srgbClr val="202099"/>
              </a:gs>
              <a:gs pos="100000">
                <a:srgbClr val="A4A4E7"/>
              </a:gs>
            </a:gsLst>
            <a:lin ang="16200000"/>
          </a:gradFill>
          <a:ln>
            <a:solidFill>
              <a:schemeClr val="accent4"/>
            </a:solidFill>
          </a:ln>
          <a:effectLst>
            <a:outerShdw sx="100000" sy="100000" kx="0" ky="0" algn="b" rotWithShape="0" blurRad="38100" dist="23000" dir="5400000">
              <a:schemeClr val="accent4">
                <a:alpha val="35000"/>
              </a:scheme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 algn="ctr">
              <a:defRPr sz="3800">
                <a:solidFill>
                  <a:schemeClr val="accent3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pPr>
            <a:r>
              <a:t>2 Cronicas</a:t>
            </a:r>
          </a:p>
          <a:p>
            <a:pPr algn="ctr">
              <a:defRPr sz="3800">
                <a:solidFill>
                  <a:schemeClr val="accent3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pPr>
            <a:r>
              <a:t>16:9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Class="entr" nodeType="with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4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4" dur="500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9" dur="500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9" grpId="2"/>
      <p:bldP build="whole" bldLvl="1" animBg="1" rev="0" advAuto="0" spid="56" grpId="1"/>
      <p:bldP build="whole" bldLvl="1" animBg="1" rev="0" advAuto="0" spid="58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67152" y="0"/>
            <a:ext cx="4524376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Rounded Rectangle"/>
          <p:cNvSpPr/>
          <p:nvPr/>
        </p:nvSpPr>
        <p:spPr>
          <a:xfrm>
            <a:off x="228600" y="2438400"/>
            <a:ext cx="5334000" cy="4267200"/>
          </a:xfrm>
          <a:prstGeom prst="roundRect">
            <a:avLst>
              <a:gd name="adj" fmla="val 10236"/>
            </a:avLst>
          </a:prstGeom>
          <a:solidFill>
            <a:schemeClr val="accent3"/>
          </a:solidFill>
          <a:ln>
            <a:solidFill>
              <a:schemeClr val="accent4"/>
            </a:solidFill>
          </a:ln>
          <a:effectLst>
            <a:outerShdw sx="100000" sy="100000" kx="0" ky="0" algn="b" rotWithShape="0" blurRad="63500" dist="107763" dir="2700000">
              <a:srgbClr val="808080">
                <a:alpha val="50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pic>
        <p:nvPicPr>
          <p:cNvPr id="65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914400"/>
            <a:ext cx="5562600" cy="1576388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Asa comenzó Bien…"/>
          <p:cNvSpPr txBox="1"/>
          <p:nvPr/>
        </p:nvSpPr>
        <p:spPr>
          <a:xfrm>
            <a:off x="381000" y="2514600"/>
            <a:ext cx="5029200" cy="3821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826911" indent="-826911">
              <a:spcBef>
                <a:spcPts val="1500"/>
              </a:spcBef>
              <a:buClr>
                <a:srgbClr val="9900CC"/>
              </a:buClr>
              <a:buSzPct val="100000"/>
              <a:buChar char="⬥"/>
            </a:pPr>
            <a:r>
              <a:rPr sz="3200">
                <a:latin typeface="Pegasus"/>
                <a:ea typeface="Pegasus"/>
                <a:cs typeface="Pegasus"/>
                <a:sym typeface="Pegasus"/>
              </a:rPr>
              <a:t>Asa comenzó Bien </a:t>
            </a:r>
            <a:endParaRPr sz="3200">
              <a:latin typeface="Pegasus"/>
              <a:ea typeface="Pegasus"/>
              <a:cs typeface="Pegasus"/>
              <a:sym typeface="Pegasus"/>
            </a:endParaRPr>
          </a:p>
          <a:p>
            <a:pPr marL="826911" indent="-826911">
              <a:spcBef>
                <a:spcPts val="1500"/>
              </a:spcBef>
              <a:buClr>
                <a:srgbClr val="9900CC"/>
              </a:buClr>
              <a:buSzPct val="100000"/>
              <a:buChar char="⬥"/>
            </a:pPr>
            <a:r>
              <a:rPr sz="3200">
                <a:latin typeface="Pegasus"/>
                <a:ea typeface="Pegasus"/>
                <a:cs typeface="Pegasus"/>
                <a:sym typeface="Pegasus"/>
              </a:rPr>
              <a:t>Sirvió bien al Señor por muchos años </a:t>
            </a:r>
            <a:endParaRPr sz="3200">
              <a:latin typeface="Pegasus"/>
              <a:ea typeface="Pegasus"/>
              <a:cs typeface="Pegasus"/>
              <a:sym typeface="Pegasus"/>
            </a:endParaRPr>
          </a:p>
          <a:p>
            <a:pPr marL="826911" indent="-826911">
              <a:spcBef>
                <a:spcPts val="1500"/>
              </a:spcBef>
              <a:buClr>
                <a:srgbClr val="9900CC"/>
              </a:buClr>
              <a:buSzPct val="100000"/>
              <a:buChar char="⬥"/>
            </a:pPr>
            <a:r>
              <a:rPr sz="3200">
                <a:latin typeface="Pegasus"/>
                <a:ea typeface="Pegasus"/>
                <a:cs typeface="Pegasus"/>
                <a:sym typeface="Pegasus"/>
              </a:rPr>
              <a:t>Pero falló en buscar y confiar en el Señor al final De su vida.</a:t>
            </a:r>
            <a:r>
              <a:rPr sz="2900">
                <a:latin typeface="Pegasus"/>
                <a:ea typeface="Pegasus"/>
                <a:cs typeface="Pegasus"/>
                <a:sym typeface="Pegasus"/>
              </a:rPr>
              <a:t> – Hebreos 10:35-39</a:t>
            </a:r>
          </a:p>
        </p:txBody>
      </p:sp>
      <p:sp>
        <p:nvSpPr>
          <p:cNvPr id="67" name="Group"/>
          <p:cNvSpPr txBox="1"/>
          <p:nvPr/>
        </p:nvSpPr>
        <p:spPr>
          <a:xfrm>
            <a:off x="34215" y="-228715"/>
            <a:ext cx="8644310" cy="111930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0" dist="119618" dir="0">
              <a:schemeClr val="accent4">
                <a:alpha val="75000"/>
              </a:schemeClr>
            </a:outerShdw>
            <a:reflection blurRad="0" stA="76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b="1" sz="7400">
                <a:solidFill>
                  <a:srgbClr val="FEFB41"/>
                </a:solidFill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/>
            <a:r>
              <a:t> Errores del Rey Asa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pull dir="rd"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6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5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500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66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chemeClr val="accent4">
                <a:alpha val="38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chemeClr val="accent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sx="100000" sy="100000" kx="0" ky="0" algn="b" rotWithShape="0" blurRad="38100" dist="20000" dir="5400000">
            <a:schemeClr val="accent4">
              <a:alpha val="38000"/>
            </a:scheme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chemeClr val="accent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chemeClr val="accent4">
                <a:alpha val="38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chemeClr val="accent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sx="100000" sy="100000" kx="0" ky="0" algn="b" rotWithShape="0" blurRad="38100" dist="20000" dir="5400000">
            <a:schemeClr val="accent4">
              <a:alpha val="38000"/>
            </a:scheme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chemeClr val="accent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