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 b="def" i="def"/>
      <a:tcStyle>
        <a:tcBdr/>
        <a:fill>
          <a:solidFill>
            <a:srgbClr val="E6F6E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176259" y="6248400"/>
            <a:ext cx="281941" cy="287087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www.frontiernet.net/~cgrafe/fish.html" TargetMode="External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5.png"/><Relationship Id="rId9" Type="http://schemas.openxmlformats.org/officeDocument/2006/relationships/image" Target="../media/image6.png"/><Relationship Id="rId10" Type="http://schemas.openxmlformats.org/officeDocument/2006/relationships/image" Target="../media/image7.png"/><Relationship Id="rId11" Type="http://schemas.openxmlformats.org/officeDocument/2006/relationships/image" Target="../media/image8.png"/><Relationship Id="rId12" Type="http://schemas.openxmlformats.org/officeDocument/2006/relationships/image" Target="../media/image9.png"/><Relationship Id="rId13" Type="http://schemas.openxmlformats.org/officeDocument/2006/relationships/image" Target="../media/image10.png"/><Relationship Id="rId14" Type="http://schemas.openxmlformats.org/officeDocument/2006/relationships/image" Target="../media/image11.png"/><Relationship Id="rId15" Type="http://schemas.openxmlformats.org/officeDocument/2006/relationships/image" Target="../media/image12.png"/><Relationship Id="rId16" Type="http://schemas.openxmlformats.org/officeDocument/2006/relationships/image" Target="../media/image13.png"/><Relationship Id="rId17" Type="http://schemas.openxmlformats.org/officeDocument/2006/relationships/image" Target="../media/image14.png"/><Relationship Id="rId18" Type="http://schemas.openxmlformats.org/officeDocument/2006/relationships/image" Target="../media/image15.png"/><Relationship Id="rId19" Type="http://schemas.openxmlformats.org/officeDocument/2006/relationships/image" Target="../media/image16.png"/><Relationship Id="rId20" Type="http://schemas.openxmlformats.org/officeDocument/2006/relationships/image" Target="../media/image17.png"/><Relationship Id="rId21" Type="http://schemas.openxmlformats.org/officeDocument/2006/relationships/image" Target="../media/image18.png"/><Relationship Id="rId22" Type="http://schemas.openxmlformats.org/officeDocument/2006/relationships/image" Target="../media/image19.png"/><Relationship Id="rId23" Type="http://schemas.openxmlformats.org/officeDocument/2006/relationships/image" Target="../media/image20.png"/><Relationship Id="rId24" Type="http://schemas.openxmlformats.org/officeDocument/2006/relationships/image" Target="../media/image21.png"/><Relationship Id="rId25" Type="http://schemas.openxmlformats.org/officeDocument/2006/relationships/image" Target="../media/image22.png"/><Relationship Id="rId26" Type="http://schemas.openxmlformats.org/officeDocument/2006/relationships/image" Target="../media/image23.png"/><Relationship Id="rId27" Type="http://schemas.openxmlformats.org/officeDocument/2006/relationships/image" Target="../media/image24.png"/><Relationship Id="rId28" Type="http://schemas.openxmlformats.org/officeDocument/2006/relationships/image" Target="../media/image25.png"/><Relationship Id="rId29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6.png"/><Relationship Id="rId3" Type="http://schemas.openxmlformats.org/officeDocument/2006/relationships/image" Target="../media/image25.png"/><Relationship Id="rId4" Type="http://schemas.openxmlformats.org/officeDocument/2006/relationships/image" Target="../media/image27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30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8.png"/><Relationship Id="rId3" Type="http://schemas.openxmlformats.org/officeDocument/2006/relationships/image" Target="../media/image27.png"/><Relationship Id="rId4" Type="http://schemas.openxmlformats.org/officeDocument/2006/relationships/image" Target="../media/image15.png"/><Relationship Id="rId5" Type="http://schemas.openxmlformats.org/officeDocument/2006/relationships/image" Target="../media/image20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8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3.png"/><Relationship Id="rId6" Type="http://schemas.openxmlformats.org/officeDocument/2006/relationships/image" Target="../media/image3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7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ouble-click to edit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pic>
        <p:nvPicPr>
          <p:cNvPr id="21" name="C:\Documents and Settings\Miguel Rocha\My Documents\My Pictures\bluewater.jpg" descr="C:\Documents and Settings\Miguel Rocha\My Documents\My Pictures\bluewater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2" name="Seahorse" descr="Seahors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19587" y="2995612"/>
            <a:ext cx="504826" cy="866776"/>
          </a:xfrm>
          <a:prstGeom prst="rect">
            <a:avLst/>
          </a:prstGeom>
          <a:ln w="12700">
            <a:miter lim="400000"/>
          </a:ln>
        </p:spPr>
      </p:pic>
      <p:pic>
        <p:nvPicPr>
          <p:cNvPr id="23" name="Manta" descr="Manta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572375" y="4221162"/>
            <a:ext cx="1571625" cy="6477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4" name="Click Here For More Fish" descr="Click Here For More Fish">
            <a:hlinkClick r:id="rId5" invalidUrl="" action="" tgtFrame="" tooltip="" history="1" highlightClick="0" endSnd="0"/>
          </p:cNvPr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2843212" y="2924175"/>
            <a:ext cx="1428751" cy="1143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5" name="Click Here For More Fish" descr="Click Here For More Fish">
            <a:hlinkClick r:id="rId5" invalidUrl="" action="" tgtFrame="" tooltip="" history="1" highlightClick="0" endSnd="0"/>
          </p:cNvPr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659562" y="2205037"/>
            <a:ext cx="1428751" cy="1143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" name="3 Angel Fish" descr="3 Angel Fish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5003800" y="4005262"/>
            <a:ext cx="952500" cy="9525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7" name="Diver" descr="Diver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1908175" y="836612"/>
            <a:ext cx="1104900" cy="9525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8" name="Octpus" descr="Octpus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1042987" y="3357562"/>
            <a:ext cx="1438276" cy="1095376"/>
          </a:xfrm>
          <a:prstGeom prst="rect">
            <a:avLst/>
          </a:prstGeom>
          <a:ln w="12700">
            <a:miter lim="400000"/>
          </a:ln>
        </p:spPr>
      </p:pic>
      <p:pic>
        <p:nvPicPr>
          <p:cNvPr id="29" name="Man Fishing" descr="Man Fishing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-684213" y="0"/>
            <a:ext cx="3171826" cy="3478213"/>
          </a:xfrm>
          <a:prstGeom prst="rect">
            <a:avLst/>
          </a:prstGeom>
          <a:ln w="12700">
            <a:miter lim="400000"/>
          </a:ln>
        </p:spPr>
      </p:pic>
      <p:pic>
        <p:nvPicPr>
          <p:cNvPr id="30" name="http://www.heathersanimations.com/Fish1/peixe39.gif" descr="http://www.heathersanimations.com/Fish1/peixe39.gif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3276600" y="3933825"/>
            <a:ext cx="2667000" cy="7334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1" name="http://www.heathersanimations.com/Fish1/dolphin.gif" descr="http://www.heathersanimations.com/Fish1/dolphin.gif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2268537" y="1773237"/>
            <a:ext cx="962026" cy="9525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2" name="http://www.heathersanimations.com/Fish1/gpalacef3.gif" descr="http://www.heathersanimations.com/Fish1/gpalacef3.gif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795962" y="1989137"/>
            <a:ext cx="2057401" cy="1323976"/>
          </a:xfrm>
          <a:prstGeom prst="rect">
            <a:avLst/>
          </a:prstGeom>
          <a:ln w="12700">
            <a:miter lim="400000"/>
          </a:ln>
        </p:spPr>
      </p:pic>
      <p:pic>
        <p:nvPicPr>
          <p:cNvPr id="33" name="http://www.heathersanimations.com/Fish1/whale2.gif" descr="http://www.heathersanimations.com/Fish1/whale2.gif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827087" y="5334000"/>
            <a:ext cx="1685926" cy="1524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4" name="http://www.heathersanimations.com/Fish1/whale2.gif" descr="http://www.heathersanimations.com/Fish1/whale2.gif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2411412" y="5334000"/>
            <a:ext cx="1685926" cy="1524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5" name="http://www.heathersanimations.com/Fish1/poisson_55.gif" descr="http://www.heathersanimations.com/Fish1/poisson_55.gif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6443662" y="5300662"/>
            <a:ext cx="1095376" cy="552451"/>
          </a:xfrm>
          <a:prstGeom prst="rect">
            <a:avLst/>
          </a:prstGeom>
          <a:ln w="12700">
            <a:miter lim="400000"/>
          </a:ln>
        </p:spPr>
      </p:pic>
      <p:pic>
        <p:nvPicPr>
          <p:cNvPr id="36" name="http://www.heathersanimations.com/Fish1/flyingfish1.gif" descr="http://www.heathersanimations.com/Fish1/flyingfish1.gif"/>
          <p:cNvPicPr>
            <a:picLocks noChangeAspect="1"/>
          </p:cNvPicPr>
          <p:nvPr/>
        </p:nvPicPr>
        <p:blipFill>
          <a:blip r:embed="rId16">
            <a:extLst/>
          </a:blip>
          <a:stretch>
            <a:fillRect/>
          </a:stretch>
        </p:blipFill>
        <p:spPr>
          <a:xfrm>
            <a:off x="2268537" y="2924175"/>
            <a:ext cx="2381251" cy="1905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7" name="http://www.heathersanimations.com/Fish1/jumpinginky.gif" descr="http://www.heathersanimations.com/Fish1/jumpinginky.gif"/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8243887" y="3429000"/>
            <a:ext cx="1238251" cy="1238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38" name="http://www.heathersanimations.com/Fish1/ypoiss21.gif" descr="http://www.heathersanimations.com/Fish1/ypoiss21.gif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179387" y="5619750"/>
            <a:ext cx="1457326" cy="1238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39" name="http://www.heathersanimations.com/Fish1/ypoiss10.gif" descr="http://www.heathersanimations.com/Fish1/ypoiss10.gif"/>
          <p:cNvPicPr>
            <a:picLocks noChangeAspect="1"/>
          </p:cNvPicPr>
          <p:nvPr/>
        </p:nvPicPr>
        <p:blipFill>
          <a:blip r:embed="rId19">
            <a:extLst/>
          </a:blip>
          <a:stretch>
            <a:fillRect/>
          </a:stretch>
        </p:blipFill>
        <p:spPr>
          <a:xfrm>
            <a:off x="2195512" y="5805487"/>
            <a:ext cx="1219201" cy="790576"/>
          </a:xfrm>
          <a:prstGeom prst="rect">
            <a:avLst/>
          </a:prstGeom>
          <a:ln w="12700">
            <a:miter lim="400000"/>
          </a:ln>
        </p:spPr>
      </p:pic>
      <p:pic>
        <p:nvPicPr>
          <p:cNvPr id="40" name="http://www.heathersanimations.com/Fish1/livinga20.gif" descr="http://www.heathersanimations.com/Fish1/livinga20.gif"/>
          <p:cNvPicPr>
            <a:picLocks noChangeAspect="1"/>
          </p:cNvPicPr>
          <p:nvPr/>
        </p:nvPicPr>
        <p:blipFill>
          <a:blip r:embed="rId20">
            <a:extLst/>
          </a:blip>
          <a:stretch>
            <a:fillRect/>
          </a:stretch>
        </p:blipFill>
        <p:spPr>
          <a:xfrm>
            <a:off x="5508625" y="3141662"/>
            <a:ext cx="2390775" cy="1009651"/>
          </a:xfrm>
          <a:prstGeom prst="rect">
            <a:avLst/>
          </a:prstGeom>
          <a:ln w="12700">
            <a:miter lim="400000"/>
          </a:ln>
        </p:spPr>
      </p:pic>
      <p:pic>
        <p:nvPicPr>
          <p:cNvPr id="41" name="http://www.heathersanimations.com/Fish1/crab_hide_clr.gif" descr="http://www.heathersanimations.com/Fish1/crab_hide_clr.gif"/>
          <p:cNvPicPr>
            <a:picLocks noChangeAspect="1"/>
          </p:cNvPicPr>
          <p:nvPr/>
        </p:nvPicPr>
        <p:blipFill>
          <a:blip r:embed="rId21">
            <a:extLst/>
          </a:blip>
          <a:stretch>
            <a:fillRect/>
          </a:stretch>
        </p:blipFill>
        <p:spPr>
          <a:xfrm>
            <a:off x="7286625" y="5661025"/>
            <a:ext cx="1857375" cy="990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2" name="http://www.heathersanimations.com/Fish1/sl20.gif" descr="http://www.heathersanimations.com/Fish1/sl20.gif"/>
          <p:cNvPicPr>
            <a:picLocks noChangeAspect="1"/>
          </p:cNvPicPr>
          <p:nvPr/>
        </p:nvPicPr>
        <p:blipFill>
          <a:blip r:embed="rId22">
            <a:extLst/>
          </a:blip>
          <a:stretch>
            <a:fillRect/>
          </a:stretch>
        </p:blipFill>
        <p:spPr>
          <a:xfrm>
            <a:off x="5292725" y="5619750"/>
            <a:ext cx="1857375" cy="1238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http://www.heathersanimations.com/Fish1/sl04.gif" descr="http://www.heathersanimations.com/Fish1/sl04.gif"/>
          <p:cNvPicPr>
            <a:picLocks noChangeAspect="1"/>
          </p:cNvPicPr>
          <p:nvPr/>
        </p:nvPicPr>
        <p:blipFill>
          <a:blip r:embed="rId23">
            <a:extLst/>
          </a:blip>
          <a:stretch>
            <a:fillRect/>
          </a:stretch>
        </p:blipFill>
        <p:spPr>
          <a:xfrm>
            <a:off x="3203575" y="5715000"/>
            <a:ext cx="2667000" cy="1143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4" name="http://www.heathersanimations.com/Fish1/sl15.gif" descr="http://www.heathersanimations.com/Fish1/sl15.gif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6588125" y="4652962"/>
            <a:ext cx="876300" cy="685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45" name="http://www.heathersanimations.com/Fish1/sl06.gif" descr="http://www.heathersanimations.com/Fish1/sl06.gif"/>
          <p:cNvPicPr>
            <a:picLocks noChangeAspect="1"/>
          </p:cNvPicPr>
          <p:nvPr/>
        </p:nvPicPr>
        <p:blipFill>
          <a:blip r:embed="rId25">
            <a:extLst/>
          </a:blip>
          <a:stretch>
            <a:fillRect/>
          </a:stretch>
        </p:blipFill>
        <p:spPr>
          <a:xfrm>
            <a:off x="539750" y="5300662"/>
            <a:ext cx="952500" cy="352426"/>
          </a:xfrm>
          <a:prstGeom prst="rect">
            <a:avLst/>
          </a:prstGeom>
          <a:ln w="12700">
            <a:miter lim="400000"/>
          </a:ln>
        </p:spPr>
      </p:pic>
      <p:pic>
        <p:nvPicPr>
          <p:cNvPr id="46" name="http://www.heathersanimations.com/Fish1/diver.gif" descr="http://www.heathersanimations.com/Fish1/diver.gif"/>
          <p:cNvPicPr>
            <a:picLocks noChangeAspect="1"/>
          </p:cNvPicPr>
          <p:nvPr/>
        </p:nvPicPr>
        <p:blipFill>
          <a:blip r:embed="rId26">
            <a:extLst/>
          </a:blip>
          <a:stretch>
            <a:fillRect/>
          </a:stretch>
        </p:blipFill>
        <p:spPr>
          <a:xfrm>
            <a:off x="7812087" y="2205037"/>
            <a:ext cx="1695451" cy="1428751"/>
          </a:xfrm>
          <a:prstGeom prst="rect">
            <a:avLst/>
          </a:prstGeom>
          <a:ln w="12700">
            <a:miter lim="400000"/>
          </a:ln>
        </p:spPr>
      </p:pic>
      <p:pic>
        <p:nvPicPr>
          <p:cNvPr id="47" name="http://www.heathersanimations.com/Fish1/eat.gif" descr="http://www.heathersanimations.com/Fish1/eat.gif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3276600" y="2420937"/>
            <a:ext cx="2352675" cy="1095376"/>
          </a:xfrm>
          <a:prstGeom prst="rect">
            <a:avLst/>
          </a:prstGeom>
          <a:ln w="12700">
            <a:miter lim="400000"/>
          </a:ln>
        </p:spPr>
      </p:pic>
      <p:pic>
        <p:nvPicPr>
          <p:cNvPr id="48" name="C:\Documents and Settings\Miguel Rocha\My Documents\My Pictures\fisher11.gif" descr="C:\Documents and Settings\Miguel Rocha\My Documents\My Pictures\fisher11.gif"/>
          <p:cNvPicPr>
            <a:picLocks noChangeAspect="1"/>
          </p:cNvPicPr>
          <p:nvPr/>
        </p:nvPicPr>
        <p:blipFill>
          <a:blip r:embed="rId28">
            <a:extLst/>
          </a:blip>
          <a:stretch>
            <a:fillRect/>
          </a:stretch>
        </p:blipFill>
        <p:spPr>
          <a:xfrm>
            <a:off x="4067175" y="188912"/>
            <a:ext cx="2524125" cy="1800226"/>
          </a:xfrm>
          <a:prstGeom prst="rect">
            <a:avLst/>
          </a:prstGeom>
          <a:ln w="12700">
            <a:miter lim="400000"/>
          </a:ln>
        </p:spPr>
      </p:pic>
      <p:pic>
        <p:nvPicPr>
          <p:cNvPr id="49" name="http://1.bp.blogspot.com/_1cf5ZJFUseo/R8A8ap20hqI/AAAAAAAAA54/MxWGE4VYvyQ/s320/atarraya.jpg" descr="http://1.bp.blogspot.com/_1cf5ZJFUseo/R8A8ap20hqI/AAAAAAAAA54/MxWGE4VYvyQ/s320/atarraya.jpg"/>
          <p:cNvPicPr>
            <a:picLocks noChangeAspect="1"/>
          </p:cNvPicPr>
          <p:nvPr/>
        </p:nvPicPr>
        <p:blipFill>
          <a:blip r:embed="rId29">
            <a:extLst/>
          </a:blip>
          <a:stretch>
            <a:fillRect/>
          </a:stretch>
        </p:blipFill>
        <p:spPr>
          <a:xfrm>
            <a:off x="0" y="71437"/>
            <a:ext cx="9144000" cy="52292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ounded Rectangle"/>
          <p:cNvSpPr/>
          <p:nvPr/>
        </p:nvSpPr>
        <p:spPr>
          <a:xfrm>
            <a:off x="2077091" y="2249991"/>
            <a:ext cx="3522912" cy="513598"/>
          </a:xfrm>
          <a:prstGeom prst="roundRect">
            <a:avLst>
              <a:gd name="adj" fmla="val 37091"/>
            </a:avLst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00000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2" name="Rounded Rectangle"/>
          <p:cNvSpPr/>
          <p:nvPr/>
        </p:nvSpPr>
        <p:spPr>
          <a:xfrm>
            <a:off x="-38117" y="4118410"/>
            <a:ext cx="3204915" cy="467238"/>
          </a:xfrm>
          <a:prstGeom prst="roundRect">
            <a:avLst>
              <a:gd name="adj" fmla="val 37091"/>
            </a:avLst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00000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3" name="Rounded Rectangle"/>
          <p:cNvSpPr/>
          <p:nvPr/>
        </p:nvSpPr>
        <p:spPr>
          <a:xfrm>
            <a:off x="4834719" y="3624547"/>
            <a:ext cx="3406734" cy="496661"/>
          </a:xfrm>
          <a:prstGeom prst="roundRect">
            <a:avLst>
              <a:gd name="adj" fmla="val 37091"/>
            </a:avLst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00000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4" name="Rounded Rectangle"/>
          <p:cNvSpPr/>
          <p:nvPr/>
        </p:nvSpPr>
        <p:spPr>
          <a:xfrm>
            <a:off x="1245424" y="3624547"/>
            <a:ext cx="3210117" cy="513599"/>
          </a:xfrm>
          <a:prstGeom prst="roundRect">
            <a:avLst>
              <a:gd name="adj" fmla="val 37091"/>
            </a:avLst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00000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5" name="Rounded Rectangle"/>
          <p:cNvSpPr/>
          <p:nvPr/>
        </p:nvSpPr>
        <p:spPr>
          <a:xfrm>
            <a:off x="5898178" y="2728505"/>
            <a:ext cx="2224633" cy="493576"/>
          </a:xfrm>
          <a:prstGeom prst="roundRect">
            <a:avLst>
              <a:gd name="adj" fmla="val 37091"/>
            </a:avLst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00000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6" name="Rounded Rectangle"/>
          <p:cNvSpPr/>
          <p:nvPr/>
        </p:nvSpPr>
        <p:spPr>
          <a:xfrm>
            <a:off x="458042" y="4669998"/>
            <a:ext cx="4170076" cy="524384"/>
          </a:xfrm>
          <a:prstGeom prst="roundRect">
            <a:avLst>
              <a:gd name="adj" fmla="val 37091"/>
            </a:avLst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00000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7" name="Rounded Rectangle"/>
          <p:cNvSpPr/>
          <p:nvPr/>
        </p:nvSpPr>
        <p:spPr>
          <a:xfrm>
            <a:off x="5473567" y="4675392"/>
            <a:ext cx="3522912" cy="513598"/>
          </a:xfrm>
          <a:prstGeom prst="roundRect">
            <a:avLst>
              <a:gd name="adj" fmla="val 37091"/>
            </a:avLst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00000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8" name="Rounded Rectangle"/>
          <p:cNvSpPr/>
          <p:nvPr/>
        </p:nvSpPr>
        <p:spPr>
          <a:xfrm>
            <a:off x="188393" y="2739290"/>
            <a:ext cx="4450514" cy="492026"/>
          </a:xfrm>
          <a:prstGeom prst="roundRect">
            <a:avLst>
              <a:gd name="adj" fmla="val 40344"/>
            </a:avLst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00000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9" name="&quot;Asimismo el reino de los cielos es semejante a una red, que echada en el mar, recoge de toda clase de peces; y una vez llena, la sacan a la orilla; y sentados, recogen lo bueno en cestas, y lo malo echan fuera. Así será al fin del siglo: saldrán los áng"/>
          <p:cNvSpPr txBox="1"/>
          <p:nvPr>
            <p:ph type="title" idx="4294967295"/>
          </p:nvPr>
        </p:nvSpPr>
        <p:spPr>
          <a:xfrm>
            <a:off x="-226508" y="2293573"/>
            <a:ext cx="9103942" cy="3375095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402336">
              <a:defRPr sz="3256"/>
            </a:lvl1pPr>
          </a:lstStyle>
          <a:p>
            <a:pPr/>
            <a:r>
              <a:t>"Asimismo el reino de los cielos es semejante a una red, que echada en el mar, recoge de toda clase de peces; y una vez llena, la sacan a la orilla; y sentados, recogen lo bueno en cestas, y lo malo echan fuera. Así será al fin del siglo: saldrán los ángeles, y apartarán a los malos de entre los justos, y los echarán en el horno de fuego; allí será el lloro y el crujir de dientes."</a:t>
            </a:r>
          </a:p>
        </p:txBody>
      </p:sp>
      <p:sp>
        <p:nvSpPr>
          <p:cNvPr id="60" name="Mat 13:47-50"/>
          <p:cNvSpPr txBox="1"/>
          <p:nvPr>
            <p:ph type="body" sz="quarter" idx="4294967295"/>
          </p:nvPr>
        </p:nvSpPr>
        <p:spPr>
          <a:xfrm>
            <a:off x="2035488" y="-14288"/>
            <a:ext cx="6400801" cy="17526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ctr">
              <a:spcBef>
                <a:spcPts val="0"/>
              </a:spcBef>
              <a:buSzTx/>
              <a:buNone/>
              <a:defRPr b="1"/>
            </a:lvl1pPr>
          </a:lstStyle>
          <a:p>
            <a:pPr/>
            <a:r>
              <a:t>Mat 13:47-50</a:t>
            </a:r>
          </a:p>
        </p:txBody>
      </p:sp>
      <p:pic>
        <p:nvPicPr>
          <p:cNvPr id="61" name="C:\Documents and Settings\Miguel Rocha\My Documents\My Pictures\pecheurs-09.gif" descr="C:\Documents and Settings\Miguel Rocha\My Documents\My Pictures\pecheurs-09.gi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03862" y="-242888"/>
            <a:ext cx="3171826" cy="2209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2" name="C:\Documents and Settings\Miguel Rocha\My Documents\My Pictures\fisher11.gif" descr="C:\Documents and Settings\Miguel Rocha\My Documents\My Pictures\fisher11.g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2277" y="361336"/>
            <a:ext cx="2524126" cy="1800226"/>
          </a:xfrm>
          <a:prstGeom prst="rect">
            <a:avLst/>
          </a:prstGeom>
          <a:ln w="12700">
            <a:miter lim="400000"/>
          </a:ln>
        </p:spPr>
      </p:pic>
      <p:pic>
        <p:nvPicPr>
          <p:cNvPr id="63" name="C:\Documents and Settings\Miguel Rocha\My Documents\My Pictures\yellow_fish.gif" descr="C:\Documents and Settings\Miguel Rocha\My Documents\My Pictures\yellow_fish.gi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431464" y="449070"/>
            <a:ext cx="2438401" cy="12192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1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1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1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1" presetID="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1" presetID="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1" presetID="2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7" grpId="8"/>
      <p:bldP build="whole" bldLvl="1" animBg="1" rev="0" advAuto="0" spid="52" grpId="6"/>
      <p:bldP build="whole" bldLvl="1" animBg="1" rev="0" advAuto="0" spid="58" grpId="2"/>
      <p:bldP build="whole" bldLvl="1" animBg="1" rev="0" advAuto="0" spid="51" grpId="1"/>
      <p:bldP build="whole" bldLvl="1" animBg="1" rev="0" advAuto="0" spid="54" grpId="4"/>
      <p:bldP build="whole" bldLvl="1" animBg="1" rev="0" advAuto="0" spid="53" grpId="5"/>
      <p:bldP build="whole" bldLvl="1" animBg="1" rev="0" advAuto="0" spid="55" grpId="3"/>
      <p:bldP build="whole" bldLvl="1" animBg="1" rev="0" advAuto="0" spid="56" grpId="7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C:\Documents and Settings\Miguel Rocha\My Documents\My Pictures\Atarraya.gif" descr="C:\Documents and Settings\Miguel Rocha\My Documents\My Pictures\Atarraya.gi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260350"/>
            <a:ext cx="3779838" cy="3543300"/>
          </a:xfrm>
          <a:prstGeom prst="rect">
            <a:avLst/>
          </a:prstGeom>
          <a:ln w="12700">
            <a:miter lim="400000"/>
          </a:ln>
        </p:spPr>
      </p:pic>
      <p:pic>
        <p:nvPicPr>
          <p:cNvPr id="66" name="image.png" descr="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97212" y="-66675"/>
            <a:ext cx="6357938" cy="1944688"/>
          </a:xfrm>
          <a:prstGeom prst="rect">
            <a:avLst/>
          </a:prstGeom>
          <a:ln w="12700">
            <a:miter lim="400000"/>
          </a:ln>
        </p:spPr>
      </p:pic>
      <p:pic>
        <p:nvPicPr>
          <p:cNvPr id="67" name="image.png" descr="image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25425" y="2541587"/>
            <a:ext cx="8912225" cy="40782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C:\Documents and Settings\Miguel Rocha\My Documents\My Pictures\Atarraya.gif" descr="C:\Documents and Settings\Miguel Rocha\My Documents\My Pictures\Atarraya.gi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241300"/>
            <a:ext cx="4006850" cy="3543300"/>
          </a:xfrm>
          <a:prstGeom prst="rect">
            <a:avLst/>
          </a:prstGeom>
          <a:ln w="12700">
            <a:miter lim="400000"/>
          </a:ln>
        </p:spPr>
      </p:pic>
      <p:sp>
        <p:nvSpPr>
          <p:cNvPr id="70" name="y una vez llena (indicando)"/>
          <p:cNvSpPr txBox="1"/>
          <p:nvPr>
            <p:ph type="title" idx="4294967295"/>
          </p:nvPr>
        </p:nvSpPr>
        <p:spPr>
          <a:xfrm>
            <a:off x="3779837" y="-26988"/>
            <a:ext cx="5364164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algn="l"/>
            <a:r>
              <a:t>y una vez llena </a:t>
            </a:r>
            <a:r>
              <a:rPr sz="2800"/>
              <a:t>(indicando)</a:t>
            </a:r>
          </a:p>
        </p:txBody>
      </p:sp>
      <p:sp>
        <p:nvSpPr>
          <p:cNvPr id="71" name="serán reunidas delante de él todas las naciones Mat 25:31-32…"/>
          <p:cNvSpPr txBox="1"/>
          <p:nvPr>
            <p:ph type="body" idx="4294967295"/>
          </p:nvPr>
        </p:nvSpPr>
        <p:spPr>
          <a:xfrm>
            <a:off x="3203575" y="1268412"/>
            <a:ext cx="5940425" cy="5589588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600"/>
              </a:spcBef>
              <a:buChar char="•"/>
              <a:defRPr b="1" sz="2800"/>
            </a:pPr>
            <a:r>
              <a:t>serán reunidas delante de él todas las naciones</a:t>
            </a:r>
            <a:r>
              <a:rPr b="0"/>
              <a:t> </a:t>
            </a:r>
            <a:r>
              <a:rPr sz="2400"/>
              <a:t>Mat 25:31-32</a:t>
            </a:r>
            <a:r>
              <a:rPr b="0"/>
              <a:t> </a:t>
            </a:r>
          </a:p>
          <a:p>
            <a:pPr>
              <a:spcBef>
                <a:spcPts val="600"/>
              </a:spcBef>
              <a:buChar char="•"/>
              <a:defRPr sz="2800"/>
            </a:pPr>
            <a:r>
              <a:t>Juan 5:28  No os maravilléis de esto; porque vendrá hora cuando todos los que están en los sepulcros oirán su voz </a:t>
            </a:r>
          </a:p>
          <a:p>
            <a:pPr>
              <a:spcBef>
                <a:spcPts val="600"/>
              </a:spcBef>
              <a:buChar char="•"/>
              <a:defRPr sz="2800"/>
            </a:pPr>
            <a:r>
              <a:t>2 Co 5:10  Porque es necesario que todos nosotros comparezcamos ante el tribunal de Cristo, para que cada uno reciba según lo que haya hecho mientras estaba en el cuerpo, sea bueno o sea malo. </a:t>
            </a:r>
            <a:r>
              <a:rPr b="1"/>
              <a:t>Rev</a:t>
            </a:r>
            <a:r>
              <a:t> </a:t>
            </a:r>
            <a:r>
              <a:rPr b="1"/>
              <a:t>20:11-12</a:t>
            </a:r>
            <a:r>
              <a:t>.</a:t>
            </a:r>
          </a:p>
        </p:txBody>
      </p:sp>
      <p:pic>
        <p:nvPicPr>
          <p:cNvPr id="72" name="C:\Documents and Settings\Miguel Rocha\My Documents\My Pictures\yellow_fish.gif" descr="C:\Documents and Settings\Miguel Rocha\My Documents\My Pictures\yellow_fish.g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87450" y="3213100"/>
            <a:ext cx="2016125" cy="1008063"/>
          </a:xfrm>
          <a:prstGeom prst="rect">
            <a:avLst/>
          </a:prstGeom>
          <a:ln w="12700">
            <a:miter lim="400000"/>
          </a:ln>
        </p:spPr>
      </p:pic>
      <p:pic>
        <p:nvPicPr>
          <p:cNvPr id="73" name="C:\Documents and Settings\Miguel Rocha\My Documents\My Pictures\yellow_fish.gif" descr="C:\Documents and Settings\Miguel Rocha\My Documents\My Pictures\yellow_fish.g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47812" y="2819400"/>
            <a:ext cx="2438401" cy="1219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4" name="C:\Documents and Settings\Miguel Rocha\My Documents\My Pictures\yellow_fish.gif" descr="C:\Documents and Settings\Miguel Rocha\My Documents\My Pictures\yellow_fish.g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58887" y="4513262"/>
            <a:ext cx="2438401" cy="1219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5" name="C:\Documents and Settings\Miguel Rocha\My Documents\My Pictures\yellow_fish.gif" descr="C:\Documents and Settings\Miguel Rocha\My Documents\My Pictures\yellow_fish.g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468313" y="2819400"/>
            <a:ext cx="2438401" cy="1219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6" name="C:\Documents and Settings\Miguel Rocha\My Documents\My Pictures\yellow_fish.gif" descr="C:\Documents and Settings\Miguel Rocha\My Documents\My Pictures\yellow_fish.g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7950" y="3938587"/>
            <a:ext cx="2438400" cy="1219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7" name="C:\Documents and Settings\Miguel Rocha\My Documents\My Pictures\yellow_fish.gif" descr="C:\Documents and Settings\Miguel Rocha\My Documents\My Pictures\yellow_fish.g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23850" y="2565400"/>
            <a:ext cx="2438400" cy="1219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8" name="http://www.heathersanimations.com/Fish1/ypoiss21.gif" descr="http://www.heathersanimations.com/Fish1/ypoiss21.gi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4925" y="4076700"/>
            <a:ext cx="1457325" cy="1238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79" name="http://www.heathersanimations.com/Fish1/sl04.gif" descr="http://www.heathersanimations.com/Fish1/sl04.gi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-36513" y="5157787"/>
            <a:ext cx="2667001" cy="1143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7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adie es muy alto que la red no pueda cubrirlo…"/>
          <p:cNvSpPr txBox="1"/>
          <p:nvPr>
            <p:ph type="body" idx="4294967295"/>
          </p:nvPr>
        </p:nvSpPr>
        <p:spPr>
          <a:xfrm>
            <a:off x="3635375" y="476250"/>
            <a:ext cx="4537075" cy="5689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800"/>
              </a:spcBef>
              <a:buChar char="❖"/>
              <a:defRPr sz="3600"/>
            </a:pPr>
            <a:r>
              <a:t>Nadie es muy alto que la red no pueda cubrirlo</a:t>
            </a:r>
          </a:p>
          <a:p>
            <a:pPr>
              <a:spcBef>
                <a:spcPts val="800"/>
              </a:spcBef>
              <a:buChar char="❖"/>
              <a:defRPr sz="3600"/>
            </a:pPr>
            <a:r>
              <a:t>Nadie es muy chiquito que se pueda escapar de la red</a:t>
            </a:r>
          </a:p>
          <a:p>
            <a:pPr>
              <a:spcBef>
                <a:spcPts val="800"/>
              </a:spcBef>
              <a:buChar char="❖"/>
              <a:defRPr sz="3600"/>
            </a:pPr>
            <a:r>
              <a:t>Nadie es muy Gordo que no pueda caber en la red</a:t>
            </a:r>
          </a:p>
        </p:txBody>
      </p:sp>
      <p:pic>
        <p:nvPicPr>
          <p:cNvPr id="82" name="C:\Documents and Settings\Miguel Rocha\My Documents\My Pictures\Atarraya.gif" descr="C:\Documents and Settings\Miguel Rocha\My Documents\My Pictures\Atarraya.gi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88912"/>
            <a:ext cx="3779838" cy="3543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83" name="http://www.heathersanimations.com/Fish1/ypoiss21.gif" descr="http://www.heathersanimations.com/Fish1/ypoiss21.g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507287" y="4868862"/>
            <a:ext cx="1457326" cy="1584326"/>
          </a:xfrm>
          <a:prstGeom prst="rect">
            <a:avLst/>
          </a:prstGeom>
          <a:ln w="12700">
            <a:miter lim="400000"/>
          </a:ln>
        </p:spPr>
      </p:pic>
      <p:pic>
        <p:nvPicPr>
          <p:cNvPr id="84" name="http://www.heathersanimations.com/Fish1/ypoiss10.gif" descr="http://www.heathersanimations.com/Fish1/ypoiss10.gi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932737" y="2708275"/>
            <a:ext cx="665163" cy="433388"/>
          </a:xfrm>
          <a:prstGeom prst="rect">
            <a:avLst/>
          </a:prstGeom>
          <a:ln w="12700">
            <a:miter lim="400000"/>
          </a:ln>
        </p:spPr>
      </p:pic>
      <p:pic>
        <p:nvPicPr>
          <p:cNvPr id="85" name="http://www.heathersanimations.com/Fish1/flyingfish1.gif" descr="http://www.heathersanimations.com/Fish1/flyingfish1.gi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799262" y="692150"/>
            <a:ext cx="2381251" cy="1905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image.png" descr="image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268287" y="5730875"/>
            <a:ext cx="7942263" cy="14684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xit" nodeType="click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xit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4" grpId="4"/>
      <p:bldP build="whole" bldLvl="1" animBg="1" rev="0" advAuto="0" spid="84" grpId="5"/>
      <p:bldP build="p" bldLvl="1" animBg="1" rev="0" advAuto="0" spid="81" grpId="1"/>
      <p:bldP build="whole" bldLvl="1" animBg="1" rev="0" advAuto="0" spid="85" grpId="2"/>
      <p:bldP build="whole" bldLvl="1" animBg="1" rev="0" advAuto="0" spid="85" grpId="3"/>
      <p:bldP build="whole" bldLvl="1" animBg="1" rev="0" advAuto="0" spid="86" grpId="7"/>
      <p:bldP build="whole" bldLvl="1" animBg="1" rev="0" advAuto="0" spid="83" grpId="6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ogen lo bueno en Cestas"/>
          <p:cNvSpPr txBox="1"/>
          <p:nvPr>
            <p:ph type="title" idx="4294967295"/>
          </p:nvPr>
        </p:nvSpPr>
        <p:spPr>
          <a:xfrm>
            <a:off x="3635375" y="609599"/>
            <a:ext cx="4822825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defTabSz="749808">
              <a:defRPr sz="3607"/>
            </a:pPr>
            <a:r>
              <a:t>Recogen lo bueno en Cestas</a:t>
            </a:r>
            <a:r>
              <a:rPr b="1"/>
              <a:t> </a:t>
            </a:r>
          </a:p>
        </p:txBody>
      </p:sp>
      <p:pic>
        <p:nvPicPr>
          <p:cNvPr id="89" name="C:\Documents and Settings\Miguel Rocha\My Documents\My Pictures\yellow_fish.gif" descr="C:\Documents and Settings\Miguel Rocha\My Documents\My Pictures\yellow_fish.gi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950" y="188912"/>
            <a:ext cx="2438400" cy="1219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90" name="C:\Documents and Settings\Miguel Rocha\My Documents\My Pictures\yellow_fish.gif" descr="C:\Documents and Settings\Miguel Rocha\My Documents\My Pictures\yellow_fish.gi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58887" y="333375"/>
            <a:ext cx="2438401" cy="1219200"/>
          </a:xfrm>
          <a:prstGeom prst="rect">
            <a:avLst/>
          </a:prstGeom>
          <a:ln w="12700">
            <a:miter lim="400000"/>
          </a:ln>
        </p:spPr>
      </p:pic>
      <p:sp>
        <p:nvSpPr>
          <p:cNvPr id="91" name="&quot;Cuando el Hijo del Hombre venga en su gloria, y todos los santos ángeles con él, entonces se sentará en su trono de gloria, y serán reunidas delante de él todas las naciones; y apartará los unos de los otros, como aparta el pastor las ovejas de los cabr"/>
          <p:cNvSpPr txBox="1"/>
          <p:nvPr/>
        </p:nvSpPr>
        <p:spPr>
          <a:xfrm>
            <a:off x="323850" y="1919287"/>
            <a:ext cx="8424863" cy="3797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800"/>
            </a:pPr>
            <a:r>
              <a:t>"Cuando el Hijo del Hombre venga en su gloria, y todos los santos </a:t>
            </a:r>
            <a:r>
              <a:rPr sz="3200"/>
              <a:t>ángeles</a:t>
            </a:r>
            <a:r>
              <a:t> con él, entonces se sentará en su trono de gloria, y serán reunidas delante de él todas las naciones; y apartará los unos de los otros, como aparta el pastor las ovejas de los cabritos. Y pondrá las ovejas a su derecha, y los cabritos a su izquierda. Entonces el Rey dirá a los de su derecha: Venid, benditos de mi Padre, heredad el reino preparado para vosotros desde la fundación del mundo."</a:t>
            </a:r>
          </a:p>
        </p:txBody>
      </p:sp>
      <p:sp>
        <p:nvSpPr>
          <p:cNvPr id="92" name="Shape"/>
          <p:cNvSpPr/>
          <p:nvPr/>
        </p:nvSpPr>
        <p:spPr>
          <a:xfrm>
            <a:off x="2627312" y="3357562"/>
            <a:ext cx="4681538" cy="3587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324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276" y="21600"/>
                </a:lnTo>
                <a:lnTo>
                  <a:pt x="0" y="18000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93" name="(Mat 25:31-34)"/>
          <p:cNvSpPr txBox="1"/>
          <p:nvPr/>
        </p:nvSpPr>
        <p:spPr>
          <a:xfrm>
            <a:off x="250825" y="1268412"/>
            <a:ext cx="2688392" cy="544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3200"/>
            </a:lvl1pPr>
          </a:lstStyle>
          <a:p>
            <a:pPr/>
            <a:r>
              <a:t>(Mat 25:31-34)</a:t>
            </a:r>
          </a:p>
        </p:txBody>
      </p:sp>
      <p:sp>
        <p:nvSpPr>
          <p:cNvPr id="94" name="Shape"/>
          <p:cNvSpPr/>
          <p:nvPr/>
        </p:nvSpPr>
        <p:spPr>
          <a:xfrm>
            <a:off x="323850" y="4070158"/>
            <a:ext cx="3600450" cy="381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240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360" y="21600"/>
                </a:lnTo>
                <a:lnTo>
                  <a:pt x="0" y="18000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95" name="Shape"/>
          <p:cNvSpPr/>
          <p:nvPr/>
        </p:nvSpPr>
        <p:spPr>
          <a:xfrm>
            <a:off x="4211637" y="4048586"/>
            <a:ext cx="4176713" cy="425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289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311" y="21600"/>
                </a:lnTo>
                <a:lnTo>
                  <a:pt x="0" y="18000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96" name="Shape"/>
          <p:cNvSpPr/>
          <p:nvPr/>
        </p:nvSpPr>
        <p:spPr>
          <a:xfrm>
            <a:off x="323850" y="4912186"/>
            <a:ext cx="8496301" cy="8071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166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434" y="21600"/>
                </a:lnTo>
                <a:lnTo>
                  <a:pt x="0" y="18000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92" grpId="3"/>
      <p:bldP build="whole" bldLvl="1" animBg="1" rev="0" advAuto="0" spid="95" grpId="5"/>
      <p:bldP build="whole" bldLvl="1" animBg="1" rev="0" advAuto="0" spid="96" grpId="6"/>
      <p:bldP build="whole" bldLvl="1" animBg="1" rev="0" advAuto="0" spid="91" grpId="2"/>
      <p:bldP build="whole" bldLvl="1" animBg="1" rev="0" advAuto="0" spid="94" grpId="4"/>
      <p:bldP build="whole" bldLvl="1" animBg="1" rev="0" advAuto="0" spid="9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&quot;E irán éstos al castigo eterno, y…"/>
          <p:cNvSpPr txBox="1"/>
          <p:nvPr/>
        </p:nvSpPr>
        <p:spPr>
          <a:xfrm>
            <a:off x="533400" y="914400"/>
            <a:ext cx="8153400" cy="1013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3200"/>
            </a:pPr>
            <a:r>
              <a:t>"E irán éstos al castigo eterno, y </a:t>
            </a:r>
          </a:p>
          <a:p>
            <a:pPr algn="ctr">
              <a:defRPr b="1" sz="3200"/>
            </a:pPr>
            <a:r>
              <a:t>los justos a la vida eterna."</a:t>
            </a:r>
          </a:p>
        </p:txBody>
      </p:sp>
      <p:grpSp>
        <p:nvGrpSpPr>
          <p:cNvPr id="101" name="Group"/>
          <p:cNvGrpSpPr/>
          <p:nvPr/>
        </p:nvGrpSpPr>
        <p:grpSpPr>
          <a:xfrm>
            <a:off x="-1" y="0"/>
            <a:ext cx="9144002" cy="762000"/>
            <a:chOff x="0" y="0"/>
            <a:chExt cx="9144000" cy="762000"/>
          </a:xfrm>
        </p:grpSpPr>
        <p:sp>
          <p:nvSpPr>
            <p:cNvPr id="99" name="Rectangle"/>
            <p:cNvSpPr/>
            <p:nvPr/>
          </p:nvSpPr>
          <p:spPr>
            <a:xfrm>
              <a:off x="-1" y="0"/>
              <a:ext cx="9144002" cy="762000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/>
              </a:pPr>
            </a:p>
          </p:txBody>
        </p:sp>
        <p:sp>
          <p:nvSpPr>
            <p:cNvPr id="100" name="Mat. 25:46 – Cielos/Infierno Son eternos"/>
            <p:cNvSpPr txBox="1"/>
            <p:nvPr/>
          </p:nvSpPr>
          <p:spPr>
            <a:xfrm>
              <a:off x="1020683" y="108962"/>
              <a:ext cx="7102634" cy="5440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3200"/>
              </a:lvl1pPr>
            </a:lstStyle>
            <a:p>
              <a:pPr/>
              <a:r>
                <a:t>Mat. 25:46 – Cielos/Infierno Son eternos</a:t>
              </a:r>
            </a:p>
          </p:txBody>
        </p:sp>
      </p:grpSp>
      <p:grpSp>
        <p:nvGrpSpPr>
          <p:cNvPr id="104" name="Group"/>
          <p:cNvGrpSpPr/>
          <p:nvPr/>
        </p:nvGrpSpPr>
        <p:grpSpPr>
          <a:xfrm>
            <a:off x="609600" y="2209800"/>
            <a:ext cx="3048000" cy="2874963"/>
            <a:chOff x="0" y="0"/>
            <a:chExt cx="3048000" cy="2874962"/>
          </a:xfrm>
        </p:grpSpPr>
        <p:sp>
          <p:nvSpPr>
            <p:cNvPr id="102" name="Rectangle"/>
            <p:cNvSpPr/>
            <p:nvPr/>
          </p:nvSpPr>
          <p:spPr>
            <a:xfrm>
              <a:off x="0" y="0"/>
              <a:ext cx="3048000" cy="2874963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FFFF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600">
                  <a:solidFill>
                    <a:srgbClr val="FFFF00"/>
                  </a:solidFill>
                </a:defRPr>
              </a:pPr>
            </a:p>
          </p:txBody>
        </p:sp>
        <p:sp>
          <p:nvSpPr>
            <p:cNvPr id="103" name="Castigo…"/>
            <p:cNvSpPr txBox="1"/>
            <p:nvPr/>
          </p:nvSpPr>
          <p:spPr>
            <a:xfrm>
              <a:off x="671829" y="264822"/>
              <a:ext cx="1704341" cy="23453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 algn="ctr">
                <a:defRPr b="1" sz="3600">
                  <a:solidFill>
                    <a:srgbClr val="FFFF00"/>
                  </a:solidFill>
                </a:defRPr>
              </a:pPr>
              <a:r>
                <a:t>Castigo </a:t>
              </a:r>
            </a:p>
            <a:p>
              <a:pPr algn="ctr">
                <a:defRPr b="1" sz="3600">
                  <a:solidFill>
                    <a:srgbClr val="FFFF00"/>
                  </a:solidFill>
                </a:defRPr>
              </a:pPr>
              <a:r>
                <a:t>Eterno</a:t>
              </a:r>
            </a:p>
            <a:p>
              <a:pPr algn="ctr">
                <a:defRPr sz="2800">
                  <a:solidFill>
                    <a:srgbClr val="FFFF00"/>
                  </a:solidFill>
                </a:defRPr>
              </a:pPr>
            </a:p>
            <a:p>
              <a:pPr algn="ctr">
                <a:defRPr i="1" sz="1800">
                  <a:solidFill>
                    <a:srgbClr val="FFFF00"/>
                  </a:solidFill>
                </a:defRPr>
              </a:pPr>
              <a:r>
                <a:t>En el</a:t>
              </a:r>
            </a:p>
            <a:p>
              <a:pPr algn="ctr">
                <a:defRPr b="1" sz="3600">
                  <a:solidFill>
                    <a:srgbClr val="FFFF00"/>
                  </a:solidFill>
                </a:defRPr>
              </a:pPr>
              <a:r>
                <a:t>Infierno</a:t>
              </a:r>
            </a:p>
          </p:txBody>
        </p:sp>
      </p:grpSp>
      <p:grpSp>
        <p:nvGrpSpPr>
          <p:cNvPr id="107" name="Group"/>
          <p:cNvGrpSpPr/>
          <p:nvPr/>
        </p:nvGrpSpPr>
        <p:grpSpPr>
          <a:xfrm>
            <a:off x="5410200" y="2209800"/>
            <a:ext cx="3048000" cy="2874963"/>
            <a:chOff x="0" y="0"/>
            <a:chExt cx="3048000" cy="2874962"/>
          </a:xfrm>
        </p:grpSpPr>
        <p:sp>
          <p:nvSpPr>
            <p:cNvPr id="105" name="Rectangle"/>
            <p:cNvSpPr/>
            <p:nvPr/>
          </p:nvSpPr>
          <p:spPr>
            <a:xfrm>
              <a:off x="0" y="0"/>
              <a:ext cx="3048000" cy="2874963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600"/>
              </a:pPr>
            </a:p>
          </p:txBody>
        </p:sp>
        <p:sp>
          <p:nvSpPr>
            <p:cNvPr id="106" name="Vida…"/>
            <p:cNvSpPr txBox="1"/>
            <p:nvPr/>
          </p:nvSpPr>
          <p:spPr>
            <a:xfrm>
              <a:off x="798966" y="334672"/>
              <a:ext cx="1450068" cy="22056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 algn="ctr">
                <a:defRPr b="1" sz="3600"/>
              </a:pPr>
              <a:r>
                <a:t>Vida </a:t>
              </a:r>
            </a:p>
            <a:p>
              <a:pPr algn="ctr">
                <a:defRPr b="1" sz="3600"/>
              </a:pPr>
              <a:r>
                <a:t>Eterna</a:t>
              </a:r>
            </a:p>
            <a:p>
              <a:pPr algn="ctr">
                <a:defRPr i="1" sz="1800"/>
              </a:pPr>
            </a:p>
            <a:p>
              <a:pPr algn="ctr">
                <a:defRPr i="1" sz="1800"/>
              </a:pPr>
              <a:r>
                <a:t>En el</a:t>
              </a:r>
            </a:p>
            <a:p>
              <a:pPr algn="ctr">
                <a:defRPr b="1" sz="3600"/>
              </a:pPr>
              <a:r>
                <a:t>Cielo</a:t>
              </a:r>
            </a:p>
          </p:txBody>
        </p:sp>
      </p:grpSp>
      <p:grpSp>
        <p:nvGrpSpPr>
          <p:cNvPr id="110" name="Group"/>
          <p:cNvGrpSpPr/>
          <p:nvPr/>
        </p:nvGrpSpPr>
        <p:grpSpPr>
          <a:xfrm>
            <a:off x="1503253" y="891283"/>
            <a:ext cx="5516672" cy="1147939"/>
            <a:chOff x="0" y="0"/>
            <a:chExt cx="5516670" cy="1147938"/>
          </a:xfrm>
        </p:grpSpPr>
        <p:sp>
          <p:nvSpPr>
            <p:cNvPr id="108" name="Rectangle"/>
            <p:cNvSpPr/>
            <p:nvPr/>
          </p:nvSpPr>
          <p:spPr>
            <a:xfrm>
              <a:off x="3068746" y="161228"/>
              <a:ext cx="2447925" cy="360364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800"/>
              </a:pPr>
            </a:p>
          </p:txBody>
        </p:sp>
        <p:sp>
          <p:nvSpPr>
            <p:cNvPr id="109" name="Line"/>
            <p:cNvSpPr/>
            <p:nvPr/>
          </p:nvSpPr>
          <p:spPr>
            <a:xfrm>
              <a:off x="0" y="0"/>
              <a:ext cx="3001882" cy="1147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86" y="13546"/>
                  </a:lnTo>
                  <a:lnTo>
                    <a:pt x="506" y="0"/>
                  </a:lnTo>
                  <a:lnTo>
                    <a:pt x="21600" y="1722"/>
                  </a:lnTo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800"/>
              </a:pPr>
            </a:p>
          </p:txBody>
        </p:sp>
      </p:grpSp>
      <p:grpSp>
        <p:nvGrpSpPr>
          <p:cNvPr id="113" name="Group"/>
          <p:cNvGrpSpPr/>
          <p:nvPr/>
        </p:nvGrpSpPr>
        <p:grpSpPr>
          <a:xfrm>
            <a:off x="4572000" y="1484312"/>
            <a:ext cx="2160588" cy="1970828"/>
            <a:chOff x="0" y="0"/>
            <a:chExt cx="2160587" cy="1970826"/>
          </a:xfrm>
        </p:grpSpPr>
        <p:sp>
          <p:nvSpPr>
            <p:cNvPr id="111" name="Rectangle"/>
            <p:cNvSpPr/>
            <p:nvPr/>
          </p:nvSpPr>
          <p:spPr>
            <a:xfrm>
              <a:off x="0" y="0"/>
              <a:ext cx="2160588" cy="431800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800"/>
              </a:pPr>
            </a:p>
          </p:txBody>
        </p:sp>
        <p:sp>
          <p:nvSpPr>
            <p:cNvPr id="112" name="Line"/>
            <p:cNvSpPr/>
            <p:nvPr/>
          </p:nvSpPr>
          <p:spPr>
            <a:xfrm flipH="1" flipV="1">
              <a:off x="231463" y="560740"/>
              <a:ext cx="540748" cy="1410087"/>
            </a:xfrm>
            <a:prstGeom prst="line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16" name="Group"/>
          <p:cNvGrpSpPr/>
          <p:nvPr/>
        </p:nvGrpSpPr>
        <p:grpSpPr>
          <a:xfrm>
            <a:off x="0" y="5229225"/>
            <a:ext cx="9144000" cy="1584325"/>
            <a:chOff x="0" y="0"/>
            <a:chExt cx="9144000" cy="1584325"/>
          </a:xfrm>
        </p:grpSpPr>
        <p:sp>
          <p:nvSpPr>
            <p:cNvPr id="114" name="Rounded Rectangle"/>
            <p:cNvSpPr/>
            <p:nvPr/>
          </p:nvSpPr>
          <p:spPr>
            <a:xfrm>
              <a:off x="0" y="0"/>
              <a:ext cx="9144000" cy="1584325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115" name="&quot; Os he puesto delante la vida y la muerte, la bendición y la maldición; escoge, pues, la vida, para que vivas tú y tu descendencia;&quot; (Deut 30:19)"/>
            <p:cNvSpPr txBox="1"/>
            <p:nvPr/>
          </p:nvSpPr>
          <p:spPr>
            <a:xfrm>
              <a:off x="77309" y="77309"/>
              <a:ext cx="8989382" cy="14838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3200"/>
              </a:lvl1pPr>
            </a:lstStyle>
            <a:p>
              <a:pPr/>
              <a:r>
                <a:t>" Os he puesto delante la vida y la muerte, la bendición y la maldición; escoge, pues, la vida, para que vivas tú y tu descendencia;" (Deut 30:19)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3" grpId="4"/>
      <p:bldP build="whole" bldLvl="1" animBg="1" rev="0" advAuto="0" spid="110" grpId="2"/>
      <p:bldP build="whole" bldLvl="1" animBg="1" rev="0" advAuto="0" spid="98" grpId="1"/>
      <p:bldP build="whole" bldLvl="1" animBg="1" rev="0" advAuto="0" spid="104" grpId="3"/>
      <p:bldP build="whole" bldLvl="1" animBg="1" rev="0" advAuto="0" spid="107" grpId="5"/>
      <p:bldP build="whole" bldLvl="1" animBg="1" rev="0" advAuto="0" spid="116" grpId="6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j0289761" descr="j028976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28600" y="0"/>
            <a:ext cx="9601200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1" name="Group"/>
          <p:cNvGrpSpPr/>
          <p:nvPr/>
        </p:nvGrpSpPr>
        <p:grpSpPr>
          <a:xfrm>
            <a:off x="914400" y="76200"/>
            <a:ext cx="7543800" cy="1600200"/>
            <a:chOff x="0" y="0"/>
            <a:chExt cx="7543800" cy="1600200"/>
          </a:xfrm>
        </p:grpSpPr>
        <p:sp>
          <p:nvSpPr>
            <p:cNvPr id="119" name="Oval"/>
            <p:cNvSpPr/>
            <p:nvPr/>
          </p:nvSpPr>
          <p:spPr>
            <a:xfrm>
              <a:off x="0" y="0"/>
              <a:ext cx="7543800" cy="1600200"/>
            </a:xfrm>
            <a:prstGeom prst="ellipse">
              <a:avLst/>
            </a:prstGeom>
            <a:solidFill>
              <a:srgbClr val="000000"/>
            </a:solidFill>
            <a:ln w="9525" cap="flat">
              <a:solidFill>
                <a:srgbClr val="FFFF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600" u="sng">
                  <a:solidFill>
                    <a:srgbClr val="FFFF00"/>
                  </a:solidFill>
                  <a:latin typeface="Comic Sans MS"/>
                  <a:ea typeface="Comic Sans MS"/>
                  <a:cs typeface="Comic Sans MS"/>
                  <a:sym typeface="Comic Sans MS"/>
                </a:defRPr>
              </a:pPr>
            </a:p>
          </p:txBody>
        </p:sp>
        <p:sp>
          <p:nvSpPr>
            <p:cNvPr id="120" name="Lo que la Bibla…"/>
            <p:cNvSpPr txBox="1"/>
            <p:nvPr/>
          </p:nvSpPr>
          <p:spPr>
            <a:xfrm>
              <a:off x="1546343" y="119379"/>
              <a:ext cx="4451113" cy="1361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 algn="ctr">
                <a:defRPr b="1" sz="3600" u="sng">
                  <a:solidFill>
                    <a:srgbClr val="FFFF00"/>
                  </a:solidFill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t>Lo que la Bibla</a:t>
              </a:r>
            </a:p>
            <a:p>
              <a:pPr algn="ctr">
                <a:defRPr b="1" sz="3600" u="sng">
                  <a:solidFill>
                    <a:srgbClr val="FFFF00"/>
                  </a:solidFill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t>Enseña del Infierno</a:t>
              </a:r>
            </a:p>
          </p:txBody>
        </p:sp>
      </p:grpSp>
      <p:sp>
        <p:nvSpPr>
          <p:cNvPr id="122" name="Lago de Fuego (Apoc. 20:10, 14, 15; 21:8)…"/>
          <p:cNvSpPr txBox="1"/>
          <p:nvPr/>
        </p:nvSpPr>
        <p:spPr>
          <a:xfrm>
            <a:off x="323850" y="1752599"/>
            <a:ext cx="9001125" cy="4674911"/>
          </a:xfrm>
          <a:prstGeom prst="rect">
            <a:avLst/>
          </a:prstGeom>
          <a:solidFill>
            <a:srgbClr val="CC3300"/>
          </a:solidFill>
          <a:ln>
            <a:solidFill>
              <a:srgbClr val="FFFF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10000"/>
              </a:lnSpc>
              <a:buSzPct val="100000"/>
              <a:buChar char="☹"/>
              <a:defRPr b="1" sz="3200">
                <a:solidFill>
                  <a:srgbClr val="FFFFFF"/>
                </a:solidFill>
              </a:defRPr>
            </a:pPr>
            <a:r>
              <a:t> Lago de Fuego </a:t>
            </a:r>
            <a:r>
              <a:rPr i="1"/>
              <a:t>(Apoc. 20:10, 14, 15; 21:8)</a:t>
            </a:r>
          </a:p>
          <a:p>
            <a:pPr>
              <a:lnSpc>
                <a:spcPct val="110000"/>
              </a:lnSpc>
              <a:buSzPct val="100000"/>
              <a:buChar char="☹"/>
              <a:defRPr b="1" sz="3200">
                <a:solidFill>
                  <a:srgbClr val="FFFFFF"/>
                </a:solidFill>
              </a:defRPr>
            </a:pPr>
            <a:r>
              <a:t> Horno de Fuego </a:t>
            </a:r>
            <a:r>
              <a:rPr i="1"/>
              <a:t>(Mat. 13:42, 50)</a:t>
            </a:r>
          </a:p>
          <a:p>
            <a:pPr>
              <a:lnSpc>
                <a:spcPct val="110000"/>
              </a:lnSpc>
              <a:buSzPct val="100000"/>
              <a:buChar char="☹"/>
              <a:defRPr b="1" sz="3200">
                <a:solidFill>
                  <a:srgbClr val="FFFFFF"/>
                </a:solidFill>
              </a:defRPr>
            </a:pPr>
            <a:r>
              <a:t> Lago de fuego </a:t>
            </a:r>
            <a:r>
              <a:rPr i="1"/>
              <a:t>(2 Tes. 1:7-9)</a:t>
            </a:r>
            <a:endParaRPr i="1"/>
          </a:p>
          <a:p>
            <a:pPr>
              <a:lnSpc>
                <a:spcPct val="110000"/>
              </a:lnSpc>
              <a:buSzPct val="100000"/>
              <a:buChar char="☹"/>
              <a:defRPr b="1" sz="3200">
                <a:solidFill>
                  <a:srgbClr val="FFFFFF"/>
                </a:solidFill>
              </a:defRPr>
            </a:pPr>
            <a:r>
              <a:t> Fuego que no se apaga </a:t>
            </a:r>
            <a:r>
              <a:rPr i="1"/>
              <a:t>(Mar 9:43, 48)</a:t>
            </a:r>
            <a:endParaRPr i="1"/>
          </a:p>
          <a:p>
            <a:pPr>
              <a:lnSpc>
                <a:spcPct val="110000"/>
              </a:lnSpc>
              <a:buSzPct val="100000"/>
              <a:buChar char="☹"/>
              <a:defRPr b="1" sz="3200">
                <a:solidFill>
                  <a:srgbClr val="FFFFFF"/>
                </a:solidFill>
              </a:defRPr>
            </a:pPr>
            <a:r>
              <a:t> Lago de Fuego que arde con azufre </a:t>
            </a:r>
            <a:r>
              <a:rPr i="1"/>
              <a:t>(Apoc. 21:8)</a:t>
            </a:r>
            <a:endParaRPr i="1"/>
          </a:p>
          <a:p>
            <a:pPr>
              <a:lnSpc>
                <a:spcPct val="110000"/>
              </a:lnSpc>
              <a:buSzPct val="100000"/>
              <a:buChar char="☹"/>
              <a:defRPr b="1" i="1" sz="3200">
                <a:solidFill>
                  <a:srgbClr val="FFFFFF"/>
                </a:solidFill>
              </a:defRPr>
            </a:pPr>
            <a:r>
              <a:t> El lloro y crujir de dientes (Mat. 8:12; 13:50)</a:t>
            </a:r>
          </a:p>
          <a:p>
            <a:pPr>
              <a:lnSpc>
                <a:spcPct val="110000"/>
              </a:lnSpc>
              <a:buSzPct val="100000"/>
              <a:buChar char="☹"/>
              <a:defRPr b="1" i="1" sz="3200">
                <a:solidFill>
                  <a:srgbClr val="FFFFFF"/>
                </a:solidFill>
              </a:defRPr>
            </a:pPr>
            <a:r>
              <a:t> </a:t>
            </a:r>
            <a:r>
              <a:rPr i="0"/>
              <a:t>Preparado para el diablo</a:t>
            </a:r>
            <a:r>
              <a:t> (Mat. 25:41)</a:t>
            </a:r>
          </a:p>
          <a:p>
            <a:pPr>
              <a:lnSpc>
                <a:spcPct val="110000"/>
              </a:lnSpc>
              <a:buSzPct val="100000"/>
              <a:buChar char="☹"/>
              <a:defRPr b="1" i="1" sz="3200">
                <a:solidFill>
                  <a:srgbClr val="FFFFFF"/>
                </a:solidFill>
              </a:defRPr>
            </a:pPr>
            <a:r>
              <a:t> </a:t>
            </a:r>
            <a:r>
              <a:rPr i="0"/>
              <a:t>Tinieblas de afuera</a:t>
            </a:r>
            <a:r>
              <a:t> (Mat. 8:12; 25:30)</a:t>
            </a:r>
          </a:p>
          <a:p>
            <a:pPr>
              <a:lnSpc>
                <a:spcPct val="110000"/>
              </a:lnSpc>
              <a:buSzPct val="100000"/>
              <a:buChar char="☹"/>
              <a:defRPr b="1" i="1" sz="3200">
                <a:solidFill>
                  <a:srgbClr val="FFFFFF"/>
                </a:solidFill>
              </a:defRPr>
            </a:pPr>
            <a:r>
              <a:t> </a:t>
            </a:r>
            <a:r>
              <a:rPr i="0"/>
              <a:t>Tormento eterno</a:t>
            </a:r>
            <a:r>
              <a:t> (Apoc 14:10-11)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1" grpId="1"/>
      <p:bldP build="whole" bldLvl="1" animBg="1" rev="0" advAuto="0" spid="122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j0289761" descr="j028976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28600" y="0"/>
            <a:ext cx="96012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“Y a vosotros que sois atribulados, daros reposo con nosotros, cuando se manifieste el Señor Jesús desde el cielo con los ángeles de su poder, en llama de fuego, para dar retribución a los que no conocieron a Dios, ni obedecen al evangelio de nuestro Señ"/>
          <p:cNvSpPr txBox="1"/>
          <p:nvPr/>
        </p:nvSpPr>
        <p:spPr>
          <a:xfrm>
            <a:off x="533400" y="762000"/>
            <a:ext cx="8153400" cy="4943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90000"/>
              </a:lnSpc>
              <a:defRPr b="1" sz="3600">
                <a:solidFill>
                  <a:srgbClr val="FFFFFF"/>
                </a:solidFill>
              </a:defRPr>
            </a:pPr>
            <a:r>
              <a:t>“Y a vosotros que sois atribulados, daros reposo con nosotros, cuando se manifieste el Señor Jesús desde el cielo con los ángeles de su poder, en llama de fuego, </a:t>
            </a:r>
            <a:r>
              <a:rPr i="1" u="sng"/>
              <a:t>para dar retribución</a:t>
            </a:r>
            <a:r>
              <a:rPr i="1"/>
              <a:t> </a:t>
            </a:r>
            <a:r>
              <a:t>a los que no conocieron a Dios, ni obedecen al evangelio de nuestro Señor Jesucristo; </a:t>
            </a:r>
          </a:p>
          <a:p>
            <a:pPr>
              <a:lnSpc>
                <a:spcPct val="90000"/>
              </a:lnSpc>
              <a:defRPr b="1" i="1" sz="3600" u="sng">
                <a:solidFill>
                  <a:srgbClr val="FFFFFF"/>
                </a:solidFill>
              </a:defRPr>
            </a:pPr>
            <a:r>
              <a:t>los cuales sufrirán pena de eterna perdición</a:t>
            </a:r>
            <a:r>
              <a:rPr i="0" u="none"/>
              <a:t>, excluidos de la presencia del Señor y de la gloria de su poder,"</a:t>
            </a:r>
          </a:p>
        </p:txBody>
      </p:sp>
      <p:grpSp>
        <p:nvGrpSpPr>
          <p:cNvPr id="128" name="Group"/>
          <p:cNvGrpSpPr/>
          <p:nvPr/>
        </p:nvGrpSpPr>
        <p:grpSpPr>
          <a:xfrm>
            <a:off x="-1" y="0"/>
            <a:ext cx="9144002" cy="762000"/>
            <a:chOff x="0" y="0"/>
            <a:chExt cx="9144000" cy="762000"/>
          </a:xfrm>
        </p:grpSpPr>
        <p:sp>
          <p:nvSpPr>
            <p:cNvPr id="126" name="Rectangle"/>
            <p:cNvSpPr/>
            <p:nvPr/>
          </p:nvSpPr>
          <p:spPr>
            <a:xfrm>
              <a:off x="-1" y="0"/>
              <a:ext cx="9144002" cy="762000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/>
              </a:pPr>
            </a:p>
          </p:txBody>
        </p:sp>
        <p:sp>
          <p:nvSpPr>
            <p:cNvPr id="127" name="2 Tes. 1:7-9 – Eterna Perdición"/>
            <p:cNvSpPr txBox="1"/>
            <p:nvPr/>
          </p:nvSpPr>
          <p:spPr>
            <a:xfrm>
              <a:off x="1855906" y="108962"/>
              <a:ext cx="5432188" cy="5440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3200"/>
              </a:lvl1pPr>
            </a:lstStyle>
            <a:p>
              <a:pPr/>
              <a:r>
                <a:t>2 Tes. 1:7-9 – Eterna Perdición</a:t>
              </a:r>
            </a:p>
          </p:txBody>
        </p:sp>
      </p:grpSp>
      <p:sp>
        <p:nvSpPr>
          <p:cNvPr id="129" name="Separados de la Presencia del Señor"/>
          <p:cNvSpPr txBox="1"/>
          <p:nvPr/>
        </p:nvSpPr>
        <p:spPr>
          <a:xfrm>
            <a:off x="395287" y="6156325"/>
            <a:ext cx="8064501" cy="666760"/>
          </a:xfrm>
          <a:prstGeom prst="rect">
            <a:avLst/>
          </a:prstGeom>
          <a:solidFill>
            <a:srgbClr val="FFFFCC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000"/>
            </a:lvl1pPr>
          </a:lstStyle>
          <a:p>
            <a:pPr/>
            <a:r>
              <a:t>Separados de la Presencia del Señor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9" grpId="2"/>
      <p:bldP build="whole" bldLvl="1" animBg="1" rev="0" advAuto="0" spid="125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