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7.jpeg" ContentType="image/jpeg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Didot"/>
          <a:ea typeface="Didot"/>
          <a:cs typeface="Didot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Didot"/>
          <a:ea typeface="Didot"/>
          <a:cs typeface="Didot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dot"/>
          <a:ea typeface="Didot"/>
          <a:cs typeface="Didot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dot"/>
          <a:ea typeface="Didot"/>
          <a:cs typeface="Didot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CFD5E0"/>
          </a:solidFill>
        </a:fill>
      </a:tcStyle>
    </a:wholeTbl>
    <a:band2H>
      <a:tcTxStyle b="def" i="def"/>
      <a:tcStyle>
        <a:tcBdr/>
        <a:fill>
          <a:solidFill>
            <a:srgbClr val="E8EBF0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F0E2CD"/>
          </a:solidFill>
        </a:fill>
      </a:tcStyle>
    </a:wholeTbl>
    <a:band2H>
      <a:tcTxStyle b="def" i="def"/>
      <a:tcStyle>
        <a:tcBdr/>
        <a:fill>
          <a:solidFill>
            <a:srgbClr val="F7F1E8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D7D2DE"/>
          </a:solidFill>
        </a:fill>
      </a:tcStyle>
    </a:wholeTbl>
    <a:band2H>
      <a:tcTxStyle b="def" i="def"/>
      <a:tcStyle>
        <a:tcBdr/>
        <a:fill>
          <a:solidFill>
            <a:srgbClr val="ECEAEF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634D31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24863"/>
              </a:solidFill>
              <a:prstDash val="solid"/>
              <a:round/>
            </a:ln>
          </a:top>
          <a:bottom>
            <a:ln w="254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4D31"/>
          </a:solidFill>
        </a:fill>
      </a:tcStyle>
    </a:lastRow>
    <a:fir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24863"/>
              </a:solidFill>
              <a:prstDash val="solid"/>
              <a:round/>
            </a:ln>
          </a:top>
          <a:bottom>
            <a:ln w="254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CCCE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324863"/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324863"/>
          </a:solidFill>
        </a:fill>
      </a:tcStyle>
    </a:lastRow>
    <a:fir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3248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hape 2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 1:15 Todas las cosas son puras para los puros, mas para los corrompidos e incrédulos nada les es puro; pues hasta su mente y su conciencia están corrompidas.</a:t>
            </a:r>
          </a:p>
          <a:p>
            <a:pPr/>
          </a:p>
          <a:p>
            <a:pPr/>
            <a:r>
              <a:t>Romanos 1:28 Y como ellos no aprobaron tener en cuenta a Dios, Dios los entregó a una mente reprobada, para hacer cosas que no convienen;</a:t>
            </a:r>
          </a:p>
          <a:p>
            <a:pPr/>
          </a:p>
          <a:p>
            <a:pPr/>
            <a:r>
              <a:t>Isa 1:5  ¿Por qué querréis ser castigados aún? ¿Todavía os rebelaréis? Toda cabeza está enferma, y todo corazón doliente.</a:t>
            </a:r>
          </a:p>
          <a:p>
            <a:pPr/>
            <a:r>
              <a:t>Isa 1:6  Desde la planta del pie hasta la cabeza no hay en él cosa sana, sino herida, hinchazón y podrida llaga; no están curadas, ni vendadas, ni suavizadas con aceite.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hape 2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Efesios 5:11 Y no participéis en las obras infructuosas de las tinieblas, sino más bien reprendedlas;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hape 2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 23:7  Porque cual es su pensamiento en su corazón, tal es él. Come y bebe, te dirá; Mas su corazón no está contigo.</a:t>
            </a:r>
          </a:p>
          <a:p>
            <a:pPr/>
          </a:p>
          <a:p>
            <a:pPr/>
            <a:r>
              <a:t>Rom 12:1  Así que, hermanos, os ruego por las misericordias de Dios, que presentéis vuestros cuerpos en sacrificio vivo, santo, agradable a Dios, que es vuestro culto racional.</a:t>
            </a:r>
          </a:p>
          <a:p>
            <a:pPr/>
            <a:r>
              <a:t>Rom 12:2  No os conforméis a este siglo, sino transformaos por medio de la renovación de vuestro entendimiento, para que comprobéis cuál sea la buena voluntad de Dios, agradable y perfecta</a:t>
            </a:r>
          </a:p>
          <a:p>
            <a:pPr/>
          </a:p>
          <a:p>
            <a:pPr/>
            <a:r>
              <a:t>Mat 15:19  Porque del corazón salen los malos pensamientos, los homicidios, los adulterios, las fornicaciones, los hurtos, los falsos testimonios, las blasfemias </a:t>
            </a:r>
          </a:p>
          <a:p>
            <a:pPr/>
          </a:p>
          <a:p>
            <a:pPr/>
            <a:r>
              <a:t>2Co 10:5  derribando argumentos y toda altivez que se levanta contra el conocimiento de Dios, y llevando cautivo todo pensamiento a la obediencia a Cristo,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Rom 8:5  Porque los que son de la carne piensan en las cosas de la carne; pero los que son del Espíritu, en las cosas del Espíritu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Shape 2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 améis al mundo</a:t>
            </a:r>
          </a:p>
          <a:p>
            <a:pPr/>
          </a:p>
          <a:p>
            <a:pPr/>
            <a:r>
              <a:t>1Jn 2:15  No améis al mundo, ni las cosas que están en el mundo. Si alguno ama al mundo, el amor del Padre no está en él.</a:t>
            </a:r>
          </a:p>
          <a:p>
            <a:pPr/>
            <a:r>
              <a:t>1Jn 2:16  Porque todo lo que hay en el mundo, los deseos de la carne, los deseos de los ojos, y la vanagloria de la vida, no proviene del Padre, sino del mundo.</a:t>
            </a:r>
          </a:p>
          <a:p>
            <a:pPr/>
            <a:r>
              <a:t>1Jn 2:17  Y el mundo pasa, y sus deseos; pero el que hace la voluntad de Dios permanece para siempre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hape 2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2Pe 2:4  Porque si Dios no perdonó a los ángeles que pecaron, sino que arrojándolos al infierno los entregó a prisiones de oscuridad, para ser reservados al juicio;</a:t>
            </a:r>
          </a:p>
          <a:p>
            <a:pPr/>
            <a:r>
              <a:t>2Pe 2:5  y si no perdonó al mundo antiguo, sino que guardó a Noé, pregonero de justicia, con otras siete personas, trayendo el diluvio sobre el mundo de los impíos;</a:t>
            </a:r>
          </a:p>
          <a:p>
            <a:pPr/>
            <a:r>
              <a:t>2Pe 2:6  y si condenó por destrucción a las ciudades de Sodoma y de Gomorra, reduciéndolas a ceniza y poniéndolas de ejemplo a los que habían de vivir impíamente,</a:t>
            </a:r>
          </a:p>
          <a:p>
            <a:pPr/>
            <a:r>
              <a:t>2Pe 2:7  y libró al justo Lot, abrumado por la nefanda conducta de los malvados</a:t>
            </a:r>
          </a:p>
          <a:p>
            <a:pPr/>
            <a:r>
              <a:t>2Pe 2:8  (porque este justo, que moraba entre ellos, afligía cada día su alma justa, viendo y oyendo los hechos inicuos de ellos),</a:t>
            </a:r>
          </a:p>
          <a:p>
            <a:pPr/>
            <a:r>
              <a:t>2Pe 2:9  sabe el Señor librar de tentación a los piadosos, y reservar a los injustos para ser castigados en el día del juicio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tif"/><Relationship Id="rId4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406399" y="8623298"/>
            <a:ext cx="12192003" cy="131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" name="Line"/>
          <p:cNvSpPr/>
          <p:nvPr/>
        </p:nvSpPr>
        <p:spPr>
          <a:xfrm>
            <a:off x="406399" y="8674098"/>
            <a:ext cx="12192003" cy="131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" name="Body Level One…"/>
          <p:cNvSpPr txBox="1"/>
          <p:nvPr>
            <p:ph type="body" sz="quarter" idx="1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  <a:lvl2pPr marL="748631" indent="-240631">
              <a:spcBef>
                <a:spcPts val="0"/>
              </a:spcBef>
              <a:buClrTx/>
              <a:buFontTx/>
              <a:defRPr i="1" sz="1800">
                <a:solidFill>
                  <a:srgbClr val="5C86B9"/>
                </a:solidFill>
              </a:defRPr>
            </a:lvl2pPr>
            <a:lvl3pPr marL="1256631" indent="-240631">
              <a:spcBef>
                <a:spcPts val="0"/>
              </a:spcBef>
              <a:buClrTx/>
              <a:buFontTx/>
              <a:defRPr i="1" sz="1800">
                <a:solidFill>
                  <a:srgbClr val="5C86B9"/>
                </a:solidFill>
              </a:defRPr>
            </a:lvl3pPr>
            <a:lvl4pPr marL="1764631" indent="-240631">
              <a:spcBef>
                <a:spcPts val="0"/>
              </a:spcBef>
              <a:buClrTx/>
              <a:buFontTx/>
              <a:defRPr i="1" sz="1800">
                <a:solidFill>
                  <a:srgbClr val="5C86B9"/>
                </a:solidFill>
              </a:defRPr>
            </a:lvl4pPr>
            <a:lvl5pPr marL="2272631" indent="-240631">
              <a:spcBef>
                <a:spcPts val="0"/>
              </a:spcBef>
              <a:buClrTx/>
              <a:buFontTx/>
              <a:defRPr i="1" sz="18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Title Text"/>
          <p:cNvSpPr txBox="1"/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sz="quarter" idx="2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pP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/>
          <p:nvPr>
            <p:ph type="body" sz="quarter" idx="1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800"/>
              </a:spcBef>
              <a:buClrTx/>
              <a:buSzTx/>
              <a:buFontTx/>
              <a:buNone/>
              <a:defRPr sz="3000"/>
            </a:lvl1pPr>
            <a:lvl2pPr marL="909052" indent="-401052" algn="ctr">
              <a:spcBef>
                <a:spcPts val="3800"/>
              </a:spcBef>
              <a:buClrTx/>
              <a:buFontTx/>
              <a:defRPr sz="3000"/>
            </a:lvl2pPr>
            <a:lvl3pPr marL="1417052" indent="-401052" algn="ctr">
              <a:spcBef>
                <a:spcPts val="3800"/>
              </a:spcBef>
              <a:buClrTx/>
              <a:buFontTx/>
              <a:defRPr sz="3000"/>
            </a:lvl3pPr>
            <a:lvl4pPr marL="1925052" indent="-401052" algn="ctr">
              <a:spcBef>
                <a:spcPts val="3800"/>
              </a:spcBef>
              <a:buClrTx/>
              <a:buFontTx/>
              <a:defRPr sz="3000"/>
            </a:lvl4pPr>
            <a:lvl5pPr marL="2433052" indent="-401052" algn="ctr">
              <a:spcBef>
                <a:spcPts val="3800"/>
              </a:spcBef>
              <a:buClrTx/>
              <a:buFontTx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1200"/>
              </a:spcBef>
              <a:buClrTx/>
              <a:buSzTx/>
              <a:buFontTx/>
              <a:buNone/>
              <a:defRPr i="1" sz="3000">
                <a:solidFill>
                  <a:srgbClr val="5C86B9"/>
                </a:solidFill>
              </a:defRPr>
            </a:pP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/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gradFill flip="none" rotWithShape="1">
          <a:gsLst>
            <a:gs pos="0">
              <a:srgbClr val="FFCCFF"/>
            </a:gs>
            <a:gs pos="100000">
              <a:srgbClr val="FFE1FF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/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/>
          <a:lstStyle>
            <a:lvl1pPr algn="ctr" defTabSz="1300480">
              <a:defRPr spc="0" sz="6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2" name="Body Level One…"/>
          <p:cNvSpPr txBox="1"/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1000"/>
              </a:spcBef>
              <a:buClrTx/>
              <a:buSzTx/>
              <a:buFontTx/>
              <a:buNone/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algn="ctr" defTabSz="1300480">
              <a:spcBef>
                <a:spcPts val="1000"/>
              </a:spcBef>
              <a:buClrTx/>
              <a:buSzTx/>
              <a:buFontTx/>
              <a:buNone/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algn="ctr" defTabSz="1300480">
              <a:spcBef>
                <a:spcPts val="1000"/>
              </a:spcBef>
              <a:buClrTx/>
              <a:buSzTx/>
              <a:buFontTx/>
              <a:buNone/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algn="ctr" defTabSz="1300480">
              <a:spcBef>
                <a:spcPts val="1000"/>
              </a:spcBef>
              <a:buClrTx/>
              <a:buSzTx/>
              <a:buFontTx/>
              <a:buNone/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algn="ctr" defTabSz="1300480">
              <a:spcBef>
                <a:spcPts val="1000"/>
              </a:spcBef>
              <a:buClrTx/>
              <a:buSzTx/>
              <a:buFontTx/>
              <a:buNone/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12633454" y="-2"/>
            <a:ext cx="371347" cy="387036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r" defTabSz="130048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gradFill flip="none" rotWithShape="1">
          <a:gsLst>
            <a:gs pos="0">
              <a:srgbClr val="FFCCFF"/>
            </a:gs>
            <a:gs pos="100000">
              <a:srgbClr val="FFE1FF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12633454" y="-2"/>
            <a:ext cx="371347" cy="387036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r" defTabSz="130048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4" b="0"/>
          <a:stretch>
            <a:fillRect/>
          </a:stretch>
        </p:blipFill>
        <p:spPr>
          <a:xfrm>
            <a:off x="-76200" y="-20638"/>
            <a:ext cx="13144501" cy="9807233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>
              <a:defRPr spc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"/>
          <p:cNvGrpSpPr/>
          <p:nvPr/>
        </p:nvGrpSpPr>
        <p:grpSpPr>
          <a:xfrm>
            <a:off x="-25400" y="-25401"/>
            <a:ext cx="13055600" cy="9779001"/>
            <a:chOff x="0" y="0"/>
            <a:chExt cx="13055600" cy="9779000"/>
          </a:xfrm>
        </p:grpSpPr>
        <p:sp>
          <p:nvSpPr>
            <p:cNvPr id="157" name="Rectangle"/>
            <p:cNvSpPr/>
            <p:nvPr/>
          </p:nvSpPr>
          <p:spPr>
            <a:xfrm>
              <a:off x="0" y="12700"/>
              <a:ext cx="13055600" cy="9766300"/>
            </a:xfrm>
            <a:prstGeom prst="rect">
              <a:avLst/>
            </a:prstGeom>
            <a:gradFill flip="none" rotWithShape="1">
              <a:gsLst>
                <a:gs pos="0">
                  <a:srgbClr val="663607"/>
                </a:gs>
                <a:gs pos="100000">
                  <a:srgbClr val="2F0908"/>
                </a:gs>
              </a:gsLst>
              <a:lin ang="5400000" scaled="0"/>
            </a:gra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295400"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pic>
          <p:nvPicPr>
            <p:cNvPr id="158" name="imperium_windrose%20transparent.tiff" descr="imperium_windrose%20transparent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270" y="-1"/>
              <a:ext cx="12966703" cy="9677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0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>
              <a:defRPr spc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ine"/>
          <p:cNvSpPr/>
          <p:nvPr/>
        </p:nvSpPr>
        <p:spPr>
          <a:xfrm>
            <a:off x="1422399" y="2019301"/>
            <a:ext cx="10166103" cy="125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0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 algn="ctr">
              <a:defRPr spc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6324599" y="9220200"/>
            <a:ext cx="342901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800">
                <a:solidFill>
                  <a:srgbClr val="51515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12536221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ine"/>
          <p:cNvSpPr/>
          <p:nvPr/>
        </p:nvSpPr>
        <p:spPr>
          <a:xfrm>
            <a:off x="406399" y="8623298"/>
            <a:ext cx="12192003" cy="131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6" name="Line"/>
          <p:cNvSpPr/>
          <p:nvPr/>
        </p:nvSpPr>
        <p:spPr>
          <a:xfrm>
            <a:off x="406399" y="8674098"/>
            <a:ext cx="12192003" cy="131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" name="Body Level One…"/>
          <p:cNvSpPr txBox="1"/>
          <p:nvPr>
            <p:ph type="body" sz="quarter" idx="1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  <a:lvl2pPr marL="748631" indent="-240631">
              <a:spcBef>
                <a:spcPts val="0"/>
              </a:spcBef>
              <a:buClrTx/>
              <a:buFontTx/>
              <a:defRPr i="1" sz="1800">
                <a:solidFill>
                  <a:srgbClr val="5C86B9"/>
                </a:solidFill>
              </a:defRPr>
            </a:lvl2pPr>
            <a:lvl3pPr marL="1256631" indent="-240631">
              <a:spcBef>
                <a:spcPts val="0"/>
              </a:spcBef>
              <a:buClrTx/>
              <a:buFontTx/>
              <a:defRPr i="1" sz="1800">
                <a:solidFill>
                  <a:srgbClr val="5C86B9"/>
                </a:solidFill>
              </a:defRPr>
            </a:lvl3pPr>
            <a:lvl4pPr marL="1764631" indent="-240631">
              <a:spcBef>
                <a:spcPts val="0"/>
              </a:spcBef>
              <a:buClrTx/>
              <a:buFontTx/>
              <a:defRPr i="1" sz="1800">
                <a:solidFill>
                  <a:srgbClr val="5C86B9"/>
                </a:solidFill>
              </a:defRPr>
            </a:lvl4pPr>
            <a:lvl5pPr marL="2272631" indent="-240631">
              <a:spcBef>
                <a:spcPts val="0"/>
              </a:spcBef>
              <a:buClrTx/>
              <a:buFontTx/>
              <a:defRPr i="1" sz="18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108352003_2880x2057.jpeg"/>
          <p:cNvSpPr/>
          <p:nvPr>
            <p:ph type="pic" idx="21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" name="Title Text"/>
          <p:cNvSpPr txBox="1"/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22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pP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4" b="0"/>
          <a:stretch>
            <a:fillRect/>
          </a:stretch>
        </p:blipFill>
        <p:spPr>
          <a:xfrm>
            <a:off x="-76200" y="-20638"/>
            <a:ext cx="13144501" cy="980723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>
              <a:defRPr spc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4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6337299" y="9296400"/>
            <a:ext cx="323479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cool-background-textures-at_textures1.png" descr="cool-background-textures-at_textures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 algn="ctr">
              <a:defRPr spc="0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89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89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89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89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89" indent="-561489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"/>
          <p:cNvSpPr/>
          <p:nvPr/>
        </p:nvSpPr>
        <p:spPr>
          <a:xfrm>
            <a:off x="283842" y="279400"/>
            <a:ext cx="12446003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/>
          <p:nvPr>
            <p:ph type="sldNum" sz="quarter" idx="2"/>
          </p:nvPr>
        </p:nvSpPr>
        <p:spPr>
          <a:xfrm>
            <a:off x="11998691" y="9114114"/>
            <a:ext cx="355869" cy="371347"/>
          </a:xfrm>
          <a:prstGeom prst="rect">
            <a:avLst/>
          </a:prstGeom>
        </p:spPr>
        <p:txBody>
          <a:bodyPr lIns="65022" tIns="65022" rIns="65022" bIns="65022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"/>
          <p:cNvSpPr/>
          <p:nvPr/>
        </p:nvSpPr>
        <p:spPr>
          <a:xfrm>
            <a:off x="406399" y="4864098"/>
            <a:ext cx="12192003" cy="131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" name="Line"/>
          <p:cNvSpPr/>
          <p:nvPr/>
        </p:nvSpPr>
        <p:spPr>
          <a:xfrm>
            <a:off x="406399" y="4914898"/>
            <a:ext cx="12192003" cy="131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Line"/>
          <p:cNvSpPr/>
          <p:nvPr/>
        </p:nvSpPr>
        <p:spPr>
          <a:xfrm>
            <a:off x="406400" y="5270499"/>
            <a:ext cx="5689600" cy="129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" name="Line"/>
          <p:cNvSpPr/>
          <p:nvPr/>
        </p:nvSpPr>
        <p:spPr>
          <a:xfrm>
            <a:off x="406400" y="5321299"/>
            <a:ext cx="5689600" cy="129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0" name="108177208_1914x1620.jpeg"/>
          <p:cNvSpPr/>
          <p:nvPr>
            <p:ph type="pic" idx="21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itle Text"/>
          <p:cNvSpPr txBox="1"/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52" name="Body Level One…"/>
          <p:cNvSpPr txBox="1"/>
          <p:nvPr>
            <p:ph type="body" sz="quarter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Line"/>
          <p:cNvSpPr/>
          <p:nvPr/>
        </p:nvSpPr>
        <p:spPr>
          <a:xfrm>
            <a:off x="406400" y="2565399"/>
            <a:ext cx="5689600" cy="129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8" name="Line"/>
          <p:cNvSpPr/>
          <p:nvPr/>
        </p:nvSpPr>
        <p:spPr>
          <a:xfrm>
            <a:off x="406400" y="2616199"/>
            <a:ext cx="5689600" cy="129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9" name="117356722_2160x1620.jpeg"/>
          <p:cNvSpPr/>
          <p:nvPr>
            <p:ph type="pic" idx="21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3000"/>
            </a:lvl1pPr>
            <a:lvl2pPr marL="762000" indent="-381000">
              <a:spcBef>
                <a:spcPts val="3800"/>
              </a:spcBef>
              <a:defRPr sz="3000"/>
            </a:lvl2pPr>
            <a:lvl3pPr marL="1143000" indent="-381000">
              <a:spcBef>
                <a:spcPts val="3800"/>
              </a:spcBef>
              <a:defRPr sz="3000"/>
            </a:lvl3pPr>
            <a:lvl4pPr marL="1524000" indent="-381000">
              <a:spcBef>
                <a:spcPts val="3800"/>
              </a:spcBef>
              <a:defRPr sz="3000"/>
            </a:lvl4pPr>
            <a:lvl5pPr marL="1905000" indent="-381000">
              <a:spcBef>
                <a:spcPts val="38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21"/>
          </p:nvPr>
        </p:nvSpPr>
        <p:spPr>
          <a:xfrm>
            <a:off x="6502400" y="4813300"/>
            <a:ext cx="6121400" cy="435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age"/>
          <p:cNvSpPr/>
          <p:nvPr>
            <p:ph type="pic" sz="half" idx="22"/>
          </p:nvPr>
        </p:nvSpPr>
        <p:spPr>
          <a:xfrm>
            <a:off x="6502400" y="444500"/>
            <a:ext cx="61214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age"/>
          <p:cNvSpPr/>
          <p:nvPr>
            <p:ph type="pic" idx="23"/>
          </p:nvPr>
        </p:nvSpPr>
        <p:spPr>
          <a:xfrm>
            <a:off x="368300" y="444500"/>
            <a:ext cx="61214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06399" y="2565398"/>
            <a:ext cx="12192003" cy="131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Line"/>
          <p:cNvSpPr/>
          <p:nvPr/>
        </p:nvSpPr>
        <p:spPr>
          <a:xfrm>
            <a:off x="406399" y="2616198"/>
            <a:ext cx="12192003" cy="131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2331700" y="9220199"/>
            <a:ext cx="317500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1486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9pPr>
    </p:titleStyle>
    <p:bodyStyle>
      <a:lvl1pPr marL="508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" descr="Image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41105" b="28944"/>
          <a:stretch>
            <a:fillRect/>
          </a:stretch>
        </p:blipFill>
        <p:spPr>
          <a:xfrm>
            <a:off x="-162340" y="-60455"/>
            <a:ext cx="16366829" cy="9873271"/>
          </a:xfrm>
          <a:prstGeom prst="rect">
            <a:avLst/>
          </a:prstGeom>
        </p:spPr>
      </p:pic>
      <p:sp>
        <p:nvSpPr>
          <p:cNvPr id="238" name="The IMPACT of What We"/>
          <p:cNvSpPr txBox="1"/>
          <p:nvPr/>
        </p:nvSpPr>
        <p:spPr>
          <a:xfrm>
            <a:off x="1942" y="6912099"/>
            <a:ext cx="8060495" cy="9464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5400">
                <a:solidFill>
                  <a:srgbClr val="D6D3CB"/>
                </a:solidFill>
                <a:effectLst>
                  <a:outerShdw sx="100000" sy="100000" kx="0" ky="0" algn="b" rotWithShape="0" blurRad="63500" dist="63500" dir="2554533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El </a:t>
            </a:r>
            <a:r>
              <a:rPr b="1" i="0">
                <a:solidFill>
                  <a:srgbClr val="E8C4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</a:t>
            </a:r>
            <a:r>
              <a:t> de LO QUE</a:t>
            </a:r>
          </a:p>
        </p:txBody>
      </p:sp>
      <p:sp>
        <p:nvSpPr>
          <p:cNvPr id="239" name="SEE &amp; HEAR"/>
          <p:cNvSpPr txBox="1"/>
          <p:nvPr/>
        </p:nvSpPr>
        <p:spPr>
          <a:xfrm>
            <a:off x="422464" y="7797235"/>
            <a:ext cx="11532395" cy="31107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600">
                <a:solidFill>
                  <a:srgbClr val="E8C464"/>
                </a:solidFill>
                <a:effectLst>
                  <a:outerShdw sx="100000" sy="100000" kx="0" ky="0" algn="b" rotWithShape="0" blurRad="63500" dist="63500" dir="2554533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MIRAMOS </a:t>
            </a:r>
            <a:r>
              <a:rPr b="0" i="1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rPr>
              <a:t>&amp;</a:t>
            </a:r>
            <a:r>
              <a:t> OÍMOS</a:t>
            </a:r>
          </a:p>
        </p:txBody>
      </p:sp>
      <p:grpSp>
        <p:nvGrpSpPr>
          <p:cNvPr id="244" name="Group"/>
          <p:cNvGrpSpPr/>
          <p:nvPr/>
        </p:nvGrpSpPr>
        <p:grpSpPr>
          <a:xfrm>
            <a:off x="-910428" y="-271850"/>
            <a:ext cx="15017274" cy="6356405"/>
            <a:chOff x="1428259" y="2889160"/>
            <a:chExt cx="15017272" cy="6356403"/>
          </a:xfrm>
        </p:grpSpPr>
        <p:sp>
          <p:nvSpPr>
            <p:cNvPr id="240" name="MENTES"/>
            <p:cNvSpPr txBox="1"/>
            <p:nvPr/>
          </p:nvSpPr>
          <p:spPr>
            <a:xfrm rot="20196279">
              <a:off x="1545660" y="4746561"/>
              <a:ext cx="9902395" cy="264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300">
                  <a:solidFill>
                    <a:srgbClr val="F5EC00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MENTES</a:t>
              </a:r>
            </a:p>
          </p:txBody>
        </p:sp>
        <p:grpSp>
          <p:nvGrpSpPr>
            <p:cNvPr id="243" name="Group"/>
            <p:cNvGrpSpPr/>
            <p:nvPr/>
          </p:nvGrpSpPr>
          <p:grpSpPr>
            <a:xfrm>
              <a:off x="6072136" y="3055381"/>
              <a:ext cx="10373397" cy="4770408"/>
              <a:chOff x="0" y="1405318"/>
              <a:chExt cx="10373395" cy="4770407"/>
            </a:xfrm>
          </p:grpSpPr>
          <p:sp>
            <p:nvSpPr>
              <p:cNvPr id="241" name="Enfermas"/>
              <p:cNvSpPr/>
              <p:nvPr/>
            </p:nvSpPr>
            <p:spPr>
              <a:xfrm>
                <a:off x="0" y="6175725"/>
                <a:ext cx="1037339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26500">
                    <a:solidFill>
                      <a:srgbClr val="992B0F"/>
                    </a:solidFill>
                    <a:latin typeface="Party LET"/>
                    <a:ea typeface="Party LET"/>
                    <a:cs typeface="Party LET"/>
                    <a:sym typeface="Party LET"/>
                  </a:defRPr>
                </a:pPr>
                <a:r>
                  <a:rPr>
                    <a:solidFill>
                      <a:srgbClr val="F5EC00"/>
                    </a:solidFill>
                  </a:rPr>
                  <a:t>Enfermas</a:t>
                </a:r>
                <a:r>
                  <a:t> </a:t>
                </a:r>
              </a:p>
            </p:txBody>
          </p:sp>
          <p:sp>
            <p:nvSpPr>
              <p:cNvPr id="242" name="SEE &amp; HEAR"/>
              <p:cNvSpPr/>
              <p:nvPr/>
            </p:nvSpPr>
            <p:spPr>
              <a:xfrm rot="20380668">
                <a:off x="5353110" y="1928296"/>
                <a:ext cx="30116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635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9600">
                    <a:solidFill>
                      <a:srgbClr val="E8C464"/>
                    </a:solidFill>
                    <a:effectLst>
                      <a:outerShdw sx="100000" sy="100000" kx="0" ky="0" algn="b" rotWithShape="0" blurRad="63500" dist="63500" dir="2554533">
                        <a:srgbClr val="000000"/>
                      </a:outerShdw>
                    </a:effectLst>
                    <a:latin typeface="Savoye LET Plain:1.0"/>
                    <a:ea typeface="Savoye LET Plain:1.0"/>
                    <a:cs typeface="Savoye LET Plain:1.0"/>
                    <a:sym typeface="Savoye LET Plain:1.0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"/>
      <p:bldP build="whole" bldLvl="1" animBg="1" rev="0" advAuto="0" spid="239" grpId="3"/>
      <p:bldP build="whole" bldLvl="1" animBg="1" rev="0" advAuto="0" spid="23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555" t="0" r="5554" b="0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</p:spPr>
      </p:pic>
      <p:sp>
        <p:nvSpPr>
          <p:cNvPr id="249" name="How many of us would KNOWINGLY eat something we KNEW was poisonous?"/>
          <p:cNvSpPr txBox="1"/>
          <p:nvPr/>
        </p:nvSpPr>
        <p:spPr>
          <a:xfrm>
            <a:off x="1851549" y="340947"/>
            <a:ext cx="10789628" cy="726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7100">
                <a:solidFill>
                  <a:srgbClr val="FFFFFF"/>
                </a:solidFill>
                <a:effectLst>
                  <a:outerShdw sx="100000" sy="100000" kx="0" ky="0" algn="b" rotWithShape="0" blurRad="63500" dist="63500" dir="2686763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¿Cuantos de Nosotros Comeríamos una Manzana  SABIENDO QUE ESTÁ ENVENENADA</a:t>
            </a:r>
          </a:p>
          <a:p>
            <a:pPr>
              <a:defRPr sz="7100">
                <a:solidFill>
                  <a:srgbClr val="FFFFFF"/>
                </a:solidFill>
                <a:effectLst>
                  <a:outerShdw sx="100000" sy="100000" kx="0" ky="0" algn="b" rotWithShape="0" blurRad="63500" dist="63500" dir="2686763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O PODRIDA?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0000" t="0" r="9999" b="0"/>
          <a:stretch>
            <a:fillRect/>
          </a:stretch>
        </p:blipFill>
        <p:spPr>
          <a:xfrm flipH="1">
            <a:off x="-3450079" y="-1135651"/>
            <a:ext cx="16523881" cy="12392910"/>
          </a:xfrm>
          <a:prstGeom prst="rect">
            <a:avLst/>
          </a:prstGeom>
        </p:spPr>
      </p:pic>
      <p:sp>
        <p:nvSpPr>
          <p:cNvPr id="252" name="How many of us would KNOWINGLY pick up a Black Mamba?"/>
          <p:cNvSpPr txBox="1"/>
          <p:nvPr/>
        </p:nvSpPr>
        <p:spPr>
          <a:xfrm>
            <a:off x="4897435" y="213021"/>
            <a:ext cx="7439898" cy="833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8200">
                <a:solidFill>
                  <a:srgbClr val="FFFFFF"/>
                </a:solidFill>
                <a:effectLst>
                  <a:outerShdw sx="100000" sy="100000" kx="0" ky="0" algn="b" rotWithShape="0" blurRad="63500" dist="63500" dir="2686763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¿ Quien a sabiendas del peligro tomará con las manos a una serpiente   VENENOSA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nthemind.tiff" descr="inthemin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818" y="2074493"/>
            <a:ext cx="5649325" cy="75468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14300" dir="2520000">
              <a:srgbClr val="000000"/>
            </a:outerShdw>
          </a:effectLst>
        </p:spPr>
      </p:pic>
      <p:sp>
        <p:nvSpPr>
          <p:cNvPr id="255" name="How many of us would KNOWINGLY accept words, (thoughts, philosophies, doctrines, etc …) or images, (pictures, videos, imaginations, etc. …) if we knew they would destroy us spiritually?"/>
          <p:cNvSpPr txBox="1"/>
          <p:nvPr/>
        </p:nvSpPr>
        <p:spPr>
          <a:xfrm>
            <a:off x="5307946" y="686164"/>
            <a:ext cx="7789826" cy="7962901"/>
          </a:xfrm>
          <a:prstGeom prst="rect">
            <a:avLst/>
          </a:prstGeom>
          <a:solidFill>
            <a:srgbClr val="314864"/>
          </a:solidFill>
          <a:ln w="381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62825" dir="292272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5800">
                <a:solidFill>
                  <a:srgbClr val="FFFFFF"/>
                </a:solidFill>
                <a:effectLst>
                  <a:outerShdw sx="100000" sy="100000" kx="0" ky="0" algn="b" rotWithShape="0" blurRad="63500" dist="63500" dir="2686763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¿Cuantos de Nosotros CONSCIENTEMENTE </a:t>
            </a:r>
            <a:r>
              <a:rPr>
                <a:solidFill>
                  <a:srgbClr val="E8C464"/>
                </a:solidFill>
              </a:rPr>
              <a:t>acepta</a:t>
            </a:r>
            <a:r>
              <a:t> PALABRAS, </a:t>
            </a:r>
            <a:r>
              <a:rPr>
                <a:solidFill>
                  <a:srgbClr val="A8A49D"/>
                </a:solidFill>
              </a:rPr>
              <a:t>(</a:t>
            </a:r>
            <a:r>
              <a:rPr i="1">
                <a:solidFill>
                  <a:srgbClr val="A8A49D"/>
                </a:solidFill>
              </a:rPr>
              <a:t>pensamientos, doctrinas, imágenes, fotos, videos etc …</a:t>
            </a:r>
            <a:r>
              <a:rPr>
                <a:solidFill>
                  <a:srgbClr val="A8A49D"/>
                </a:solidFill>
              </a:rPr>
              <a:t>)</a:t>
            </a:r>
            <a:r>
              <a:t> si sabemos que nos destruye  espiritualmente?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We are what we think - Prov. 23:7…"/>
          <p:cNvSpPr txBox="1"/>
          <p:nvPr/>
        </p:nvSpPr>
        <p:spPr>
          <a:xfrm>
            <a:off x="5661504" y="711199"/>
            <a:ext cx="7219568" cy="817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48104" indent="-548104" algn="l">
              <a:spcBef>
                <a:spcPts val="1200"/>
              </a:spcBef>
              <a:buSzPct val="75000"/>
              <a:buBlip>
                <a:blip r:embed="rId3"/>
              </a:buBlip>
              <a:defRPr b="1"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Somos lo que Pensamos- Prov. 23:7</a:t>
            </a:r>
          </a:p>
          <a:p>
            <a:pPr marL="548104" indent="-548104" algn="l">
              <a:spcBef>
                <a:spcPts val="1200"/>
              </a:spcBef>
              <a:buSzPct val="75000"/>
              <a:buBlip>
                <a:blip r:embed="rId3"/>
              </a:buBlip>
              <a:defRPr b="1"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Somos responsables por nuestros pensamientos —  Rom 12:1,2</a:t>
            </a:r>
          </a:p>
          <a:p>
            <a:pPr marL="548104" indent="-548104" algn="l">
              <a:spcBef>
                <a:spcPts val="1200"/>
              </a:spcBef>
              <a:buSzPct val="75000"/>
              <a:buBlip>
                <a:blip r:embed="rId3"/>
              </a:buBlip>
              <a:defRPr b="1"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Palabras y Acciones vienen del corazón y de la mente</a:t>
            </a:r>
          </a:p>
          <a:p>
            <a:pPr marL="548104" indent="-548104" algn="l">
              <a:spcBef>
                <a:spcPts val="1200"/>
              </a:spcBef>
              <a:buSzPct val="75000"/>
              <a:buBlip>
                <a:blip r:embed="rId3"/>
              </a:buBlip>
              <a:defRPr b="1"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pero cada uno determina lo que hay en el corazón—  Mat 15:18,19; / 2 Cor. 10:5</a:t>
            </a:r>
          </a:p>
        </p:txBody>
      </p:sp>
      <p:pic>
        <p:nvPicPr>
          <p:cNvPr id="260" name="inthemind.tiff" descr="inthemin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045" y="2015350"/>
            <a:ext cx="5649325" cy="75468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14300" dir="252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We determine Who &amp; what we allow to occupy &amp; control our mind -…"/>
          <p:cNvSpPr txBox="1"/>
          <p:nvPr/>
        </p:nvSpPr>
        <p:spPr>
          <a:xfrm>
            <a:off x="5868207" y="256372"/>
            <a:ext cx="7030090" cy="880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22159" indent="-422159" algn="l">
              <a:spcBef>
                <a:spcPts val="1200"/>
              </a:spcBef>
              <a:buSzPct val="75000"/>
              <a:buBlip>
                <a:blip r:embed="rId3"/>
              </a:buBlip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Cada quien determina </a:t>
            </a:r>
            <a:r>
              <a:t>Quien</a:t>
            </a:r>
            <a:r>
              <a:t> &amp; </a:t>
            </a:r>
            <a:r>
              <a:t>Que</a:t>
            </a:r>
            <a:r>
              <a:t> Ocupa y Controla nuestra Mente - </a:t>
            </a:r>
          </a:p>
          <a:p>
            <a:pPr lvl="1" marL="1009314" indent="-501314" algn="l">
              <a:spcBef>
                <a:spcPts val="1200"/>
              </a:spcBef>
              <a:buSzPct val="75000"/>
              <a:buBlip>
                <a:blip r:embed="rId4"/>
              </a:buBlip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 8:5</a:t>
            </a:r>
            <a:r>
              <a:t> “. . .” </a:t>
            </a:r>
          </a:p>
          <a:p>
            <a:pPr lvl="1" marL="1009314" indent="-501314" algn="l">
              <a:spcBef>
                <a:spcPts val="1200"/>
              </a:spcBef>
              <a:buSzPct val="75000"/>
              <a:buBlip>
                <a:blip r:embed="rId4"/>
              </a:buBlip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Col. 3:2</a:t>
            </a:r>
            <a:r>
              <a:t> - “poned la mirada en las  cosas de arriba”</a:t>
            </a:r>
          </a:p>
          <a:p>
            <a:pPr lvl="1" marL="1009314" indent="-501314" algn="l">
              <a:spcBef>
                <a:spcPts val="1200"/>
              </a:spcBef>
              <a:buSzPct val="75000"/>
              <a:buBlip>
                <a:blip r:embed="rId4"/>
              </a:buBlip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Filipenses 3:19</a:t>
            </a:r>
            <a:r>
              <a:t> - para aquellos que ponen su mirada en el mundo”</a:t>
            </a:r>
          </a:p>
          <a:p>
            <a:pPr lvl="1" marL="1009314" indent="-501314" algn="l">
              <a:spcBef>
                <a:spcPts val="1200"/>
              </a:spcBef>
              <a:buSzPct val="75000"/>
              <a:buBlip>
                <a:blip r:embed="rId4"/>
              </a:buBlip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Cor. 10:5</a:t>
            </a:r>
            <a:r>
              <a:t> - Traer todo Pensamiento Cautivo a la obediencia  </a:t>
            </a:r>
          </a:p>
        </p:txBody>
      </p:sp>
      <p:pic>
        <p:nvPicPr>
          <p:cNvPr id="265" name="inthemind.tiff" descr="inthemin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5045" y="2015350"/>
            <a:ext cx="5649325" cy="75468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14300" dir="252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"/>
          <p:cNvGrpSpPr/>
          <p:nvPr/>
        </p:nvGrpSpPr>
        <p:grpSpPr>
          <a:xfrm>
            <a:off x="6750003" y="616152"/>
            <a:ext cx="6024345" cy="7866757"/>
            <a:chOff x="0" y="0"/>
            <a:chExt cx="6024343" cy="7866755"/>
          </a:xfrm>
        </p:grpSpPr>
        <p:pic>
          <p:nvPicPr>
            <p:cNvPr id="269" name="C9A26380-D980-46EB-968B-5532CDE78E28-L0-001.jpeg" descr="C9A26380-D980-46EB-968B-5532CDE78E28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5988" y="0"/>
              <a:ext cx="5878356" cy="5878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0" name="WE MUST BE ABLE TO DISCERN…"/>
            <p:cNvSpPr txBox="1"/>
            <p:nvPr/>
          </p:nvSpPr>
          <p:spPr>
            <a:xfrm>
              <a:off x="0" y="5480822"/>
              <a:ext cx="5777296" cy="2385934"/>
            </a:xfrm>
            <a:prstGeom prst="rect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C79"/>
                  </a:solidFill>
                  <a:effectLst>
                    <a:outerShdw sx="100000" sy="100000" kx="0" ky="0" algn="b" rotWithShape="0" blurRad="76200" dist="63500" dir="1461541">
                      <a:srgbClr val="000000"/>
                    </a:outerShdw>
                  </a:effectLst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DEBEMOS DE DISCERNIR ENTRE LO BUENO Y LO MALO </a:t>
              </a:r>
              <a:endParaRPr>
                <a:solidFill>
                  <a:srgbClr val="FFFFFF"/>
                </a:solidFill>
              </a:endParaRPr>
            </a:p>
            <a:p>
              <a:pPr>
                <a:defRPr>
                  <a:solidFill>
                    <a:srgbClr val="E8C464"/>
                  </a:solidFill>
                  <a:effectLst>
                    <a:outerShdw sx="100000" sy="100000" kx="0" ky="0" algn="b" rotWithShape="0" blurRad="76200" dist="63500" dir="1461541">
                      <a:srgbClr val="000000"/>
                    </a:outerShdw>
                  </a:effectLst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1 Juan 2:15-17</a:t>
              </a:r>
            </a:p>
          </p:txBody>
        </p:sp>
      </p:grpSp>
      <p:sp>
        <p:nvSpPr>
          <p:cNvPr id="272" name="The impact of the world:…"/>
          <p:cNvSpPr txBox="1"/>
          <p:nvPr/>
        </p:nvSpPr>
        <p:spPr>
          <a:xfrm>
            <a:off x="307302" y="545410"/>
            <a:ext cx="8011930" cy="731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31130" indent="-431130" algn="l">
              <a:spcBef>
                <a:spcPts val="1200"/>
              </a:spcBef>
              <a:buSzPct val="75000"/>
              <a:buBlip>
                <a:blip r:embed="rId5"/>
              </a:buBlip>
              <a:defRPr b="1"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 impacto del Mundo:  </a:t>
            </a:r>
          </a:p>
          <a:p>
            <a:pPr lvl="1" marL="1015212" indent="-507212" algn="l">
              <a:spcBef>
                <a:spcPts val="1200"/>
              </a:spcBef>
              <a:buSzPct val="75000"/>
              <a:buBlip>
                <a:blip r:embed="rId6"/>
              </a:buBlip>
              <a:defRPr b="1"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Cine </a:t>
            </a:r>
          </a:p>
          <a:p>
            <a:pPr lvl="1" marL="1015212" indent="-507212" algn="l">
              <a:spcBef>
                <a:spcPts val="1200"/>
              </a:spcBef>
              <a:buSzPct val="75000"/>
              <a:buBlip>
                <a:blip r:embed="rId6"/>
              </a:buBlip>
              <a:defRPr b="1"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Televisión</a:t>
            </a:r>
            <a:r>
              <a:t>: </a:t>
            </a:r>
          </a:p>
          <a:p>
            <a:pPr lvl="1" marL="1015212" indent="-507212" algn="l">
              <a:spcBef>
                <a:spcPts val="1200"/>
              </a:spcBef>
              <a:buSzPct val="75000"/>
              <a:buBlip>
                <a:blip r:embed="rId6"/>
              </a:buBlip>
              <a:defRPr b="1"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Música</a:t>
            </a:r>
            <a:r>
              <a:t>:</a:t>
            </a:r>
          </a:p>
          <a:p>
            <a:pPr lvl="1" marL="1015212" indent="-507212" algn="l">
              <a:spcBef>
                <a:spcPts val="1200"/>
              </a:spcBef>
              <a:buSzPct val="75000"/>
              <a:buBlip>
                <a:blip r:embed="rId6"/>
              </a:buBlip>
              <a:defRPr b="1"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Internet</a:t>
            </a:r>
            <a:r>
              <a:t>:- es inimaginable lo que hoy día está al alcance del movimiento de los dedos… (ESTO PUEDE ROBARNOS LO MÁS PRECIOSO )!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over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he impact of the world:…"/>
          <p:cNvSpPr txBox="1"/>
          <p:nvPr/>
        </p:nvSpPr>
        <p:spPr>
          <a:xfrm>
            <a:off x="690476" y="441703"/>
            <a:ext cx="13060038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11341" indent="-511341" algn="l">
              <a:spcBef>
                <a:spcPts val="1200"/>
              </a:spcBef>
              <a:buSzPct val="75000"/>
              <a:buBlip>
                <a:blip r:embed="rId3"/>
              </a:buBlip>
              <a:defRPr b="1" sz="5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 Impacto del Mundo   </a:t>
            </a:r>
          </a:p>
          <a:p>
            <a:pPr lvl="1" marL="1147176" indent="-639176" algn="l">
              <a:spcBef>
                <a:spcPts val="1200"/>
              </a:spcBef>
              <a:buSzPct val="75000"/>
              <a:buBlip>
                <a:blip r:embed="rId4"/>
              </a:buBlip>
              <a:defRPr sz="5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Pornografia es  PONZOÑA!</a:t>
            </a:r>
          </a:p>
          <a:p>
            <a:pPr lvl="1" marL="1147176" indent="-639176" algn="l">
              <a:spcBef>
                <a:spcPts val="1200"/>
              </a:spcBef>
              <a:buSzPct val="75000"/>
              <a:buBlip>
                <a:blip r:embed="rId4"/>
              </a:buBlip>
              <a:defRPr sz="5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Lenguaje  Malo es PONZOÑA!</a:t>
            </a:r>
          </a:p>
          <a:p>
            <a:pPr lvl="1" marL="1147176" indent="-639176" algn="l">
              <a:spcBef>
                <a:spcPts val="1200"/>
              </a:spcBef>
              <a:buSzPct val="75000"/>
              <a:buBlip>
                <a:blip r:embed="rId4"/>
              </a:buBlip>
              <a:defRPr sz="5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Alcohol  y drogas es PONZOÑA!</a:t>
            </a:r>
          </a:p>
          <a:p>
            <a:pPr lvl="1" marL="1147176" indent="-639176" algn="l">
              <a:spcBef>
                <a:spcPts val="1200"/>
              </a:spcBef>
              <a:buSzPct val="75000"/>
              <a:buBlip>
                <a:blip r:embed="rId4"/>
              </a:buBlip>
              <a:defRPr sz="5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Mundanalidad es PONZOÑA!</a:t>
            </a:r>
          </a:p>
        </p:txBody>
      </p:sp>
      <p:sp>
        <p:nvSpPr>
          <p:cNvPr id="277" name="WE MUST BE ABLE TO DISCERN…"/>
          <p:cNvSpPr txBox="1"/>
          <p:nvPr/>
        </p:nvSpPr>
        <p:spPr>
          <a:xfrm>
            <a:off x="370667" y="216992"/>
            <a:ext cx="11359502" cy="8553262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8500">
                <a:solidFill>
                  <a:srgbClr val="FFFC79"/>
                </a:solidFill>
                <a:effectLst>
                  <a:outerShdw sx="100000" sy="100000" kx="0" ky="0" algn="b" rotWithShape="0" blurRad="76200" dist="63500" dir="1461541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Podemos ser arrastrados por el mundo y sus Placeres si nos descuidamos y perdemos la Guardia!</a:t>
            </a:r>
            <a:endParaRPr>
              <a:solidFill>
                <a:srgbClr val="FFFFFF"/>
              </a:solidFill>
            </a:endParaRPr>
          </a:p>
          <a:p>
            <a:pPr>
              <a:defRPr sz="8500">
                <a:solidFill>
                  <a:srgbClr val="E8C464"/>
                </a:solidFill>
                <a:effectLst>
                  <a:outerShdw sx="100000" sy="100000" kx="0" ky="0" algn="b" rotWithShape="0" blurRad="76200" dist="63500" dir="1461541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Pedro 2:4-9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6" grpId="1"/>
      <p:bldP build="whole" bldLvl="1" animBg="1" rev="0" advAuto="0" spid="277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A7A7A7"/>
      </a:dk2>
      <a:lt2>
        <a:srgbClr val="535353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34D3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34D3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