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8" name="Shape 5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 Are Not Shown!!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7" name="Shape 6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 Are Not Shown!!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475" y="1447800"/>
            <a:ext cx="3641725" cy="5005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800" y="990600"/>
            <a:ext cx="5029200" cy="586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Mateo 7:13-14…"/>
          <p:cNvSpPr txBox="1"/>
          <p:nvPr/>
        </p:nvSpPr>
        <p:spPr>
          <a:xfrm>
            <a:off x="4579937" y="1253650"/>
            <a:ext cx="4114801" cy="455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</a:pPr>
            <a:r>
              <a: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Pythagoras"/>
                <a:ea typeface="Pythagoras"/>
                <a:cs typeface="Pythagoras"/>
                <a:sym typeface="Pythagoras"/>
              </a:rPr>
              <a:t>Mateo 7:13-14 </a:t>
            </a:r>
            <a:endParaRPr sz="26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Pythagoras"/>
              <a:ea typeface="Pythagoras"/>
              <a:cs typeface="Pythagoras"/>
              <a:sym typeface="Pythagoras"/>
            </a:endParaRPr>
          </a:p>
          <a:p>
            <a:pPr algn="ctr">
              <a:spcBef>
                <a:spcPts val="1000"/>
              </a:spcBef>
            </a:pPr>
            <a:r>
              <a: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Entrad por la puerta estrecha, porque ancha es la puerta y amplia es la senda que lleva a la perdición, y muchos son los que entran por ella.</a:t>
            </a:r>
            <a:endParaRPr sz="2600"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000"/>
              </a:spcBef>
            </a:pPr>
            <a:r>
              <a:rPr sz="26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Mat 7:14  Porque estrecha es la puerta y angosto el camino que lleva a la vida, y pocos son los que la hallan</a:t>
            </a:r>
          </a:p>
        </p:txBody>
      </p:sp>
      <p:sp>
        <p:nvSpPr>
          <p:cNvPr id="51" name="¿Porque Rechazan?"/>
          <p:cNvSpPr txBox="1"/>
          <p:nvPr/>
        </p:nvSpPr>
        <p:spPr>
          <a:xfrm>
            <a:off x="52525" y="-68922"/>
            <a:ext cx="11726474" cy="975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6900">
                <a:solidFill>
                  <a:srgbClr val="F5992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Rechazan?</a:t>
            </a:r>
          </a:p>
        </p:txBody>
      </p:sp>
      <p:sp>
        <p:nvSpPr>
          <p:cNvPr id="52" name="El Camino…"/>
          <p:cNvSpPr txBox="1"/>
          <p:nvPr/>
        </p:nvSpPr>
        <p:spPr>
          <a:xfrm>
            <a:off x="34947" y="952753"/>
            <a:ext cx="4234426" cy="413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200">
                <a:solidFill>
                  <a:srgbClr val="A2110D"/>
                </a:solidFill>
              </a:defRPr>
            </a:pPr>
            <a:r>
              <a:rPr b="1"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El Camino</a:t>
            </a:r>
            <a:endParaRPr b="1">
              <a:latin typeface="Copperplate Gothic Bold"/>
              <a:ea typeface="Copperplate Gothic Bold"/>
              <a:cs typeface="Copperplate Gothic Bold"/>
              <a:sym typeface="Copperplate Gothic Bold"/>
            </a:endParaRPr>
          </a:p>
          <a:p>
            <a:pPr algn="ctr">
              <a:defRPr sz="6200">
                <a:solidFill>
                  <a:srgbClr val="A2110D"/>
                </a:solidFill>
              </a:defRPr>
            </a:pPr>
            <a:r>
              <a:rPr b="1"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Que </a:t>
            </a:r>
            <a:endParaRPr b="1">
              <a:latin typeface="Copperplate Gothic Bold"/>
              <a:ea typeface="Copperplate Gothic Bold"/>
              <a:cs typeface="Copperplate Gothic Bold"/>
              <a:sym typeface="Copperplate Gothic Bold"/>
            </a:endParaRPr>
          </a:p>
          <a:p>
            <a:pPr algn="ctr">
              <a:defRPr sz="6200">
                <a:solidFill>
                  <a:srgbClr val="A2110D"/>
                </a:solidFill>
              </a:defRPr>
            </a:pPr>
            <a:r>
              <a:rPr b="1"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Lleva </a:t>
            </a:r>
            <a:endParaRPr b="1">
              <a:latin typeface="Copperplate Gothic Bold"/>
              <a:ea typeface="Copperplate Gothic Bold"/>
              <a:cs typeface="Copperplate Gothic Bold"/>
              <a:sym typeface="Copperplate Gothic Bold"/>
            </a:endParaRPr>
          </a:p>
          <a:p>
            <a:pPr algn="ctr">
              <a:defRPr sz="6200">
                <a:solidFill>
                  <a:srgbClr val="A2110D"/>
                </a:solidFill>
              </a:defRPr>
            </a:pPr>
            <a:r>
              <a:rPr b="1"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A la Vida Eterna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1"/>
      <p:bldP build="whole" bldLvl="1" animBg="1" rev="0" advAuto="0" spid="5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92" name="Rounded Rectangle"/>
          <p:cNvSpPr/>
          <p:nvPr/>
        </p:nvSpPr>
        <p:spPr>
          <a:xfrm>
            <a:off x="228600" y="1752600"/>
            <a:ext cx="8763000" cy="48768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93" name="“The apostles were sent into the world to preach the gospel to every creature . . .” – Mat 28:18-20; Mark 16:15,16; Col. 1:23…"/>
          <p:cNvSpPr txBox="1"/>
          <p:nvPr/>
        </p:nvSpPr>
        <p:spPr>
          <a:xfrm>
            <a:off x="304800" y="2667000"/>
            <a:ext cx="6400800" cy="416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“The apostles were sent into the world to preach the gospel to every creature 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Mat 28:18-20; Mark 16:15,16; Col. 1:23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“The early disciples were zealous in teaching the gospel 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Acts 8:4; 1 Thes 1:7,8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What if we refuse to show the way of eternal life to others?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Ezekiel 33:6; Acts 18:6; 20:26,27</a:t>
            </a:r>
          </a:p>
        </p:txBody>
      </p:sp>
      <p:pic>
        <p:nvPicPr>
          <p:cNvPr id="59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167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" y="1676400"/>
            <a:ext cx="7467600" cy="1131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j0140721.pdf" descr="j014072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6025" y="2514600"/>
            <a:ext cx="2847975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60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0" y="1752600"/>
            <a:ext cx="3530600" cy="4852988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Rounded Rectangle"/>
          <p:cNvSpPr/>
          <p:nvPr/>
        </p:nvSpPr>
        <p:spPr>
          <a:xfrm>
            <a:off x="228600" y="1524000"/>
            <a:ext cx="5486400" cy="51054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03" name="Not because the way is not available to them . . .…"/>
          <p:cNvSpPr txBox="1"/>
          <p:nvPr/>
        </p:nvSpPr>
        <p:spPr>
          <a:xfrm>
            <a:off x="228600" y="2133600"/>
            <a:ext cx="5410200" cy="4921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10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Not because the way is not available to them . . .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711200" indent="-711200">
              <a:spcBef>
                <a:spcPts val="10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Because they are blinded by prejudice,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711200" indent="-711200">
              <a:spcBef>
                <a:spcPts val="10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Because they follow the wrong standard,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711200" indent="-711200">
              <a:spcBef>
                <a:spcPts val="10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Because they love the world,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711200" indent="-711200">
              <a:spcBef>
                <a:spcPts val="10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Because WE failed to show them the way!!</a:t>
            </a:r>
          </a:p>
        </p:txBody>
      </p:sp>
      <p:pic>
        <p:nvPicPr>
          <p:cNvPr id="60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167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4400" y="1371600"/>
            <a:ext cx="3886200" cy="1089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strips dir="ru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610" name="j0115536.pdf" descr="j011553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7000"/>
            <a:ext cx="32766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Rounded Rectangle"/>
          <p:cNvSpPr/>
          <p:nvPr/>
        </p:nvSpPr>
        <p:spPr>
          <a:xfrm>
            <a:off x="2819400" y="1676400"/>
            <a:ext cx="6096000" cy="49530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12" name="“Present Day Examples”…"/>
          <p:cNvSpPr txBox="1"/>
          <p:nvPr/>
        </p:nvSpPr>
        <p:spPr>
          <a:xfrm>
            <a:off x="2819400" y="2362200"/>
            <a:ext cx="6096000" cy="4105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spcBef>
                <a:spcPts val="1500"/>
              </a:spcBef>
            </a:pPr>
            <a:r>
              <a:rPr b="1" sz="3200">
                <a:latin typeface="Berlin Sans FB Demi"/>
                <a:ea typeface="Berlin Sans FB Demi"/>
                <a:cs typeface="Berlin Sans FB Demi"/>
                <a:sym typeface="Berlin Sans FB Demi"/>
              </a:rPr>
              <a:t>“Present Day Examples”</a:t>
            </a:r>
            <a:endParaRPr b="1" sz="32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Refusing to leave the religion of parents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, (Jews, idolaters, Muslims, Catholics, Protestants . . .)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The belief that “it doesn’t matter what one believes”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- (John 8:32; 2 John 9)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Prejudice against the church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- (Plan of salvation, Instruments, One church, etc)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Brethren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“preacheritis; party-spirit . . .”</a:t>
            </a:r>
          </a:p>
        </p:txBody>
      </p:sp>
      <p:sp>
        <p:nvSpPr>
          <p:cNvPr id="613" name="¿Porque muchos el camino rechazan la Vida Eterna?"/>
          <p:cNvSpPr txBox="1"/>
          <p:nvPr/>
        </p:nvSpPr>
        <p:spPr>
          <a:xfrm>
            <a:off x="-2561" y="132784"/>
            <a:ext cx="9149122" cy="142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96561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muchos el camino rechazan la Vida Eterna?</a:t>
            </a:r>
          </a:p>
        </p:txBody>
      </p:sp>
      <p:sp>
        <p:nvSpPr>
          <p:cNvPr id="614" name="¡Prejuicios!"/>
          <p:cNvSpPr txBox="1"/>
          <p:nvPr/>
        </p:nvSpPr>
        <p:spPr>
          <a:xfrm>
            <a:off x="3438766" y="1623031"/>
            <a:ext cx="5664092" cy="8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8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¡Prejuicios!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over dir="r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5" name="Rounded Rectangle"/>
          <p:cNvSpPr/>
          <p:nvPr/>
        </p:nvSpPr>
        <p:spPr>
          <a:xfrm>
            <a:off x="2819400" y="3771903"/>
            <a:ext cx="3505200" cy="2781297"/>
          </a:xfrm>
          <a:prstGeom prst="roundRect">
            <a:avLst>
              <a:gd name="adj" fmla="val 21005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6" name="Rounded Rectangle"/>
          <p:cNvSpPr/>
          <p:nvPr/>
        </p:nvSpPr>
        <p:spPr>
          <a:xfrm>
            <a:off x="76200" y="1981200"/>
            <a:ext cx="2971800" cy="1828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Rounded Rectangle"/>
          <p:cNvSpPr/>
          <p:nvPr/>
        </p:nvSpPr>
        <p:spPr>
          <a:xfrm>
            <a:off x="6096000" y="1981200"/>
            <a:ext cx="2971800" cy="1828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énesis 2:16,17…"/>
          <p:cNvSpPr txBox="1"/>
          <p:nvPr/>
        </p:nvSpPr>
        <p:spPr>
          <a:xfrm>
            <a:off x="3169023" y="3767140"/>
            <a:ext cx="3810001" cy="247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Génesis 2:16,17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Deuteronomio 30:19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Josue24:15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Jeremías  6:16 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Mateo 6:24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Romanos 6:16-23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/>
            <a:r>
              <a:rPr sz="2400">
                <a:latin typeface="Times New Roman"/>
                <a:ea typeface="Times New Roman"/>
                <a:cs typeface="Times New Roman"/>
                <a:sym typeface="Times New Roman"/>
              </a:rPr>
              <a:t>Revelación 22:14-17</a:t>
            </a:r>
          </a:p>
        </p:txBody>
      </p:sp>
      <p:sp>
        <p:nvSpPr>
          <p:cNvPr id="59" name="El Camino de la Verdad,Confianza, sumisión, y obediencia"/>
          <p:cNvSpPr/>
          <p:nvPr/>
        </p:nvSpPr>
        <p:spPr>
          <a:xfrm>
            <a:off x="228600" y="2009775"/>
            <a:ext cx="2976262" cy="1701934"/>
          </a:xfrm>
          <a:prstGeom prst="rect">
            <a:avLst/>
          </a:prstGeom>
          <a:gradFill>
            <a:gsLst>
              <a:gs pos="0">
                <a:srgbClr val="566769">
                  <a:alpha val="0"/>
                </a:srgbClr>
              </a:gs>
              <a:gs pos="100000">
                <a:schemeClr val="accent1">
                  <a:alpha val="0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4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 Camino de la Verdad,Confianza, sumisión, y obediencia</a:t>
            </a:r>
          </a:p>
        </p:txBody>
      </p:sp>
      <p:sp>
        <p:nvSpPr>
          <p:cNvPr id="60" name="El Camino del error,Rechazó, insubordinación y rebelión."/>
          <p:cNvSpPr/>
          <p:nvPr/>
        </p:nvSpPr>
        <p:spPr>
          <a:xfrm>
            <a:off x="6134100" y="2009775"/>
            <a:ext cx="2895600" cy="1701934"/>
          </a:xfrm>
          <a:prstGeom prst="rect">
            <a:avLst/>
          </a:prstGeom>
          <a:gradFill>
            <a:gsLst>
              <a:gs pos="0">
                <a:srgbClr val="566769">
                  <a:alpha val="0"/>
                </a:srgbClr>
              </a:gs>
              <a:gs pos="100000">
                <a:schemeClr val="accent1">
                  <a:alpha val="0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4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 Camino del error,Rechazó, insubordinación y rebelión.</a:t>
            </a:r>
          </a:p>
        </p:txBody>
      </p:sp>
      <p:sp>
        <p:nvSpPr>
          <p:cNvPr id="61" name="Double Arrow"/>
          <p:cNvSpPr/>
          <p:nvPr/>
        </p:nvSpPr>
        <p:spPr>
          <a:xfrm>
            <a:off x="2970814" y="1714491"/>
            <a:ext cx="3397333" cy="1905001"/>
          </a:xfrm>
          <a:prstGeom prst="leftRightArrow">
            <a:avLst>
              <a:gd name="adj1" fmla="val 32000"/>
              <a:gd name="adj2" fmla="val 44000"/>
            </a:avLst>
          </a:prstGeom>
          <a:gradFill>
            <a:gsLst>
              <a:gs pos="0">
                <a:srgbClr val="202099"/>
              </a:gs>
              <a:gs pos="100000">
                <a:srgbClr val="A4A4E7"/>
              </a:gs>
            </a:gsLst>
            <a:lin ang="16200000"/>
          </a:gradFill>
          <a:ln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chemeClr val="accent4">
                <a:alpha val="35000"/>
              </a:schemeClr>
            </a:outerShdw>
          </a:effectLst>
        </p:spPr>
        <p:txBody>
          <a:bodyPr lIns="45719" rIns="45719"/>
          <a:lstStyle/>
          <a:p>
            <a:pPr>
              <a:defRPr>
                <a:solidFill>
                  <a:schemeClr val="accent3"/>
                </a:solidFill>
              </a:defRPr>
            </a:pPr>
          </a:p>
        </p:txBody>
      </p:sp>
      <p:sp>
        <p:nvSpPr>
          <p:cNvPr id="62" name="VIDA"/>
          <p:cNvSpPr txBox="1"/>
          <p:nvPr/>
        </p:nvSpPr>
        <p:spPr>
          <a:xfrm rot="20703219">
            <a:off x="304800" y="4691062"/>
            <a:ext cx="2408238" cy="1100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04672">
              <a:defRPr b="1" sz="7568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>
              <a:defRPr b="0" sz="3784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7568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VIDA</a:t>
            </a:r>
          </a:p>
        </p:txBody>
      </p:sp>
      <p:sp>
        <p:nvSpPr>
          <p:cNvPr id="63" name="MUERTE"/>
          <p:cNvSpPr txBox="1"/>
          <p:nvPr/>
        </p:nvSpPr>
        <p:spPr>
          <a:xfrm rot="1084373">
            <a:off x="6380674" y="4707731"/>
            <a:ext cx="28987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76072">
              <a:defRPr b="1" sz="5292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>
              <a:defRPr b="0" sz="2646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292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MUERTE</a:t>
            </a:r>
          </a:p>
        </p:txBody>
      </p:sp>
      <p:sp>
        <p:nvSpPr>
          <p:cNvPr id="64" name="Siempre han Existido        dos Caminos"/>
          <p:cNvSpPr txBox="1"/>
          <p:nvPr/>
        </p:nvSpPr>
        <p:spPr>
          <a:xfrm>
            <a:off x="-82832" y="-134430"/>
            <a:ext cx="9202597" cy="170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solidFill>
                  <a:srgbClr val="A2110D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Siempre han Existido        dos Caminos </a:t>
            </a:r>
          </a:p>
        </p:txBody>
      </p:sp>
      <p:sp>
        <p:nvSpPr>
          <p:cNvPr id="65" name="Ud…"/>
          <p:cNvSpPr/>
          <p:nvPr/>
        </p:nvSpPr>
        <p:spPr>
          <a:xfrm>
            <a:off x="3406588" y="1714501"/>
            <a:ext cx="2525785" cy="190500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202099"/>
              </a:gs>
              <a:gs pos="100000">
                <a:srgbClr val="A4A4E7"/>
              </a:gs>
            </a:gsLst>
            <a:lin ang="16200000"/>
          </a:gradFill>
          <a:ln>
            <a:solidFill>
              <a:schemeClr val="accent4"/>
            </a:solidFill>
          </a:ln>
          <a:effectLst>
            <a:outerShdw sx="100000" sy="100000" kx="0" ky="0" algn="b" rotWithShape="0" blurRad="38100" dist="23000" dir="5400000">
              <a:schemeClr val="accent4">
                <a:alpha val="3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algn="ctr">
              <a:defRPr b="1" sz="3000">
                <a:solidFill>
                  <a:schemeClr val="accent3"/>
                </a:solidFill>
              </a:defRPr>
            </a:pPr>
            <a:r>
              <a:t>Ud</a:t>
            </a:r>
          </a:p>
          <a:p>
            <a:pPr algn="ctr">
              <a:defRPr b="1" sz="3000">
                <a:solidFill>
                  <a:schemeClr val="accent3"/>
                </a:solidFill>
              </a:defRPr>
            </a:pPr>
            <a:r>
              <a:t>Escoge</a:t>
            </a:r>
          </a:p>
          <a:p>
            <a:pPr algn="ctr">
              <a:defRPr b="1" sz="3000">
                <a:solidFill>
                  <a:schemeClr val="accent3"/>
                </a:solidFill>
              </a:defRPr>
            </a:pPr>
            <a:r>
              <a:t>Su Destino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over dir="r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3"/>
      <p:bldP build="whole" bldLvl="1" animBg="1" rev="0" advAuto="0" spid="62" grpId="5"/>
      <p:bldP build="whole" bldLvl="1" animBg="1" rev="0" advAuto="0" spid="55" grpId="7"/>
      <p:bldP build="whole" bldLvl="1" animBg="1" rev="0" advAuto="0" spid="56" grpId="1"/>
      <p:bldP build="whole" bldLvl="1" animBg="1" rev="0" advAuto="0" spid="63" grpId="6"/>
      <p:bldP build="whole" bldLvl="1" animBg="1" rev="0" advAuto="0" spid="57" grpId="2"/>
      <p:bldP build="whole" bldLvl="1" animBg="1" rev="0" advAuto="0" spid="58" grpId="8"/>
      <p:bldP build="whole" bldLvl="1" animBg="1" rev="0" advAuto="0" spid="60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7850" y="2209800"/>
            <a:ext cx="3486150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ounded Rectangle"/>
          <p:cNvSpPr/>
          <p:nvPr/>
        </p:nvSpPr>
        <p:spPr>
          <a:xfrm>
            <a:off x="266700" y="1645023"/>
            <a:ext cx="5867400" cy="4648201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0" name="No porque sea solo para unos  – Jn 3:16; Tit 2:11,12; 1 Jn 2:1,2; Mat 11:28-30; Apocalipsis. 22:17…"/>
          <p:cNvSpPr txBox="1"/>
          <p:nvPr/>
        </p:nvSpPr>
        <p:spPr>
          <a:xfrm>
            <a:off x="304800" y="1976717"/>
            <a:ext cx="5791200" cy="3569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13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No porque sea solo para unos 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Jn 3:16; Tit 2:11,12; 1 Jn 2:1,2; Mat 11:28-30; Apocalipsis. 22:17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13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No por predestinación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1 Tim 2:3-6; 2 Pedro 3:9; Hch 10:34,35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711200" indent="-711200">
              <a:spcBef>
                <a:spcPts val="13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No hay secretos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Mar 16:15,16; Mat 28:18,19; Col. 1:23; Jn 6:44,45; Hch 2:38; Ef 3:3-5 </a:t>
            </a:r>
          </a:p>
        </p:txBody>
      </p:sp>
      <p:sp>
        <p:nvSpPr>
          <p:cNvPr id="71" name="¿Porque muchos rechazan la Vida Eterna?"/>
          <p:cNvSpPr txBox="1"/>
          <p:nvPr/>
        </p:nvSpPr>
        <p:spPr>
          <a:xfrm>
            <a:off x="-2561" y="132784"/>
            <a:ext cx="9149122" cy="142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muchos rechazan la Vida Eterna?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p" bldLvl="5" animBg="1" rev="0" advAuto="0" spid="7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74" name="j0115536.pdf" descr="j011553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67000"/>
            <a:ext cx="32766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ounded Rectangle"/>
          <p:cNvSpPr/>
          <p:nvPr/>
        </p:nvSpPr>
        <p:spPr>
          <a:xfrm>
            <a:off x="2819400" y="1676400"/>
            <a:ext cx="6096000" cy="49530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6" name="“Prejuicio Antes de examinar”…"/>
          <p:cNvSpPr txBox="1"/>
          <p:nvPr/>
        </p:nvSpPr>
        <p:spPr>
          <a:xfrm>
            <a:off x="2819400" y="2514600"/>
            <a:ext cx="6096000" cy="3108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spcBef>
                <a:spcPts val="1100"/>
              </a:spcBef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“Prejuicio Antes de examinar”</a:t>
            </a:r>
            <a:endParaRPr b="1" sz="24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Cierran la mente ante la verdad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–    Mat 15:7-9; 2 Tim 4:3,4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Esto hace a la persona DESHONESTA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Mat 28:11-15; 1 Cor. 3:18; Gal 6:3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09600" indent="-609600">
              <a:spcBef>
                <a:spcPts val="11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Causa falta de respeto 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Hch 7:57; 13:43-46; 22:22</a:t>
            </a:r>
          </a:p>
        </p:txBody>
      </p:sp>
      <p:sp>
        <p:nvSpPr>
          <p:cNvPr id="77" name="¿Porque rechazan la Vida Eterna?"/>
          <p:cNvSpPr txBox="1"/>
          <p:nvPr/>
        </p:nvSpPr>
        <p:spPr>
          <a:xfrm>
            <a:off x="-2561" y="132784"/>
            <a:ext cx="9149122" cy="142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96561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rechazan la Vida Eterna?</a:t>
            </a:r>
          </a:p>
        </p:txBody>
      </p:sp>
      <p:sp>
        <p:nvSpPr>
          <p:cNvPr id="78" name="¡Prejuicios!"/>
          <p:cNvSpPr txBox="1"/>
          <p:nvPr/>
        </p:nvSpPr>
        <p:spPr>
          <a:xfrm>
            <a:off x="3438766" y="1623031"/>
            <a:ext cx="5664092" cy="8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8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¡Prejuicios!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81" name="Rounded Rectangle"/>
          <p:cNvSpPr/>
          <p:nvPr/>
        </p:nvSpPr>
        <p:spPr>
          <a:xfrm>
            <a:off x="228600" y="1752600"/>
            <a:ext cx="8763000" cy="48768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82" name="“Mi iglesia dice . . .” Hch 20:27-32; 2 Tes. 2:4…"/>
          <p:cNvSpPr txBox="1"/>
          <p:nvPr/>
        </p:nvSpPr>
        <p:spPr>
          <a:xfrm>
            <a:off x="381000" y="2590800"/>
            <a:ext cx="8458200" cy="297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“Mi iglesia dice 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Hch 20:27-32; 2 Tes. 2:4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“Mis padres me enseñaron..”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Mat 10:37; Luc 14:26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“Mi pastor.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2 Ped 2:1-3; 2 Cor. 11:13-15;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“Yo siento.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Prov. 14:12; Jer. 10:23; Rom 10:17; Hch 17:11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“La mayoría 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Exo 23:2; Mat 27:24-26 </a:t>
            </a:r>
          </a:p>
        </p:txBody>
      </p:sp>
      <p:sp>
        <p:nvSpPr>
          <p:cNvPr id="83" name="¿Porque muchos rechazan la Vida Eterna?"/>
          <p:cNvSpPr txBox="1"/>
          <p:nvPr/>
        </p:nvSpPr>
        <p:spPr>
          <a:xfrm>
            <a:off x="-2561" y="132784"/>
            <a:ext cx="9149122" cy="142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96561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muchos rechazan la Vida Eterna?</a:t>
            </a:r>
          </a:p>
        </p:txBody>
      </p:sp>
      <p:sp>
        <p:nvSpPr>
          <p:cNvPr id="84" name="¡Creyendo otras. Cosas!"/>
          <p:cNvSpPr txBox="1"/>
          <p:nvPr/>
        </p:nvSpPr>
        <p:spPr>
          <a:xfrm>
            <a:off x="289912" y="1623031"/>
            <a:ext cx="8812946" cy="75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¡Creyendo otras. Cosas!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2" grpId="2"/>
      <p:bldP build="whole" bldLvl="1" animBg="1" rev="0" advAuto="0" spid="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87" name="Rounded Rectangle"/>
          <p:cNvSpPr/>
          <p:nvPr/>
        </p:nvSpPr>
        <p:spPr>
          <a:xfrm>
            <a:off x="228600" y="1752600"/>
            <a:ext cx="8763000" cy="48768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555" name="Group"/>
          <p:cNvGrpSpPr/>
          <p:nvPr/>
        </p:nvGrpSpPr>
        <p:grpSpPr>
          <a:xfrm>
            <a:off x="5888566" y="2020326"/>
            <a:ext cx="3200401" cy="3953050"/>
            <a:chOff x="0" y="0"/>
            <a:chExt cx="3200401" cy="3953049"/>
          </a:xfrm>
        </p:grpSpPr>
        <p:grpSp>
          <p:nvGrpSpPr>
            <p:cNvPr id="288" name="Group"/>
            <p:cNvGrpSpPr/>
            <p:nvPr/>
          </p:nvGrpSpPr>
          <p:grpSpPr>
            <a:xfrm>
              <a:off x="8358" y="-1"/>
              <a:ext cx="2903662" cy="2945503"/>
              <a:chOff x="0" y="0"/>
              <a:chExt cx="2903660" cy="2945501"/>
            </a:xfrm>
          </p:grpSpPr>
          <p:sp>
            <p:nvSpPr>
              <p:cNvPr id="88" name="Shape"/>
              <p:cNvSpPr/>
              <p:nvPr/>
            </p:nvSpPr>
            <p:spPr>
              <a:xfrm flipH="1">
                <a:off x="1976871" y="2162371"/>
                <a:ext cx="918432" cy="617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095"/>
                    </a:moveTo>
                    <a:lnTo>
                      <a:pt x="21182" y="15423"/>
                    </a:lnTo>
                    <a:lnTo>
                      <a:pt x="20568" y="15423"/>
                    </a:lnTo>
                    <a:lnTo>
                      <a:pt x="20150" y="15750"/>
                    </a:lnTo>
                    <a:lnTo>
                      <a:pt x="19536" y="15750"/>
                    </a:lnTo>
                    <a:lnTo>
                      <a:pt x="18922" y="16118"/>
                    </a:lnTo>
                    <a:lnTo>
                      <a:pt x="17693" y="16773"/>
                    </a:lnTo>
                    <a:lnTo>
                      <a:pt x="17078" y="17141"/>
                    </a:lnTo>
                    <a:lnTo>
                      <a:pt x="16464" y="17468"/>
                    </a:lnTo>
                    <a:lnTo>
                      <a:pt x="16046" y="18164"/>
                    </a:lnTo>
                    <a:lnTo>
                      <a:pt x="15432" y="18491"/>
                    </a:lnTo>
                    <a:lnTo>
                      <a:pt x="14818" y="18859"/>
                    </a:lnTo>
                    <a:lnTo>
                      <a:pt x="14400" y="19514"/>
                    </a:lnTo>
                    <a:lnTo>
                      <a:pt x="13982" y="20209"/>
                    </a:lnTo>
                    <a:lnTo>
                      <a:pt x="13589" y="20536"/>
                    </a:lnTo>
                    <a:lnTo>
                      <a:pt x="13171" y="21232"/>
                    </a:lnTo>
                    <a:lnTo>
                      <a:pt x="12557" y="21600"/>
                    </a:lnTo>
                    <a:lnTo>
                      <a:pt x="10911" y="21600"/>
                    </a:lnTo>
                    <a:lnTo>
                      <a:pt x="10689" y="21232"/>
                    </a:lnTo>
                    <a:lnTo>
                      <a:pt x="10296" y="21232"/>
                    </a:lnTo>
                    <a:lnTo>
                      <a:pt x="10075" y="20905"/>
                    </a:lnTo>
                    <a:lnTo>
                      <a:pt x="9878" y="20536"/>
                    </a:lnTo>
                    <a:lnTo>
                      <a:pt x="9461" y="19882"/>
                    </a:lnTo>
                    <a:lnTo>
                      <a:pt x="9043" y="18859"/>
                    </a:lnTo>
                    <a:lnTo>
                      <a:pt x="8650" y="18164"/>
                    </a:lnTo>
                    <a:lnTo>
                      <a:pt x="7814" y="16773"/>
                    </a:lnTo>
                    <a:lnTo>
                      <a:pt x="7200" y="16118"/>
                    </a:lnTo>
                    <a:lnTo>
                      <a:pt x="6782" y="15095"/>
                    </a:lnTo>
                    <a:lnTo>
                      <a:pt x="6168" y="14400"/>
                    </a:lnTo>
                    <a:lnTo>
                      <a:pt x="3907" y="10636"/>
                    </a:lnTo>
                    <a:lnTo>
                      <a:pt x="3489" y="9614"/>
                    </a:lnTo>
                    <a:lnTo>
                      <a:pt x="2875" y="8550"/>
                    </a:lnTo>
                    <a:lnTo>
                      <a:pt x="2482" y="7895"/>
                    </a:lnTo>
                    <a:lnTo>
                      <a:pt x="2064" y="6873"/>
                    </a:lnTo>
                    <a:lnTo>
                      <a:pt x="2064" y="6505"/>
                    </a:lnTo>
                    <a:lnTo>
                      <a:pt x="1868" y="6505"/>
                    </a:lnTo>
                    <a:lnTo>
                      <a:pt x="1646" y="5850"/>
                    </a:lnTo>
                    <a:lnTo>
                      <a:pt x="1450" y="5482"/>
                    </a:lnTo>
                    <a:lnTo>
                      <a:pt x="1032" y="4786"/>
                    </a:lnTo>
                    <a:lnTo>
                      <a:pt x="835" y="4132"/>
                    </a:lnTo>
                    <a:lnTo>
                      <a:pt x="418" y="3436"/>
                    </a:lnTo>
                    <a:lnTo>
                      <a:pt x="221" y="2741"/>
                    </a:lnTo>
                    <a:lnTo>
                      <a:pt x="0" y="2045"/>
                    </a:lnTo>
                    <a:lnTo>
                      <a:pt x="0" y="368"/>
                    </a:lnTo>
                    <a:lnTo>
                      <a:pt x="418" y="0"/>
                    </a:lnTo>
                    <a:lnTo>
                      <a:pt x="2261" y="0"/>
                    </a:lnTo>
                    <a:lnTo>
                      <a:pt x="3293" y="368"/>
                    </a:lnTo>
                    <a:lnTo>
                      <a:pt x="4325" y="695"/>
                    </a:lnTo>
                    <a:lnTo>
                      <a:pt x="5136" y="1023"/>
                    </a:lnTo>
                    <a:lnTo>
                      <a:pt x="5971" y="1023"/>
                    </a:lnTo>
                    <a:lnTo>
                      <a:pt x="6782" y="1391"/>
                    </a:lnTo>
                    <a:lnTo>
                      <a:pt x="9043" y="1391"/>
                    </a:lnTo>
                    <a:lnTo>
                      <a:pt x="9878" y="1718"/>
                    </a:lnTo>
                    <a:lnTo>
                      <a:pt x="10911" y="1718"/>
                    </a:lnTo>
                    <a:lnTo>
                      <a:pt x="11328" y="1391"/>
                    </a:lnTo>
                    <a:lnTo>
                      <a:pt x="12139" y="1391"/>
                    </a:lnTo>
                    <a:lnTo>
                      <a:pt x="21600" y="15095"/>
                    </a:lnTo>
                    <a:close/>
                  </a:path>
                </a:pathLst>
              </a:custGeom>
              <a:solidFill>
                <a:srgbClr val="F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89" name="Shape"/>
              <p:cNvSpPr/>
              <p:nvPr/>
            </p:nvSpPr>
            <p:spPr>
              <a:xfrm flipH="1">
                <a:off x="1976871" y="2583157"/>
                <a:ext cx="366747" cy="196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2" y="21600"/>
                    </a:moveTo>
                    <a:lnTo>
                      <a:pt x="985" y="21600"/>
                    </a:lnTo>
                    <a:lnTo>
                      <a:pt x="1538" y="19414"/>
                    </a:lnTo>
                    <a:lnTo>
                      <a:pt x="2523" y="18257"/>
                    </a:lnTo>
                    <a:lnTo>
                      <a:pt x="4062" y="16200"/>
                    </a:lnTo>
                    <a:lnTo>
                      <a:pt x="5108" y="14014"/>
                    </a:lnTo>
                    <a:lnTo>
                      <a:pt x="6646" y="12986"/>
                    </a:lnTo>
                    <a:lnTo>
                      <a:pt x="7692" y="10800"/>
                    </a:lnTo>
                    <a:lnTo>
                      <a:pt x="9231" y="9643"/>
                    </a:lnTo>
                    <a:lnTo>
                      <a:pt x="12308" y="7586"/>
                    </a:lnTo>
                    <a:lnTo>
                      <a:pt x="13354" y="6429"/>
                    </a:lnTo>
                    <a:lnTo>
                      <a:pt x="16431" y="4371"/>
                    </a:lnTo>
                    <a:lnTo>
                      <a:pt x="17969" y="4371"/>
                    </a:lnTo>
                    <a:lnTo>
                      <a:pt x="19015" y="3214"/>
                    </a:lnTo>
                    <a:lnTo>
                      <a:pt x="20554" y="3214"/>
                    </a:lnTo>
                    <a:lnTo>
                      <a:pt x="21600" y="2186"/>
                    </a:lnTo>
                    <a:lnTo>
                      <a:pt x="21600" y="0"/>
                    </a:lnTo>
                    <a:lnTo>
                      <a:pt x="20554" y="1157"/>
                    </a:lnTo>
                    <a:lnTo>
                      <a:pt x="19015" y="1157"/>
                    </a:lnTo>
                    <a:lnTo>
                      <a:pt x="17477" y="2186"/>
                    </a:lnTo>
                    <a:lnTo>
                      <a:pt x="16431" y="2186"/>
                    </a:lnTo>
                    <a:lnTo>
                      <a:pt x="14892" y="3214"/>
                    </a:lnTo>
                    <a:lnTo>
                      <a:pt x="13354" y="4371"/>
                    </a:lnTo>
                    <a:lnTo>
                      <a:pt x="10277" y="6429"/>
                    </a:lnTo>
                    <a:lnTo>
                      <a:pt x="8738" y="7586"/>
                    </a:lnTo>
                    <a:lnTo>
                      <a:pt x="7200" y="9643"/>
                    </a:lnTo>
                    <a:lnTo>
                      <a:pt x="6154" y="10800"/>
                    </a:lnTo>
                    <a:lnTo>
                      <a:pt x="4615" y="12986"/>
                    </a:lnTo>
                    <a:lnTo>
                      <a:pt x="3077" y="14014"/>
                    </a:lnTo>
                    <a:lnTo>
                      <a:pt x="2031" y="16200"/>
                    </a:lnTo>
                    <a:lnTo>
                      <a:pt x="985" y="18257"/>
                    </a:lnTo>
                    <a:lnTo>
                      <a:pt x="0" y="19414"/>
                    </a:lnTo>
                    <a:lnTo>
                      <a:pt x="492" y="19414"/>
                    </a:lnTo>
                    <a:lnTo>
                      <a:pt x="492" y="21600"/>
                    </a:lnTo>
                    <a:lnTo>
                      <a:pt x="985" y="21600"/>
                    </a:lnTo>
                    <a:lnTo>
                      <a:pt x="49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0" name="Shape"/>
              <p:cNvSpPr/>
              <p:nvPr/>
            </p:nvSpPr>
            <p:spPr>
              <a:xfrm flipH="1">
                <a:off x="2335258" y="2739783"/>
                <a:ext cx="148370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114"/>
                    </a:moveTo>
                    <a:lnTo>
                      <a:pt x="1217" y="8743"/>
                    </a:lnTo>
                    <a:lnTo>
                      <a:pt x="3803" y="12857"/>
                    </a:lnTo>
                    <a:lnTo>
                      <a:pt x="5020" y="17486"/>
                    </a:lnTo>
                    <a:lnTo>
                      <a:pt x="7606" y="21600"/>
                    </a:lnTo>
                    <a:lnTo>
                      <a:pt x="17797" y="21600"/>
                    </a:lnTo>
                    <a:lnTo>
                      <a:pt x="21600" y="17486"/>
                    </a:lnTo>
                    <a:lnTo>
                      <a:pt x="21600" y="8743"/>
                    </a:lnTo>
                    <a:lnTo>
                      <a:pt x="17797" y="12857"/>
                    </a:lnTo>
                    <a:lnTo>
                      <a:pt x="8823" y="12857"/>
                    </a:lnTo>
                    <a:lnTo>
                      <a:pt x="6237" y="8743"/>
                    </a:lnTo>
                    <a:lnTo>
                      <a:pt x="5020" y="8743"/>
                    </a:lnTo>
                    <a:lnTo>
                      <a:pt x="3803" y="4114"/>
                    </a:lnTo>
                    <a:lnTo>
                      <a:pt x="2434" y="0"/>
                    </a:lnTo>
                    <a:lnTo>
                      <a:pt x="0" y="411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1" name="Shape"/>
              <p:cNvSpPr/>
              <p:nvPr/>
            </p:nvSpPr>
            <p:spPr>
              <a:xfrm flipH="1">
                <a:off x="2466911" y="2348219"/>
                <a:ext cx="348984" cy="400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67"/>
                    </a:moveTo>
                    <a:lnTo>
                      <a:pt x="1035" y="2141"/>
                    </a:lnTo>
                    <a:lnTo>
                      <a:pt x="2651" y="3715"/>
                    </a:lnTo>
                    <a:lnTo>
                      <a:pt x="3751" y="5290"/>
                    </a:lnTo>
                    <a:lnTo>
                      <a:pt x="5368" y="6864"/>
                    </a:lnTo>
                    <a:lnTo>
                      <a:pt x="6467" y="8438"/>
                    </a:lnTo>
                    <a:lnTo>
                      <a:pt x="8084" y="9509"/>
                    </a:lnTo>
                    <a:lnTo>
                      <a:pt x="15133" y="16373"/>
                    </a:lnTo>
                    <a:lnTo>
                      <a:pt x="16232" y="17381"/>
                    </a:lnTo>
                    <a:lnTo>
                      <a:pt x="17849" y="18451"/>
                    </a:lnTo>
                    <a:lnTo>
                      <a:pt x="18884" y="19522"/>
                    </a:lnTo>
                    <a:lnTo>
                      <a:pt x="19983" y="20592"/>
                    </a:lnTo>
                    <a:lnTo>
                      <a:pt x="20565" y="21600"/>
                    </a:lnTo>
                    <a:lnTo>
                      <a:pt x="21600" y="21096"/>
                    </a:lnTo>
                    <a:lnTo>
                      <a:pt x="20565" y="20026"/>
                    </a:lnTo>
                    <a:lnTo>
                      <a:pt x="19466" y="19018"/>
                    </a:lnTo>
                    <a:lnTo>
                      <a:pt x="18366" y="17948"/>
                    </a:lnTo>
                    <a:lnTo>
                      <a:pt x="17267" y="16373"/>
                    </a:lnTo>
                    <a:lnTo>
                      <a:pt x="15650" y="15303"/>
                    </a:lnTo>
                    <a:lnTo>
                      <a:pt x="14616" y="14232"/>
                    </a:lnTo>
                    <a:lnTo>
                      <a:pt x="12934" y="12658"/>
                    </a:lnTo>
                    <a:lnTo>
                      <a:pt x="11899" y="11587"/>
                    </a:lnTo>
                    <a:lnTo>
                      <a:pt x="10283" y="10013"/>
                    </a:lnTo>
                    <a:lnTo>
                      <a:pt x="8601" y="9005"/>
                    </a:lnTo>
                    <a:lnTo>
                      <a:pt x="7566" y="7368"/>
                    </a:lnTo>
                    <a:lnTo>
                      <a:pt x="5950" y="5794"/>
                    </a:lnTo>
                    <a:lnTo>
                      <a:pt x="4850" y="4786"/>
                    </a:lnTo>
                    <a:lnTo>
                      <a:pt x="3234" y="3149"/>
                    </a:lnTo>
                    <a:lnTo>
                      <a:pt x="1035" y="0"/>
                    </a:lnTo>
                    <a:lnTo>
                      <a:pt x="0" y="56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2" name="Shape"/>
              <p:cNvSpPr/>
              <p:nvPr/>
            </p:nvSpPr>
            <p:spPr>
              <a:xfrm flipH="1">
                <a:off x="2789770" y="2153020"/>
                <a:ext cx="113891" cy="205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82"/>
                    </a:moveTo>
                    <a:lnTo>
                      <a:pt x="13277" y="0"/>
                    </a:lnTo>
                    <a:lnTo>
                      <a:pt x="4954" y="0"/>
                    </a:lnTo>
                    <a:lnTo>
                      <a:pt x="0" y="3068"/>
                    </a:lnTo>
                    <a:lnTo>
                      <a:pt x="0" y="7118"/>
                    </a:lnTo>
                    <a:lnTo>
                      <a:pt x="1585" y="9205"/>
                    </a:lnTo>
                    <a:lnTo>
                      <a:pt x="3369" y="12273"/>
                    </a:lnTo>
                    <a:lnTo>
                      <a:pt x="6539" y="14359"/>
                    </a:lnTo>
                    <a:lnTo>
                      <a:pt x="8323" y="16445"/>
                    </a:lnTo>
                    <a:lnTo>
                      <a:pt x="11494" y="17427"/>
                    </a:lnTo>
                    <a:lnTo>
                      <a:pt x="13277" y="19514"/>
                    </a:lnTo>
                    <a:lnTo>
                      <a:pt x="16646" y="21600"/>
                    </a:lnTo>
                    <a:lnTo>
                      <a:pt x="19817" y="20495"/>
                    </a:lnTo>
                    <a:lnTo>
                      <a:pt x="18231" y="20495"/>
                    </a:lnTo>
                    <a:lnTo>
                      <a:pt x="18231" y="19514"/>
                    </a:lnTo>
                    <a:lnTo>
                      <a:pt x="13277" y="16445"/>
                    </a:lnTo>
                    <a:lnTo>
                      <a:pt x="11494" y="14359"/>
                    </a:lnTo>
                    <a:lnTo>
                      <a:pt x="6539" y="11291"/>
                    </a:lnTo>
                    <a:lnTo>
                      <a:pt x="3369" y="7118"/>
                    </a:lnTo>
                    <a:lnTo>
                      <a:pt x="3369" y="3068"/>
                    </a:lnTo>
                    <a:lnTo>
                      <a:pt x="4954" y="2086"/>
                    </a:lnTo>
                    <a:lnTo>
                      <a:pt x="19817" y="2086"/>
                    </a:lnTo>
                    <a:lnTo>
                      <a:pt x="21600" y="98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" name="Shape"/>
              <p:cNvSpPr/>
              <p:nvPr/>
            </p:nvSpPr>
            <p:spPr>
              <a:xfrm flipH="1">
                <a:off x="2379142" y="2162371"/>
                <a:ext cx="420034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88"/>
                    </a:moveTo>
                    <a:lnTo>
                      <a:pt x="21600" y="10800"/>
                    </a:lnTo>
                    <a:lnTo>
                      <a:pt x="9887" y="10800"/>
                    </a:lnTo>
                    <a:lnTo>
                      <a:pt x="8113" y="7344"/>
                    </a:lnTo>
                    <a:lnTo>
                      <a:pt x="6287" y="7344"/>
                    </a:lnTo>
                    <a:lnTo>
                      <a:pt x="4513" y="3888"/>
                    </a:lnTo>
                    <a:lnTo>
                      <a:pt x="2257" y="0"/>
                    </a:lnTo>
                    <a:lnTo>
                      <a:pt x="484" y="0"/>
                    </a:lnTo>
                    <a:lnTo>
                      <a:pt x="0" y="3888"/>
                    </a:lnTo>
                    <a:lnTo>
                      <a:pt x="4513" y="10800"/>
                    </a:lnTo>
                    <a:lnTo>
                      <a:pt x="6287" y="14688"/>
                    </a:lnTo>
                    <a:lnTo>
                      <a:pt x="8113" y="14688"/>
                    </a:lnTo>
                    <a:lnTo>
                      <a:pt x="9887" y="18144"/>
                    </a:lnTo>
                    <a:lnTo>
                      <a:pt x="14830" y="18144"/>
                    </a:lnTo>
                    <a:lnTo>
                      <a:pt x="16657" y="21600"/>
                    </a:lnTo>
                    <a:lnTo>
                      <a:pt x="20257" y="21600"/>
                    </a:lnTo>
                    <a:lnTo>
                      <a:pt x="21170" y="18144"/>
                    </a:lnTo>
                    <a:lnTo>
                      <a:pt x="21600" y="18144"/>
                    </a:lnTo>
                    <a:lnTo>
                      <a:pt x="21170" y="18144"/>
                    </a:lnTo>
                    <a:lnTo>
                      <a:pt x="21600" y="14688"/>
                    </a:lnTo>
                    <a:lnTo>
                      <a:pt x="21600" y="10800"/>
                    </a:lnTo>
                    <a:lnTo>
                      <a:pt x="21600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4" name="Shape"/>
              <p:cNvSpPr/>
              <p:nvPr/>
            </p:nvSpPr>
            <p:spPr>
              <a:xfrm flipH="1">
                <a:off x="1950749" y="2202112"/>
                <a:ext cx="436752" cy="400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8" y="21600"/>
                    </a:moveTo>
                    <a:lnTo>
                      <a:pt x="20722" y="21096"/>
                    </a:lnTo>
                    <a:lnTo>
                      <a:pt x="413" y="0"/>
                    </a:lnTo>
                    <a:lnTo>
                      <a:pt x="0" y="504"/>
                    </a:lnTo>
                    <a:lnTo>
                      <a:pt x="19895" y="21600"/>
                    </a:lnTo>
                    <a:lnTo>
                      <a:pt x="20308" y="20529"/>
                    </a:lnTo>
                    <a:lnTo>
                      <a:pt x="20308" y="21600"/>
                    </a:lnTo>
                    <a:lnTo>
                      <a:pt x="21600" y="21600"/>
                    </a:lnTo>
                    <a:lnTo>
                      <a:pt x="20722" y="21096"/>
                    </a:lnTo>
                    <a:lnTo>
                      <a:pt x="2030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5" name="Shape"/>
              <p:cNvSpPr/>
              <p:nvPr/>
            </p:nvSpPr>
            <p:spPr>
              <a:xfrm flipH="1">
                <a:off x="9404" y="10519"/>
                <a:ext cx="2614236" cy="292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50" y="21600"/>
                    </a:moveTo>
                    <a:lnTo>
                      <a:pt x="11629" y="21600"/>
                    </a:lnTo>
                    <a:lnTo>
                      <a:pt x="12207" y="21531"/>
                    </a:lnTo>
                    <a:lnTo>
                      <a:pt x="12717" y="21384"/>
                    </a:lnTo>
                    <a:lnTo>
                      <a:pt x="13217" y="21315"/>
                    </a:lnTo>
                    <a:lnTo>
                      <a:pt x="13796" y="21168"/>
                    </a:lnTo>
                    <a:lnTo>
                      <a:pt x="14305" y="21030"/>
                    </a:lnTo>
                    <a:lnTo>
                      <a:pt x="14806" y="20806"/>
                    </a:lnTo>
                    <a:lnTo>
                      <a:pt x="15246" y="20668"/>
                    </a:lnTo>
                    <a:lnTo>
                      <a:pt x="15747" y="20374"/>
                    </a:lnTo>
                    <a:lnTo>
                      <a:pt x="16187" y="20158"/>
                    </a:lnTo>
                    <a:lnTo>
                      <a:pt x="16619" y="19873"/>
                    </a:lnTo>
                    <a:lnTo>
                      <a:pt x="17050" y="19580"/>
                    </a:lnTo>
                    <a:lnTo>
                      <a:pt x="17482" y="19295"/>
                    </a:lnTo>
                    <a:lnTo>
                      <a:pt x="17914" y="18932"/>
                    </a:lnTo>
                    <a:lnTo>
                      <a:pt x="19001" y="17845"/>
                    </a:lnTo>
                    <a:lnTo>
                      <a:pt x="19286" y="17413"/>
                    </a:lnTo>
                    <a:lnTo>
                      <a:pt x="19580" y="17050"/>
                    </a:lnTo>
                    <a:lnTo>
                      <a:pt x="19942" y="16619"/>
                    </a:lnTo>
                    <a:lnTo>
                      <a:pt x="20158" y="16109"/>
                    </a:lnTo>
                    <a:lnTo>
                      <a:pt x="20443" y="15678"/>
                    </a:lnTo>
                    <a:lnTo>
                      <a:pt x="20659" y="15246"/>
                    </a:lnTo>
                    <a:lnTo>
                      <a:pt x="20883" y="14737"/>
                    </a:lnTo>
                    <a:lnTo>
                      <a:pt x="21022" y="14236"/>
                    </a:lnTo>
                    <a:lnTo>
                      <a:pt x="21168" y="13727"/>
                    </a:lnTo>
                    <a:lnTo>
                      <a:pt x="21315" y="13226"/>
                    </a:lnTo>
                    <a:lnTo>
                      <a:pt x="21462" y="12717"/>
                    </a:lnTo>
                    <a:lnTo>
                      <a:pt x="21531" y="12138"/>
                    </a:lnTo>
                    <a:lnTo>
                      <a:pt x="21531" y="11629"/>
                    </a:lnTo>
                    <a:lnTo>
                      <a:pt x="21600" y="11050"/>
                    </a:lnTo>
                    <a:lnTo>
                      <a:pt x="21600" y="10550"/>
                    </a:lnTo>
                    <a:lnTo>
                      <a:pt x="21531" y="9971"/>
                    </a:lnTo>
                    <a:lnTo>
                      <a:pt x="21531" y="9393"/>
                    </a:lnTo>
                    <a:lnTo>
                      <a:pt x="21384" y="8883"/>
                    </a:lnTo>
                    <a:lnTo>
                      <a:pt x="21315" y="8383"/>
                    </a:lnTo>
                    <a:lnTo>
                      <a:pt x="21168" y="7804"/>
                    </a:lnTo>
                    <a:lnTo>
                      <a:pt x="21022" y="7295"/>
                    </a:lnTo>
                    <a:lnTo>
                      <a:pt x="20806" y="6794"/>
                    </a:lnTo>
                    <a:lnTo>
                      <a:pt x="20659" y="6354"/>
                    </a:lnTo>
                    <a:lnTo>
                      <a:pt x="20374" y="5853"/>
                    </a:lnTo>
                    <a:lnTo>
                      <a:pt x="20158" y="5422"/>
                    </a:lnTo>
                    <a:lnTo>
                      <a:pt x="19865" y="4981"/>
                    </a:lnTo>
                    <a:lnTo>
                      <a:pt x="19580" y="4550"/>
                    </a:lnTo>
                    <a:lnTo>
                      <a:pt x="19286" y="4118"/>
                    </a:lnTo>
                    <a:lnTo>
                      <a:pt x="18932" y="3686"/>
                    </a:lnTo>
                    <a:lnTo>
                      <a:pt x="17845" y="2599"/>
                    </a:lnTo>
                    <a:lnTo>
                      <a:pt x="17413" y="2314"/>
                    </a:lnTo>
                    <a:lnTo>
                      <a:pt x="17050" y="2020"/>
                    </a:lnTo>
                    <a:lnTo>
                      <a:pt x="16619" y="1658"/>
                    </a:lnTo>
                    <a:lnTo>
                      <a:pt x="16109" y="1442"/>
                    </a:lnTo>
                    <a:lnTo>
                      <a:pt x="15678" y="1157"/>
                    </a:lnTo>
                    <a:lnTo>
                      <a:pt x="15246" y="941"/>
                    </a:lnTo>
                    <a:lnTo>
                      <a:pt x="14737" y="717"/>
                    </a:lnTo>
                    <a:lnTo>
                      <a:pt x="14236" y="578"/>
                    </a:lnTo>
                    <a:lnTo>
                      <a:pt x="13217" y="285"/>
                    </a:lnTo>
                    <a:lnTo>
                      <a:pt x="12717" y="138"/>
                    </a:lnTo>
                    <a:lnTo>
                      <a:pt x="12138" y="69"/>
                    </a:lnTo>
                    <a:lnTo>
                      <a:pt x="11629" y="69"/>
                    </a:lnTo>
                    <a:lnTo>
                      <a:pt x="11050" y="0"/>
                    </a:lnTo>
                    <a:lnTo>
                      <a:pt x="10472" y="0"/>
                    </a:lnTo>
                    <a:lnTo>
                      <a:pt x="9971" y="69"/>
                    </a:lnTo>
                    <a:lnTo>
                      <a:pt x="9393" y="69"/>
                    </a:lnTo>
                    <a:lnTo>
                      <a:pt x="8883" y="216"/>
                    </a:lnTo>
                    <a:lnTo>
                      <a:pt x="8305" y="285"/>
                    </a:lnTo>
                    <a:lnTo>
                      <a:pt x="7804" y="432"/>
                    </a:lnTo>
                    <a:lnTo>
                      <a:pt x="7295" y="578"/>
                    </a:lnTo>
                    <a:lnTo>
                      <a:pt x="6786" y="794"/>
                    </a:lnTo>
                    <a:lnTo>
                      <a:pt x="6354" y="941"/>
                    </a:lnTo>
                    <a:lnTo>
                      <a:pt x="5853" y="1226"/>
                    </a:lnTo>
                    <a:lnTo>
                      <a:pt x="5413" y="1442"/>
                    </a:lnTo>
                    <a:lnTo>
                      <a:pt x="4981" y="1735"/>
                    </a:lnTo>
                    <a:lnTo>
                      <a:pt x="4550" y="2020"/>
                    </a:lnTo>
                    <a:lnTo>
                      <a:pt x="4118" y="2314"/>
                    </a:lnTo>
                    <a:lnTo>
                      <a:pt x="3686" y="2668"/>
                    </a:lnTo>
                    <a:lnTo>
                      <a:pt x="2599" y="3755"/>
                    </a:lnTo>
                    <a:lnTo>
                      <a:pt x="2314" y="4187"/>
                    </a:lnTo>
                    <a:lnTo>
                      <a:pt x="1951" y="4550"/>
                    </a:lnTo>
                    <a:lnTo>
                      <a:pt x="1658" y="4981"/>
                    </a:lnTo>
                    <a:lnTo>
                      <a:pt x="1442" y="5491"/>
                    </a:lnTo>
                    <a:lnTo>
                      <a:pt x="1157" y="5922"/>
                    </a:lnTo>
                    <a:lnTo>
                      <a:pt x="932" y="6354"/>
                    </a:lnTo>
                    <a:lnTo>
                      <a:pt x="717" y="6863"/>
                    </a:lnTo>
                    <a:lnTo>
                      <a:pt x="578" y="7373"/>
                    </a:lnTo>
                    <a:lnTo>
                      <a:pt x="432" y="7873"/>
                    </a:lnTo>
                    <a:lnTo>
                      <a:pt x="285" y="8383"/>
                    </a:lnTo>
                    <a:lnTo>
                      <a:pt x="138" y="8883"/>
                    </a:lnTo>
                    <a:lnTo>
                      <a:pt x="69" y="9462"/>
                    </a:lnTo>
                    <a:lnTo>
                      <a:pt x="69" y="9971"/>
                    </a:lnTo>
                    <a:lnTo>
                      <a:pt x="0" y="10550"/>
                    </a:lnTo>
                    <a:lnTo>
                      <a:pt x="0" y="11128"/>
                    </a:lnTo>
                    <a:lnTo>
                      <a:pt x="69" y="11629"/>
                    </a:lnTo>
                    <a:lnTo>
                      <a:pt x="69" y="12207"/>
                    </a:lnTo>
                    <a:lnTo>
                      <a:pt x="216" y="12717"/>
                    </a:lnTo>
                    <a:lnTo>
                      <a:pt x="285" y="13295"/>
                    </a:lnTo>
                    <a:lnTo>
                      <a:pt x="432" y="13796"/>
                    </a:lnTo>
                    <a:lnTo>
                      <a:pt x="578" y="14305"/>
                    </a:lnTo>
                    <a:lnTo>
                      <a:pt x="794" y="14814"/>
                    </a:lnTo>
                    <a:lnTo>
                      <a:pt x="1010" y="15246"/>
                    </a:lnTo>
                    <a:lnTo>
                      <a:pt x="1226" y="15747"/>
                    </a:lnTo>
                    <a:lnTo>
                      <a:pt x="1442" y="16187"/>
                    </a:lnTo>
                    <a:lnTo>
                      <a:pt x="1735" y="16619"/>
                    </a:lnTo>
                    <a:lnTo>
                      <a:pt x="2020" y="17050"/>
                    </a:lnTo>
                    <a:lnTo>
                      <a:pt x="2314" y="17482"/>
                    </a:lnTo>
                    <a:lnTo>
                      <a:pt x="2668" y="17922"/>
                    </a:lnTo>
                    <a:lnTo>
                      <a:pt x="3030" y="18276"/>
                    </a:lnTo>
                    <a:lnTo>
                      <a:pt x="3755" y="19001"/>
                    </a:lnTo>
                    <a:lnTo>
                      <a:pt x="4187" y="19295"/>
                    </a:lnTo>
                    <a:lnTo>
                      <a:pt x="4550" y="19649"/>
                    </a:lnTo>
                    <a:lnTo>
                      <a:pt x="4981" y="19942"/>
                    </a:lnTo>
                    <a:lnTo>
                      <a:pt x="5491" y="20158"/>
                    </a:lnTo>
                    <a:lnTo>
                      <a:pt x="5922" y="20452"/>
                    </a:lnTo>
                    <a:lnTo>
                      <a:pt x="6354" y="20668"/>
                    </a:lnTo>
                    <a:lnTo>
                      <a:pt x="6863" y="20883"/>
                    </a:lnTo>
                    <a:lnTo>
                      <a:pt x="7364" y="21030"/>
                    </a:lnTo>
                    <a:lnTo>
                      <a:pt x="7873" y="21168"/>
                    </a:lnTo>
                    <a:lnTo>
                      <a:pt x="8383" y="21315"/>
                    </a:lnTo>
                    <a:lnTo>
                      <a:pt x="8883" y="21462"/>
                    </a:lnTo>
                    <a:lnTo>
                      <a:pt x="9462" y="21531"/>
                    </a:lnTo>
                    <a:lnTo>
                      <a:pt x="9971" y="21600"/>
                    </a:lnTo>
                    <a:lnTo>
                      <a:pt x="11050" y="21600"/>
                    </a:lnTo>
                    <a:close/>
                  </a:path>
                </a:pathLst>
              </a:custGeom>
              <a:solidFill>
                <a:srgbClr val="99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" name="Shape"/>
              <p:cNvSpPr/>
              <p:nvPr/>
            </p:nvSpPr>
            <p:spPr>
              <a:xfrm flipH="1">
                <a:off x="0" y="1438854"/>
                <a:ext cx="1286221" cy="1506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02" y="0"/>
                    </a:moveTo>
                    <a:lnTo>
                      <a:pt x="21302" y="2095"/>
                    </a:lnTo>
                    <a:lnTo>
                      <a:pt x="21161" y="3083"/>
                    </a:lnTo>
                    <a:lnTo>
                      <a:pt x="21003" y="4206"/>
                    </a:lnTo>
                    <a:lnTo>
                      <a:pt x="20705" y="5195"/>
                    </a:lnTo>
                    <a:lnTo>
                      <a:pt x="20424" y="6167"/>
                    </a:lnTo>
                    <a:lnTo>
                      <a:pt x="20126" y="7155"/>
                    </a:lnTo>
                    <a:lnTo>
                      <a:pt x="19828" y="8127"/>
                    </a:lnTo>
                    <a:lnTo>
                      <a:pt x="19389" y="8982"/>
                    </a:lnTo>
                    <a:lnTo>
                      <a:pt x="18950" y="9954"/>
                    </a:lnTo>
                    <a:lnTo>
                      <a:pt x="18354" y="10792"/>
                    </a:lnTo>
                    <a:lnTo>
                      <a:pt x="17915" y="11646"/>
                    </a:lnTo>
                    <a:lnTo>
                      <a:pt x="17336" y="12484"/>
                    </a:lnTo>
                    <a:lnTo>
                      <a:pt x="16599" y="13322"/>
                    </a:lnTo>
                    <a:lnTo>
                      <a:pt x="16020" y="14026"/>
                    </a:lnTo>
                    <a:lnTo>
                      <a:pt x="15283" y="14864"/>
                    </a:lnTo>
                    <a:lnTo>
                      <a:pt x="14546" y="15567"/>
                    </a:lnTo>
                    <a:lnTo>
                      <a:pt x="13809" y="16120"/>
                    </a:lnTo>
                    <a:lnTo>
                      <a:pt x="12932" y="16824"/>
                    </a:lnTo>
                    <a:lnTo>
                      <a:pt x="12195" y="17394"/>
                    </a:lnTo>
                    <a:lnTo>
                      <a:pt x="11318" y="17947"/>
                    </a:lnTo>
                    <a:lnTo>
                      <a:pt x="10440" y="18517"/>
                    </a:lnTo>
                    <a:lnTo>
                      <a:pt x="9405" y="19070"/>
                    </a:lnTo>
                    <a:lnTo>
                      <a:pt x="8528" y="19489"/>
                    </a:lnTo>
                    <a:lnTo>
                      <a:pt x="7492" y="19773"/>
                    </a:lnTo>
                    <a:lnTo>
                      <a:pt x="6475" y="20192"/>
                    </a:lnTo>
                    <a:lnTo>
                      <a:pt x="4404" y="20762"/>
                    </a:lnTo>
                    <a:lnTo>
                      <a:pt x="3387" y="21030"/>
                    </a:lnTo>
                    <a:lnTo>
                      <a:pt x="2351" y="21181"/>
                    </a:lnTo>
                    <a:lnTo>
                      <a:pt x="1176" y="21315"/>
                    </a:lnTo>
                    <a:lnTo>
                      <a:pt x="0" y="21315"/>
                    </a:lnTo>
                    <a:lnTo>
                      <a:pt x="0" y="21600"/>
                    </a:lnTo>
                    <a:lnTo>
                      <a:pt x="1176" y="21449"/>
                    </a:lnTo>
                    <a:lnTo>
                      <a:pt x="2351" y="21449"/>
                    </a:lnTo>
                    <a:lnTo>
                      <a:pt x="3387" y="21181"/>
                    </a:lnTo>
                    <a:lnTo>
                      <a:pt x="4562" y="21030"/>
                    </a:lnTo>
                    <a:lnTo>
                      <a:pt x="5580" y="20762"/>
                    </a:lnTo>
                    <a:lnTo>
                      <a:pt x="6615" y="20477"/>
                    </a:lnTo>
                    <a:lnTo>
                      <a:pt x="7633" y="20058"/>
                    </a:lnTo>
                    <a:lnTo>
                      <a:pt x="8668" y="19773"/>
                    </a:lnTo>
                    <a:lnTo>
                      <a:pt x="9545" y="19220"/>
                    </a:lnTo>
                    <a:lnTo>
                      <a:pt x="10581" y="18785"/>
                    </a:lnTo>
                    <a:lnTo>
                      <a:pt x="11458" y="18232"/>
                    </a:lnTo>
                    <a:lnTo>
                      <a:pt x="12335" y="17662"/>
                    </a:lnTo>
                    <a:lnTo>
                      <a:pt x="13230" y="17109"/>
                    </a:lnTo>
                    <a:lnTo>
                      <a:pt x="13950" y="16405"/>
                    </a:lnTo>
                    <a:lnTo>
                      <a:pt x="14845" y="15701"/>
                    </a:lnTo>
                    <a:lnTo>
                      <a:pt x="15564" y="14998"/>
                    </a:lnTo>
                    <a:lnTo>
                      <a:pt x="16161" y="14311"/>
                    </a:lnTo>
                    <a:lnTo>
                      <a:pt x="16897" y="13456"/>
                    </a:lnTo>
                    <a:lnTo>
                      <a:pt x="17477" y="12618"/>
                    </a:lnTo>
                    <a:lnTo>
                      <a:pt x="18073" y="11780"/>
                    </a:lnTo>
                    <a:lnTo>
                      <a:pt x="18652" y="10942"/>
                    </a:lnTo>
                    <a:lnTo>
                      <a:pt x="19091" y="10088"/>
                    </a:lnTo>
                    <a:lnTo>
                      <a:pt x="19687" y="9116"/>
                    </a:lnTo>
                    <a:lnTo>
                      <a:pt x="20126" y="8127"/>
                    </a:lnTo>
                    <a:lnTo>
                      <a:pt x="20424" y="7155"/>
                    </a:lnTo>
                    <a:lnTo>
                      <a:pt x="20705" y="6167"/>
                    </a:lnTo>
                    <a:lnTo>
                      <a:pt x="21003" y="5195"/>
                    </a:lnTo>
                    <a:lnTo>
                      <a:pt x="21302" y="4206"/>
                    </a:lnTo>
                    <a:lnTo>
                      <a:pt x="21442" y="3217"/>
                    </a:lnTo>
                    <a:lnTo>
                      <a:pt x="21442" y="2095"/>
                    </a:lnTo>
                    <a:lnTo>
                      <a:pt x="21600" y="972"/>
                    </a:lnTo>
                    <a:lnTo>
                      <a:pt x="21600" y="0"/>
                    </a:lnTo>
                    <a:lnTo>
                      <a:pt x="2130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7" name="Shape"/>
              <p:cNvSpPr/>
              <p:nvPr/>
            </p:nvSpPr>
            <p:spPr>
              <a:xfrm flipH="1">
                <a:off x="0" y="0"/>
                <a:ext cx="1356227" cy="1438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98"/>
                    </a:moveTo>
                    <a:lnTo>
                      <a:pt x="2230" y="298"/>
                    </a:lnTo>
                    <a:lnTo>
                      <a:pt x="3212" y="439"/>
                    </a:lnTo>
                    <a:lnTo>
                      <a:pt x="4177" y="597"/>
                    </a:lnTo>
                    <a:lnTo>
                      <a:pt x="5292" y="895"/>
                    </a:lnTo>
                    <a:lnTo>
                      <a:pt x="6274" y="1176"/>
                    </a:lnTo>
                    <a:lnTo>
                      <a:pt x="7255" y="1474"/>
                    </a:lnTo>
                    <a:lnTo>
                      <a:pt x="8221" y="1772"/>
                    </a:lnTo>
                    <a:lnTo>
                      <a:pt x="9053" y="2211"/>
                    </a:lnTo>
                    <a:lnTo>
                      <a:pt x="10035" y="2650"/>
                    </a:lnTo>
                    <a:lnTo>
                      <a:pt x="10867" y="3246"/>
                    </a:lnTo>
                    <a:lnTo>
                      <a:pt x="11699" y="3685"/>
                    </a:lnTo>
                    <a:lnTo>
                      <a:pt x="12547" y="4264"/>
                    </a:lnTo>
                    <a:lnTo>
                      <a:pt x="13379" y="5001"/>
                    </a:lnTo>
                    <a:lnTo>
                      <a:pt x="14078" y="5580"/>
                    </a:lnTo>
                    <a:lnTo>
                      <a:pt x="14910" y="6317"/>
                    </a:lnTo>
                    <a:lnTo>
                      <a:pt x="15609" y="7054"/>
                    </a:lnTo>
                    <a:lnTo>
                      <a:pt x="16158" y="7791"/>
                    </a:lnTo>
                    <a:lnTo>
                      <a:pt x="16857" y="8668"/>
                    </a:lnTo>
                    <a:lnTo>
                      <a:pt x="17423" y="9405"/>
                    </a:lnTo>
                    <a:lnTo>
                      <a:pt x="17972" y="10282"/>
                    </a:lnTo>
                    <a:lnTo>
                      <a:pt x="18521" y="11177"/>
                    </a:lnTo>
                    <a:lnTo>
                      <a:pt x="18954" y="12195"/>
                    </a:lnTo>
                    <a:lnTo>
                      <a:pt x="19503" y="13072"/>
                    </a:lnTo>
                    <a:lnTo>
                      <a:pt x="19786" y="14108"/>
                    </a:lnTo>
                    <a:lnTo>
                      <a:pt x="20202" y="15143"/>
                    </a:lnTo>
                    <a:lnTo>
                      <a:pt x="20485" y="16161"/>
                    </a:lnTo>
                    <a:lnTo>
                      <a:pt x="20751" y="17196"/>
                    </a:lnTo>
                    <a:lnTo>
                      <a:pt x="20901" y="18213"/>
                    </a:lnTo>
                    <a:lnTo>
                      <a:pt x="21184" y="19249"/>
                    </a:lnTo>
                    <a:lnTo>
                      <a:pt x="21317" y="20424"/>
                    </a:lnTo>
                    <a:lnTo>
                      <a:pt x="21317" y="21600"/>
                    </a:lnTo>
                    <a:lnTo>
                      <a:pt x="21600" y="21600"/>
                    </a:lnTo>
                    <a:lnTo>
                      <a:pt x="21450" y="20424"/>
                    </a:lnTo>
                    <a:lnTo>
                      <a:pt x="21450" y="19249"/>
                    </a:lnTo>
                    <a:lnTo>
                      <a:pt x="21184" y="18213"/>
                    </a:lnTo>
                    <a:lnTo>
                      <a:pt x="21034" y="17038"/>
                    </a:lnTo>
                    <a:lnTo>
                      <a:pt x="20751" y="16020"/>
                    </a:lnTo>
                    <a:lnTo>
                      <a:pt x="20485" y="14985"/>
                    </a:lnTo>
                    <a:lnTo>
                      <a:pt x="20069" y="13967"/>
                    </a:lnTo>
                    <a:lnTo>
                      <a:pt x="19636" y="12932"/>
                    </a:lnTo>
                    <a:lnTo>
                      <a:pt x="19220" y="12055"/>
                    </a:lnTo>
                    <a:lnTo>
                      <a:pt x="18804" y="11019"/>
                    </a:lnTo>
                    <a:lnTo>
                      <a:pt x="18255" y="10142"/>
                    </a:lnTo>
                    <a:lnTo>
                      <a:pt x="17689" y="9265"/>
                    </a:lnTo>
                    <a:lnTo>
                      <a:pt x="17140" y="8370"/>
                    </a:lnTo>
                    <a:lnTo>
                      <a:pt x="16441" y="7650"/>
                    </a:lnTo>
                    <a:lnTo>
                      <a:pt x="15742" y="6755"/>
                    </a:lnTo>
                    <a:lnTo>
                      <a:pt x="15043" y="6036"/>
                    </a:lnTo>
                    <a:lnTo>
                      <a:pt x="14211" y="5439"/>
                    </a:lnTo>
                    <a:lnTo>
                      <a:pt x="13512" y="4703"/>
                    </a:lnTo>
                    <a:lnTo>
                      <a:pt x="12680" y="4123"/>
                    </a:lnTo>
                    <a:lnTo>
                      <a:pt x="11848" y="3527"/>
                    </a:lnTo>
                    <a:lnTo>
                      <a:pt x="11016" y="2948"/>
                    </a:lnTo>
                    <a:lnTo>
                      <a:pt x="10168" y="2509"/>
                    </a:lnTo>
                    <a:lnTo>
                      <a:pt x="9202" y="1913"/>
                    </a:lnTo>
                    <a:lnTo>
                      <a:pt x="8221" y="1474"/>
                    </a:lnTo>
                    <a:lnTo>
                      <a:pt x="7255" y="1176"/>
                    </a:lnTo>
                    <a:lnTo>
                      <a:pt x="6274" y="895"/>
                    </a:lnTo>
                    <a:lnTo>
                      <a:pt x="5292" y="597"/>
                    </a:lnTo>
                    <a:lnTo>
                      <a:pt x="4327" y="298"/>
                    </a:lnTo>
                    <a:lnTo>
                      <a:pt x="3212" y="158"/>
                    </a:lnTo>
                    <a:lnTo>
                      <a:pt x="2230" y="158"/>
                    </a:lnTo>
                    <a:lnTo>
                      <a:pt x="1115" y="0"/>
                    </a:lnTo>
                    <a:lnTo>
                      <a:pt x="0" y="0"/>
                    </a:lnTo>
                    <a:lnTo>
                      <a:pt x="0" y="29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8" name="Shape"/>
              <p:cNvSpPr/>
              <p:nvPr/>
            </p:nvSpPr>
            <p:spPr>
              <a:xfrm flipH="1">
                <a:off x="1356226" y="0"/>
                <a:ext cx="1276817" cy="151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0" y="21600"/>
                    </a:moveTo>
                    <a:lnTo>
                      <a:pt x="300" y="20485"/>
                    </a:lnTo>
                    <a:lnTo>
                      <a:pt x="442" y="19370"/>
                    </a:lnTo>
                    <a:lnTo>
                      <a:pt x="442" y="18388"/>
                    </a:lnTo>
                    <a:lnTo>
                      <a:pt x="601" y="17423"/>
                    </a:lnTo>
                    <a:lnTo>
                      <a:pt x="901" y="16308"/>
                    </a:lnTo>
                    <a:lnTo>
                      <a:pt x="1184" y="15326"/>
                    </a:lnTo>
                    <a:lnTo>
                      <a:pt x="1485" y="14361"/>
                    </a:lnTo>
                    <a:lnTo>
                      <a:pt x="1785" y="13379"/>
                    </a:lnTo>
                    <a:lnTo>
                      <a:pt x="2227" y="12547"/>
                    </a:lnTo>
                    <a:lnTo>
                      <a:pt x="2669" y="11565"/>
                    </a:lnTo>
                    <a:lnTo>
                      <a:pt x="3252" y="10733"/>
                    </a:lnTo>
                    <a:lnTo>
                      <a:pt x="3712" y="9901"/>
                    </a:lnTo>
                    <a:lnTo>
                      <a:pt x="4295" y="9053"/>
                    </a:lnTo>
                    <a:lnTo>
                      <a:pt x="5038" y="8221"/>
                    </a:lnTo>
                    <a:lnTo>
                      <a:pt x="5621" y="7522"/>
                    </a:lnTo>
                    <a:lnTo>
                      <a:pt x="6363" y="6690"/>
                    </a:lnTo>
                    <a:lnTo>
                      <a:pt x="7106" y="5991"/>
                    </a:lnTo>
                    <a:lnTo>
                      <a:pt x="7848" y="5442"/>
                    </a:lnTo>
                    <a:lnTo>
                      <a:pt x="8732" y="4743"/>
                    </a:lnTo>
                    <a:lnTo>
                      <a:pt x="9474" y="4177"/>
                    </a:lnTo>
                    <a:lnTo>
                      <a:pt x="11242" y="3079"/>
                    </a:lnTo>
                    <a:lnTo>
                      <a:pt x="12285" y="2646"/>
                    </a:lnTo>
                    <a:lnTo>
                      <a:pt x="13169" y="2097"/>
                    </a:lnTo>
                    <a:lnTo>
                      <a:pt x="14211" y="1814"/>
                    </a:lnTo>
                    <a:lnTo>
                      <a:pt x="15237" y="1398"/>
                    </a:lnTo>
                    <a:lnTo>
                      <a:pt x="16280" y="1115"/>
                    </a:lnTo>
                    <a:lnTo>
                      <a:pt x="17322" y="849"/>
                    </a:lnTo>
                    <a:lnTo>
                      <a:pt x="18348" y="699"/>
                    </a:lnTo>
                    <a:lnTo>
                      <a:pt x="19391" y="416"/>
                    </a:lnTo>
                    <a:lnTo>
                      <a:pt x="20575" y="283"/>
                    </a:lnTo>
                    <a:lnTo>
                      <a:pt x="21600" y="283"/>
                    </a:lnTo>
                    <a:lnTo>
                      <a:pt x="21600" y="0"/>
                    </a:lnTo>
                    <a:lnTo>
                      <a:pt x="20575" y="150"/>
                    </a:lnTo>
                    <a:lnTo>
                      <a:pt x="19391" y="150"/>
                    </a:lnTo>
                    <a:lnTo>
                      <a:pt x="18348" y="416"/>
                    </a:lnTo>
                    <a:lnTo>
                      <a:pt x="17163" y="566"/>
                    </a:lnTo>
                    <a:lnTo>
                      <a:pt x="16138" y="849"/>
                    </a:lnTo>
                    <a:lnTo>
                      <a:pt x="15095" y="1115"/>
                    </a:lnTo>
                    <a:lnTo>
                      <a:pt x="14052" y="1531"/>
                    </a:lnTo>
                    <a:lnTo>
                      <a:pt x="13027" y="1964"/>
                    </a:lnTo>
                    <a:lnTo>
                      <a:pt x="12143" y="2380"/>
                    </a:lnTo>
                    <a:lnTo>
                      <a:pt x="11100" y="2796"/>
                    </a:lnTo>
                    <a:lnTo>
                      <a:pt x="10217" y="3345"/>
                    </a:lnTo>
                    <a:lnTo>
                      <a:pt x="9333" y="3911"/>
                    </a:lnTo>
                    <a:lnTo>
                      <a:pt x="8431" y="4610"/>
                    </a:lnTo>
                    <a:lnTo>
                      <a:pt x="7707" y="5159"/>
                    </a:lnTo>
                    <a:lnTo>
                      <a:pt x="6805" y="5858"/>
                    </a:lnTo>
                    <a:lnTo>
                      <a:pt x="6063" y="6557"/>
                    </a:lnTo>
                    <a:lnTo>
                      <a:pt x="5480" y="7389"/>
                    </a:lnTo>
                    <a:lnTo>
                      <a:pt x="4737" y="8088"/>
                    </a:lnTo>
                    <a:lnTo>
                      <a:pt x="4154" y="8920"/>
                    </a:lnTo>
                    <a:lnTo>
                      <a:pt x="3553" y="9752"/>
                    </a:lnTo>
                    <a:lnTo>
                      <a:pt x="2970" y="10600"/>
                    </a:lnTo>
                    <a:lnTo>
                      <a:pt x="2369" y="11432"/>
                    </a:lnTo>
                    <a:lnTo>
                      <a:pt x="1927" y="12398"/>
                    </a:lnTo>
                    <a:lnTo>
                      <a:pt x="1485" y="13379"/>
                    </a:lnTo>
                    <a:lnTo>
                      <a:pt x="1184" y="14361"/>
                    </a:lnTo>
                    <a:lnTo>
                      <a:pt x="901" y="15326"/>
                    </a:lnTo>
                    <a:lnTo>
                      <a:pt x="601" y="16308"/>
                    </a:lnTo>
                    <a:lnTo>
                      <a:pt x="442" y="17273"/>
                    </a:lnTo>
                    <a:lnTo>
                      <a:pt x="159" y="18388"/>
                    </a:lnTo>
                    <a:lnTo>
                      <a:pt x="159" y="19370"/>
                    </a:lnTo>
                    <a:lnTo>
                      <a:pt x="0" y="20485"/>
                    </a:lnTo>
                    <a:lnTo>
                      <a:pt x="0" y="21600"/>
                    </a:lnTo>
                    <a:lnTo>
                      <a:pt x="3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9" name="Shape"/>
              <p:cNvSpPr/>
              <p:nvPr/>
            </p:nvSpPr>
            <p:spPr>
              <a:xfrm flipH="1">
                <a:off x="1286220" y="1517166"/>
                <a:ext cx="1346823" cy="1428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300"/>
                    </a:moveTo>
                    <a:lnTo>
                      <a:pt x="19505" y="21300"/>
                    </a:lnTo>
                    <a:lnTo>
                      <a:pt x="18517" y="21158"/>
                    </a:lnTo>
                    <a:lnTo>
                      <a:pt x="17394" y="20999"/>
                    </a:lnTo>
                    <a:lnTo>
                      <a:pt x="16422" y="20716"/>
                    </a:lnTo>
                    <a:lnTo>
                      <a:pt x="14445" y="20115"/>
                    </a:lnTo>
                    <a:lnTo>
                      <a:pt x="13607" y="19815"/>
                    </a:lnTo>
                    <a:lnTo>
                      <a:pt x="12635" y="19373"/>
                    </a:lnTo>
                    <a:lnTo>
                      <a:pt x="11646" y="18931"/>
                    </a:lnTo>
                    <a:lnTo>
                      <a:pt x="10808" y="18348"/>
                    </a:lnTo>
                    <a:lnTo>
                      <a:pt x="9971" y="17906"/>
                    </a:lnTo>
                    <a:lnTo>
                      <a:pt x="9116" y="17305"/>
                    </a:lnTo>
                    <a:lnTo>
                      <a:pt x="8278" y="16562"/>
                    </a:lnTo>
                    <a:lnTo>
                      <a:pt x="7574" y="15979"/>
                    </a:lnTo>
                    <a:lnTo>
                      <a:pt x="6870" y="15237"/>
                    </a:lnTo>
                    <a:lnTo>
                      <a:pt x="6033" y="14494"/>
                    </a:lnTo>
                    <a:lnTo>
                      <a:pt x="5480" y="13752"/>
                    </a:lnTo>
                    <a:lnTo>
                      <a:pt x="4776" y="13009"/>
                    </a:lnTo>
                    <a:lnTo>
                      <a:pt x="4206" y="12126"/>
                    </a:lnTo>
                    <a:lnTo>
                      <a:pt x="3653" y="11242"/>
                    </a:lnTo>
                    <a:lnTo>
                      <a:pt x="3083" y="10358"/>
                    </a:lnTo>
                    <a:lnTo>
                      <a:pt x="2530" y="9315"/>
                    </a:lnTo>
                    <a:lnTo>
                      <a:pt x="2111" y="8431"/>
                    </a:lnTo>
                    <a:lnTo>
                      <a:pt x="1827" y="7389"/>
                    </a:lnTo>
                    <a:lnTo>
                      <a:pt x="1408" y="6505"/>
                    </a:lnTo>
                    <a:lnTo>
                      <a:pt x="1123" y="5320"/>
                    </a:lnTo>
                    <a:lnTo>
                      <a:pt x="855" y="4295"/>
                    </a:lnTo>
                    <a:lnTo>
                      <a:pt x="704" y="3252"/>
                    </a:lnTo>
                    <a:lnTo>
                      <a:pt x="419" y="2209"/>
                    </a:lnTo>
                    <a:lnTo>
                      <a:pt x="419" y="1025"/>
                    </a:lnTo>
                    <a:lnTo>
                      <a:pt x="285" y="0"/>
                    </a:lnTo>
                    <a:lnTo>
                      <a:pt x="0" y="0"/>
                    </a:lnTo>
                    <a:lnTo>
                      <a:pt x="151" y="1025"/>
                    </a:lnTo>
                    <a:lnTo>
                      <a:pt x="151" y="2209"/>
                    </a:lnTo>
                    <a:lnTo>
                      <a:pt x="419" y="3252"/>
                    </a:lnTo>
                    <a:lnTo>
                      <a:pt x="570" y="4437"/>
                    </a:lnTo>
                    <a:lnTo>
                      <a:pt x="855" y="5462"/>
                    </a:lnTo>
                    <a:lnTo>
                      <a:pt x="1123" y="6505"/>
                    </a:lnTo>
                    <a:lnTo>
                      <a:pt x="1542" y="7548"/>
                    </a:lnTo>
                    <a:lnTo>
                      <a:pt x="1961" y="8573"/>
                    </a:lnTo>
                    <a:lnTo>
                      <a:pt x="2396" y="9457"/>
                    </a:lnTo>
                    <a:lnTo>
                      <a:pt x="2815" y="10500"/>
                    </a:lnTo>
                    <a:lnTo>
                      <a:pt x="3368" y="11383"/>
                    </a:lnTo>
                    <a:lnTo>
                      <a:pt x="3938" y="12285"/>
                    </a:lnTo>
                    <a:lnTo>
                      <a:pt x="4642" y="13169"/>
                    </a:lnTo>
                    <a:lnTo>
                      <a:pt x="5195" y="13911"/>
                    </a:lnTo>
                    <a:lnTo>
                      <a:pt x="5899" y="14795"/>
                    </a:lnTo>
                    <a:lnTo>
                      <a:pt x="6602" y="15537"/>
                    </a:lnTo>
                    <a:lnTo>
                      <a:pt x="7440" y="16120"/>
                    </a:lnTo>
                    <a:lnTo>
                      <a:pt x="8144" y="16863"/>
                    </a:lnTo>
                    <a:lnTo>
                      <a:pt x="8982" y="17446"/>
                    </a:lnTo>
                    <a:lnTo>
                      <a:pt x="9820" y="18047"/>
                    </a:lnTo>
                    <a:lnTo>
                      <a:pt x="10658" y="18630"/>
                    </a:lnTo>
                    <a:lnTo>
                      <a:pt x="11512" y="19231"/>
                    </a:lnTo>
                    <a:lnTo>
                      <a:pt x="12484" y="19673"/>
                    </a:lnTo>
                    <a:lnTo>
                      <a:pt x="13473" y="20115"/>
                    </a:lnTo>
                    <a:lnTo>
                      <a:pt x="14445" y="20416"/>
                    </a:lnTo>
                    <a:lnTo>
                      <a:pt x="15433" y="20716"/>
                    </a:lnTo>
                    <a:lnTo>
                      <a:pt x="16422" y="20999"/>
                    </a:lnTo>
                    <a:lnTo>
                      <a:pt x="17394" y="21300"/>
                    </a:lnTo>
                    <a:lnTo>
                      <a:pt x="18517" y="21441"/>
                    </a:lnTo>
                    <a:lnTo>
                      <a:pt x="19505" y="21441"/>
                    </a:lnTo>
                    <a:lnTo>
                      <a:pt x="20628" y="21600"/>
                    </a:lnTo>
                    <a:lnTo>
                      <a:pt x="21600" y="21600"/>
                    </a:lnTo>
                    <a:lnTo>
                      <a:pt x="21600" y="213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0" name="Shape"/>
              <p:cNvSpPr/>
              <p:nvPr/>
            </p:nvSpPr>
            <p:spPr>
              <a:xfrm flipH="1">
                <a:off x="1442949" y="1653921"/>
                <a:ext cx="551686" cy="537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82" y="1550"/>
                    </a:moveTo>
                    <a:lnTo>
                      <a:pt x="13009" y="1550"/>
                    </a:lnTo>
                    <a:lnTo>
                      <a:pt x="13009" y="2348"/>
                    </a:lnTo>
                    <a:lnTo>
                      <a:pt x="12682" y="2770"/>
                    </a:lnTo>
                    <a:lnTo>
                      <a:pt x="12355" y="3146"/>
                    </a:lnTo>
                    <a:lnTo>
                      <a:pt x="12355" y="3522"/>
                    </a:lnTo>
                    <a:lnTo>
                      <a:pt x="12682" y="3944"/>
                    </a:lnTo>
                    <a:lnTo>
                      <a:pt x="13705" y="3944"/>
                    </a:lnTo>
                    <a:lnTo>
                      <a:pt x="13705" y="5118"/>
                    </a:lnTo>
                    <a:lnTo>
                      <a:pt x="15423" y="5118"/>
                    </a:lnTo>
                    <a:lnTo>
                      <a:pt x="15423" y="4696"/>
                    </a:lnTo>
                    <a:lnTo>
                      <a:pt x="15750" y="4320"/>
                    </a:lnTo>
                    <a:lnTo>
                      <a:pt x="15750" y="1174"/>
                    </a:lnTo>
                    <a:lnTo>
                      <a:pt x="16118" y="0"/>
                    </a:lnTo>
                    <a:lnTo>
                      <a:pt x="16445" y="0"/>
                    </a:lnTo>
                    <a:lnTo>
                      <a:pt x="17141" y="1972"/>
                    </a:lnTo>
                    <a:lnTo>
                      <a:pt x="18164" y="3522"/>
                    </a:lnTo>
                    <a:lnTo>
                      <a:pt x="19186" y="5118"/>
                    </a:lnTo>
                    <a:lnTo>
                      <a:pt x="19882" y="7090"/>
                    </a:lnTo>
                    <a:lnTo>
                      <a:pt x="20905" y="8640"/>
                    </a:lnTo>
                    <a:lnTo>
                      <a:pt x="21232" y="10612"/>
                    </a:lnTo>
                    <a:lnTo>
                      <a:pt x="21600" y="12584"/>
                    </a:lnTo>
                    <a:lnTo>
                      <a:pt x="21600" y="14557"/>
                    </a:lnTo>
                    <a:lnTo>
                      <a:pt x="21232" y="15730"/>
                    </a:lnTo>
                    <a:lnTo>
                      <a:pt x="21232" y="16529"/>
                    </a:lnTo>
                    <a:lnTo>
                      <a:pt x="20905" y="17703"/>
                    </a:lnTo>
                    <a:lnTo>
                      <a:pt x="20536" y="18454"/>
                    </a:lnTo>
                    <a:lnTo>
                      <a:pt x="19882" y="20050"/>
                    </a:lnTo>
                    <a:lnTo>
                      <a:pt x="19186" y="20849"/>
                    </a:lnTo>
                    <a:lnTo>
                      <a:pt x="18491" y="21600"/>
                    </a:lnTo>
                    <a:lnTo>
                      <a:pt x="16445" y="21600"/>
                    </a:lnTo>
                    <a:lnTo>
                      <a:pt x="15750" y="21224"/>
                    </a:lnTo>
                    <a:lnTo>
                      <a:pt x="15423" y="21224"/>
                    </a:lnTo>
                    <a:lnTo>
                      <a:pt x="15095" y="20849"/>
                    </a:lnTo>
                    <a:lnTo>
                      <a:pt x="14727" y="20849"/>
                    </a:lnTo>
                    <a:lnTo>
                      <a:pt x="14400" y="20426"/>
                    </a:lnTo>
                    <a:lnTo>
                      <a:pt x="14032" y="20050"/>
                    </a:lnTo>
                    <a:lnTo>
                      <a:pt x="13705" y="19628"/>
                    </a:lnTo>
                    <a:lnTo>
                      <a:pt x="13377" y="19252"/>
                    </a:lnTo>
                    <a:lnTo>
                      <a:pt x="13377" y="18454"/>
                    </a:lnTo>
                    <a:lnTo>
                      <a:pt x="13009" y="18877"/>
                    </a:lnTo>
                    <a:lnTo>
                      <a:pt x="12682" y="18877"/>
                    </a:lnTo>
                    <a:lnTo>
                      <a:pt x="11986" y="18078"/>
                    </a:lnTo>
                    <a:lnTo>
                      <a:pt x="11332" y="17703"/>
                    </a:lnTo>
                    <a:lnTo>
                      <a:pt x="10964" y="17280"/>
                    </a:lnTo>
                    <a:lnTo>
                      <a:pt x="10268" y="16904"/>
                    </a:lnTo>
                    <a:lnTo>
                      <a:pt x="6873" y="16904"/>
                    </a:lnTo>
                    <a:lnTo>
                      <a:pt x="6177" y="17280"/>
                    </a:lnTo>
                    <a:lnTo>
                      <a:pt x="5482" y="17703"/>
                    </a:lnTo>
                    <a:lnTo>
                      <a:pt x="4786" y="18078"/>
                    </a:lnTo>
                    <a:lnTo>
                      <a:pt x="4132" y="18078"/>
                    </a:lnTo>
                    <a:lnTo>
                      <a:pt x="3436" y="18454"/>
                    </a:lnTo>
                    <a:lnTo>
                      <a:pt x="2741" y="18877"/>
                    </a:lnTo>
                    <a:lnTo>
                      <a:pt x="2086" y="19252"/>
                    </a:lnTo>
                    <a:lnTo>
                      <a:pt x="2086" y="18078"/>
                    </a:lnTo>
                    <a:lnTo>
                      <a:pt x="1718" y="16904"/>
                    </a:lnTo>
                    <a:lnTo>
                      <a:pt x="1391" y="15730"/>
                    </a:lnTo>
                    <a:lnTo>
                      <a:pt x="1023" y="14557"/>
                    </a:lnTo>
                    <a:lnTo>
                      <a:pt x="695" y="13383"/>
                    </a:lnTo>
                    <a:lnTo>
                      <a:pt x="368" y="12162"/>
                    </a:lnTo>
                    <a:lnTo>
                      <a:pt x="0" y="10988"/>
                    </a:lnTo>
                    <a:lnTo>
                      <a:pt x="0" y="9814"/>
                    </a:lnTo>
                    <a:lnTo>
                      <a:pt x="368" y="9438"/>
                    </a:lnTo>
                    <a:lnTo>
                      <a:pt x="695" y="8640"/>
                    </a:lnTo>
                    <a:lnTo>
                      <a:pt x="1391" y="8264"/>
                    </a:lnTo>
                    <a:lnTo>
                      <a:pt x="2086" y="8264"/>
                    </a:lnTo>
                    <a:lnTo>
                      <a:pt x="2414" y="7842"/>
                    </a:lnTo>
                    <a:lnTo>
                      <a:pt x="3109" y="7466"/>
                    </a:lnTo>
                    <a:lnTo>
                      <a:pt x="3764" y="7466"/>
                    </a:lnTo>
                    <a:lnTo>
                      <a:pt x="4132" y="7090"/>
                    </a:lnTo>
                    <a:lnTo>
                      <a:pt x="4459" y="6668"/>
                    </a:lnTo>
                    <a:lnTo>
                      <a:pt x="4786" y="6292"/>
                    </a:lnTo>
                    <a:lnTo>
                      <a:pt x="5155" y="5917"/>
                    </a:lnTo>
                    <a:lnTo>
                      <a:pt x="5482" y="5494"/>
                    </a:lnTo>
                    <a:lnTo>
                      <a:pt x="5850" y="4696"/>
                    </a:lnTo>
                    <a:lnTo>
                      <a:pt x="5850" y="4320"/>
                    </a:lnTo>
                    <a:lnTo>
                      <a:pt x="6177" y="3944"/>
                    </a:lnTo>
                    <a:lnTo>
                      <a:pt x="6177" y="3146"/>
                    </a:lnTo>
                    <a:lnTo>
                      <a:pt x="6873" y="3522"/>
                    </a:lnTo>
                    <a:lnTo>
                      <a:pt x="7200" y="3522"/>
                    </a:lnTo>
                    <a:lnTo>
                      <a:pt x="7895" y="3146"/>
                    </a:lnTo>
                    <a:lnTo>
                      <a:pt x="8223" y="3146"/>
                    </a:lnTo>
                    <a:lnTo>
                      <a:pt x="8591" y="2770"/>
                    </a:lnTo>
                    <a:lnTo>
                      <a:pt x="9245" y="2348"/>
                    </a:lnTo>
                    <a:lnTo>
                      <a:pt x="9614" y="1972"/>
                    </a:lnTo>
                    <a:lnTo>
                      <a:pt x="9941" y="1550"/>
                    </a:lnTo>
                    <a:lnTo>
                      <a:pt x="12682" y="155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1" name="Shape"/>
              <p:cNvSpPr/>
              <p:nvPr/>
            </p:nvSpPr>
            <p:spPr>
              <a:xfrm flipH="1">
                <a:off x="1652965" y="1683143"/>
                <a:ext cx="35527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0800" y="18144"/>
                    </a:lnTo>
                    <a:lnTo>
                      <a:pt x="15882" y="18144"/>
                    </a:lnTo>
                    <a:lnTo>
                      <a:pt x="15882" y="14688"/>
                    </a:lnTo>
                    <a:lnTo>
                      <a:pt x="21600" y="10800"/>
                    </a:lnTo>
                    <a:lnTo>
                      <a:pt x="21600" y="7344"/>
                    </a:lnTo>
                    <a:lnTo>
                      <a:pt x="10800" y="0"/>
                    </a:lnTo>
                    <a:lnTo>
                      <a:pt x="5718" y="7344"/>
                    </a:lnTo>
                    <a:lnTo>
                      <a:pt x="10800" y="7344"/>
                    </a:lnTo>
                    <a:lnTo>
                      <a:pt x="10800" y="10800"/>
                    </a:lnTo>
                    <a:lnTo>
                      <a:pt x="5718" y="10800"/>
                    </a:lnTo>
                    <a:lnTo>
                      <a:pt x="5718" y="14688"/>
                    </a:lnTo>
                    <a:lnTo>
                      <a:pt x="0" y="18144"/>
                    </a:lnTo>
                    <a:lnTo>
                      <a:pt x="5718" y="216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2" name="Shape"/>
              <p:cNvSpPr/>
              <p:nvPr/>
            </p:nvSpPr>
            <p:spPr>
              <a:xfrm flipH="1">
                <a:off x="1636247" y="1741585"/>
                <a:ext cx="42840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85" y="12857"/>
                    </a:moveTo>
                    <a:lnTo>
                      <a:pt x="21600" y="17486"/>
                    </a:lnTo>
                    <a:lnTo>
                      <a:pt x="21600" y="4629"/>
                    </a:lnTo>
                    <a:lnTo>
                      <a:pt x="17385" y="0"/>
                    </a:lnTo>
                    <a:lnTo>
                      <a:pt x="0" y="0"/>
                    </a:lnTo>
                    <a:lnTo>
                      <a:pt x="0" y="8743"/>
                    </a:lnTo>
                    <a:lnTo>
                      <a:pt x="13171" y="8743"/>
                    </a:lnTo>
                    <a:lnTo>
                      <a:pt x="13171" y="12857"/>
                    </a:lnTo>
                    <a:lnTo>
                      <a:pt x="17385" y="17486"/>
                    </a:lnTo>
                    <a:lnTo>
                      <a:pt x="13171" y="12857"/>
                    </a:lnTo>
                    <a:lnTo>
                      <a:pt x="8429" y="21600"/>
                    </a:lnTo>
                    <a:lnTo>
                      <a:pt x="17385" y="21600"/>
                    </a:lnTo>
                    <a:lnTo>
                      <a:pt x="17385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3" name="Shape"/>
              <p:cNvSpPr/>
              <p:nvPr/>
            </p:nvSpPr>
            <p:spPr>
              <a:xfrm flipH="1">
                <a:off x="1582959" y="1761456"/>
                <a:ext cx="61648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76" y="0"/>
                    </a:moveTo>
                    <a:lnTo>
                      <a:pt x="12447" y="6912"/>
                    </a:lnTo>
                    <a:lnTo>
                      <a:pt x="0" y="6912"/>
                    </a:lnTo>
                    <a:lnTo>
                      <a:pt x="0" y="14688"/>
                    </a:lnTo>
                    <a:lnTo>
                      <a:pt x="2929" y="14688"/>
                    </a:lnTo>
                    <a:lnTo>
                      <a:pt x="6224" y="21600"/>
                    </a:lnTo>
                    <a:lnTo>
                      <a:pt x="15376" y="21600"/>
                    </a:lnTo>
                    <a:lnTo>
                      <a:pt x="18305" y="14688"/>
                    </a:lnTo>
                    <a:lnTo>
                      <a:pt x="21600" y="0"/>
                    </a:lnTo>
                    <a:lnTo>
                      <a:pt x="1537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4" name="Shape"/>
              <p:cNvSpPr/>
              <p:nvPr/>
            </p:nvSpPr>
            <p:spPr>
              <a:xfrm flipH="1">
                <a:off x="1566242" y="1653921"/>
                <a:ext cx="34481" cy="10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36" y="0"/>
                    </a:lnTo>
                    <a:lnTo>
                      <a:pt x="0" y="5870"/>
                    </a:lnTo>
                    <a:lnTo>
                      <a:pt x="0" y="21600"/>
                    </a:lnTo>
                    <a:lnTo>
                      <a:pt x="11127" y="21600"/>
                    </a:lnTo>
                    <a:lnTo>
                      <a:pt x="11127" y="5870"/>
                    </a:lnTo>
                    <a:lnTo>
                      <a:pt x="16364" y="1878"/>
                    </a:lnTo>
                    <a:lnTo>
                      <a:pt x="11127" y="18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5" name="Shape"/>
              <p:cNvSpPr/>
              <p:nvPr/>
            </p:nvSpPr>
            <p:spPr>
              <a:xfrm flipH="1">
                <a:off x="1434590" y="1653922"/>
                <a:ext cx="148371" cy="362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8674"/>
                    </a:lnTo>
                    <a:lnTo>
                      <a:pt x="20383" y="15747"/>
                    </a:lnTo>
                    <a:lnTo>
                      <a:pt x="19014" y="12821"/>
                    </a:lnTo>
                    <a:lnTo>
                      <a:pt x="15211" y="9894"/>
                    </a:lnTo>
                    <a:lnTo>
                      <a:pt x="12625" y="7595"/>
                    </a:lnTo>
                    <a:lnTo>
                      <a:pt x="8823" y="4668"/>
                    </a:lnTo>
                    <a:lnTo>
                      <a:pt x="5020" y="2299"/>
                    </a:lnTo>
                    <a:lnTo>
                      <a:pt x="2434" y="0"/>
                    </a:lnTo>
                    <a:lnTo>
                      <a:pt x="0" y="557"/>
                    </a:lnTo>
                    <a:lnTo>
                      <a:pt x="2434" y="2926"/>
                    </a:lnTo>
                    <a:lnTo>
                      <a:pt x="6389" y="5226"/>
                    </a:lnTo>
                    <a:lnTo>
                      <a:pt x="10192" y="8152"/>
                    </a:lnTo>
                    <a:lnTo>
                      <a:pt x="12625" y="10521"/>
                    </a:lnTo>
                    <a:lnTo>
                      <a:pt x="16428" y="12821"/>
                    </a:lnTo>
                    <a:lnTo>
                      <a:pt x="17797" y="15747"/>
                    </a:lnTo>
                    <a:lnTo>
                      <a:pt x="19014" y="18674"/>
                    </a:lnTo>
                    <a:lnTo>
                      <a:pt x="1901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6" name="Shape"/>
              <p:cNvSpPr/>
              <p:nvPr/>
            </p:nvSpPr>
            <p:spPr>
              <a:xfrm flipH="1">
                <a:off x="1434590" y="2016265"/>
                <a:ext cx="87769" cy="175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14" y="21600"/>
                    </a:moveTo>
                    <a:lnTo>
                      <a:pt x="6429" y="20448"/>
                    </a:lnTo>
                    <a:lnTo>
                      <a:pt x="10800" y="18000"/>
                    </a:lnTo>
                    <a:lnTo>
                      <a:pt x="12857" y="15552"/>
                    </a:lnTo>
                    <a:lnTo>
                      <a:pt x="15171" y="11952"/>
                    </a:lnTo>
                    <a:lnTo>
                      <a:pt x="17229" y="9648"/>
                    </a:lnTo>
                    <a:lnTo>
                      <a:pt x="19543" y="6048"/>
                    </a:lnTo>
                    <a:lnTo>
                      <a:pt x="19543" y="3600"/>
                    </a:lnTo>
                    <a:lnTo>
                      <a:pt x="21600" y="0"/>
                    </a:lnTo>
                    <a:lnTo>
                      <a:pt x="17229" y="0"/>
                    </a:lnTo>
                    <a:lnTo>
                      <a:pt x="15171" y="3600"/>
                    </a:lnTo>
                    <a:lnTo>
                      <a:pt x="15171" y="6048"/>
                    </a:lnTo>
                    <a:lnTo>
                      <a:pt x="12857" y="8352"/>
                    </a:lnTo>
                    <a:lnTo>
                      <a:pt x="10800" y="11952"/>
                    </a:lnTo>
                    <a:lnTo>
                      <a:pt x="8743" y="14400"/>
                    </a:lnTo>
                    <a:lnTo>
                      <a:pt x="6429" y="16848"/>
                    </a:lnTo>
                    <a:lnTo>
                      <a:pt x="2314" y="18000"/>
                    </a:lnTo>
                    <a:lnTo>
                      <a:pt x="0" y="20448"/>
                    </a:lnTo>
                    <a:lnTo>
                      <a:pt x="231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7" name="Shape"/>
              <p:cNvSpPr/>
              <p:nvPr/>
            </p:nvSpPr>
            <p:spPr>
              <a:xfrm flipH="1">
                <a:off x="1512954" y="2162371"/>
                <a:ext cx="105532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3636" y="15882"/>
                    </a:lnTo>
                    <a:lnTo>
                      <a:pt x="5347" y="15882"/>
                    </a:lnTo>
                    <a:lnTo>
                      <a:pt x="8982" y="21600"/>
                    </a:lnTo>
                    <a:lnTo>
                      <a:pt x="17964" y="21600"/>
                    </a:lnTo>
                    <a:lnTo>
                      <a:pt x="21600" y="15882"/>
                    </a:lnTo>
                    <a:lnTo>
                      <a:pt x="19675" y="10800"/>
                    </a:lnTo>
                    <a:lnTo>
                      <a:pt x="8982" y="10800"/>
                    </a:lnTo>
                    <a:lnTo>
                      <a:pt x="7271" y="5718"/>
                    </a:lnTo>
                    <a:lnTo>
                      <a:pt x="3636" y="5718"/>
                    </a:lnTo>
                    <a:lnTo>
                      <a:pt x="1925" y="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8" name="Shape"/>
              <p:cNvSpPr/>
              <p:nvPr/>
            </p:nvSpPr>
            <p:spPr>
              <a:xfrm flipH="1">
                <a:off x="1609081" y="2005745"/>
                <a:ext cx="53289" cy="17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0" y="9584"/>
                    </a:moveTo>
                    <a:lnTo>
                      <a:pt x="0" y="9584"/>
                    </a:lnTo>
                    <a:lnTo>
                      <a:pt x="0" y="15592"/>
                    </a:lnTo>
                    <a:lnTo>
                      <a:pt x="3812" y="18024"/>
                    </a:lnTo>
                    <a:lnTo>
                      <a:pt x="7200" y="19168"/>
                    </a:lnTo>
                    <a:lnTo>
                      <a:pt x="10588" y="20456"/>
                    </a:lnTo>
                    <a:lnTo>
                      <a:pt x="14400" y="21600"/>
                    </a:lnTo>
                    <a:lnTo>
                      <a:pt x="17788" y="21600"/>
                    </a:lnTo>
                    <a:lnTo>
                      <a:pt x="21600" y="19168"/>
                    </a:lnTo>
                    <a:lnTo>
                      <a:pt x="14400" y="19168"/>
                    </a:lnTo>
                    <a:lnTo>
                      <a:pt x="14400" y="18024"/>
                    </a:lnTo>
                    <a:lnTo>
                      <a:pt x="7200" y="15592"/>
                    </a:lnTo>
                    <a:lnTo>
                      <a:pt x="7200" y="9584"/>
                    </a:lnTo>
                    <a:lnTo>
                      <a:pt x="0" y="9584"/>
                    </a:lnTo>
                    <a:lnTo>
                      <a:pt x="7200" y="9584"/>
                    </a:lnTo>
                    <a:lnTo>
                      <a:pt x="7200" y="0"/>
                    </a:lnTo>
                    <a:lnTo>
                      <a:pt x="0" y="9584"/>
                    </a:lnTo>
                    <a:lnTo>
                      <a:pt x="7200" y="958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09" name="Shape"/>
              <p:cNvSpPr/>
              <p:nvPr/>
            </p:nvSpPr>
            <p:spPr>
              <a:xfrm flipH="1">
                <a:off x="1644607" y="2084058"/>
                <a:ext cx="1776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468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0" name="Shape"/>
              <p:cNvSpPr/>
              <p:nvPr/>
            </p:nvSpPr>
            <p:spPr>
              <a:xfrm flipH="1">
                <a:off x="1644606" y="2103928"/>
                <a:ext cx="34482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6364" y="21600"/>
                    </a:lnTo>
                    <a:lnTo>
                      <a:pt x="21600" y="14688"/>
                    </a:lnTo>
                    <a:lnTo>
                      <a:pt x="21600" y="6912"/>
                    </a:lnTo>
                    <a:lnTo>
                      <a:pt x="10473" y="0"/>
                    </a:lnTo>
                    <a:lnTo>
                      <a:pt x="10473" y="691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1" name="Shape"/>
              <p:cNvSpPr/>
              <p:nvPr/>
            </p:nvSpPr>
            <p:spPr>
              <a:xfrm flipH="1">
                <a:off x="1662369" y="2054837"/>
                <a:ext cx="288382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296"/>
                    </a:moveTo>
                    <a:lnTo>
                      <a:pt x="1330" y="21600"/>
                    </a:lnTo>
                    <a:lnTo>
                      <a:pt x="2661" y="19296"/>
                    </a:lnTo>
                    <a:lnTo>
                      <a:pt x="3287" y="16992"/>
                    </a:lnTo>
                    <a:lnTo>
                      <a:pt x="4617" y="14400"/>
                    </a:lnTo>
                    <a:lnTo>
                      <a:pt x="5870" y="12096"/>
                    </a:lnTo>
                    <a:lnTo>
                      <a:pt x="7200" y="12096"/>
                    </a:lnTo>
                    <a:lnTo>
                      <a:pt x="8530" y="9792"/>
                    </a:lnTo>
                    <a:lnTo>
                      <a:pt x="9861" y="7200"/>
                    </a:lnTo>
                    <a:lnTo>
                      <a:pt x="11113" y="7200"/>
                    </a:lnTo>
                    <a:lnTo>
                      <a:pt x="12443" y="4896"/>
                    </a:lnTo>
                    <a:lnTo>
                      <a:pt x="13774" y="7200"/>
                    </a:lnTo>
                    <a:lnTo>
                      <a:pt x="15730" y="7200"/>
                    </a:lnTo>
                    <a:lnTo>
                      <a:pt x="17061" y="9792"/>
                    </a:lnTo>
                    <a:lnTo>
                      <a:pt x="18391" y="12096"/>
                    </a:lnTo>
                    <a:lnTo>
                      <a:pt x="19643" y="14400"/>
                    </a:lnTo>
                    <a:lnTo>
                      <a:pt x="20348" y="19296"/>
                    </a:lnTo>
                    <a:lnTo>
                      <a:pt x="21600" y="14400"/>
                    </a:lnTo>
                    <a:lnTo>
                      <a:pt x="20348" y="9792"/>
                    </a:lnTo>
                    <a:lnTo>
                      <a:pt x="19017" y="7200"/>
                    </a:lnTo>
                    <a:lnTo>
                      <a:pt x="16357" y="2592"/>
                    </a:lnTo>
                    <a:lnTo>
                      <a:pt x="15104" y="2592"/>
                    </a:lnTo>
                    <a:lnTo>
                      <a:pt x="13774" y="0"/>
                    </a:lnTo>
                    <a:lnTo>
                      <a:pt x="12443" y="2592"/>
                    </a:lnTo>
                    <a:lnTo>
                      <a:pt x="9861" y="2592"/>
                    </a:lnTo>
                    <a:lnTo>
                      <a:pt x="7200" y="7200"/>
                    </a:lnTo>
                    <a:lnTo>
                      <a:pt x="5870" y="9792"/>
                    </a:lnTo>
                    <a:lnTo>
                      <a:pt x="4617" y="9792"/>
                    </a:lnTo>
                    <a:lnTo>
                      <a:pt x="1957" y="14400"/>
                    </a:lnTo>
                    <a:lnTo>
                      <a:pt x="704" y="16992"/>
                    </a:lnTo>
                    <a:lnTo>
                      <a:pt x="1330" y="19296"/>
                    </a:lnTo>
                    <a:lnTo>
                      <a:pt x="0" y="19296"/>
                    </a:lnTo>
                    <a:lnTo>
                      <a:pt x="0" y="21600"/>
                    </a:lnTo>
                    <a:lnTo>
                      <a:pt x="1330" y="21600"/>
                    </a:lnTo>
                    <a:lnTo>
                      <a:pt x="0" y="1929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2" name="Shape"/>
              <p:cNvSpPr/>
              <p:nvPr/>
            </p:nvSpPr>
            <p:spPr>
              <a:xfrm flipH="1">
                <a:off x="1932987" y="1898211"/>
                <a:ext cx="70006" cy="23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687"/>
                    </a:lnTo>
                    <a:lnTo>
                      <a:pt x="2579" y="5373"/>
                    </a:lnTo>
                    <a:lnTo>
                      <a:pt x="5481" y="8167"/>
                    </a:lnTo>
                    <a:lnTo>
                      <a:pt x="10639" y="13540"/>
                    </a:lnTo>
                    <a:lnTo>
                      <a:pt x="13540" y="16227"/>
                    </a:lnTo>
                    <a:lnTo>
                      <a:pt x="16119" y="18913"/>
                    </a:lnTo>
                    <a:lnTo>
                      <a:pt x="16119" y="21600"/>
                    </a:lnTo>
                    <a:lnTo>
                      <a:pt x="21600" y="21600"/>
                    </a:lnTo>
                    <a:lnTo>
                      <a:pt x="21600" y="18913"/>
                    </a:lnTo>
                    <a:lnTo>
                      <a:pt x="19021" y="15367"/>
                    </a:lnTo>
                    <a:lnTo>
                      <a:pt x="16119" y="12573"/>
                    </a:lnTo>
                    <a:lnTo>
                      <a:pt x="13540" y="9887"/>
                    </a:lnTo>
                    <a:lnTo>
                      <a:pt x="10639" y="8167"/>
                    </a:lnTo>
                    <a:lnTo>
                      <a:pt x="8060" y="5373"/>
                    </a:lnTo>
                    <a:lnTo>
                      <a:pt x="5481" y="2687"/>
                    </a:lnTo>
                    <a:lnTo>
                      <a:pt x="54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3" name="Shape"/>
              <p:cNvSpPr/>
              <p:nvPr/>
            </p:nvSpPr>
            <p:spPr>
              <a:xfrm flipH="1">
                <a:off x="1880744" y="1819898"/>
                <a:ext cx="122249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3" y="0"/>
                    </a:moveTo>
                    <a:lnTo>
                      <a:pt x="16985" y="2901"/>
                    </a:lnTo>
                    <a:lnTo>
                      <a:pt x="15508" y="2901"/>
                    </a:lnTo>
                    <a:lnTo>
                      <a:pt x="9231" y="8060"/>
                    </a:lnTo>
                    <a:lnTo>
                      <a:pt x="6092" y="8060"/>
                    </a:lnTo>
                    <a:lnTo>
                      <a:pt x="3138" y="13540"/>
                    </a:lnTo>
                    <a:lnTo>
                      <a:pt x="1477" y="16119"/>
                    </a:lnTo>
                    <a:lnTo>
                      <a:pt x="0" y="21600"/>
                    </a:lnTo>
                    <a:lnTo>
                      <a:pt x="3138" y="21600"/>
                    </a:lnTo>
                    <a:lnTo>
                      <a:pt x="4615" y="19021"/>
                    </a:lnTo>
                    <a:lnTo>
                      <a:pt x="6092" y="16119"/>
                    </a:lnTo>
                    <a:lnTo>
                      <a:pt x="7754" y="13540"/>
                    </a:lnTo>
                    <a:lnTo>
                      <a:pt x="10892" y="13540"/>
                    </a:lnTo>
                    <a:lnTo>
                      <a:pt x="13846" y="10961"/>
                    </a:lnTo>
                    <a:lnTo>
                      <a:pt x="16985" y="8060"/>
                    </a:lnTo>
                    <a:lnTo>
                      <a:pt x="18462" y="5481"/>
                    </a:lnTo>
                    <a:lnTo>
                      <a:pt x="21600" y="2901"/>
                    </a:lnTo>
                    <a:lnTo>
                      <a:pt x="20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4" name="Shape"/>
              <p:cNvSpPr/>
              <p:nvPr/>
            </p:nvSpPr>
            <p:spPr>
              <a:xfrm flipH="1">
                <a:off x="1828502" y="1722883"/>
                <a:ext cx="60603" cy="10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21" y="0"/>
                    </a:moveTo>
                    <a:lnTo>
                      <a:pt x="15641" y="1878"/>
                    </a:lnTo>
                    <a:lnTo>
                      <a:pt x="15641" y="5870"/>
                    </a:lnTo>
                    <a:lnTo>
                      <a:pt x="12290" y="7748"/>
                    </a:lnTo>
                    <a:lnTo>
                      <a:pt x="12290" y="9626"/>
                    </a:lnTo>
                    <a:lnTo>
                      <a:pt x="9310" y="11739"/>
                    </a:lnTo>
                    <a:lnTo>
                      <a:pt x="5959" y="13617"/>
                    </a:lnTo>
                    <a:lnTo>
                      <a:pt x="2979" y="15730"/>
                    </a:lnTo>
                    <a:lnTo>
                      <a:pt x="0" y="17609"/>
                    </a:lnTo>
                    <a:lnTo>
                      <a:pt x="0" y="19487"/>
                    </a:lnTo>
                    <a:lnTo>
                      <a:pt x="2979" y="21600"/>
                    </a:lnTo>
                    <a:lnTo>
                      <a:pt x="5959" y="19487"/>
                    </a:lnTo>
                    <a:lnTo>
                      <a:pt x="9310" y="17609"/>
                    </a:lnTo>
                    <a:lnTo>
                      <a:pt x="18621" y="11739"/>
                    </a:lnTo>
                    <a:lnTo>
                      <a:pt x="18621" y="7748"/>
                    </a:lnTo>
                    <a:lnTo>
                      <a:pt x="21600" y="5870"/>
                    </a:lnTo>
                    <a:lnTo>
                      <a:pt x="21600" y="1878"/>
                    </a:lnTo>
                    <a:lnTo>
                      <a:pt x="18621" y="3757"/>
                    </a:lnTo>
                    <a:lnTo>
                      <a:pt x="18621" y="0"/>
                    </a:lnTo>
                    <a:lnTo>
                      <a:pt x="15641" y="0"/>
                    </a:lnTo>
                    <a:lnTo>
                      <a:pt x="15641" y="1878"/>
                    </a:lnTo>
                    <a:lnTo>
                      <a:pt x="186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5" name="Shape"/>
              <p:cNvSpPr/>
              <p:nvPr/>
            </p:nvSpPr>
            <p:spPr>
              <a:xfrm flipH="1">
                <a:off x="1732374" y="1683142"/>
                <a:ext cx="104487" cy="6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2" y="0"/>
                    </a:moveTo>
                    <a:lnTo>
                      <a:pt x="14472" y="9153"/>
                    </a:lnTo>
                    <a:lnTo>
                      <a:pt x="12744" y="12447"/>
                    </a:lnTo>
                    <a:lnTo>
                      <a:pt x="9072" y="12447"/>
                    </a:lnTo>
                    <a:lnTo>
                      <a:pt x="5400" y="15376"/>
                    </a:lnTo>
                    <a:lnTo>
                      <a:pt x="3672" y="15376"/>
                    </a:lnTo>
                    <a:lnTo>
                      <a:pt x="0" y="12447"/>
                    </a:lnTo>
                    <a:lnTo>
                      <a:pt x="0" y="18305"/>
                    </a:lnTo>
                    <a:lnTo>
                      <a:pt x="3672" y="21600"/>
                    </a:lnTo>
                    <a:lnTo>
                      <a:pt x="5400" y="21600"/>
                    </a:lnTo>
                    <a:lnTo>
                      <a:pt x="9072" y="18305"/>
                    </a:lnTo>
                    <a:lnTo>
                      <a:pt x="10800" y="18305"/>
                    </a:lnTo>
                    <a:lnTo>
                      <a:pt x="14472" y="15376"/>
                    </a:lnTo>
                    <a:lnTo>
                      <a:pt x="16200" y="12447"/>
                    </a:lnTo>
                    <a:lnTo>
                      <a:pt x="19872" y="9153"/>
                    </a:lnTo>
                    <a:lnTo>
                      <a:pt x="21600" y="6224"/>
                    </a:lnTo>
                    <a:lnTo>
                      <a:pt x="19872" y="6224"/>
                    </a:lnTo>
                    <a:lnTo>
                      <a:pt x="1987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6" name="Shape"/>
              <p:cNvSpPr/>
              <p:nvPr/>
            </p:nvSpPr>
            <p:spPr>
              <a:xfrm flipH="1">
                <a:off x="1670728" y="1683143"/>
                <a:ext cx="70006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902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7" name="Shape"/>
              <p:cNvSpPr/>
              <p:nvPr/>
            </p:nvSpPr>
            <p:spPr>
              <a:xfrm flipH="1">
                <a:off x="1442949" y="1448204"/>
                <a:ext cx="289427" cy="225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697"/>
                    </a:moveTo>
                    <a:lnTo>
                      <a:pt x="20274" y="18802"/>
                    </a:lnTo>
                    <a:lnTo>
                      <a:pt x="18949" y="15892"/>
                    </a:lnTo>
                    <a:lnTo>
                      <a:pt x="17623" y="14102"/>
                    </a:lnTo>
                    <a:lnTo>
                      <a:pt x="16375" y="11304"/>
                    </a:lnTo>
                    <a:lnTo>
                      <a:pt x="15050" y="9401"/>
                    </a:lnTo>
                    <a:lnTo>
                      <a:pt x="13724" y="6603"/>
                    </a:lnTo>
                    <a:lnTo>
                      <a:pt x="11775" y="5596"/>
                    </a:lnTo>
                    <a:lnTo>
                      <a:pt x="9825" y="3805"/>
                    </a:lnTo>
                    <a:lnTo>
                      <a:pt x="7174" y="3805"/>
                    </a:lnTo>
                    <a:lnTo>
                      <a:pt x="6550" y="4701"/>
                    </a:lnTo>
                    <a:lnTo>
                      <a:pt x="3275" y="4701"/>
                    </a:lnTo>
                    <a:lnTo>
                      <a:pt x="3275" y="3805"/>
                    </a:lnTo>
                    <a:lnTo>
                      <a:pt x="2651" y="3805"/>
                    </a:lnTo>
                    <a:lnTo>
                      <a:pt x="2027" y="2798"/>
                    </a:lnTo>
                    <a:lnTo>
                      <a:pt x="2027" y="1903"/>
                    </a:lnTo>
                    <a:lnTo>
                      <a:pt x="1326" y="1007"/>
                    </a:lnTo>
                    <a:lnTo>
                      <a:pt x="1326" y="0"/>
                    </a:lnTo>
                    <a:lnTo>
                      <a:pt x="702" y="0"/>
                    </a:lnTo>
                    <a:lnTo>
                      <a:pt x="702" y="1007"/>
                    </a:lnTo>
                    <a:lnTo>
                      <a:pt x="0" y="2798"/>
                    </a:lnTo>
                    <a:lnTo>
                      <a:pt x="0" y="3805"/>
                    </a:lnTo>
                    <a:lnTo>
                      <a:pt x="702" y="5596"/>
                    </a:lnTo>
                    <a:lnTo>
                      <a:pt x="1326" y="6603"/>
                    </a:lnTo>
                    <a:lnTo>
                      <a:pt x="2027" y="7498"/>
                    </a:lnTo>
                    <a:lnTo>
                      <a:pt x="3275" y="8506"/>
                    </a:lnTo>
                    <a:lnTo>
                      <a:pt x="3977" y="10296"/>
                    </a:lnTo>
                    <a:lnTo>
                      <a:pt x="4601" y="11304"/>
                    </a:lnTo>
                    <a:lnTo>
                      <a:pt x="5225" y="12199"/>
                    </a:lnTo>
                    <a:lnTo>
                      <a:pt x="4601" y="13094"/>
                    </a:lnTo>
                    <a:lnTo>
                      <a:pt x="4601" y="14102"/>
                    </a:lnTo>
                    <a:lnTo>
                      <a:pt x="3977" y="14997"/>
                    </a:lnTo>
                    <a:lnTo>
                      <a:pt x="3977" y="16899"/>
                    </a:lnTo>
                    <a:lnTo>
                      <a:pt x="4601" y="16899"/>
                    </a:lnTo>
                    <a:lnTo>
                      <a:pt x="5225" y="15892"/>
                    </a:lnTo>
                    <a:lnTo>
                      <a:pt x="7174" y="15892"/>
                    </a:lnTo>
                    <a:lnTo>
                      <a:pt x="7174" y="14997"/>
                    </a:lnTo>
                    <a:lnTo>
                      <a:pt x="7876" y="14997"/>
                    </a:lnTo>
                    <a:lnTo>
                      <a:pt x="8500" y="15892"/>
                    </a:lnTo>
                    <a:lnTo>
                      <a:pt x="8500" y="16899"/>
                    </a:lnTo>
                    <a:lnTo>
                      <a:pt x="11151" y="16899"/>
                    </a:lnTo>
                    <a:lnTo>
                      <a:pt x="11775" y="15892"/>
                    </a:lnTo>
                    <a:lnTo>
                      <a:pt x="12399" y="15892"/>
                    </a:lnTo>
                    <a:lnTo>
                      <a:pt x="13724" y="16899"/>
                    </a:lnTo>
                    <a:lnTo>
                      <a:pt x="15050" y="17795"/>
                    </a:lnTo>
                    <a:lnTo>
                      <a:pt x="15674" y="18802"/>
                    </a:lnTo>
                    <a:lnTo>
                      <a:pt x="18325" y="20593"/>
                    </a:lnTo>
                    <a:lnTo>
                      <a:pt x="18949" y="21600"/>
                    </a:lnTo>
                    <a:lnTo>
                      <a:pt x="20274" y="21600"/>
                    </a:lnTo>
                    <a:lnTo>
                      <a:pt x="21600" y="19697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8" name="Shape"/>
              <p:cNvSpPr/>
              <p:nvPr/>
            </p:nvSpPr>
            <p:spPr>
              <a:xfrm flipH="1">
                <a:off x="1434590" y="1477426"/>
                <a:ext cx="166133" cy="1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309"/>
                    </a:moveTo>
                    <a:lnTo>
                      <a:pt x="3396" y="3396"/>
                    </a:lnTo>
                    <a:lnTo>
                      <a:pt x="8015" y="8015"/>
                    </a:lnTo>
                    <a:lnTo>
                      <a:pt x="10189" y="11411"/>
                    </a:lnTo>
                    <a:lnTo>
                      <a:pt x="12498" y="13721"/>
                    </a:lnTo>
                    <a:lnTo>
                      <a:pt x="14808" y="17117"/>
                    </a:lnTo>
                    <a:lnTo>
                      <a:pt x="16981" y="19426"/>
                    </a:lnTo>
                    <a:lnTo>
                      <a:pt x="20513" y="21600"/>
                    </a:lnTo>
                    <a:lnTo>
                      <a:pt x="21600" y="19426"/>
                    </a:lnTo>
                    <a:lnTo>
                      <a:pt x="18204" y="18204"/>
                    </a:lnTo>
                    <a:lnTo>
                      <a:pt x="15894" y="15894"/>
                    </a:lnTo>
                    <a:lnTo>
                      <a:pt x="13585" y="12498"/>
                    </a:lnTo>
                    <a:lnTo>
                      <a:pt x="12498" y="10325"/>
                    </a:lnTo>
                    <a:lnTo>
                      <a:pt x="10189" y="6928"/>
                    </a:lnTo>
                    <a:lnTo>
                      <a:pt x="8015" y="4619"/>
                    </a:lnTo>
                    <a:lnTo>
                      <a:pt x="4483" y="2309"/>
                    </a:lnTo>
                    <a:lnTo>
                      <a:pt x="0" y="0"/>
                    </a:lnTo>
                    <a:lnTo>
                      <a:pt x="0" y="230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19" name="Shape"/>
              <p:cNvSpPr/>
              <p:nvPr/>
            </p:nvSpPr>
            <p:spPr>
              <a:xfrm flipH="1">
                <a:off x="1600722" y="1477425"/>
                <a:ext cx="87770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21600"/>
                    </a:lnTo>
                    <a:lnTo>
                      <a:pt x="12857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lnTo>
                      <a:pt x="12857" y="0"/>
                    </a:lnTo>
                    <a:lnTo>
                      <a:pt x="10800" y="7776"/>
                    </a:lnTo>
                    <a:lnTo>
                      <a:pt x="2314" y="777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0" name="Shape"/>
              <p:cNvSpPr/>
              <p:nvPr/>
            </p:nvSpPr>
            <p:spPr>
              <a:xfrm flipH="1">
                <a:off x="1679087" y="1448204"/>
                <a:ext cx="53289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0" y="3888"/>
                    </a:moveTo>
                    <a:lnTo>
                      <a:pt x="7200" y="7344"/>
                    </a:lnTo>
                    <a:lnTo>
                      <a:pt x="7200" y="3888"/>
                    </a:lnTo>
                    <a:lnTo>
                      <a:pt x="3812" y="3888"/>
                    </a:lnTo>
                    <a:lnTo>
                      <a:pt x="3812" y="7344"/>
                    </a:lnTo>
                    <a:lnTo>
                      <a:pt x="7200" y="7344"/>
                    </a:lnTo>
                    <a:lnTo>
                      <a:pt x="11012" y="10800"/>
                    </a:lnTo>
                    <a:lnTo>
                      <a:pt x="11012" y="14688"/>
                    </a:lnTo>
                    <a:lnTo>
                      <a:pt x="17788" y="21600"/>
                    </a:lnTo>
                    <a:lnTo>
                      <a:pt x="21600" y="14688"/>
                    </a:lnTo>
                    <a:lnTo>
                      <a:pt x="17788" y="14688"/>
                    </a:lnTo>
                    <a:lnTo>
                      <a:pt x="17788" y="10800"/>
                    </a:lnTo>
                    <a:lnTo>
                      <a:pt x="14400" y="7344"/>
                    </a:lnTo>
                    <a:lnTo>
                      <a:pt x="14400" y="3888"/>
                    </a:lnTo>
                    <a:lnTo>
                      <a:pt x="11012" y="0"/>
                    </a:lnTo>
                    <a:lnTo>
                      <a:pt x="3812" y="0"/>
                    </a:lnTo>
                    <a:lnTo>
                      <a:pt x="0" y="3888"/>
                    </a:lnTo>
                    <a:lnTo>
                      <a:pt x="7200" y="38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1" name="Shape"/>
              <p:cNvSpPr/>
              <p:nvPr/>
            </p:nvSpPr>
            <p:spPr>
              <a:xfrm flipH="1">
                <a:off x="1662369" y="1458724"/>
                <a:ext cx="78365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872"/>
                    </a:moveTo>
                    <a:lnTo>
                      <a:pt x="19296" y="16200"/>
                    </a:lnTo>
                    <a:lnTo>
                      <a:pt x="14400" y="14472"/>
                    </a:lnTo>
                    <a:lnTo>
                      <a:pt x="12096" y="10800"/>
                    </a:lnTo>
                    <a:lnTo>
                      <a:pt x="9792" y="8856"/>
                    </a:lnTo>
                    <a:lnTo>
                      <a:pt x="7200" y="7128"/>
                    </a:lnTo>
                    <a:lnTo>
                      <a:pt x="4896" y="5400"/>
                    </a:lnTo>
                    <a:lnTo>
                      <a:pt x="4896" y="3456"/>
                    </a:lnTo>
                    <a:lnTo>
                      <a:pt x="7200" y="0"/>
                    </a:lnTo>
                    <a:lnTo>
                      <a:pt x="2304" y="0"/>
                    </a:lnTo>
                    <a:lnTo>
                      <a:pt x="0" y="3456"/>
                    </a:lnTo>
                    <a:lnTo>
                      <a:pt x="0" y="7128"/>
                    </a:lnTo>
                    <a:lnTo>
                      <a:pt x="2304" y="8856"/>
                    </a:lnTo>
                    <a:lnTo>
                      <a:pt x="4896" y="12528"/>
                    </a:lnTo>
                    <a:lnTo>
                      <a:pt x="9792" y="14472"/>
                    </a:lnTo>
                    <a:lnTo>
                      <a:pt x="19296" y="21600"/>
                    </a:lnTo>
                    <a:lnTo>
                      <a:pt x="21600" y="198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2" name="Shape"/>
              <p:cNvSpPr/>
              <p:nvPr/>
            </p:nvSpPr>
            <p:spPr>
              <a:xfrm flipH="1">
                <a:off x="1652965" y="1566258"/>
                <a:ext cx="35527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718" y="16119"/>
                    </a:moveTo>
                    <a:lnTo>
                      <a:pt x="10800" y="16119"/>
                    </a:lnTo>
                    <a:lnTo>
                      <a:pt x="10800" y="10639"/>
                    </a:lnTo>
                    <a:lnTo>
                      <a:pt x="15882" y="10639"/>
                    </a:lnTo>
                    <a:lnTo>
                      <a:pt x="15882" y="5158"/>
                    </a:lnTo>
                    <a:lnTo>
                      <a:pt x="21600" y="2579"/>
                    </a:lnTo>
                    <a:lnTo>
                      <a:pt x="15882" y="0"/>
                    </a:lnTo>
                    <a:lnTo>
                      <a:pt x="10800" y="2579"/>
                    </a:lnTo>
                    <a:lnTo>
                      <a:pt x="5718" y="2579"/>
                    </a:lnTo>
                    <a:lnTo>
                      <a:pt x="5718" y="8060"/>
                    </a:lnTo>
                    <a:lnTo>
                      <a:pt x="0" y="10639"/>
                    </a:lnTo>
                    <a:lnTo>
                      <a:pt x="0" y="16119"/>
                    </a:lnTo>
                    <a:lnTo>
                      <a:pt x="5718" y="18699"/>
                    </a:lnTo>
                    <a:lnTo>
                      <a:pt x="15882" y="18699"/>
                    </a:lnTo>
                    <a:lnTo>
                      <a:pt x="5718" y="18699"/>
                    </a:lnTo>
                    <a:lnTo>
                      <a:pt x="10800" y="21600"/>
                    </a:lnTo>
                    <a:lnTo>
                      <a:pt x="15882" y="18699"/>
                    </a:lnTo>
                    <a:lnTo>
                      <a:pt x="5718" y="1611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3" name="Shape"/>
              <p:cNvSpPr/>
              <p:nvPr/>
            </p:nvSpPr>
            <p:spPr>
              <a:xfrm flipH="1">
                <a:off x="1618486" y="1584960"/>
                <a:ext cx="60602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21" y="4629"/>
                    </a:moveTo>
                    <a:lnTo>
                      <a:pt x="15269" y="4629"/>
                    </a:lnTo>
                    <a:lnTo>
                      <a:pt x="15269" y="8743"/>
                    </a:lnTo>
                    <a:lnTo>
                      <a:pt x="2979" y="8743"/>
                    </a:lnTo>
                    <a:lnTo>
                      <a:pt x="0" y="12857"/>
                    </a:lnTo>
                    <a:lnTo>
                      <a:pt x="0" y="17486"/>
                    </a:lnTo>
                    <a:lnTo>
                      <a:pt x="5959" y="21600"/>
                    </a:lnTo>
                    <a:lnTo>
                      <a:pt x="5959" y="17486"/>
                    </a:lnTo>
                    <a:lnTo>
                      <a:pt x="15269" y="17486"/>
                    </a:lnTo>
                    <a:lnTo>
                      <a:pt x="21600" y="8743"/>
                    </a:lnTo>
                    <a:lnTo>
                      <a:pt x="15269" y="8743"/>
                    </a:lnTo>
                    <a:lnTo>
                      <a:pt x="18621" y="4629"/>
                    </a:lnTo>
                    <a:lnTo>
                      <a:pt x="15269" y="0"/>
                    </a:lnTo>
                    <a:lnTo>
                      <a:pt x="15269" y="4629"/>
                    </a:lnTo>
                    <a:lnTo>
                      <a:pt x="18621" y="46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4" name="Shape"/>
              <p:cNvSpPr/>
              <p:nvPr/>
            </p:nvSpPr>
            <p:spPr>
              <a:xfrm flipH="1">
                <a:off x="1609081" y="1595479"/>
                <a:ext cx="27167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23" y="10473"/>
                    </a:moveTo>
                    <a:lnTo>
                      <a:pt x="21600" y="16364"/>
                    </a:lnTo>
                    <a:lnTo>
                      <a:pt x="21600" y="5236"/>
                    </a:lnTo>
                    <a:lnTo>
                      <a:pt x="14123" y="0"/>
                    </a:lnTo>
                    <a:lnTo>
                      <a:pt x="7477" y="0"/>
                    </a:lnTo>
                    <a:lnTo>
                      <a:pt x="0" y="5236"/>
                    </a:lnTo>
                    <a:lnTo>
                      <a:pt x="7477" y="10473"/>
                    </a:lnTo>
                    <a:lnTo>
                      <a:pt x="7477" y="16364"/>
                    </a:lnTo>
                    <a:lnTo>
                      <a:pt x="14123" y="21600"/>
                    </a:lnTo>
                    <a:lnTo>
                      <a:pt x="7477" y="16364"/>
                    </a:lnTo>
                    <a:lnTo>
                      <a:pt x="7477" y="21600"/>
                    </a:lnTo>
                    <a:lnTo>
                      <a:pt x="14123" y="21600"/>
                    </a:lnTo>
                    <a:lnTo>
                      <a:pt x="14123" y="104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5" name="Shape"/>
              <p:cNvSpPr/>
              <p:nvPr/>
            </p:nvSpPr>
            <p:spPr>
              <a:xfrm flipH="1">
                <a:off x="1566243" y="1604830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144" y="0"/>
                    </a:lnTo>
                    <a:lnTo>
                      <a:pt x="14688" y="6912"/>
                    </a:lnTo>
                    <a:lnTo>
                      <a:pt x="0" y="6912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4688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6" name="Shape"/>
              <p:cNvSpPr/>
              <p:nvPr/>
            </p:nvSpPr>
            <p:spPr>
              <a:xfrm flipH="1">
                <a:off x="1426231" y="1604830"/>
                <a:ext cx="140012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16119"/>
                    </a:moveTo>
                    <a:lnTo>
                      <a:pt x="19021" y="13540"/>
                    </a:lnTo>
                    <a:lnTo>
                      <a:pt x="16281" y="16119"/>
                    </a:lnTo>
                    <a:lnTo>
                      <a:pt x="13540" y="16119"/>
                    </a:lnTo>
                    <a:lnTo>
                      <a:pt x="12251" y="13540"/>
                    </a:lnTo>
                    <a:lnTo>
                      <a:pt x="10800" y="13540"/>
                    </a:lnTo>
                    <a:lnTo>
                      <a:pt x="8221" y="8060"/>
                    </a:lnTo>
                    <a:lnTo>
                      <a:pt x="5481" y="5481"/>
                    </a:lnTo>
                    <a:lnTo>
                      <a:pt x="2740" y="2579"/>
                    </a:lnTo>
                    <a:lnTo>
                      <a:pt x="0" y="0"/>
                    </a:lnTo>
                    <a:lnTo>
                      <a:pt x="0" y="5481"/>
                    </a:lnTo>
                    <a:lnTo>
                      <a:pt x="2740" y="8060"/>
                    </a:lnTo>
                    <a:lnTo>
                      <a:pt x="4191" y="10961"/>
                    </a:lnTo>
                    <a:lnTo>
                      <a:pt x="6770" y="13540"/>
                    </a:lnTo>
                    <a:lnTo>
                      <a:pt x="8221" y="16119"/>
                    </a:lnTo>
                    <a:lnTo>
                      <a:pt x="10800" y="19021"/>
                    </a:lnTo>
                    <a:lnTo>
                      <a:pt x="13540" y="21600"/>
                    </a:lnTo>
                    <a:lnTo>
                      <a:pt x="17570" y="21600"/>
                    </a:lnTo>
                    <a:lnTo>
                      <a:pt x="20310" y="16119"/>
                    </a:lnTo>
                    <a:lnTo>
                      <a:pt x="20310" y="10961"/>
                    </a:lnTo>
                    <a:lnTo>
                      <a:pt x="20310" y="16119"/>
                    </a:lnTo>
                    <a:lnTo>
                      <a:pt x="21600" y="13540"/>
                    </a:lnTo>
                    <a:lnTo>
                      <a:pt x="20310" y="10961"/>
                    </a:lnTo>
                    <a:lnTo>
                      <a:pt x="19021" y="1611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7" name="Shape"/>
              <p:cNvSpPr/>
              <p:nvPr/>
            </p:nvSpPr>
            <p:spPr>
              <a:xfrm flipH="1">
                <a:off x="1915225" y="1291578"/>
                <a:ext cx="157774" cy="23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36" y="0"/>
                    </a:moveTo>
                    <a:lnTo>
                      <a:pt x="16736" y="1827"/>
                    </a:lnTo>
                    <a:lnTo>
                      <a:pt x="18024" y="2687"/>
                    </a:lnTo>
                    <a:lnTo>
                      <a:pt x="19168" y="3654"/>
                    </a:lnTo>
                    <a:lnTo>
                      <a:pt x="20313" y="3654"/>
                    </a:lnTo>
                    <a:lnTo>
                      <a:pt x="21600" y="4513"/>
                    </a:lnTo>
                    <a:lnTo>
                      <a:pt x="21600" y="6340"/>
                    </a:lnTo>
                    <a:lnTo>
                      <a:pt x="20313" y="6340"/>
                    </a:lnTo>
                    <a:lnTo>
                      <a:pt x="19168" y="7200"/>
                    </a:lnTo>
                    <a:lnTo>
                      <a:pt x="20313" y="9027"/>
                    </a:lnTo>
                    <a:lnTo>
                      <a:pt x="20313" y="11713"/>
                    </a:lnTo>
                    <a:lnTo>
                      <a:pt x="19168" y="13540"/>
                    </a:lnTo>
                    <a:lnTo>
                      <a:pt x="19168" y="15367"/>
                    </a:lnTo>
                    <a:lnTo>
                      <a:pt x="18024" y="17087"/>
                    </a:lnTo>
                    <a:lnTo>
                      <a:pt x="15592" y="18054"/>
                    </a:lnTo>
                    <a:lnTo>
                      <a:pt x="14305" y="19773"/>
                    </a:lnTo>
                    <a:lnTo>
                      <a:pt x="13160" y="20740"/>
                    </a:lnTo>
                    <a:lnTo>
                      <a:pt x="12016" y="21600"/>
                    </a:lnTo>
                    <a:lnTo>
                      <a:pt x="8440" y="21600"/>
                    </a:lnTo>
                    <a:lnTo>
                      <a:pt x="7152" y="20740"/>
                    </a:lnTo>
                    <a:lnTo>
                      <a:pt x="4721" y="20740"/>
                    </a:lnTo>
                    <a:lnTo>
                      <a:pt x="4721" y="19773"/>
                    </a:lnTo>
                    <a:lnTo>
                      <a:pt x="1144" y="17087"/>
                    </a:lnTo>
                    <a:lnTo>
                      <a:pt x="0" y="15367"/>
                    </a:lnTo>
                    <a:lnTo>
                      <a:pt x="0" y="13540"/>
                    </a:lnTo>
                    <a:lnTo>
                      <a:pt x="1144" y="11713"/>
                    </a:lnTo>
                    <a:lnTo>
                      <a:pt x="2432" y="10854"/>
                    </a:lnTo>
                    <a:lnTo>
                      <a:pt x="3576" y="9887"/>
                    </a:lnTo>
                    <a:lnTo>
                      <a:pt x="7152" y="7200"/>
                    </a:lnTo>
                    <a:lnTo>
                      <a:pt x="9584" y="6340"/>
                    </a:lnTo>
                    <a:lnTo>
                      <a:pt x="10728" y="5373"/>
                    </a:lnTo>
                    <a:lnTo>
                      <a:pt x="13160" y="3654"/>
                    </a:lnTo>
                    <a:lnTo>
                      <a:pt x="14305" y="2687"/>
                    </a:lnTo>
                    <a:lnTo>
                      <a:pt x="15592" y="967"/>
                    </a:lnTo>
                    <a:lnTo>
                      <a:pt x="16736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8" name="Shape"/>
              <p:cNvSpPr/>
              <p:nvPr/>
            </p:nvSpPr>
            <p:spPr>
              <a:xfrm flipH="1">
                <a:off x="1906866" y="1282227"/>
                <a:ext cx="52244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3540"/>
                    </a:lnTo>
                    <a:lnTo>
                      <a:pt x="18144" y="10639"/>
                    </a:lnTo>
                    <a:lnTo>
                      <a:pt x="10800" y="10639"/>
                    </a:lnTo>
                    <a:lnTo>
                      <a:pt x="7344" y="8060"/>
                    </a:lnTo>
                    <a:lnTo>
                      <a:pt x="7344" y="2579"/>
                    </a:lnTo>
                    <a:lnTo>
                      <a:pt x="0" y="0"/>
                    </a:lnTo>
                    <a:lnTo>
                      <a:pt x="0" y="10639"/>
                    </a:lnTo>
                    <a:lnTo>
                      <a:pt x="3456" y="13540"/>
                    </a:lnTo>
                    <a:lnTo>
                      <a:pt x="7344" y="13540"/>
                    </a:lnTo>
                    <a:lnTo>
                      <a:pt x="14256" y="16119"/>
                    </a:lnTo>
                    <a:lnTo>
                      <a:pt x="14256" y="1869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" name="Shape"/>
              <p:cNvSpPr/>
              <p:nvPr/>
            </p:nvSpPr>
            <p:spPr>
              <a:xfrm flipH="1">
                <a:off x="1906865" y="1350021"/>
                <a:ext cx="34482" cy="30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14123"/>
                    </a:moveTo>
                    <a:lnTo>
                      <a:pt x="10473" y="21600"/>
                    </a:lnTo>
                    <a:lnTo>
                      <a:pt x="10473" y="14123"/>
                    </a:lnTo>
                    <a:lnTo>
                      <a:pt x="16364" y="14123"/>
                    </a:lnTo>
                    <a:lnTo>
                      <a:pt x="21600" y="7477"/>
                    </a:lnTo>
                    <a:lnTo>
                      <a:pt x="10473" y="0"/>
                    </a:lnTo>
                    <a:lnTo>
                      <a:pt x="5236" y="7477"/>
                    </a:lnTo>
                    <a:lnTo>
                      <a:pt x="0" y="7477"/>
                    </a:lnTo>
                    <a:lnTo>
                      <a:pt x="0" y="21600"/>
                    </a:lnTo>
                    <a:lnTo>
                      <a:pt x="10473" y="1412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0" name="Shape"/>
              <p:cNvSpPr/>
              <p:nvPr/>
            </p:nvSpPr>
            <p:spPr>
              <a:xfrm flipH="1">
                <a:off x="1915224" y="1369891"/>
                <a:ext cx="70007" cy="15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79" y="21600"/>
                    </a:moveTo>
                    <a:lnTo>
                      <a:pt x="8060" y="20310"/>
                    </a:lnTo>
                    <a:lnTo>
                      <a:pt x="10639" y="17570"/>
                    </a:lnTo>
                    <a:lnTo>
                      <a:pt x="13540" y="14830"/>
                    </a:lnTo>
                    <a:lnTo>
                      <a:pt x="18699" y="12251"/>
                    </a:lnTo>
                    <a:lnTo>
                      <a:pt x="18699" y="9510"/>
                    </a:lnTo>
                    <a:lnTo>
                      <a:pt x="21600" y="6770"/>
                    </a:lnTo>
                    <a:lnTo>
                      <a:pt x="21600" y="2740"/>
                    </a:lnTo>
                    <a:lnTo>
                      <a:pt x="18699" y="0"/>
                    </a:lnTo>
                    <a:lnTo>
                      <a:pt x="13540" y="1451"/>
                    </a:lnTo>
                    <a:lnTo>
                      <a:pt x="16119" y="2740"/>
                    </a:lnTo>
                    <a:lnTo>
                      <a:pt x="16119" y="6770"/>
                    </a:lnTo>
                    <a:lnTo>
                      <a:pt x="13540" y="8060"/>
                    </a:lnTo>
                    <a:lnTo>
                      <a:pt x="13540" y="10800"/>
                    </a:lnTo>
                    <a:lnTo>
                      <a:pt x="10639" y="13540"/>
                    </a:lnTo>
                    <a:lnTo>
                      <a:pt x="8060" y="16281"/>
                    </a:lnTo>
                    <a:lnTo>
                      <a:pt x="2579" y="17570"/>
                    </a:lnTo>
                    <a:lnTo>
                      <a:pt x="0" y="20310"/>
                    </a:lnTo>
                    <a:lnTo>
                      <a:pt x="2579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1" name="Shape"/>
              <p:cNvSpPr/>
              <p:nvPr/>
            </p:nvSpPr>
            <p:spPr>
              <a:xfrm flipH="1">
                <a:off x="1976871" y="1497296"/>
                <a:ext cx="70007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2579" y="10800"/>
                    </a:lnTo>
                    <a:lnTo>
                      <a:pt x="5481" y="15882"/>
                    </a:lnTo>
                    <a:lnTo>
                      <a:pt x="8060" y="15882"/>
                    </a:lnTo>
                    <a:lnTo>
                      <a:pt x="10961" y="21600"/>
                    </a:lnTo>
                    <a:lnTo>
                      <a:pt x="19021" y="21600"/>
                    </a:lnTo>
                    <a:lnTo>
                      <a:pt x="21600" y="15882"/>
                    </a:lnTo>
                    <a:lnTo>
                      <a:pt x="19021" y="10800"/>
                    </a:lnTo>
                    <a:lnTo>
                      <a:pt x="10961" y="10800"/>
                    </a:lnTo>
                    <a:lnTo>
                      <a:pt x="8060" y="5082"/>
                    </a:lnTo>
                    <a:lnTo>
                      <a:pt x="5481" y="5082"/>
                    </a:lnTo>
                    <a:lnTo>
                      <a:pt x="2579" y="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" name="Shape"/>
              <p:cNvSpPr/>
              <p:nvPr/>
            </p:nvSpPr>
            <p:spPr>
              <a:xfrm flipH="1">
                <a:off x="1941346" y="1282228"/>
                <a:ext cx="140012" cy="23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60"/>
                    </a:moveTo>
                    <a:lnTo>
                      <a:pt x="18860" y="0"/>
                    </a:lnTo>
                    <a:lnTo>
                      <a:pt x="17409" y="1827"/>
                    </a:lnTo>
                    <a:lnTo>
                      <a:pt x="16119" y="2687"/>
                    </a:lnTo>
                    <a:lnTo>
                      <a:pt x="14830" y="4513"/>
                    </a:lnTo>
                    <a:lnTo>
                      <a:pt x="13379" y="5373"/>
                    </a:lnTo>
                    <a:lnTo>
                      <a:pt x="10800" y="7200"/>
                    </a:lnTo>
                    <a:lnTo>
                      <a:pt x="8060" y="8060"/>
                    </a:lnTo>
                    <a:lnTo>
                      <a:pt x="6609" y="9027"/>
                    </a:lnTo>
                    <a:lnTo>
                      <a:pt x="4030" y="9887"/>
                    </a:lnTo>
                    <a:lnTo>
                      <a:pt x="2579" y="10746"/>
                    </a:lnTo>
                    <a:lnTo>
                      <a:pt x="1290" y="12573"/>
                    </a:lnTo>
                    <a:lnTo>
                      <a:pt x="0" y="13433"/>
                    </a:lnTo>
                    <a:lnTo>
                      <a:pt x="0" y="17087"/>
                    </a:lnTo>
                    <a:lnTo>
                      <a:pt x="1290" y="17946"/>
                    </a:lnTo>
                    <a:lnTo>
                      <a:pt x="2579" y="19773"/>
                    </a:lnTo>
                    <a:lnTo>
                      <a:pt x="5319" y="21600"/>
                    </a:lnTo>
                    <a:lnTo>
                      <a:pt x="6609" y="19773"/>
                    </a:lnTo>
                    <a:lnTo>
                      <a:pt x="5319" y="18913"/>
                    </a:lnTo>
                    <a:lnTo>
                      <a:pt x="4030" y="17087"/>
                    </a:lnTo>
                    <a:lnTo>
                      <a:pt x="2579" y="16227"/>
                    </a:lnTo>
                    <a:lnTo>
                      <a:pt x="2579" y="14400"/>
                    </a:lnTo>
                    <a:lnTo>
                      <a:pt x="6609" y="11713"/>
                    </a:lnTo>
                    <a:lnTo>
                      <a:pt x="8060" y="9887"/>
                    </a:lnTo>
                    <a:lnTo>
                      <a:pt x="10800" y="9027"/>
                    </a:lnTo>
                    <a:lnTo>
                      <a:pt x="12090" y="8060"/>
                    </a:lnTo>
                    <a:lnTo>
                      <a:pt x="14830" y="7200"/>
                    </a:lnTo>
                    <a:lnTo>
                      <a:pt x="16119" y="5373"/>
                    </a:lnTo>
                    <a:lnTo>
                      <a:pt x="18860" y="4513"/>
                    </a:lnTo>
                    <a:lnTo>
                      <a:pt x="20149" y="2687"/>
                    </a:lnTo>
                    <a:lnTo>
                      <a:pt x="21600" y="860"/>
                    </a:lnTo>
                    <a:lnTo>
                      <a:pt x="18860" y="0"/>
                    </a:lnTo>
                    <a:lnTo>
                      <a:pt x="21600" y="86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" name="Shape"/>
              <p:cNvSpPr/>
              <p:nvPr/>
            </p:nvSpPr>
            <p:spPr>
              <a:xfrm flipH="1">
                <a:off x="2108523" y="1340670"/>
                <a:ext cx="166134" cy="25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93"/>
                    </a:moveTo>
                    <a:lnTo>
                      <a:pt x="2309" y="793"/>
                    </a:lnTo>
                    <a:lnTo>
                      <a:pt x="2309" y="0"/>
                    </a:lnTo>
                    <a:lnTo>
                      <a:pt x="3532" y="0"/>
                    </a:lnTo>
                    <a:lnTo>
                      <a:pt x="6928" y="2477"/>
                    </a:lnTo>
                    <a:lnTo>
                      <a:pt x="9102" y="4954"/>
                    </a:lnTo>
                    <a:lnTo>
                      <a:pt x="12634" y="6639"/>
                    </a:lnTo>
                    <a:lnTo>
                      <a:pt x="14808" y="9116"/>
                    </a:lnTo>
                    <a:lnTo>
                      <a:pt x="16030" y="10800"/>
                    </a:lnTo>
                    <a:lnTo>
                      <a:pt x="18204" y="13277"/>
                    </a:lnTo>
                    <a:lnTo>
                      <a:pt x="20513" y="15754"/>
                    </a:lnTo>
                    <a:lnTo>
                      <a:pt x="21600" y="18231"/>
                    </a:lnTo>
                    <a:lnTo>
                      <a:pt x="20513" y="18231"/>
                    </a:lnTo>
                    <a:lnTo>
                      <a:pt x="19426" y="19123"/>
                    </a:lnTo>
                    <a:lnTo>
                      <a:pt x="19426" y="19916"/>
                    </a:lnTo>
                    <a:lnTo>
                      <a:pt x="18204" y="21600"/>
                    </a:lnTo>
                    <a:lnTo>
                      <a:pt x="17117" y="19916"/>
                    </a:lnTo>
                    <a:lnTo>
                      <a:pt x="13721" y="17439"/>
                    </a:lnTo>
                    <a:lnTo>
                      <a:pt x="12634" y="15754"/>
                    </a:lnTo>
                    <a:lnTo>
                      <a:pt x="10325" y="14070"/>
                    </a:lnTo>
                    <a:lnTo>
                      <a:pt x="9102" y="12484"/>
                    </a:lnTo>
                    <a:lnTo>
                      <a:pt x="6928" y="10800"/>
                    </a:lnTo>
                    <a:lnTo>
                      <a:pt x="5706" y="9116"/>
                    </a:lnTo>
                    <a:lnTo>
                      <a:pt x="3532" y="7431"/>
                    </a:lnTo>
                    <a:lnTo>
                      <a:pt x="2309" y="5846"/>
                    </a:lnTo>
                    <a:lnTo>
                      <a:pt x="1223" y="4954"/>
                    </a:lnTo>
                    <a:lnTo>
                      <a:pt x="0" y="3369"/>
                    </a:lnTo>
                    <a:lnTo>
                      <a:pt x="0" y="793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4" name="Shape"/>
              <p:cNvSpPr/>
              <p:nvPr/>
            </p:nvSpPr>
            <p:spPr>
              <a:xfrm flipH="1">
                <a:off x="2230772" y="1331319"/>
                <a:ext cx="4388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6912"/>
                    </a:moveTo>
                    <a:lnTo>
                      <a:pt x="17486" y="6912"/>
                    </a:lnTo>
                    <a:lnTo>
                      <a:pt x="17486" y="0"/>
                    </a:lnTo>
                    <a:lnTo>
                      <a:pt x="8743" y="0"/>
                    </a:lnTo>
                    <a:lnTo>
                      <a:pt x="4629" y="6912"/>
                    </a:lnTo>
                    <a:lnTo>
                      <a:pt x="0" y="6912"/>
                    </a:lnTo>
                    <a:lnTo>
                      <a:pt x="0" y="21600"/>
                    </a:lnTo>
                    <a:lnTo>
                      <a:pt x="8743" y="21600"/>
                    </a:lnTo>
                    <a:lnTo>
                      <a:pt x="8743" y="13824"/>
                    </a:lnTo>
                    <a:lnTo>
                      <a:pt x="8743" y="21600"/>
                    </a:lnTo>
                    <a:lnTo>
                      <a:pt x="13371" y="21600"/>
                    </a:lnTo>
                    <a:lnTo>
                      <a:pt x="13371" y="13824"/>
                    </a:lnTo>
                    <a:lnTo>
                      <a:pt x="13371" y="21600"/>
                    </a:lnTo>
                    <a:lnTo>
                      <a:pt x="21600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" name="Shape"/>
              <p:cNvSpPr/>
              <p:nvPr/>
            </p:nvSpPr>
            <p:spPr>
              <a:xfrm flipH="1">
                <a:off x="2099119" y="1340670"/>
                <a:ext cx="148371" cy="225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31" y="21600"/>
                    </a:moveTo>
                    <a:lnTo>
                      <a:pt x="21600" y="20593"/>
                    </a:lnTo>
                    <a:lnTo>
                      <a:pt x="20231" y="16899"/>
                    </a:lnTo>
                    <a:lnTo>
                      <a:pt x="17797" y="14102"/>
                    </a:lnTo>
                    <a:lnTo>
                      <a:pt x="15211" y="12199"/>
                    </a:lnTo>
                    <a:lnTo>
                      <a:pt x="12625" y="9401"/>
                    </a:lnTo>
                    <a:lnTo>
                      <a:pt x="10192" y="6603"/>
                    </a:lnTo>
                    <a:lnTo>
                      <a:pt x="7606" y="4701"/>
                    </a:lnTo>
                    <a:lnTo>
                      <a:pt x="5020" y="1903"/>
                    </a:lnTo>
                    <a:lnTo>
                      <a:pt x="2434" y="0"/>
                    </a:lnTo>
                    <a:lnTo>
                      <a:pt x="0" y="1903"/>
                    </a:lnTo>
                    <a:lnTo>
                      <a:pt x="2434" y="3805"/>
                    </a:lnTo>
                    <a:lnTo>
                      <a:pt x="6237" y="5596"/>
                    </a:lnTo>
                    <a:lnTo>
                      <a:pt x="8823" y="8394"/>
                    </a:lnTo>
                    <a:lnTo>
                      <a:pt x="11408" y="10296"/>
                    </a:lnTo>
                    <a:lnTo>
                      <a:pt x="13994" y="13094"/>
                    </a:lnTo>
                    <a:lnTo>
                      <a:pt x="15211" y="14997"/>
                    </a:lnTo>
                    <a:lnTo>
                      <a:pt x="17797" y="17795"/>
                    </a:lnTo>
                    <a:lnTo>
                      <a:pt x="19014" y="20593"/>
                    </a:lnTo>
                    <a:lnTo>
                      <a:pt x="20231" y="19697"/>
                    </a:lnTo>
                    <a:lnTo>
                      <a:pt x="20231" y="21600"/>
                    </a:lnTo>
                    <a:lnTo>
                      <a:pt x="21600" y="21600"/>
                    </a:lnTo>
                    <a:lnTo>
                      <a:pt x="21600" y="20593"/>
                    </a:lnTo>
                    <a:lnTo>
                      <a:pt x="20231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6" name="Shape"/>
              <p:cNvSpPr/>
              <p:nvPr/>
            </p:nvSpPr>
            <p:spPr>
              <a:xfrm flipH="1">
                <a:off x="2108524" y="1546387"/>
                <a:ext cx="34481" cy="67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6" y="15641"/>
                    </a:moveTo>
                    <a:lnTo>
                      <a:pt x="11127" y="15641"/>
                    </a:lnTo>
                    <a:lnTo>
                      <a:pt x="16364" y="12290"/>
                    </a:lnTo>
                    <a:lnTo>
                      <a:pt x="16364" y="6331"/>
                    </a:lnTo>
                    <a:lnTo>
                      <a:pt x="21600" y="6331"/>
                    </a:lnTo>
                    <a:lnTo>
                      <a:pt x="21600" y="0"/>
                    </a:lnTo>
                    <a:lnTo>
                      <a:pt x="11127" y="2979"/>
                    </a:lnTo>
                    <a:lnTo>
                      <a:pt x="5236" y="6331"/>
                    </a:lnTo>
                    <a:lnTo>
                      <a:pt x="5236" y="9310"/>
                    </a:lnTo>
                    <a:lnTo>
                      <a:pt x="0" y="15641"/>
                    </a:lnTo>
                    <a:lnTo>
                      <a:pt x="11127" y="12290"/>
                    </a:lnTo>
                    <a:lnTo>
                      <a:pt x="5236" y="15641"/>
                    </a:lnTo>
                    <a:lnTo>
                      <a:pt x="11127" y="21600"/>
                    </a:lnTo>
                    <a:lnTo>
                      <a:pt x="11127" y="15641"/>
                    </a:lnTo>
                    <a:lnTo>
                      <a:pt x="5236" y="1564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7" name="Shape"/>
              <p:cNvSpPr/>
              <p:nvPr/>
            </p:nvSpPr>
            <p:spPr>
              <a:xfrm flipH="1">
                <a:off x="2125241" y="1340670"/>
                <a:ext cx="157775" cy="25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4" y="0"/>
                    </a:moveTo>
                    <a:lnTo>
                      <a:pt x="0" y="0"/>
                    </a:lnTo>
                    <a:lnTo>
                      <a:pt x="0" y="4161"/>
                    </a:lnTo>
                    <a:lnTo>
                      <a:pt x="1144" y="4954"/>
                    </a:lnTo>
                    <a:lnTo>
                      <a:pt x="2432" y="6639"/>
                    </a:lnTo>
                    <a:lnTo>
                      <a:pt x="3576" y="8323"/>
                    </a:lnTo>
                    <a:lnTo>
                      <a:pt x="6008" y="10007"/>
                    </a:lnTo>
                    <a:lnTo>
                      <a:pt x="7152" y="11593"/>
                    </a:lnTo>
                    <a:lnTo>
                      <a:pt x="9584" y="13277"/>
                    </a:lnTo>
                    <a:lnTo>
                      <a:pt x="10728" y="14961"/>
                    </a:lnTo>
                    <a:lnTo>
                      <a:pt x="13160" y="16646"/>
                    </a:lnTo>
                    <a:lnTo>
                      <a:pt x="15592" y="18231"/>
                    </a:lnTo>
                    <a:lnTo>
                      <a:pt x="16736" y="19123"/>
                    </a:lnTo>
                    <a:lnTo>
                      <a:pt x="18024" y="20708"/>
                    </a:lnTo>
                    <a:lnTo>
                      <a:pt x="20313" y="21600"/>
                    </a:lnTo>
                    <a:lnTo>
                      <a:pt x="21600" y="20708"/>
                    </a:lnTo>
                    <a:lnTo>
                      <a:pt x="20313" y="19916"/>
                    </a:lnTo>
                    <a:lnTo>
                      <a:pt x="18024" y="18231"/>
                    </a:lnTo>
                    <a:lnTo>
                      <a:pt x="16736" y="16646"/>
                    </a:lnTo>
                    <a:lnTo>
                      <a:pt x="14448" y="15754"/>
                    </a:lnTo>
                    <a:lnTo>
                      <a:pt x="13160" y="14070"/>
                    </a:lnTo>
                    <a:lnTo>
                      <a:pt x="10728" y="12484"/>
                    </a:lnTo>
                    <a:lnTo>
                      <a:pt x="9584" y="10800"/>
                    </a:lnTo>
                    <a:lnTo>
                      <a:pt x="7152" y="9116"/>
                    </a:lnTo>
                    <a:lnTo>
                      <a:pt x="6008" y="7431"/>
                    </a:lnTo>
                    <a:lnTo>
                      <a:pt x="4864" y="5846"/>
                    </a:lnTo>
                    <a:lnTo>
                      <a:pt x="3576" y="4161"/>
                    </a:lnTo>
                    <a:lnTo>
                      <a:pt x="2432" y="3369"/>
                    </a:lnTo>
                    <a:lnTo>
                      <a:pt x="2432" y="1684"/>
                    </a:lnTo>
                    <a:lnTo>
                      <a:pt x="1144" y="1684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8" name="Shape"/>
              <p:cNvSpPr/>
              <p:nvPr/>
            </p:nvSpPr>
            <p:spPr>
              <a:xfrm flipH="1">
                <a:off x="1985230" y="1566258"/>
                <a:ext cx="140012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310"/>
                    </a:moveTo>
                    <a:lnTo>
                      <a:pt x="20149" y="12290"/>
                    </a:lnTo>
                    <a:lnTo>
                      <a:pt x="18860" y="9310"/>
                    </a:lnTo>
                    <a:lnTo>
                      <a:pt x="17570" y="9310"/>
                    </a:lnTo>
                    <a:lnTo>
                      <a:pt x="16119" y="5959"/>
                    </a:lnTo>
                    <a:lnTo>
                      <a:pt x="16119" y="2979"/>
                    </a:lnTo>
                    <a:lnTo>
                      <a:pt x="14830" y="0"/>
                    </a:lnTo>
                    <a:lnTo>
                      <a:pt x="13379" y="0"/>
                    </a:lnTo>
                    <a:lnTo>
                      <a:pt x="12090" y="2979"/>
                    </a:lnTo>
                    <a:lnTo>
                      <a:pt x="8060" y="2979"/>
                    </a:lnTo>
                    <a:lnTo>
                      <a:pt x="6770" y="0"/>
                    </a:lnTo>
                    <a:lnTo>
                      <a:pt x="2579" y="0"/>
                    </a:lnTo>
                    <a:lnTo>
                      <a:pt x="0" y="5959"/>
                    </a:lnTo>
                    <a:lnTo>
                      <a:pt x="1290" y="9310"/>
                    </a:lnTo>
                    <a:lnTo>
                      <a:pt x="1290" y="12290"/>
                    </a:lnTo>
                    <a:lnTo>
                      <a:pt x="2579" y="15269"/>
                    </a:lnTo>
                    <a:lnTo>
                      <a:pt x="5319" y="18621"/>
                    </a:lnTo>
                    <a:lnTo>
                      <a:pt x="8060" y="18621"/>
                    </a:lnTo>
                    <a:lnTo>
                      <a:pt x="9349" y="21600"/>
                    </a:lnTo>
                    <a:lnTo>
                      <a:pt x="20149" y="21600"/>
                    </a:lnTo>
                    <a:lnTo>
                      <a:pt x="20149" y="15269"/>
                    </a:lnTo>
                    <a:lnTo>
                      <a:pt x="21600" y="12290"/>
                    </a:lnTo>
                    <a:lnTo>
                      <a:pt x="21600" y="931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" name="Shape"/>
              <p:cNvSpPr/>
              <p:nvPr/>
            </p:nvSpPr>
            <p:spPr>
              <a:xfrm flipH="1">
                <a:off x="1985229" y="1555738"/>
                <a:ext cx="61648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29" y="7344"/>
                    </a:moveTo>
                    <a:lnTo>
                      <a:pt x="6224" y="7344"/>
                    </a:lnTo>
                    <a:lnTo>
                      <a:pt x="6224" y="10800"/>
                    </a:lnTo>
                    <a:lnTo>
                      <a:pt x="9153" y="10800"/>
                    </a:lnTo>
                    <a:lnTo>
                      <a:pt x="9153" y="14688"/>
                    </a:lnTo>
                    <a:lnTo>
                      <a:pt x="12447" y="18144"/>
                    </a:lnTo>
                    <a:lnTo>
                      <a:pt x="18305" y="21600"/>
                    </a:lnTo>
                    <a:lnTo>
                      <a:pt x="21600" y="18144"/>
                    </a:lnTo>
                    <a:lnTo>
                      <a:pt x="21600" y="14688"/>
                    </a:lnTo>
                    <a:lnTo>
                      <a:pt x="18305" y="14688"/>
                    </a:lnTo>
                    <a:lnTo>
                      <a:pt x="15376" y="10800"/>
                    </a:lnTo>
                    <a:lnTo>
                      <a:pt x="12447" y="7344"/>
                    </a:lnTo>
                    <a:lnTo>
                      <a:pt x="9153" y="3888"/>
                    </a:lnTo>
                    <a:lnTo>
                      <a:pt x="6224" y="0"/>
                    </a:lnTo>
                    <a:lnTo>
                      <a:pt x="0" y="0"/>
                    </a:lnTo>
                    <a:lnTo>
                      <a:pt x="2929" y="734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0" name="Shape"/>
              <p:cNvSpPr/>
              <p:nvPr/>
            </p:nvSpPr>
            <p:spPr>
              <a:xfrm flipH="1">
                <a:off x="2038518" y="1555738"/>
                <a:ext cx="70006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4688"/>
                    </a:moveTo>
                    <a:lnTo>
                      <a:pt x="5481" y="14688"/>
                    </a:lnTo>
                    <a:lnTo>
                      <a:pt x="8382" y="21600"/>
                    </a:lnTo>
                    <a:lnTo>
                      <a:pt x="19021" y="21600"/>
                    </a:lnTo>
                    <a:lnTo>
                      <a:pt x="21600" y="14688"/>
                    </a:lnTo>
                    <a:lnTo>
                      <a:pt x="19021" y="0"/>
                    </a:lnTo>
                    <a:lnTo>
                      <a:pt x="16442" y="7776"/>
                    </a:lnTo>
                    <a:lnTo>
                      <a:pt x="10961" y="7776"/>
                    </a:lnTo>
                    <a:lnTo>
                      <a:pt x="8382" y="0"/>
                    </a:lnTo>
                    <a:lnTo>
                      <a:pt x="0" y="0"/>
                    </a:lnTo>
                    <a:lnTo>
                      <a:pt x="0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1" name="Shape"/>
              <p:cNvSpPr/>
              <p:nvPr/>
            </p:nvSpPr>
            <p:spPr>
              <a:xfrm flipH="1">
                <a:off x="2108524" y="1555738"/>
                <a:ext cx="16718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486"/>
                    </a:moveTo>
                    <a:lnTo>
                      <a:pt x="10800" y="12857"/>
                    </a:lnTo>
                    <a:lnTo>
                      <a:pt x="21600" y="8743"/>
                    </a:lnTo>
                    <a:lnTo>
                      <a:pt x="21600" y="0"/>
                    </a:lnTo>
                    <a:lnTo>
                      <a:pt x="0" y="4629"/>
                    </a:lnTo>
                    <a:lnTo>
                      <a:pt x="0" y="21600"/>
                    </a:lnTo>
                    <a:lnTo>
                      <a:pt x="21600" y="1748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2" name="Shape"/>
              <p:cNvSpPr/>
              <p:nvPr/>
            </p:nvSpPr>
            <p:spPr>
              <a:xfrm flipH="1">
                <a:off x="1985230" y="1595479"/>
                <a:ext cx="140012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60" y="21600"/>
                    </a:moveTo>
                    <a:lnTo>
                      <a:pt x="20149" y="12857"/>
                    </a:lnTo>
                    <a:lnTo>
                      <a:pt x="10800" y="12857"/>
                    </a:lnTo>
                    <a:lnTo>
                      <a:pt x="8060" y="8229"/>
                    </a:lnTo>
                    <a:lnTo>
                      <a:pt x="5319" y="8229"/>
                    </a:lnTo>
                    <a:lnTo>
                      <a:pt x="4030" y="4114"/>
                    </a:lnTo>
                    <a:lnTo>
                      <a:pt x="2579" y="0"/>
                    </a:lnTo>
                    <a:lnTo>
                      <a:pt x="0" y="4114"/>
                    </a:lnTo>
                    <a:lnTo>
                      <a:pt x="2579" y="12857"/>
                    </a:lnTo>
                    <a:lnTo>
                      <a:pt x="5319" y="12857"/>
                    </a:lnTo>
                    <a:lnTo>
                      <a:pt x="6770" y="16971"/>
                    </a:lnTo>
                    <a:lnTo>
                      <a:pt x="9349" y="21600"/>
                    </a:lnTo>
                    <a:lnTo>
                      <a:pt x="20149" y="21600"/>
                    </a:lnTo>
                    <a:lnTo>
                      <a:pt x="21600" y="16971"/>
                    </a:lnTo>
                    <a:lnTo>
                      <a:pt x="20149" y="21600"/>
                    </a:lnTo>
                    <a:lnTo>
                      <a:pt x="21600" y="21600"/>
                    </a:lnTo>
                    <a:lnTo>
                      <a:pt x="21600" y="16971"/>
                    </a:lnTo>
                    <a:lnTo>
                      <a:pt x="1886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3" name="Shape"/>
              <p:cNvSpPr/>
              <p:nvPr/>
            </p:nvSpPr>
            <p:spPr>
              <a:xfrm flipH="1">
                <a:off x="1968512" y="1584960"/>
                <a:ext cx="34481" cy="5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7200"/>
                    </a:moveTo>
                    <a:lnTo>
                      <a:pt x="5236" y="3812"/>
                    </a:lnTo>
                    <a:lnTo>
                      <a:pt x="5236" y="7200"/>
                    </a:lnTo>
                    <a:lnTo>
                      <a:pt x="0" y="10588"/>
                    </a:lnTo>
                    <a:lnTo>
                      <a:pt x="0" y="21600"/>
                    </a:lnTo>
                    <a:lnTo>
                      <a:pt x="11127" y="17788"/>
                    </a:lnTo>
                    <a:lnTo>
                      <a:pt x="11127" y="14400"/>
                    </a:lnTo>
                    <a:lnTo>
                      <a:pt x="16364" y="10588"/>
                    </a:lnTo>
                    <a:lnTo>
                      <a:pt x="16364" y="7200"/>
                    </a:lnTo>
                    <a:lnTo>
                      <a:pt x="11127" y="3812"/>
                    </a:lnTo>
                    <a:lnTo>
                      <a:pt x="16364" y="7200"/>
                    </a:lnTo>
                    <a:lnTo>
                      <a:pt x="21600" y="0"/>
                    </a:lnTo>
                    <a:lnTo>
                      <a:pt x="11127" y="3812"/>
                    </a:lnTo>
                    <a:lnTo>
                      <a:pt x="11127" y="72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4" name="Shape"/>
              <p:cNvSpPr/>
              <p:nvPr/>
            </p:nvSpPr>
            <p:spPr>
              <a:xfrm flipH="1">
                <a:off x="1819098" y="1409632"/>
                <a:ext cx="113890" cy="1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74"/>
                    </a:moveTo>
                    <a:lnTo>
                      <a:pt x="18231" y="3396"/>
                    </a:lnTo>
                    <a:lnTo>
                      <a:pt x="13277" y="3396"/>
                    </a:lnTo>
                    <a:lnTo>
                      <a:pt x="11494" y="4483"/>
                    </a:lnTo>
                    <a:lnTo>
                      <a:pt x="9908" y="4483"/>
                    </a:lnTo>
                    <a:lnTo>
                      <a:pt x="8323" y="5706"/>
                    </a:lnTo>
                    <a:lnTo>
                      <a:pt x="6539" y="6792"/>
                    </a:lnTo>
                    <a:lnTo>
                      <a:pt x="6539" y="7879"/>
                    </a:lnTo>
                    <a:lnTo>
                      <a:pt x="8323" y="7879"/>
                    </a:lnTo>
                    <a:lnTo>
                      <a:pt x="9908" y="6792"/>
                    </a:lnTo>
                    <a:lnTo>
                      <a:pt x="11494" y="6792"/>
                    </a:lnTo>
                    <a:lnTo>
                      <a:pt x="13277" y="5706"/>
                    </a:lnTo>
                    <a:lnTo>
                      <a:pt x="11494" y="7879"/>
                    </a:lnTo>
                    <a:lnTo>
                      <a:pt x="11494" y="11275"/>
                    </a:lnTo>
                    <a:lnTo>
                      <a:pt x="13277" y="12498"/>
                    </a:lnTo>
                    <a:lnTo>
                      <a:pt x="13277" y="13585"/>
                    </a:lnTo>
                    <a:lnTo>
                      <a:pt x="14862" y="15894"/>
                    </a:lnTo>
                    <a:lnTo>
                      <a:pt x="16646" y="16981"/>
                    </a:lnTo>
                    <a:lnTo>
                      <a:pt x="16646" y="18204"/>
                    </a:lnTo>
                    <a:lnTo>
                      <a:pt x="14862" y="19291"/>
                    </a:lnTo>
                    <a:lnTo>
                      <a:pt x="13277" y="20377"/>
                    </a:lnTo>
                    <a:lnTo>
                      <a:pt x="13277" y="21600"/>
                    </a:lnTo>
                    <a:lnTo>
                      <a:pt x="11494" y="20377"/>
                    </a:lnTo>
                    <a:lnTo>
                      <a:pt x="11494" y="19291"/>
                    </a:lnTo>
                    <a:lnTo>
                      <a:pt x="9908" y="18204"/>
                    </a:lnTo>
                    <a:lnTo>
                      <a:pt x="8323" y="16981"/>
                    </a:lnTo>
                    <a:lnTo>
                      <a:pt x="8323" y="15894"/>
                    </a:lnTo>
                    <a:lnTo>
                      <a:pt x="6539" y="14808"/>
                    </a:lnTo>
                    <a:lnTo>
                      <a:pt x="6539" y="11275"/>
                    </a:lnTo>
                    <a:lnTo>
                      <a:pt x="8323" y="10189"/>
                    </a:lnTo>
                    <a:lnTo>
                      <a:pt x="6539" y="11275"/>
                    </a:lnTo>
                    <a:lnTo>
                      <a:pt x="6539" y="16981"/>
                    </a:lnTo>
                    <a:lnTo>
                      <a:pt x="8323" y="18204"/>
                    </a:lnTo>
                    <a:lnTo>
                      <a:pt x="6539" y="19291"/>
                    </a:lnTo>
                    <a:lnTo>
                      <a:pt x="3369" y="19291"/>
                    </a:lnTo>
                    <a:lnTo>
                      <a:pt x="3369" y="15894"/>
                    </a:lnTo>
                    <a:lnTo>
                      <a:pt x="4954" y="13585"/>
                    </a:lnTo>
                    <a:lnTo>
                      <a:pt x="0" y="13585"/>
                    </a:lnTo>
                    <a:lnTo>
                      <a:pt x="1585" y="10189"/>
                    </a:lnTo>
                    <a:lnTo>
                      <a:pt x="1585" y="7879"/>
                    </a:lnTo>
                    <a:lnTo>
                      <a:pt x="4954" y="5706"/>
                    </a:lnTo>
                    <a:lnTo>
                      <a:pt x="6539" y="4483"/>
                    </a:lnTo>
                    <a:lnTo>
                      <a:pt x="9908" y="2174"/>
                    </a:lnTo>
                    <a:lnTo>
                      <a:pt x="13277" y="1087"/>
                    </a:lnTo>
                    <a:lnTo>
                      <a:pt x="16646" y="1087"/>
                    </a:lnTo>
                    <a:lnTo>
                      <a:pt x="21600" y="0"/>
                    </a:lnTo>
                    <a:lnTo>
                      <a:pt x="21600" y="2174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5" name="Shape"/>
              <p:cNvSpPr/>
              <p:nvPr/>
            </p:nvSpPr>
            <p:spPr>
              <a:xfrm flipH="1">
                <a:off x="1819098" y="1418983"/>
                <a:ext cx="87769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305"/>
                    </a:moveTo>
                    <a:lnTo>
                      <a:pt x="4371" y="21600"/>
                    </a:lnTo>
                    <a:lnTo>
                      <a:pt x="4371" y="18305"/>
                    </a:lnTo>
                    <a:lnTo>
                      <a:pt x="10800" y="9153"/>
                    </a:lnTo>
                    <a:lnTo>
                      <a:pt x="17229" y="9153"/>
                    </a:lnTo>
                    <a:lnTo>
                      <a:pt x="21600" y="6224"/>
                    </a:lnTo>
                    <a:lnTo>
                      <a:pt x="19286" y="0"/>
                    </a:lnTo>
                    <a:lnTo>
                      <a:pt x="17229" y="2929"/>
                    </a:lnTo>
                    <a:lnTo>
                      <a:pt x="10800" y="2929"/>
                    </a:lnTo>
                    <a:lnTo>
                      <a:pt x="8486" y="6224"/>
                    </a:lnTo>
                    <a:lnTo>
                      <a:pt x="6429" y="6224"/>
                    </a:lnTo>
                    <a:lnTo>
                      <a:pt x="2057" y="9153"/>
                    </a:lnTo>
                    <a:lnTo>
                      <a:pt x="0" y="15376"/>
                    </a:lnTo>
                    <a:lnTo>
                      <a:pt x="0" y="21600"/>
                    </a:lnTo>
                    <a:lnTo>
                      <a:pt x="4371" y="21600"/>
                    </a:lnTo>
                    <a:lnTo>
                      <a:pt x="0" y="1830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6" name="Shape"/>
              <p:cNvSpPr/>
              <p:nvPr/>
            </p:nvSpPr>
            <p:spPr>
              <a:xfrm flipH="1">
                <a:off x="1854623" y="1458724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7344" y="6912"/>
                    </a:lnTo>
                    <a:lnTo>
                      <a:pt x="3456" y="6912"/>
                    </a:lnTo>
                    <a:lnTo>
                      <a:pt x="0" y="13824"/>
                    </a:lnTo>
                    <a:lnTo>
                      <a:pt x="7344" y="21600"/>
                    </a:lnTo>
                    <a:lnTo>
                      <a:pt x="7344" y="13824"/>
                    </a:lnTo>
                    <a:lnTo>
                      <a:pt x="14256" y="13824"/>
                    </a:lnTo>
                    <a:lnTo>
                      <a:pt x="18144" y="6912"/>
                    </a:lnTo>
                    <a:lnTo>
                      <a:pt x="21600" y="0"/>
                    </a:lnTo>
                    <a:lnTo>
                      <a:pt x="14256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7" name="Shape"/>
              <p:cNvSpPr/>
              <p:nvPr/>
            </p:nvSpPr>
            <p:spPr>
              <a:xfrm flipH="1">
                <a:off x="1828502" y="1458724"/>
                <a:ext cx="52244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18462"/>
                    </a:moveTo>
                    <a:lnTo>
                      <a:pt x="18144" y="16985"/>
                    </a:lnTo>
                    <a:lnTo>
                      <a:pt x="18144" y="13846"/>
                    </a:lnTo>
                    <a:lnTo>
                      <a:pt x="10800" y="10708"/>
                    </a:lnTo>
                    <a:lnTo>
                      <a:pt x="10800" y="7569"/>
                    </a:lnTo>
                    <a:lnTo>
                      <a:pt x="7344" y="6092"/>
                    </a:lnTo>
                    <a:lnTo>
                      <a:pt x="7344" y="2954"/>
                    </a:lnTo>
                    <a:lnTo>
                      <a:pt x="10800" y="0"/>
                    </a:lnTo>
                    <a:lnTo>
                      <a:pt x="3456" y="0"/>
                    </a:lnTo>
                    <a:lnTo>
                      <a:pt x="0" y="2954"/>
                    </a:lnTo>
                    <a:lnTo>
                      <a:pt x="0" y="7569"/>
                    </a:lnTo>
                    <a:lnTo>
                      <a:pt x="3456" y="9231"/>
                    </a:lnTo>
                    <a:lnTo>
                      <a:pt x="3456" y="12369"/>
                    </a:lnTo>
                    <a:lnTo>
                      <a:pt x="7344" y="13846"/>
                    </a:lnTo>
                    <a:lnTo>
                      <a:pt x="10800" y="15323"/>
                    </a:lnTo>
                    <a:lnTo>
                      <a:pt x="10800" y="18462"/>
                    </a:lnTo>
                    <a:lnTo>
                      <a:pt x="18144" y="16985"/>
                    </a:lnTo>
                    <a:lnTo>
                      <a:pt x="14688" y="18462"/>
                    </a:lnTo>
                    <a:lnTo>
                      <a:pt x="21600" y="21600"/>
                    </a:lnTo>
                    <a:lnTo>
                      <a:pt x="18144" y="16985"/>
                    </a:lnTo>
                    <a:lnTo>
                      <a:pt x="14688" y="1846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8" name="Shape"/>
              <p:cNvSpPr/>
              <p:nvPr/>
            </p:nvSpPr>
            <p:spPr>
              <a:xfrm flipH="1">
                <a:off x="1836861" y="1566258"/>
                <a:ext cx="43885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473"/>
                    </a:moveTo>
                    <a:lnTo>
                      <a:pt x="8743" y="21600"/>
                    </a:lnTo>
                    <a:lnTo>
                      <a:pt x="12857" y="10473"/>
                    </a:lnTo>
                    <a:lnTo>
                      <a:pt x="17486" y="10473"/>
                    </a:lnTo>
                    <a:lnTo>
                      <a:pt x="17486" y="5236"/>
                    </a:lnTo>
                    <a:lnTo>
                      <a:pt x="21600" y="0"/>
                    </a:lnTo>
                    <a:lnTo>
                      <a:pt x="12857" y="0"/>
                    </a:lnTo>
                    <a:lnTo>
                      <a:pt x="8743" y="5236"/>
                    </a:lnTo>
                    <a:lnTo>
                      <a:pt x="8743" y="10473"/>
                    </a:lnTo>
                    <a:lnTo>
                      <a:pt x="0" y="104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49" name="Shape"/>
              <p:cNvSpPr/>
              <p:nvPr/>
            </p:nvSpPr>
            <p:spPr>
              <a:xfrm flipH="1">
                <a:off x="1862982" y="1487945"/>
                <a:ext cx="43885" cy="97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4164"/>
                    </a:moveTo>
                    <a:lnTo>
                      <a:pt x="4114" y="0"/>
                    </a:lnTo>
                    <a:lnTo>
                      <a:pt x="0" y="4164"/>
                    </a:lnTo>
                    <a:lnTo>
                      <a:pt x="0" y="10930"/>
                    </a:lnTo>
                    <a:lnTo>
                      <a:pt x="4114" y="13012"/>
                    </a:lnTo>
                    <a:lnTo>
                      <a:pt x="8743" y="15094"/>
                    </a:lnTo>
                    <a:lnTo>
                      <a:pt x="8743" y="17436"/>
                    </a:lnTo>
                    <a:lnTo>
                      <a:pt x="12857" y="19518"/>
                    </a:lnTo>
                    <a:lnTo>
                      <a:pt x="12857" y="21600"/>
                    </a:lnTo>
                    <a:lnTo>
                      <a:pt x="21600" y="21600"/>
                    </a:lnTo>
                    <a:lnTo>
                      <a:pt x="21600" y="17436"/>
                    </a:lnTo>
                    <a:lnTo>
                      <a:pt x="12857" y="13012"/>
                    </a:lnTo>
                    <a:lnTo>
                      <a:pt x="12857" y="10930"/>
                    </a:lnTo>
                    <a:lnTo>
                      <a:pt x="8743" y="8588"/>
                    </a:lnTo>
                    <a:lnTo>
                      <a:pt x="8743" y="6506"/>
                    </a:lnTo>
                    <a:lnTo>
                      <a:pt x="12857" y="4164"/>
                    </a:lnTo>
                    <a:lnTo>
                      <a:pt x="4114" y="0"/>
                    </a:lnTo>
                    <a:lnTo>
                      <a:pt x="12857" y="416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0" name="Shape"/>
              <p:cNvSpPr/>
              <p:nvPr/>
            </p:nvSpPr>
            <p:spPr>
              <a:xfrm flipH="1">
                <a:off x="1880744" y="1487945"/>
                <a:ext cx="26123" cy="97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21600"/>
                    </a:moveTo>
                    <a:lnTo>
                      <a:pt x="14688" y="19518"/>
                    </a:lnTo>
                    <a:lnTo>
                      <a:pt x="21600" y="17436"/>
                    </a:lnTo>
                    <a:lnTo>
                      <a:pt x="14688" y="15094"/>
                    </a:lnTo>
                    <a:lnTo>
                      <a:pt x="14688" y="6506"/>
                    </a:lnTo>
                    <a:lnTo>
                      <a:pt x="21600" y="4164"/>
                    </a:lnTo>
                    <a:lnTo>
                      <a:pt x="6912" y="0"/>
                    </a:lnTo>
                    <a:lnTo>
                      <a:pt x="0" y="4164"/>
                    </a:lnTo>
                    <a:lnTo>
                      <a:pt x="0" y="17436"/>
                    </a:lnTo>
                    <a:lnTo>
                      <a:pt x="6912" y="17436"/>
                    </a:lnTo>
                    <a:lnTo>
                      <a:pt x="691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1" name="Shape"/>
              <p:cNvSpPr/>
              <p:nvPr/>
            </p:nvSpPr>
            <p:spPr>
              <a:xfrm flipH="1">
                <a:off x="1898507" y="1506647"/>
                <a:ext cx="26122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8382"/>
                    </a:moveTo>
                    <a:lnTo>
                      <a:pt x="7776" y="2901"/>
                    </a:lnTo>
                    <a:lnTo>
                      <a:pt x="0" y="8382"/>
                    </a:lnTo>
                    <a:lnTo>
                      <a:pt x="0" y="16442"/>
                    </a:lnTo>
                    <a:lnTo>
                      <a:pt x="7776" y="21600"/>
                    </a:lnTo>
                    <a:lnTo>
                      <a:pt x="21600" y="21600"/>
                    </a:lnTo>
                    <a:lnTo>
                      <a:pt x="21600" y="16442"/>
                    </a:lnTo>
                    <a:lnTo>
                      <a:pt x="14688" y="16442"/>
                    </a:lnTo>
                    <a:lnTo>
                      <a:pt x="14688" y="10961"/>
                    </a:lnTo>
                    <a:lnTo>
                      <a:pt x="21600" y="5481"/>
                    </a:lnTo>
                    <a:lnTo>
                      <a:pt x="14688" y="0"/>
                    </a:lnTo>
                    <a:lnTo>
                      <a:pt x="21600" y="5481"/>
                    </a:lnTo>
                    <a:lnTo>
                      <a:pt x="21600" y="2901"/>
                    </a:lnTo>
                    <a:lnTo>
                      <a:pt x="14688" y="0"/>
                    </a:lnTo>
                    <a:lnTo>
                      <a:pt x="14688" y="838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2" name="Shape"/>
              <p:cNvSpPr/>
              <p:nvPr/>
            </p:nvSpPr>
            <p:spPr>
              <a:xfrm flipH="1">
                <a:off x="1906865" y="1506646"/>
                <a:ext cx="34482" cy="30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4123"/>
                    </a:moveTo>
                    <a:lnTo>
                      <a:pt x="523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364" y="0"/>
                    </a:lnTo>
                    <a:lnTo>
                      <a:pt x="10473" y="7477"/>
                    </a:lnTo>
                    <a:lnTo>
                      <a:pt x="5236" y="7477"/>
                    </a:lnTo>
                    <a:lnTo>
                      <a:pt x="10473" y="14123"/>
                    </a:lnTo>
                    <a:lnTo>
                      <a:pt x="0" y="14123"/>
                    </a:lnTo>
                    <a:lnTo>
                      <a:pt x="0" y="21600"/>
                    </a:lnTo>
                    <a:lnTo>
                      <a:pt x="5236" y="21600"/>
                    </a:lnTo>
                    <a:lnTo>
                      <a:pt x="0" y="1412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3" name="Shape"/>
              <p:cNvSpPr/>
              <p:nvPr/>
            </p:nvSpPr>
            <p:spPr>
              <a:xfrm flipH="1">
                <a:off x="1810739" y="1399113"/>
                <a:ext cx="130608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83"/>
                    </a:moveTo>
                    <a:lnTo>
                      <a:pt x="18662" y="0"/>
                    </a:lnTo>
                    <a:lnTo>
                      <a:pt x="15898" y="1783"/>
                    </a:lnTo>
                    <a:lnTo>
                      <a:pt x="12960" y="1783"/>
                    </a:lnTo>
                    <a:lnTo>
                      <a:pt x="8640" y="3369"/>
                    </a:lnTo>
                    <a:lnTo>
                      <a:pt x="7085" y="6738"/>
                    </a:lnTo>
                    <a:lnTo>
                      <a:pt x="4320" y="8323"/>
                    </a:lnTo>
                    <a:lnTo>
                      <a:pt x="1382" y="11692"/>
                    </a:lnTo>
                    <a:lnTo>
                      <a:pt x="1382" y="16646"/>
                    </a:lnTo>
                    <a:lnTo>
                      <a:pt x="0" y="21600"/>
                    </a:lnTo>
                    <a:lnTo>
                      <a:pt x="2765" y="21600"/>
                    </a:lnTo>
                    <a:lnTo>
                      <a:pt x="4320" y="16646"/>
                    </a:lnTo>
                    <a:lnTo>
                      <a:pt x="4320" y="13277"/>
                    </a:lnTo>
                    <a:lnTo>
                      <a:pt x="10022" y="6738"/>
                    </a:lnTo>
                    <a:lnTo>
                      <a:pt x="12960" y="4954"/>
                    </a:lnTo>
                    <a:lnTo>
                      <a:pt x="17280" y="3369"/>
                    </a:lnTo>
                    <a:lnTo>
                      <a:pt x="20218" y="3369"/>
                    </a:lnTo>
                    <a:lnTo>
                      <a:pt x="17280" y="1783"/>
                    </a:lnTo>
                    <a:lnTo>
                      <a:pt x="21600" y="1783"/>
                    </a:lnTo>
                    <a:lnTo>
                      <a:pt x="21600" y="0"/>
                    </a:lnTo>
                    <a:lnTo>
                      <a:pt x="18662" y="0"/>
                    </a:lnTo>
                    <a:lnTo>
                      <a:pt x="21600" y="178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4" name="Shape"/>
              <p:cNvSpPr/>
              <p:nvPr/>
            </p:nvSpPr>
            <p:spPr>
              <a:xfrm flipH="1">
                <a:off x="1810738" y="1409632"/>
                <a:ext cx="26123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21600"/>
                    </a:moveTo>
                    <a:lnTo>
                      <a:pt x="21600" y="13824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3824"/>
                    </a:lnTo>
                    <a:lnTo>
                      <a:pt x="6912" y="6912"/>
                    </a:lnTo>
                    <a:lnTo>
                      <a:pt x="14688" y="21600"/>
                    </a:lnTo>
                    <a:lnTo>
                      <a:pt x="21600" y="21600"/>
                    </a:lnTo>
                    <a:lnTo>
                      <a:pt x="21600" y="13824"/>
                    </a:lnTo>
                    <a:lnTo>
                      <a:pt x="1468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5" name="Shape"/>
              <p:cNvSpPr/>
              <p:nvPr/>
            </p:nvSpPr>
            <p:spPr>
              <a:xfrm flipH="1">
                <a:off x="1749093" y="1409632"/>
                <a:ext cx="53288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3812" y="21600"/>
                    </a:lnTo>
                    <a:lnTo>
                      <a:pt x="7200" y="18621"/>
                    </a:lnTo>
                    <a:lnTo>
                      <a:pt x="17788" y="18621"/>
                    </a:lnTo>
                    <a:lnTo>
                      <a:pt x="21600" y="15641"/>
                    </a:lnTo>
                    <a:lnTo>
                      <a:pt x="3812" y="0"/>
                    </a:lnTo>
                    <a:lnTo>
                      <a:pt x="0" y="2979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6" name="Shape"/>
              <p:cNvSpPr/>
              <p:nvPr/>
            </p:nvSpPr>
            <p:spPr>
              <a:xfrm flipH="1">
                <a:off x="1749092" y="1409632"/>
                <a:ext cx="61647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29" y="2579"/>
                    </a:moveTo>
                    <a:lnTo>
                      <a:pt x="12447" y="10639"/>
                    </a:lnTo>
                    <a:lnTo>
                      <a:pt x="18305" y="13540"/>
                    </a:lnTo>
                    <a:lnTo>
                      <a:pt x="9153" y="13540"/>
                    </a:lnTo>
                    <a:lnTo>
                      <a:pt x="2929" y="16119"/>
                    </a:lnTo>
                    <a:lnTo>
                      <a:pt x="0" y="21600"/>
                    </a:lnTo>
                    <a:lnTo>
                      <a:pt x="6224" y="18699"/>
                    </a:lnTo>
                    <a:lnTo>
                      <a:pt x="18305" y="18699"/>
                    </a:lnTo>
                    <a:lnTo>
                      <a:pt x="21600" y="16119"/>
                    </a:lnTo>
                    <a:lnTo>
                      <a:pt x="21600" y="10639"/>
                    </a:lnTo>
                    <a:lnTo>
                      <a:pt x="18305" y="5158"/>
                    </a:lnTo>
                    <a:lnTo>
                      <a:pt x="9153" y="0"/>
                    </a:lnTo>
                    <a:lnTo>
                      <a:pt x="2929" y="257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7" name="Shape"/>
              <p:cNvSpPr/>
              <p:nvPr/>
            </p:nvSpPr>
            <p:spPr>
              <a:xfrm flipH="1">
                <a:off x="1784618" y="1409632"/>
                <a:ext cx="26122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4472"/>
                    </a:moveTo>
                    <a:lnTo>
                      <a:pt x="14688" y="12528"/>
                    </a:lnTo>
                    <a:lnTo>
                      <a:pt x="14688" y="1728"/>
                    </a:lnTo>
                    <a:lnTo>
                      <a:pt x="6912" y="1728"/>
                    </a:lnTo>
                    <a:lnTo>
                      <a:pt x="21600" y="0"/>
                    </a:lnTo>
                    <a:lnTo>
                      <a:pt x="0" y="1728"/>
                    </a:lnTo>
                    <a:lnTo>
                      <a:pt x="0" y="14472"/>
                    </a:lnTo>
                    <a:lnTo>
                      <a:pt x="14688" y="12528"/>
                    </a:lnTo>
                    <a:lnTo>
                      <a:pt x="0" y="14472"/>
                    </a:lnTo>
                    <a:lnTo>
                      <a:pt x="21600" y="21600"/>
                    </a:lnTo>
                    <a:lnTo>
                      <a:pt x="14688" y="12528"/>
                    </a:lnTo>
                    <a:lnTo>
                      <a:pt x="0" y="144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8" name="Shape"/>
              <p:cNvSpPr/>
              <p:nvPr/>
            </p:nvSpPr>
            <p:spPr>
              <a:xfrm flipH="1">
                <a:off x="1775214" y="1497296"/>
                <a:ext cx="53288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486"/>
                    </a:moveTo>
                    <a:lnTo>
                      <a:pt x="3812" y="17486"/>
                    </a:lnTo>
                    <a:lnTo>
                      <a:pt x="3812" y="21600"/>
                    </a:lnTo>
                    <a:lnTo>
                      <a:pt x="17788" y="21600"/>
                    </a:lnTo>
                    <a:lnTo>
                      <a:pt x="17788" y="17486"/>
                    </a:lnTo>
                    <a:lnTo>
                      <a:pt x="21600" y="17486"/>
                    </a:lnTo>
                    <a:lnTo>
                      <a:pt x="21600" y="8743"/>
                    </a:lnTo>
                    <a:lnTo>
                      <a:pt x="14400" y="0"/>
                    </a:lnTo>
                    <a:lnTo>
                      <a:pt x="10588" y="0"/>
                    </a:lnTo>
                    <a:lnTo>
                      <a:pt x="7200" y="4114"/>
                    </a:lnTo>
                    <a:lnTo>
                      <a:pt x="3812" y="8743"/>
                    </a:lnTo>
                    <a:lnTo>
                      <a:pt x="0" y="12857"/>
                    </a:lnTo>
                    <a:lnTo>
                      <a:pt x="0" y="17486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59" name="Shape"/>
              <p:cNvSpPr/>
              <p:nvPr/>
            </p:nvSpPr>
            <p:spPr>
              <a:xfrm flipH="1">
                <a:off x="1784618" y="1526517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7776"/>
                    </a:moveTo>
                    <a:lnTo>
                      <a:pt x="7344" y="7776"/>
                    </a:lnTo>
                    <a:lnTo>
                      <a:pt x="7344" y="0"/>
                    </a:lnTo>
                    <a:lnTo>
                      <a:pt x="3456" y="0"/>
                    </a:lnTo>
                    <a:lnTo>
                      <a:pt x="0" y="7776"/>
                    </a:lnTo>
                    <a:lnTo>
                      <a:pt x="3456" y="14688"/>
                    </a:lnTo>
                    <a:lnTo>
                      <a:pt x="7344" y="21600"/>
                    </a:lnTo>
                    <a:lnTo>
                      <a:pt x="18144" y="21600"/>
                    </a:lnTo>
                    <a:lnTo>
                      <a:pt x="21600" y="14688"/>
                    </a:lnTo>
                    <a:lnTo>
                      <a:pt x="21600" y="21600"/>
                    </a:lnTo>
                    <a:lnTo>
                      <a:pt x="18144" y="777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0" name="Shape"/>
              <p:cNvSpPr/>
              <p:nvPr/>
            </p:nvSpPr>
            <p:spPr>
              <a:xfrm flipH="1">
                <a:off x="1766854" y="1517166"/>
                <a:ext cx="26123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0"/>
                    </a:moveTo>
                    <a:lnTo>
                      <a:pt x="6912" y="5236"/>
                    </a:lnTo>
                    <a:lnTo>
                      <a:pt x="0" y="11127"/>
                    </a:lnTo>
                    <a:lnTo>
                      <a:pt x="6912" y="21600"/>
                    </a:lnTo>
                    <a:lnTo>
                      <a:pt x="14688" y="16364"/>
                    </a:lnTo>
                    <a:lnTo>
                      <a:pt x="21600" y="11127"/>
                    </a:lnTo>
                    <a:lnTo>
                      <a:pt x="21600" y="0"/>
                    </a:lnTo>
                    <a:lnTo>
                      <a:pt x="6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1" name="Shape"/>
              <p:cNvSpPr/>
              <p:nvPr/>
            </p:nvSpPr>
            <p:spPr>
              <a:xfrm flipH="1">
                <a:off x="1766855" y="1487945"/>
                <a:ext cx="35526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824"/>
                    </a:moveTo>
                    <a:lnTo>
                      <a:pt x="5718" y="13824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6518" y="13824"/>
                    </a:lnTo>
                    <a:lnTo>
                      <a:pt x="10800" y="6912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38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2" name="Shape"/>
              <p:cNvSpPr/>
              <p:nvPr/>
            </p:nvSpPr>
            <p:spPr>
              <a:xfrm flipH="1">
                <a:off x="1802380" y="1487945"/>
                <a:ext cx="42840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29" y="16971"/>
                    </a:moveTo>
                    <a:lnTo>
                      <a:pt x="8429" y="21600"/>
                    </a:lnTo>
                    <a:lnTo>
                      <a:pt x="13171" y="21600"/>
                    </a:lnTo>
                    <a:lnTo>
                      <a:pt x="13171" y="16971"/>
                    </a:lnTo>
                    <a:lnTo>
                      <a:pt x="17385" y="16971"/>
                    </a:lnTo>
                    <a:lnTo>
                      <a:pt x="17385" y="12857"/>
                    </a:lnTo>
                    <a:lnTo>
                      <a:pt x="21600" y="12857"/>
                    </a:lnTo>
                    <a:lnTo>
                      <a:pt x="21600" y="0"/>
                    </a:lnTo>
                    <a:lnTo>
                      <a:pt x="17385" y="0"/>
                    </a:lnTo>
                    <a:lnTo>
                      <a:pt x="17385" y="4114"/>
                    </a:lnTo>
                    <a:lnTo>
                      <a:pt x="13171" y="4114"/>
                    </a:lnTo>
                    <a:lnTo>
                      <a:pt x="13171" y="8229"/>
                    </a:lnTo>
                    <a:lnTo>
                      <a:pt x="8429" y="8229"/>
                    </a:lnTo>
                    <a:lnTo>
                      <a:pt x="8429" y="12857"/>
                    </a:lnTo>
                    <a:lnTo>
                      <a:pt x="4215" y="16971"/>
                    </a:lnTo>
                    <a:lnTo>
                      <a:pt x="4215" y="21600"/>
                    </a:lnTo>
                    <a:lnTo>
                      <a:pt x="4215" y="16971"/>
                    </a:lnTo>
                    <a:lnTo>
                      <a:pt x="0" y="21600"/>
                    </a:lnTo>
                    <a:lnTo>
                      <a:pt x="4215" y="21600"/>
                    </a:lnTo>
                    <a:lnTo>
                      <a:pt x="8429" y="1697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3" name="Shape"/>
              <p:cNvSpPr/>
              <p:nvPr/>
            </p:nvSpPr>
            <p:spPr>
              <a:xfrm flipH="1">
                <a:off x="1154567" y="2094578"/>
                <a:ext cx="61647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53" y="4615"/>
                    </a:moveTo>
                    <a:lnTo>
                      <a:pt x="9153" y="12369"/>
                    </a:lnTo>
                    <a:lnTo>
                      <a:pt x="6224" y="13846"/>
                    </a:lnTo>
                    <a:lnTo>
                      <a:pt x="6224" y="15323"/>
                    </a:lnTo>
                    <a:lnTo>
                      <a:pt x="0" y="16985"/>
                    </a:lnTo>
                    <a:lnTo>
                      <a:pt x="3295" y="16985"/>
                    </a:lnTo>
                    <a:lnTo>
                      <a:pt x="3295" y="15323"/>
                    </a:lnTo>
                    <a:lnTo>
                      <a:pt x="6224" y="15323"/>
                    </a:lnTo>
                    <a:lnTo>
                      <a:pt x="9153" y="16985"/>
                    </a:lnTo>
                    <a:lnTo>
                      <a:pt x="12447" y="18462"/>
                    </a:lnTo>
                    <a:lnTo>
                      <a:pt x="9153" y="18462"/>
                    </a:lnTo>
                    <a:lnTo>
                      <a:pt x="9153" y="21600"/>
                    </a:lnTo>
                    <a:lnTo>
                      <a:pt x="15376" y="19938"/>
                    </a:lnTo>
                    <a:lnTo>
                      <a:pt x="21600" y="18462"/>
                    </a:lnTo>
                    <a:lnTo>
                      <a:pt x="21600" y="12369"/>
                    </a:lnTo>
                    <a:lnTo>
                      <a:pt x="18305" y="9231"/>
                    </a:lnTo>
                    <a:lnTo>
                      <a:pt x="12447" y="2954"/>
                    </a:lnTo>
                    <a:lnTo>
                      <a:pt x="6224" y="0"/>
                    </a:lnTo>
                    <a:lnTo>
                      <a:pt x="9153" y="1477"/>
                    </a:lnTo>
                    <a:lnTo>
                      <a:pt x="9153" y="4615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4" name="Shape"/>
              <p:cNvSpPr/>
              <p:nvPr/>
            </p:nvSpPr>
            <p:spPr>
              <a:xfrm flipH="1">
                <a:off x="1180690" y="2113279"/>
                <a:ext cx="79410" cy="98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37" y="17229"/>
                    </a:moveTo>
                    <a:lnTo>
                      <a:pt x="11937" y="21600"/>
                    </a:lnTo>
                    <a:lnTo>
                      <a:pt x="16768" y="19543"/>
                    </a:lnTo>
                    <a:lnTo>
                      <a:pt x="19042" y="17229"/>
                    </a:lnTo>
                    <a:lnTo>
                      <a:pt x="21600" y="15171"/>
                    </a:lnTo>
                    <a:lnTo>
                      <a:pt x="21600" y="2314"/>
                    </a:lnTo>
                    <a:lnTo>
                      <a:pt x="16768" y="0"/>
                    </a:lnTo>
                    <a:lnTo>
                      <a:pt x="16768" y="13114"/>
                    </a:lnTo>
                    <a:lnTo>
                      <a:pt x="14495" y="15171"/>
                    </a:lnTo>
                    <a:lnTo>
                      <a:pt x="11937" y="17229"/>
                    </a:lnTo>
                    <a:lnTo>
                      <a:pt x="11937" y="21600"/>
                    </a:lnTo>
                    <a:lnTo>
                      <a:pt x="11937" y="17229"/>
                    </a:lnTo>
                    <a:lnTo>
                      <a:pt x="0" y="21600"/>
                    </a:lnTo>
                    <a:lnTo>
                      <a:pt x="11937" y="21600"/>
                    </a:lnTo>
                    <a:lnTo>
                      <a:pt x="11937" y="172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5" name="Shape"/>
              <p:cNvSpPr/>
              <p:nvPr/>
            </p:nvSpPr>
            <p:spPr>
              <a:xfrm flipH="1">
                <a:off x="1172331" y="2182241"/>
                <a:ext cx="43885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7486" y="21600"/>
                    </a:lnTo>
                    <a:lnTo>
                      <a:pt x="17486" y="6912"/>
                    </a:lnTo>
                    <a:lnTo>
                      <a:pt x="8743" y="6912"/>
                    </a:lnTo>
                    <a:lnTo>
                      <a:pt x="8743" y="0"/>
                    </a:lnTo>
                    <a:lnTo>
                      <a:pt x="4629" y="6912"/>
                    </a:lnTo>
                    <a:lnTo>
                      <a:pt x="0" y="6912"/>
                    </a:lnTo>
                    <a:lnTo>
                      <a:pt x="0" y="21600"/>
                    </a:lnTo>
                    <a:lnTo>
                      <a:pt x="4629" y="21600"/>
                    </a:lnTo>
                    <a:lnTo>
                      <a:pt x="4629" y="14688"/>
                    </a:lnTo>
                    <a:lnTo>
                      <a:pt x="8743" y="21600"/>
                    </a:lnTo>
                    <a:lnTo>
                      <a:pt x="8743" y="14688"/>
                    </a:lnTo>
                    <a:lnTo>
                      <a:pt x="8743" y="21600"/>
                    </a:lnTo>
                    <a:lnTo>
                      <a:pt x="12857" y="21600"/>
                    </a:lnTo>
                    <a:lnTo>
                      <a:pt x="874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6" name="Shape"/>
              <p:cNvSpPr/>
              <p:nvPr/>
            </p:nvSpPr>
            <p:spPr>
              <a:xfrm flipH="1">
                <a:off x="1172330" y="2211463"/>
                <a:ext cx="26123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082"/>
                    </a:moveTo>
                    <a:lnTo>
                      <a:pt x="14688" y="10800"/>
                    </a:lnTo>
                    <a:lnTo>
                      <a:pt x="14688" y="5082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5882"/>
                    </a:lnTo>
                    <a:lnTo>
                      <a:pt x="6912" y="15882"/>
                    </a:lnTo>
                    <a:lnTo>
                      <a:pt x="0" y="15882"/>
                    </a:lnTo>
                    <a:lnTo>
                      <a:pt x="0" y="21600"/>
                    </a:lnTo>
                    <a:lnTo>
                      <a:pt x="6912" y="15882"/>
                    </a:lnTo>
                    <a:lnTo>
                      <a:pt x="0" y="508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7" name="Shape"/>
              <p:cNvSpPr/>
              <p:nvPr/>
            </p:nvSpPr>
            <p:spPr>
              <a:xfrm flipH="1">
                <a:off x="1146209" y="2034966"/>
                <a:ext cx="96128" cy="205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39" y="6259"/>
                    </a:moveTo>
                    <a:lnTo>
                      <a:pt x="7983" y="7241"/>
                    </a:lnTo>
                    <a:lnTo>
                      <a:pt x="11739" y="9327"/>
                    </a:lnTo>
                    <a:lnTo>
                      <a:pt x="13852" y="11291"/>
                    </a:lnTo>
                    <a:lnTo>
                      <a:pt x="15730" y="13377"/>
                    </a:lnTo>
                    <a:lnTo>
                      <a:pt x="17609" y="14482"/>
                    </a:lnTo>
                    <a:lnTo>
                      <a:pt x="17609" y="17550"/>
                    </a:lnTo>
                    <a:lnTo>
                      <a:pt x="15730" y="18532"/>
                    </a:lnTo>
                    <a:lnTo>
                      <a:pt x="9861" y="19514"/>
                    </a:lnTo>
                    <a:lnTo>
                      <a:pt x="11739" y="21600"/>
                    </a:lnTo>
                    <a:lnTo>
                      <a:pt x="17609" y="20618"/>
                    </a:lnTo>
                    <a:lnTo>
                      <a:pt x="19722" y="18532"/>
                    </a:lnTo>
                    <a:lnTo>
                      <a:pt x="21600" y="16445"/>
                    </a:lnTo>
                    <a:lnTo>
                      <a:pt x="21600" y="14482"/>
                    </a:lnTo>
                    <a:lnTo>
                      <a:pt x="19722" y="12395"/>
                    </a:lnTo>
                    <a:lnTo>
                      <a:pt x="17609" y="10309"/>
                    </a:lnTo>
                    <a:lnTo>
                      <a:pt x="15730" y="8223"/>
                    </a:lnTo>
                    <a:lnTo>
                      <a:pt x="11739" y="6259"/>
                    </a:lnTo>
                    <a:lnTo>
                      <a:pt x="9861" y="7241"/>
                    </a:lnTo>
                    <a:lnTo>
                      <a:pt x="11739" y="6259"/>
                    </a:lnTo>
                    <a:lnTo>
                      <a:pt x="0" y="0"/>
                    </a:lnTo>
                    <a:lnTo>
                      <a:pt x="7983" y="7241"/>
                    </a:lnTo>
                    <a:lnTo>
                      <a:pt x="11739" y="625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8" name="Shape"/>
              <p:cNvSpPr/>
              <p:nvPr/>
            </p:nvSpPr>
            <p:spPr>
              <a:xfrm flipH="1">
                <a:off x="1180690" y="2094578"/>
                <a:ext cx="17763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0165" y="0"/>
                    </a:lnTo>
                    <a:lnTo>
                      <a:pt x="0" y="6912"/>
                    </a:lnTo>
                    <a:lnTo>
                      <a:pt x="0" y="138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69" name="Shape"/>
              <p:cNvSpPr/>
              <p:nvPr/>
            </p:nvSpPr>
            <p:spPr>
              <a:xfrm flipH="1">
                <a:off x="1206811" y="2220814"/>
                <a:ext cx="105531" cy="13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675" y="0"/>
                    </a:moveTo>
                    <a:lnTo>
                      <a:pt x="19675" y="4759"/>
                    </a:lnTo>
                    <a:lnTo>
                      <a:pt x="21600" y="6224"/>
                    </a:lnTo>
                    <a:lnTo>
                      <a:pt x="21600" y="9336"/>
                    </a:lnTo>
                    <a:lnTo>
                      <a:pt x="19675" y="9336"/>
                    </a:lnTo>
                    <a:lnTo>
                      <a:pt x="17964" y="10800"/>
                    </a:lnTo>
                    <a:lnTo>
                      <a:pt x="14329" y="12264"/>
                    </a:lnTo>
                    <a:lnTo>
                      <a:pt x="12618" y="13912"/>
                    </a:lnTo>
                    <a:lnTo>
                      <a:pt x="10693" y="15376"/>
                    </a:lnTo>
                    <a:lnTo>
                      <a:pt x="7271" y="17024"/>
                    </a:lnTo>
                    <a:lnTo>
                      <a:pt x="5347" y="18488"/>
                    </a:lnTo>
                    <a:lnTo>
                      <a:pt x="3636" y="19953"/>
                    </a:lnTo>
                    <a:lnTo>
                      <a:pt x="1925" y="21600"/>
                    </a:lnTo>
                    <a:lnTo>
                      <a:pt x="0" y="19953"/>
                    </a:lnTo>
                    <a:lnTo>
                      <a:pt x="0" y="15376"/>
                    </a:lnTo>
                    <a:lnTo>
                      <a:pt x="3636" y="13912"/>
                    </a:lnTo>
                    <a:lnTo>
                      <a:pt x="5347" y="10800"/>
                    </a:lnTo>
                    <a:lnTo>
                      <a:pt x="7271" y="9336"/>
                    </a:lnTo>
                    <a:lnTo>
                      <a:pt x="8982" y="6224"/>
                    </a:lnTo>
                    <a:lnTo>
                      <a:pt x="10693" y="4759"/>
                    </a:lnTo>
                    <a:lnTo>
                      <a:pt x="12618" y="1647"/>
                    </a:lnTo>
                    <a:lnTo>
                      <a:pt x="16040" y="0"/>
                    </a:lnTo>
                    <a:lnTo>
                      <a:pt x="19675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0" name="Shape"/>
              <p:cNvSpPr/>
              <p:nvPr/>
            </p:nvSpPr>
            <p:spPr>
              <a:xfrm flipH="1">
                <a:off x="1198452" y="2220814"/>
                <a:ext cx="26122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21600"/>
                    </a:moveTo>
                    <a:lnTo>
                      <a:pt x="14688" y="18671"/>
                    </a:lnTo>
                    <a:lnTo>
                      <a:pt x="21600" y="15376"/>
                    </a:lnTo>
                    <a:lnTo>
                      <a:pt x="21600" y="12447"/>
                    </a:lnTo>
                    <a:lnTo>
                      <a:pt x="14688" y="9519"/>
                    </a:lnTo>
                    <a:lnTo>
                      <a:pt x="14688" y="3295"/>
                    </a:lnTo>
                    <a:lnTo>
                      <a:pt x="0" y="0"/>
                    </a:lnTo>
                    <a:lnTo>
                      <a:pt x="0" y="12447"/>
                    </a:lnTo>
                    <a:lnTo>
                      <a:pt x="6912" y="12447"/>
                    </a:lnTo>
                    <a:lnTo>
                      <a:pt x="6912" y="15376"/>
                    </a:lnTo>
                    <a:lnTo>
                      <a:pt x="0" y="15376"/>
                    </a:lnTo>
                    <a:lnTo>
                      <a:pt x="1468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1" name="Shape"/>
              <p:cNvSpPr/>
              <p:nvPr/>
            </p:nvSpPr>
            <p:spPr>
              <a:xfrm flipH="1">
                <a:off x="1206811" y="2269905"/>
                <a:ext cx="105531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722"/>
                    </a:moveTo>
                    <a:lnTo>
                      <a:pt x="3636" y="19722"/>
                    </a:lnTo>
                    <a:lnTo>
                      <a:pt x="5347" y="15730"/>
                    </a:lnTo>
                    <a:lnTo>
                      <a:pt x="7271" y="13852"/>
                    </a:lnTo>
                    <a:lnTo>
                      <a:pt x="8982" y="11974"/>
                    </a:lnTo>
                    <a:lnTo>
                      <a:pt x="10693" y="9861"/>
                    </a:lnTo>
                    <a:lnTo>
                      <a:pt x="12618" y="9861"/>
                    </a:lnTo>
                    <a:lnTo>
                      <a:pt x="16040" y="7983"/>
                    </a:lnTo>
                    <a:lnTo>
                      <a:pt x="17964" y="5870"/>
                    </a:lnTo>
                    <a:lnTo>
                      <a:pt x="21600" y="3991"/>
                    </a:lnTo>
                    <a:lnTo>
                      <a:pt x="17964" y="0"/>
                    </a:lnTo>
                    <a:lnTo>
                      <a:pt x="14329" y="3991"/>
                    </a:lnTo>
                    <a:lnTo>
                      <a:pt x="10693" y="5870"/>
                    </a:lnTo>
                    <a:lnTo>
                      <a:pt x="8982" y="7983"/>
                    </a:lnTo>
                    <a:lnTo>
                      <a:pt x="7271" y="9861"/>
                    </a:lnTo>
                    <a:lnTo>
                      <a:pt x="3636" y="11974"/>
                    </a:lnTo>
                    <a:lnTo>
                      <a:pt x="1925" y="15730"/>
                    </a:lnTo>
                    <a:lnTo>
                      <a:pt x="0" y="17843"/>
                    </a:lnTo>
                    <a:lnTo>
                      <a:pt x="3636" y="17843"/>
                    </a:lnTo>
                    <a:lnTo>
                      <a:pt x="0" y="19722"/>
                    </a:lnTo>
                    <a:lnTo>
                      <a:pt x="3636" y="21600"/>
                    </a:lnTo>
                    <a:lnTo>
                      <a:pt x="3636" y="19722"/>
                    </a:lnTo>
                    <a:lnTo>
                      <a:pt x="0" y="1972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2" name="Shape"/>
              <p:cNvSpPr/>
              <p:nvPr/>
            </p:nvSpPr>
            <p:spPr>
              <a:xfrm flipH="1">
                <a:off x="1294578" y="2309647"/>
                <a:ext cx="26123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0"/>
                    </a:moveTo>
                    <a:lnTo>
                      <a:pt x="0" y="3456"/>
                    </a:lnTo>
                    <a:lnTo>
                      <a:pt x="0" y="10800"/>
                    </a:lnTo>
                    <a:lnTo>
                      <a:pt x="6912" y="18144"/>
                    </a:lnTo>
                    <a:lnTo>
                      <a:pt x="6912" y="21600"/>
                    </a:lnTo>
                    <a:lnTo>
                      <a:pt x="21600" y="18144"/>
                    </a:lnTo>
                    <a:lnTo>
                      <a:pt x="14688" y="14256"/>
                    </a:lnTo>
                    <a:lnTo>
                      <a:pt x="14688" y="7344"/>
                    </a:lnTo>
                    <a:lnTo>
                      <a:pt x="6912" y="7344"/>
                    </a:lnTo>
                    <a:lnTo>
                      <a:pt x="6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3" name="Shape"/>
              <p:cNvSpPr/>
              <p:nvPr/>
            </p:nvSpPr>
            <p:spPr>
              <a:xfrm flipH="1">
                <a:off x="1198452" y="2211463"/>
                <a:ext cx="113890" cy="11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5" y="3636"/>
                    </a:moveTo>
                    <a:lnTo>
                      <a:pt x="18231" y="0"/>
                    </a:lnTo>
                    <a:lnTo>
                      <a:pt x="14862" y="1711"/>
                    </a:lnTo>
                    <a:lnTo>
                      <a:pt x="11692" y="1711"/>
                    </a:lnTo>
                    <a:lnTo>
                      <a:pt x="8323" y="5347"/>
                    </a:lnTo>
                    <a:lnTo>
                      <a:pt x="6738" y="8982"/>
                    </a:lnTo>
                    <a:lnTo>
                      <a:pt x="4954" y="10693"/>
                    </a:lnTo>
                    <a:lnTo>
                      <a:pt x="3369" y="14329"/>
                    </a:lnTo>
                    <a:lnTo>
                      <a:pt x="0" y="17964"/>
                    </a:lnTo>
                    <a:lnTo>
                      <a:pt x="0" y="21600"/>
                    </a:lnTo>
                    <a:lnTo>
                      <a:pt x="3369" y="19675"/>
                    </a:lnTo>
                    <a:lnTo>
                      <a:pt x="6738" y="16040"/>
                    </a:lnTo>
                    <a:lnTo>
                      <a:pt x="8323" y="12618"/>
                    </a:lnTo>
                    <a:lnTo>
                      <a:pt x="9908" y="10693"/>
                    </a:lnTo>
                    <a:lnTo>
                      <a:pt x="11692" y="7271"/>
                    </a:lnTo>
                    <a:lnTo>
                      <a:pt x="13277" y="5347"/>
                    </a:lnTo>
                    <a:lnTo>
                      <a:pt x="14862" y="3636"/>
                    </a:lnTo>
                    <a:lnTo>
                      <a:pt x="18231" y="3636"/>
                    </a:lnTo>
                    <a:lnTo>
                      <a:pt x="16646" y="1711"/>
                    </a:lnTo>
                    <a:lnTo>
                      <a:pt x="20015" y="3636"/>
                    </a:lnTo>
                    <a:lnTo>
                      <a:pt x="21600" y="0"/>
                    </a:lnTo>
                    <a:lnTo>
                      <a:pt x="18231" y="0"/>
                    </a:lnTo>
                    <a:lnTo>
                      <a:pt x="20015" y="363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4" name="Shape"/>
              <p:cNvSpPr/>
              <p:nvPr/>
            </p:nvSpPr>
            <p:spPr>
              <a:xfrm flipH="1">
                <a:off x="1522358" y="2220814"/>
                <a:ext cx="60603" cy="78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9" y="0"/>
                    </a:moveTo>
                    <a:lnTo>
                      <a:pt x="5959" y="2901"/>
                    </a:lnTo>
                    <a:lnTo>
                      <a:pt x="9310" y="2901"/>
                    </a:lnTo>
                    <a:lnTo>
                      <a:pt x="9310" y="5481"/>
                    </a:lnTo>
                    <a:lnTo>
                      <a:pt x="12290" y="2901"/>
                    </a:lnTo>
                    <a:lnTo>
                      <a:pt x="18621" y="2901"/>
                    </a:lnTo>
                    <a:lnTo>
                      <a:pt x="21600" y="5481"/>
                    </a:lnTo>
                    <a:lnTo>
                      <a:pt x="21600" y="8382"/>
                    </a:lnTo>
                    <a:lnTo>
                      <a:pt x="18621" y="10961"/>
                    </a:lnTo>
                    <a:lnTo>
                      <a:pt x="18621" y="13540"/>
                    </a:lnTo>
                    <a:lnTo>
                      <a:pt x="15641" y="16442"/>
                    </a:lnTo>
                    <a:lnTo>
                      <a:pt x="12290" y="16442"/>
                    </a:lnTo>
                    <a:lnTo>
                      <a:pt x="12290" y="19021"/>
                    </a:lnTo>
                    <a:lnTo>
                      <a:pt x="9310" y="21600"/>
                    </a:lnTo>
                    <a:lnTo>
                      <a:pt x="5959" y="16442"/>
                    </a:lnTo>
                    <a:lnTo>
                      <a:pt x="5959" y="13540"/>
                    </a:lnTo>
                    <a:lnTo>
                      <a:pt x="2979" y="10961"/>
                    </a:lnTo>
                    <a:lnTo>
                      <a:pt x="0" y="5481"/>
                    </a:lnTo>
                    <a:lnTo>
                      <a:pt x="0" y="2901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5" name="Shape"/>
              <p:cNvSpPr/>
              <p:nvPr/>
            </p:nvSpPr>
            <p:spPr>
              <a:xfrm flipH="1">
                <a:off x="1522359" y="2220814"/>
                <a:ext cx="52243" cy="30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477"/>
                    </a:moveTo>
                    <a:lnTo>
                      <a:pt x="18144" y="0"/>
                    </a:lnTo>
                    <a:lnTo>
                      <a:pt x="10800" y="0"/>
                    </a:lnTo>
                    <a:lnTo>
                      <a:pt x="7344" y="7477"/>
                    </a:lnTo>
                    <a:lnTo>
                      <a:pt x="7344" y="0"/>
                    </a:lnTo>
                    <a:lnTo>
                      <a:pt x="0" y="0"/>
                    </a:lnTo>
                    <a:lnTo>
                      <a:pt x="0" y="14123"/>
                    </a:lnTo>
                    <a:lnTo>
                      <a:pt x="3456" y="14123"/>
                    </a:lnTo>
                    <a:lnTo>
                      <a:pt x="7344" y="21600"/>
                    </a:lnTo>
                    <a:lnTo>
                      <a:pt x="10800" y="14123"/>
                    </a:lnTo>
                    <a:lnTo>
                      <a:pt x="14688" y="14123"/>
                    </a:lnTo>
                    <a:lnTo>
                      <a:pt x="21600" y="747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6" name="Shape"/>
              <p:cNvSpPr/>
              <p:nvPr/>
            </p:nvSpPr>
            <p:spPr>
              <a:xfrm flipH="1">
                <a:off x="1522358" y="2231333"/>
                <a:ext cx="43885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99"/>
                    </a:moveTo>
                    <a:lnTo>
                      <a:pt x="8743" y="18699"/>
                    </a:lnTo>
                    <a:lnTo>
                      <a:pt x="13371" y="16119"/>
                    </a:lnTo>
                    <a:lnTo>
                      <a:pt x="17486" y="13540"/>
                    </a:lnTo>
                    <a:lnTo>
                      <a:pt x="21600" y="10639"/>
                    </a:lnTo>
                    <a:lnTo>
                      <a:pt x="21600" y="0"/>
                    </a:lnTo>
                    <a:lnTo>
                      <a:pt x="13371" y="2579"/>
                    </a:lnTo>
                    <a:lnTo>
                      <a:pt x="17486" y="2579"/>
                    </a:lnTo>
                    <a:lnTo>
                      <a:pt x="17486" y="5481"/>
                    </a:lnTo>
                    <a:lnTo>
                      <a:pt x="13371" y="5481"/>
                    </a:lnTo>
                    <a:lnTo>
                      <a:pt x="13371" y="8060"/>
                    </a:lnTo>
                    <a:lnTo>
                      <a:pt x="8743" y="10639"/>
                    </a:lnTo>
                    <a:lnTo>
                      <a:pt x="8743" y="13540"/>
                    </a:lnTo>
                    <a:lnTo>
                      <a:pt x="4629" y="13540"/>
                    </a:lnTo>
                    <a:lnTo>
                      <a:pt x="0" y="16119"/>
                    </a:lnTo>
                    <a:lnTo>
                      <a:pt x="8743" y="16119"/>
                    </a:lnTo>
                    <a:lnTo>
                      <a:pt x="0" y="18699"/>
                    </a:lnTo>
                    <a:lnTo>
                      <a:pt x="4629" y="21600"/>
                    </a:lnTo>
                    <a:lnTo>
                      <a:pt x="8743" y="18699"/>
                    </a:lnTo>
                    <a:lnTo>
                      <a:pt x="0" y="1869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7" name="Shape"/>
              <p:cNvSpPr/>
              <p:nvPr/>
            </p:nvSpPr>
            <p:spPr>
              <a:xfrm flipH="1">
                <a:off x="1548479" y="2240684"/>
                <a:ext cx="34482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888"/>
                    </a:moveTo>
                    <a:lnTo>
                      <a:pt x="5236" y="7344"/>
                    </a:lnTo>
                    <a:lnTo>
                      <a:pt x="5236" y="18144"/>
                    </a:lnTo>
                    <a:lnTo>
                      <a:pt x="10473" y="21600"/>
                    </a:lnTo>
                    <a:lnTo>
                      <a:pt x="21600" y="18144"/>
                    </a:lnTo>
                    <a:lnTo>
                      <a:pt x="16364" y="14688"/>
                    </a:lnTo>
                    <a:lnTo>
                      <a:pt x="16364" y="10800"/>
                    </a:lnTo>
                    <a:lnTo>
                      <a:pt x="10473" y="3888"/>
                    </a:lnTo>
                    <a:lnTo>
                      <a:pt x="5236" y="0"/>
                    </a:lnTo>
                    <a:lnTo>
                      <a:pt x="0" y="38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8" name="Shape"/>
              <p:cNvSpPr/>
              <p:nvPr/>
            </p:nvSpPr>
            <p:spPr>
              <a:xfrm flipH="1">
                <a:off x="1566242" y="2202112"/>
                <a:ext cx="26122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29"/>
                    </a:moveTo>
                    <a:lnTo>
                      <a:pt x="14688" y="4114"/>
                    </a:lnTo>
                    <a:lnTo>
                      <a:pt x="7776" y="8229"/>
                    </a:lnTo>
                    <a:lnTo>
                      <a:pt x="7776" y="12857"/>
                    </a:lnTo>
                    <a:lnTo>
                      <a:pt x="0" y="16971"/>
                    </a:lnTo>
                    <a:lnTo>
                      <a:pt x="7776" y="21600"/>
                    </a:lnTo>
                    <a:lnTo>
                      <a:pt x="14688" y="16971"/>
                    </a:lnTo>
                    <a:lnTo>
                      <a:pt x="21600" y="12857"/>
                    </a:lnTo>
                    <a:lnTo>
                      <a:pt x="14688" y="8229"/>
                    </a:lnTo>
                    <a:lnTo>
                      <a:pt x="21600" y="8229"/>
                    </a:lnTo>
                    <a:lnTo>
                      <a:pt x="21600" y="0"/>
                    </a:lnTo>
                    <a:lnTo>
                      <a:pt x="14688" y="4114"/>
                    </a:lnTo>
                    <a:lnTo>
                      <a:pt x="21600" y="82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79" name="Shape"/>
              <p:cNvSpPr/>
              <p:nvPr/>
            </p:nvSpPr>
            <p:spPr>
              <a:xfrm flipH="1">
                <a:off x="1732375" y="568060"/>
                <a:ext cx="86724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639"/>
                    </a:moveTo>
                    <a:lnTo>
                      <a:pt x="10930" y="10639"/>
                    </a:lnTo>
                    <a:lnTo>
                      <a:pt x="10930" y="5481"/>
                    </a:lnTo>
                    <a:lnTo>
                      <a:pt x="8588" y="5481"/>
                    </a:lnTo>
                    <a:lnTo>
                      <a:pt x="6506" y="2579"/>
                    </a:lnTo>
                    <a:lnTo>
                      <a:pt x="4164" y="2579"/>
                    </a:lnTo>
                    <a:lnTo>
                      <a:pt x="4164" y="0"/>
                    </a:lnTo>
                    <a:lnTo>
                      <a:pt x="2082" y="2579"/>
                    </a:lnTo>
                    <a:lnTo>
                      <a:pt x="2082" y="5481"/>
                    </a:lnTo>
                    <a:lnTo>
                      <a:pt x="0" y="10639"/>
                    </a:lnTo>
                    <a:lnTo>
                      <a:pt x="2082" y="16119"/>
                    </a:lnTo>
                    <a:lnTo>
                      <a:pt x="2082" y="18699"/>
                    </a:lnTo>
                    <a:lnTo>
                      <a:pt x="6506" y="21600"/>
                    </a:lnTo>
                    <a:lnTo>
                      <a:pt x="10930" y="21600"/>
                    </a:lnTo>
                    <a:lnTo>
                      <a:pt x="15094" y="18699"/>
                    </a:lnTo>
                    <a:lnTo>
                      <a:pt x="21600" y="10639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0" name="Shape"/>
              <p:cNvSpPr/>
              <p:nvPr/>
            </p:nvSpPr>
            <p:spPr>
              <a:xfrm flipH="1">
                <a:off x="1722971" y="597282"/>
                <a:ext cx="52244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4256" y="21600"/>
                    </a:lnTo>
                    <a:lnTo>
                      <a:pt x="21600" y="10165"/>
                    </a:lnTo>
                    <a:lnTo>
                      <a:pt x="17712" y="0"/>
                    </a:lnTo>
                    <a:lnTo>
                      <a:pt x="3456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1" name="Shape"/>
              <p:cNvSpPr/>
              <p:nvPr/>
            </p:nvSpPr>
            <p:spPr>
              <a:xfrm flipH="1">
                <a:off x="1766855" y="568061"/>
                <a:ext cx="17764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35" y="12857"/>
                    </a:moveTo>
                    <a:lnTo>
                      <a:pt x="0" y="8743"/>
                    </a:lnTo>
                    <a:lnTo>
                      <a:pt x="0" y="16971"/>
                    </a:lnTo>
                    <a:lnTo>
                      <a:pt x="11435" y="21600"/>
                    </a:lnTo>
                    <a:lnTo>
                      <a:pt x="21600" y="12857"/>
                    </a:lnTo>
                    <a:lnTo>
                      <a:pt x="21600" y="8743"/>
                    </a:lnTo>
                    <a:lnTo>
                      <a:pt x="0" y="4114"/>
                    </a:lnTo>
                    <a:lnTo>
                      <a:pt x="21600" y="8743"/>
                    </a:lnTo>
                    <a:lnTo>
                      <a:pt x="21600" y="0"/>
                    </a:lnTo>
                    <a:lnTo>
                      <a:pt x="0" y="4114"/>
                    </a:lnTo>
                    <a:lnTo>
                      <a:pt x="11435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2" name="Shape"/>
              <p:cNvSpPr/>
              <p:nvPr/>
            </p:nvSpPr>
            <p:spPr>
              <a:xfrm flipH="1">
                <a:off x="1775214" y="557541"/>
                <a:ext cx="43885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29" y="10800"/>
                    </a:moveTo>
                    <a:lnTo>
                      <a:pt x="8229" y="16518"/>
                    </a:lnTo>
                    <a:lnTo>
                      <a:pt x="12857" y="16518"/>
                    </a:lnTo>
                    <a:lnTo>
                      <a:pt x="12857" y="21600"/>
                    </a:lnTo>
                    <a:lnTo>
                      <a:pt x="21600" y="21600"/>
                    </a:lnTo>
                    <a:lnTo>
                      <a:pt x="16971" y="10800"/>
                    </a:lnTo>
                    <a:lnTo>
                      <a:pt x="16971" y="5718"/>
                    </a:lnTo>
                    <a:lnTo>
                      <a:pt x="12857" y="5718"/>
                    </a:lnTo>
                    <a:lnTo>
                      <a:pt x="8229" y="0"/>
                    </a:lnTo>
                    <a:lnTo>
                      <a:pt x="4114" y="0"/>
                    </a:lnTo>
                    <a:lnTo>
                      <a:pt x="0" y="5718"/>
                    </a:lnTo>
                    <a:lnTo>
                      <a:pt x="8229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3" name="Shape"/>
              <p:cNvSpPr/>
              <p:nvPr/>
            </p:nvSpPr>
            <p:spPr>
              <a:xfrm flipH="1">
                <a:off x="1722971" y="568061"/>
                <a:ext cx="105532" cy="8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64" y="12096"/>
                    </a:moveTo>
                    <a:lnTo>
                      <a:pt x="17964" y="9504"/>
                    </a:lnTo>
                    <a:lnTo>
                      <a:pt x="12618" y="14400"/>
                    </a:lnTo>
                    <a:lnTo>
                      <a:pt x="8982" y="16704"/>
                    </a:lnTo>
                    <a:lnTo>
                      <a:pt x="5347" y="16704"/>
                    </a:lnTo>
                    <a:lnTo>
                      <a:pt x="5347" y="14400"/>
                    </a:lnTo>
                    <a:lnTo>
                      <a:pt x="3636" y="9504"/>
                    </a:lnTo>
                    <a:lnTo>
                      <a:pt x="3636" y="7200"/>
                    </a:lnTo>
                    <a:lnTo>
                      <a:pt x="5347" y="2304"/>
                    </a:lnTo>
                    <a:lnTo>
                      <a:pt x="1925" y="0"/>
                    </a:lnTo>
                    <a:lnTo>
                      <a:pt x="1925" y="4896"/>
                    </a:lnTo>
                    <a:lnTo>
                      <a:pt x="0" y="9504"/>
                    </a:lnTo>
                    <a:lnTo>
                      <a:pt x="1925" y="14400"/>
                    </a:lnTo>
                    <a:lnTo>
                      <a:pt x="3636" y="19296"/>
                    </a:lnTo>
                    <a:lnTo>
                      <a:pt x="7271" y="21600"/>
                    </a:lnTo>
                    <a:lnTo>
                      <a:pt x="10907" y="21600"/>
                    </a:lnTo>
                    <a:lnTo>
                      <a:pt x="14329" y="19296"/>
                    </a:lnTo>
                    <a:lnTo>
                      <a:pt x="21600" y="9504"/>
                    </a:lnTo>
                    <a:lnTo>
                      <a:pt x="17964" y="1209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4" name="Shape"/>
              <p:cNvSpPr/>
              <p:nvPr/>
            </p:nvSpPr>
            <p:spPr>
              <a:xfrm flipH="1">
                <a:off x="1740733" y="655724"/>
                <a:ext cx="122250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08" y="0"/>
                    </a:moveTo>
                    <a:lnTo>
                      <a:pt x="13846" y="2432"/>
                    </a:lnTo>
                    <a:lnTo>
                      <a:pt x="13846" y="9584"/>
                    </a:lnTo>
                    <a:lnTo>
                      <a:pt x="9231" y="9584"/>
                    </a:lnTo>
                    <a:lnTo>
                      <a:pt x="7754" y="10872"/>
                    </a:lnTo>
                    <a:lnTo>
                      <a:pt x="6092" y="12016"/>
                    </a:lnTo>
                    <a:lnTo>
                      <a:pt x="4615" y="13160"/>
                    </a:lnTo>
                    <a:lnTo>
                      <a:pt x="3138" y="14448"/>
                    </a:lnTo>
                    <a:lnTo>
                      <a:pt x="3138" y="15592"/>
                    </a:lnTo>
                    <a:lnTo>
                      <a:pt x="1477" y="16736"/>
                    </a:lnTo>
                    <a:lnTo>
                      <a:pt x="0" y="18024"/>
                    </a:lnTo>
                    <a:lnTo>
                      <a:pt x="0" y="20313"/>
                    </a:lnTo>
                    <a:lnTo>
                      <a:pt x="1477" y="20313"/>
                    </a:lnTo>
                    <a:lnTo>
                      <a:pt x="4615" y="21600"/>
                    </a:lnTo>
                    <a:lnTo>
                      <a:pt x="6092" y="20313"/>
                    </a:lnTo>
                    <a:lnTo>
                      <a:pt x="9231" y="19168"/>
                    </a:lnTo>
                    <a:lnTo>
                      <a:pt x="10708" y="16736"/>
                    </a:lnTo>
                    <a:lnTo>
                      <a:pt x="13846" y="15592"/>
                    </a:lnTo>
                    <a:lnTo>
                      <a:pt x="15508" y="13160"/>
                    </a:lnTo>
                    <a:lnTo>
                      <a:pt x="18462" y="12016"/>
                    </a:lnTo>
                    <a:lnTo>
                      <a:pt x="21600" y="10872"/>
                    </a:lnTo>
                    <a:lnTo>
                      <a:pt x="20123" y="9584"/>
                    </a:lnTo>
                    <a:lnTo>
                      <a:pt x="18462" y="8440"/>
                    </a:lnTo>
                    <a:lnTo>
                      <a:pt x="18462" y="3576"/>
                    </a:lnTo>
                    <a:lnTo>
                      <a:pt x="20123" y="2432"/>
                    </a:lnTo>
                    <a:lnTo>
                      <a:pt x="20123" y="0"/>
                    </a:lnTo>
                    <a:lnTo>
                      <a:pt x="15508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5" name="Shape"/>
              <p:cNvSpPr/>
              <p:nvPr/>
            </p:nvSpPr>
            <p:spPr>
              <a:xfrm flipH="1">
                <a:off x="1766854" y="655724"/>
                <a:ext cx="26123" cy="88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21600"/>
                    </a:moveTo>
                    <a:lnTo>
                      <a:pt x="14688" y="19042"/>
                    </a:lnTo>
                    <a:lnTo>
                      <a:pt x="14688" y="4832"/>
                    </a:lnTo>
                    <a:lnTo>
                      <a:pt x="21600" y="0"/>
                    </a:lnTo>
                    <a:lnTo>
                      <a:pt x="6912" y="0"/>
                    </a:lnTo>
                    <a:lnTo>
                      <a:pt x="0" y="4832"/>
                    </a:lnTo>
                    <a:lnTo>
                      <a:pt x="0" y="19042"/>
                    </a:lnTo>
                    <a:lnTo>
                      <a:pt x="6912" y="16768"/>
                    </a:lnTo>
                    <a:lnTo>
                      <a:pt x="6912" y="21600"/>
                    </a:lnTo>
                    <a:lnTo>
                      <a:pt x="14688" y="21600"/>
                    </a:lnTo>
                    <a:lnTo>
                      <a:pt x="14688" y="19042"/>
                    </a:lnTo>
                    <a:lnTo>
                      <a:pt x="691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" name="Shape"/>
              <p:cNvSpPr/>
              <p:nvPr/>
            </p:nvSpPr>
            <p:spPr>
              <a:xfrm flipH="1">
                <a:off x="1784618" y="724686"/>
                <a:ext cx="52244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44" y="21600"/>
                    </a:moveTo>
                    <a:lnTo>
                      <a:pt x="10800" y="21600"/>
                    </a:lnTo>
                    <a:lnTo>
                      <a:pt x="10800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lnTo>
                      <a:pt x="7344" y="0"/>
                    </a:lnTo>
                    <a:lnTo>
                      <a:pt x="7344" y="6912"/>
                    </a:lnTo>
                    <a:lnTo>
                      <a:pt x="3456" y="6912"/>
                    </a:lnTo>
                    <a:lnTo>
                      <a:pt x="0" y="14688"/>
                    </a:lnTo>
                    <a:lnTo>
                      <a:pt x="734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7" name="Shape"/>
              <p:cNvSpPr/>
              <p:nvPr/>
            </p:nvSpPr>
            <p:spPr>
              <a:xfrm flipH="1">
                <a:off x="1819098" y="744557"/>
                <a:ext cx="53289" cy="8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0" y="16704"/>
                    </a:moveTo>
                    <a:lnTo>
                      <a:pt x="7200" y="14400"/>
                    </a:lnTo>
                    <a:lnTo>
                      <a:pt x="11012" y="14400"/>
                    </a:lnTo>
                    <a:lnTo>
                      <a:pt x="11012" y="9504"/>
                    </a:lnTo>
                    <a:lnTo>
                      <a:pt x="14400" y="7200"/>
                    </a:lnTo>
                    <a:lnTo>
                      <a:pt x="17788" y="4608"/>
                    </a:lnTo>
                    <a:lnTo>
                      <a:pt x="21600" y="2304"/>
                    </a:lnTo>
                    <a:lnTo>
                      <a:pt x="14400" y="0"/>
                    </a:lnTo>
                    <a:lnTo>
                      <a:pt x="11012" y="2304"/>
                    </a:lnTo>
                    <a:lnTo>
                      <a:pt x="11012" y="4608"/>
                    </a:lnTo>
                    <a:lnTo>
                      <a:pt x="7200" y="7200"/>
                    </a:lnTo>
                    <a:lnTo>
                      <a:pt x="3812" y="11808"/>
                    </a:lnTo>
                    <a:lnTo>
                      <a:pt x="0" y="14400"/>
                    </a:lnTo>
                    <a:lnTo>
                      <a:pt x="0" y="19008"/>
                    </a:lnTo>
                    <a:lnTo>
                      <a:pt x="7200" y="21600"/>
                    </a:lnTo>
                    <a:lnTo>
                      <a:pt x="3812" y="21600"/>
                    </a:lnTo>
                    <a:lnTo>
                      <a:pt x="7200" y="1670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8" name="Shape"/>
              <p:cNvSpPr/>
              <p:nvPr/>
            </p:nvSpPr>
            <p:spPr>
              <a:xfrm flipH="1">
                <a:off x="1714612" y="734037"/>
                <a:ext cx="148371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97" y="3991"/>
                    </a:moveTo>
                    <a:lnTo>
                      <a:pt x="17797" y="0"/>
                    </a:lnTo>
                    <a:lnTo>
                      <a:pt x="15211" y="2113"/>
                    </a:lnTo>
                    <a:lnTo>
                      <a:pt x="12777" y="5870"/>
                    </a:lnTo>
                    <a:lnTo>
                      <a:pt x="10192" y="7983"/>
                    </a:lnTo>
                    <a:lnTo>
                      <a:pt x="7606" y="11739"/>
                    </a:lnTo>
                    <a:lnTo>
                      <a:pt x="6389" y="13852"/>
                    </a:lnTo>
                    <a:lnTo>
                      <a:pt x="5020" y="15730"/>
                    </a:lnTo>
                    <a:lnTo>
                      <a:pt x="3803" y="17609"/>
                    </a:lnTo>
                    <a:lnTo>
                      <a:pt x="1217" y="15730"/>
                    </a:lnTo>
                    <a:lnTo>
                      <a:pt x="0" y="19722"/>
                    </a:lnTo>
                    <a:lnTo>
                      <a:pt x="3803" y="21600"/>
                    </a:lnTo>
                    <a:lnTo>
                      <a:pt x="6389" y="19722"/>
                    </a:lnTo>
                    <a:lnTo>
                      <a:pt x="7606" y="17609"/>
                    </a:lnTo>
                    <a:lnTo>
                      <a:pt x="10192" y="13852"/>
                    </a:lnTo>
                    <a:lnTo>
                      <a:pt x="11408" y="11739"/>
                    </a:lnTo>
                    <a:lnTo>
                      <a:pt x="13994" y="7983"/>
                    </a:lnTo>
                    <a:lnTo>
                      <a:pt x="16580" y="5870"/>
                    </a:lnTo>
                    <a:lnTo>
                      <a:pt x="17797" y="3991"/>
                    </a:lnTo>
                    <a:lnTo>
                      <a:pt x="19014" y="0"/>
                    </a:lnTo>
                    <a:lnTo>
                      <a:pt x="17797" y="3991"/>
                    </a:lnTo>
                    <a:lnTo>
                      <a:pt x="21600" y="3991"/>
                    </a:lnTo>
                    <a:lnTo>
                      <a:pt x="19014" y="0"/>
                    </a:lnTo>
                    <a:lnTo>
                      <a:pt x="17797" y="39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" name="Shape"/>
              <p:cNvSpPr/>
              <p:nvPr/>
            </p:nvSpPr>
            <p:spPr>
              <a:xfrm flipH="1">
                <a:off x="1732375" y="646373"/>
                <a:ext cx="34481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3991"/>
                    </a:moveTo>
                    <a:lnTo>
                      <a:pt x="5236" y="1878"/>
                    </a:lnTo>
                    <a:lnTo>
                      <a:pt x="5236" y="7748"/>
                    </a:lnTo>
                    <a:lnTo>
                      <a:pt x="0" y="9861"/>
                    </a:lnTo>
                    <a:lnTo>
                      <a:pt x="0" y="13617"/>
                    </a:lnTo>
                    <a:lnTo>
                      <a:pt x="5236" y="17609"/>
                    </a:lnTo>
                    <a:lnTo>
                      <a:pt x="5236" y="19722"/>
                    </a:lnTo>
                    <a:lnTo>
                      <a:pt x="16364" y="21600"/>
                    </a:lnTo>
                    <a:lnTo>
                      <a:pt x="21600" y="17609"/>
                    </a:lnTo>
                    <a:lnTo>
                      <a:pt x="16364" y="17609"/>
                    </a:lnTo>
                    <a:lnTo>
                      <a:pt x="11127" y="15730"/>
                    </a:lnTo>
                    <a:lnTo>
                      <a:pt x="11127" y="7748"/>
                    </a:lnTo>
                    <a:lnTo>
                      <a:pt x="16364" y="5870"/>
                    </a:lnTo>
                    <a:lnTo>
                      <a:pt x="16364" y="1878"/>
                    </a:lnTo>
                    <a:lnTo>
                      <a:pt x="11127" y="0"/>
                    </a:lnTo>
                    <a:lnTo>
                      <a:pt x="16364" y="1878"/>
                    </a:lnTo>
                    <a:lnTo>
                      <a:pt x="16364" y="0"/>
                    </a:lnTo>
                    <a:lnTo>
                      <a:pt x="11127" y="0"/>
                    </a:lnTo>
                    <a:lnTo>
                      <a:pt x="11127" y="39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0" name="Shape"/>
              <p:cNvSpPr/>
              <p:nvPr/>
            </p:nvSpPr>
            <p:spPr>
              <a:xfrm flipH="1">
                <a:off x="1749092" y="646374"/>
                <a:ext cx="35526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10165"/>
                    </a:moveTo>
                    <a:lnTo>
                      <a:pt x="571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718" y="0"/>
                    </a:lnTo>
                    <a:lnTo>
                      <a:pt x="0" y="10165"/>
                    </a:lnTo>
                    <a:lnTo>
                      <a:pt x="5718" y="0"/>
                    </a:lnTo>
                    <a:lnTo>
                      <a:pt x="0" y="0"/>
                    </a:lnTo>
                    <a:lnTo>
                      <a:pt x="0" y="10165"/>
                    </a:lnTo>
                    <a:lnTo>
                      <a:pt x="10800" y="1016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1" name="Shape"/>
              <p:cNvSpPr/>
              <p:nvPr/>
            </p:nvSpPr>
            <p:spPr>
              <a:xfrm flipH="1">
                <a:off x="1889103" y="939755"/>
                <a:ext cx="61648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53" y="0"/>
                    </a:moveTo>
                    <a:lnTo>
                      <a:pt x="6224" y="0"/>
                    </a:lnTo>
                    <a:lnTo>
                      <a:pt x="3295" y="2929"/>
                    </a:lnTo>
                    <a:lnTo>
                      <a:pt x="3295" y="6224"/>
                    </a:lnTo>
                    <a:lnTo>
                      <a:pt x="0" y="12081"/>
                    </a:lnTo>
                    <a:lnTo>
                      <a:pt x="0" y="15376"/>
                    </a:lnTo>
                    <a:lnTo>
                      <a:pt x="3295" y="18305"/>
                    </a:lnTo>
                    <a:lnTo>
                      <a:pt x="3295" y="21600"/>
                    </a:lnTo>
                    <a:lnTo>
                      <a:pt x="9153" y="21600"/>
                    </a:lnTo>
                    <a:lnTo>
                      <a:pt x="12447" y="18305"/>
                    </a:lnTo>
                    <a:lnTo>
                      <a:pt x="15376" y="18305"/>
                    </a:lnTo>
                    <a:lnTo>
                      <a:pt x="21600" y="12081"/>
                    </a:lnTo>
                    <a:lnTo>
                      <a:pt x="21600" y="0"/>
                    </a:lnTo>
                    <a:lnTo>
                      <a:pt x="9153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2" name="Shape"/>
              <p:cNvSpPr/>
              <p:nvPr/>
            </p:nvSpPr>
            <p:spPr>
              <a:xfrm flipH="1">
                <a:off x="1915225" y="930404"/>
                <a:ext cx="43885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16704"/>
                    </a:moveTo>
                    <a:lnTo>
                      <a:pt x="8743" y="14400"/>
                    </a:lnTo>
                    <a:lnTo>
                      <a:pt x="8743" y="11808"/>
                    </a:lnTo>
                    <a:lnTo>
                      <a:pt x="12857" y="9504"/>
                    </a:lnTo>
                    <a:lnTo>
                      <a:pt x="12857" y="7200"/>
                    </a:lnTo>
                    <a:lnTo>
                      <a:pt x="16971" y="4608"/>
                    </a:lnTo>
                    <a:lnTo>
                      <a:pt x="21600" y="4608"/>
                    </a:lnTo>
                    <a:lnTo>
                      <a:pt x="16971" y="0"/>
                    </a:lnTo>
                    <a:lnTo>
                      <a:pt x="0" y="9504"/>
                    </a:lnTo>
                    <a:lnTo>
                      <a:pt x="0" y="14400"/>
                    </a:lnTo>
                    <a:lnTo>
                      <a:pt x="4114" y="16704"/>
                    </a:lnTo>
                    <a:lnTo>
                      <a:pt x="4114" y="19296"/>
                    </a:lnTo>
                    <a:lnTo>
                      <a:pt x="12857" y="21600"/>
                    </a:lnTo>
                    <a:lnTo>
                      <a:pt x="12857" y="1670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3" name="Shape"/>
              <p:cNvSpPr/>
              <p:nvPr/>
            </p:nvSpPr>
            <p:spPr>
              <a:xfrm flipH="1">
                <a:off x="1880744" y="930404"/>
                <a:ext cx="52244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56" y="2304"/>
                    </a:moveTo>
                    <a:lnTo>
                      <a:pt x="14256" y="9504"/>
                    </a:lnTo>
                    <a:lnTo>
                      <a:pt x="10800" y="11808"/>
                    </a:lnTo>
                    <a:lnTo>
                      <a:pt x="10800" y="14400"/>
                    </a:lnTo>
                    <a:lnTo>
                      <a:pt x="7344" y="16704"/>
                    </a:lnTo>
                    <a:lnTo>
                      <a:pt x="0" y="16704"/>
                    </a:lnTo>
                    <a:lnTo>
                      <a:pt x="0" y="21600"/>
                    </a:lnTo>
                    <a:lnTo>
                      <a:pt x="3456" y="21600"/>
                    </a:lnTo>
                    <a:lnTo>
                      <a:pt x="10800" y="19296"/>
                    </a:lnTo>
                    <a:lnTo>
                      <a:pt x="14256" y="16704"/>
                    </a:lnTo>
                    <a:lnTo>
                      <a:pt x="18144" y="14400"/>
                    </a:lnTo>
                    <a:lnTo>
                      <a:pt x="21600" y="11808"/>
                    </a:lnTo>
                    <a:lnTo>
                      <a:pt x="21600" y="4608"/>
                    </a:lnTo>
                    <a:lnTo>
                      <a:pt x="18144" y="2304"/>
                    </a:lnTo>
                    <a:lnTo>
                      <a:pt x="18144" y="0"/>
                    </a:lnTo>
                    <a:lnTo>
                      <a:pt x="14256" y="230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4" name="Shape"/>
              <p:cNvSpPr/>
              <p:nvPr/>
            </p:nvSpPr>
            <p:spPr>
              <a:xfrm flipH="1">
                <a:off x="1889103" y="919884"/>
                <a:ext cx="35526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718" y="21600"/>
                    </a:moveTo>
                    <a:lnTo>
                      <a:pt x="0" y="21600"/>
                    </a:lnTo>
                    <a:lnTo>
                      <a:pt x="15882" y="21600"/>
                    </a:lnTo>
                    <a:lnTo>
                      <a:pt x="15882" y="14688"/>
                    </a:lnTo>
                    <a:lnTo>
                      <a:pt x="21600" y="7776"/>
                    </a:lnTo>
                    <a:lnTo>
                      <a:pt x="15882" y="7776"/>
                    </a:lnTo>
                    <a:lnTo>
                      <a:pt x="10800" y="0"/>
                    </a:lnTo>
                    <a:lnTo>
                      <a:pt x="5718" y="7776"/>
                    </a:lnTo>
                    <a:lnTo>
                      <a:pt x="0" y="7776"/>
                    </a:lnTo>
                    <a:lnTo>
                      <a:pt x="571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5" name="Shape"/>
              <p:cNvSpPr/>
              <p:nvPr/>
            </p:nvSpPr>
            <p:spPr>
              <a:xfrm flipH="1">
                <a:off x="1845219" y="1076510"/>
                <a:ext cx="87769" cy="13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29" y="0"/>
                    </a:moveTo>
                    <a:lnTo>
                      <a:pt x="4371" y="1477"/>
                    </a:lnTo>
                    <a:lnTo>
                      <a:pt x="4371" y="3138"/>
                    </a:lnTo>
                    <a:lnTo>
                      <a:pt x="2057" y="3138"/>
                    </a:lnTo>
                    <a:lnTo>
                      <a:pt x="2057" y="4615"/>
                    </a:lnTo>
                    <a:lnTo>
                      <a:pt x="0" y="7754"/>
                    </a:lnTo>
                    <a:lnTo>
                      <a:pt x="0" y="13846"/>
                    </a:lnTo>
                    <a:lnTo>
                      <a:pt x="2057" y="12369"/>
                    </a:lnTo>
                    <a:lnTo>
                      <a:pt x="4371" y="12369"/>
                    </a:lnTo>
                    <a:lnTo>
                      <a:pt x="6429" y="13846"/>
                    </a:lnTo>
                    <a:lnTo>
                      <a:pt x="8486" y="13846"/>
                    </a:lnTo>
                    <a:lnTo>
                      <a:pt x="8486" y="15508"/>
                    </a:lnTo>
                    <a:lnTo>
                      <a:pt x="10800" y="15508"/>
                    </a:lnTo>
                    <a:lnTo>
                      <a:pt x="12857" y="16985"/>
                    </a:lnTo>
                    <a:lnTo>
                      <a:pt x="12857" y="21600"/>
                    </a:lnTo>
                    <a:lnTo>
                      <a:pt x="19286" y="21600"/>
                    </a:lnTo>
                    <a:lnTo>
                      <a:pt x="21600" y="20123"/>
                    </a:lnTo>
                    <a:lnTo>
                      <a:pt x="21600" y="16985"/>
                    </a:lnTo>
                    <a:lnTo>
                      <a:pt x="19286" y="15508"/>
                    </a:lnTo>
                    <a:lnTo>
                      <a:pt x="19286" y="13846"/>
                    </a:lnTo>
                    <a:lnTo>
                      <a:pt x="17229" y="13846"/>
                    </a:lnTo>
                    <a:lnTo>
                      <a:pt x="17229" y="12369"/>
                    </a:lnTo>
                    <a:lnTo>
                      <a:pt x="14914" y="12369"/>
                    </a:lnTo>
                    <a:lnTo>
                      <a:pt x="10800" y="13846"/>
                    </a:lnTo>
                    <a:lnTo>
                      <a:pt x="10800" y="0"/>
                    </a:lnTo>
                    <a:lnTo>
                      <a:pt x="6429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" name="Shape"/>
              <p:cNvSpPr/>
              <p:nvPr/>
            </p:nvSpPr>
            <p:spPr>
              <a:xfrm flipH="1">
                <a:off x="1898507" y="1067159"/>
                <a:ext cx="42840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15" y="17609"/>
                    </a:moveTo>
                    <a:lnTo>
                      <a:pt x="8429" y="17609"/>
                    </a:lnTo>
                    <a:lnTo>
                      <a:pt x="8429" y="11739"/>
                    </a:lnTo>
                    <a:lnTo>
                      <a:pt x="13171" y="9861"/>
                    </a:lnTo>
                    <a:lnTo>
                      <a:pt x="13171" y="5870"/>
                    </a:lnTo>
                    <a:lnTo>
                      <a:pt x="17385" y="3757"/>
                    </a:lnTo>
                    <a:lnTo>
                      <a:pt x="21600" y="1878"/>
                    </a:lnTo>
                    <a:lnTo>
                      <a:pt x="13171" y="0"/>
                    </a:lnTo>
                    <a:lnTo>
                      <a:pt x="8429" y="1878"/>
                    </a:lnTo>
                    <a:lnTo>
                      <a:pt x="8429" y="3757"/>
                    </a:lnTo>
                    <a:lnTo>
                      <a:pt x="4215" y="5870"/>
                    </a:lnTo>
                    <a:lnTo>
                      <a:pt x="4215" y="7748"/>
                    </a:lnTo>
                    <a:lnTo>
                      <a:pt x="0" y="9861"/>
                    </a:lnTo>
                    <a:lnTo>
                      <a:pt x="0" y="19487"/>
                    </a:lnTo>
                    <a:lnTo>
                      <a:pt x="8429" y="21600"/>
                    </a:lnTo>
                    <a:lnTo>
                      <a:pt x="0" y="19487"/>
                    </a:lnTo>
                    <a:lnTo>
                      <a:pt x="4215" y="21600"/>
                    </a:lnTo>
                    <a:lnTo>
                      <a:pt x="8429" y="21600"/>
                    </a:lnTo>
                    <a:lnTo>
                      <a:pt x="4215" y="1760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7" name="Shape"/>
              <p:cNvSpPr/>
              <p:nvPr/>
            </p:nvSpPr>
            <p:spPr>
              <a:xfrm flipH="1">
                <a:off x="1880744" y="1145472"/>
                <a:ext cx="52244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64"/>
                    </a:moveTo>
                    <a:lnTo>
                      <a:pt x="18144" y="10473"/>
                    </a:lnTo>
                    <a:lnTo>
                      <a:pt x="14256" y="5236"/>
                    </a:lnTo>
                    <a:lnTo>
                      <a:pt x="10800" y="5236"/>
                    </a:lnTo>
                    <a:lnTo>
                      <a:pt x="7344" y="0"/>
                    </a:lnTo>
                    <a:lnTo>
                      <a:pt x="3456" y="0"/>
                    </a:lnTo>
                    <a:lnTo>
                      <a:pt x="0" y="5236"/>
                    </a:lnTo>
                    <a:lnTo>
                      <a:pt x="3456" y="16364"/>
                    </a:lnTo>
                    <a:lnTo>
                      <a:pt x="3456" y="10473"/>
                    </a:lnTo>
                    <a:lnTo>
                      <a:pt x="7344" y="10473"/>
                    </a:lnTo>
                    <a:lnTo>
                      <a:pt x="7344" y="16364"/>
                    </a:lnTo>
                    <a:lnTo>
                      <a:pt x="10800" y="16364"/>
                    </a:lnTo>
                    <a:lnTo>
                      <a:pt x="14256" y="21600"/>
                    </a:lnTo>
                    <a:lnTo>
                      <a:pt x="21600" y="21600"/>
                    </a:lnTo>
                    <a:lnTo>
                      <a:pt x="18144" y="16364"/>
                    </a:lnTo>
                    <a:lnTo>
                      <a:pt x="21600" y="16364"/>
                    </a:lnTo>
                    <a:lnTo>
                      <a:pt x="21600" y="10473"/>
                    </a:lnTo>
                    <a:lnTo>
                      <a:pt x="18144" y="10473"/>
                    </a:lnTo>
                    <a:lnTo>
                      <a:pt x="21600" y="1636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8" name="Shape"/>
              <p:cNvSpPr/>
              <p:nvPr/>
            </p:nvSpPr>
            <p:spPr>
              <a:xfrm flipH="1">
                <a:off x="1872385" y="1174693"/>
                <a:ext cx="16719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857"/>
                    </a:moveTo>
                    <a:lnTo>
                      <a:pt x="21600" y="16971"/>
                    </a:lnTo>
                    <a:lnTo>
                      <a:pt x="21600" y="4114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6971"/>
                    </a:lnTo>
                    <a:lnTo>
                      <a:pt x="10800" y="21600"/>
                    </a:lnTo>
                    <a:lnTo>
                      <a:pt x="0" y="16971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0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9" name="Shape"/>
              <p:cNvSpPr/>
              <p:nvPr/>
            </p:nvSpPr>
            <p:spPr>
              <a:xfrm flipH="1">
                <a:off x="1836860" y="1194564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56" y="6912"/>
                    </a:moveTo>
                    <a:lnTo>
                      <a:pt x="0" y="6912"/>
                    </a:lnTo>
                    <a:lnTo>
                      <a:pt x="3456" y="21600"/>
                    </a:lnTo>
                    <a:lnTo>
                      <a:pt x="14256" y="21600"/>
                    </a:lnTo>
                    <a:lnTo>
                      <a:pt x="14256" y="13824"/>
                    </a:lnTo>
                    <a:lnTo>
                      <a:pt x="18144" y="13824"/>
                    </a:lnTo>
                    <a:lnTo>
                      <a:pt x="21600" y="6912"/>
                    </a:lnTo>
                    <a:lnTo>
                      <a:pt x="21600" y="0"/>
                    </a:lnTo>
                    <a:lnTo>
                      <a:pt x="14256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0" name="Shape"/>
              <p:cNvSpPr/>
              <p:nvPr/>
            </p:nvSpPr>
            <p:spPr>
              <a:xfrm flipH="1">
                <a:off x="1836860" y="1145472"/>
                <a:ext cx="61647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912"/>
                    </a:moveTo>
                    <a:lnTo>
                      <a:pt x="6224" y="10800"/>
                    </a:lnTo>
                    <a:lnTo>
                      <a:pt x="9153" y="6912"/>
                    </a:lnTo>
                    <a:lnTo>
                      <a:pt x="12447" y="6912"/>
                    </a:lnTo>
                    <a:lnTo>
                      <a:pt x="12447" y="10800"/>
                    </a:lnTo>
                    <a:lnTo>
                      <a:pt x="15376" y="14256"/>
                    </a:lnTo>
                    <a:lnTo>
                      <a:pt x="15376" y="21600"/>
                    </a:lnTo>
                    <a:lnTo>
                      <a:pt x="21600" y="18144"/>
                    </a:lnTo>
                    <a:lnTo>
                      <a:pt x="21600" y="10800"/>
                    </a:lnTo>
                    <a:lnTo>
                      <a:pt x="18671" y="6912"/>
                    </a:lnTo>
                    <a:lnTo>
                      <a:pt x="18671" y="3456"/>
                    </a:lnTo>
                    <a:lnTo>
                      <a:pt x="15376" y="3456"/>
                    </a:lnTo>
                    <a:lnTo>
                      <a:pt x="12447" y="0"/>
                    </a:lnTo>
                    <a:lnTo>
                      <a:pt x="9153" y="0"/>
                    </a:lnTo>
                    <a:lnTo>
                      <a:pt x="3295" y="3456"/>
                    </a:lnTo>
                    <a:lnTo>
                      <a:pt x="9153" y="6912"/>
                    </a:lnTo>
                    <a:lnTo>
                      <a:pt x="0" y="6912"/>
                    </a:lnTo>
                    <a:lnTo>
                      <a:pt x="0" y="10800"/>
                    </a:lnTo>
                    <a:lnTo>
                      <a:pt x="6224" y="10800"/>
                    </a:lnTo>
                    <a:lnTo>
                      <a:pt x="0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1" name="Shape"/>
              <p:cNvSpPr/>
              <p:nvPr/>
            </p:nvSpPr>
            <p:spPr>
              <a:xfrm flipH="1">
                <a:off x="1872385" y="1085861"/>
                <a:ext cx="26122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776" y="5481"/>
                    </a:lnTo>
                    <a:lnTo>
                      <a:pt x="0" y="1096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961"/>
                    </a:lnTo>
                    <a:lnTo>
                      <a:pt x="14688" y="5481"/>
                    </a:lnTo>
                    <a:lnTo>
                      <a:pt x="1468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2" name="Shape"/>
              <p:cNvSpPr/>
              <p:nvPr/>
            </p:nvSpPr>
            <p:spPr>
              <a:xfrm flipH="1">
                <a:off x="1880745" y="1067159"/>
                <a:ext cx="34481" cy="1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10800"/>
                    </a:moveTo>
                    <a:lnTo>
                      <a:pt x="5236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16364" y="0"/>
                    </a:lnTo>
                    <a:lnTo>
                      <a:pt x="0" y="0"/>
                    </a:lnTo>
                    <a:lnTo>
                      <a:pt x="10473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3" name="Shape"/>
              <p:cNvSpPr/>
              <p:nvPr/>
            </p:nvSpPr>
            <p:spPr>
              <a:xfrm flipH="1">
                <a:off x="1819098" y="1242487"/>
                <a:ext cx="70006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0"/>
                    </a:moveTo>
                    <a:lnTo>
                      <a:pt x="16119" y="2314"/>
                    </a:lnTo>
                    <a:lnTo>
                      <a:pt x="8060" y="8743"/>
                    </a:lnTo>
                    <a:lnTo>
                      <a:pt x="5158" y="10800"/>
                    </a:lnTo>
                    <a:lnTo>
                      <a:pt x="2579" y="13114"/>
                    </a:lnTo>
                    <a:lnTo>
                      <a:pt x="0" y="15171"/>
                    </a:lnTo>
                    <a:lnTo>
                      <a:pt x="0" y="17229"/>
                    </a:lnTo>
                    <a:lnTo>
                      <a:pt x="8060" y="17229"/>
                    </a:lnTo>
                    <a:lnTo>
                      <a:pt x="8060" y="15171"/>
                    </a:lnTo>
                    <a:lnTo>
                      <a:pt x="8060" y="21600"/>
                    </a:lnTo>
                    <a:lnTo>
                      <a:pt x="18699" y="21600"/>
                    </a:lnTo>
                    <a:lnTo>
                      <a:pt x="21600" y="19543"/>
                    </a:lnTo>
                    <a:lnTo>
                      <a:pt x="21600" y="8743"/>
                    </a:lnTo>
                    <a:lnTo>
                      <a:pt x="18699" y="4371"/>
                    </a:lnTo>
                    <a:lnTo>
                      <a:pt x="18699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4" name="Shape"/>
              <p:cNvSpPr/>
              <p:nvPr/>
            </p:nvSpPr>
            <p:spPr>
              <a:xfrm flipH="1">
                <a:off x="1819098" y="1242486"/>
                <a:ext cx="87769" cy="88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71" y="16768"/>
                    </a:moveTo>
                    <a:lnTo>
                      <a:pt x="6429" y="19042"/>
                    </a:lnTo>
                    <a:lnTo>
                      <a:pt x="6429" y="16768"/>
                    </a:lnTo>
                    <a:lnTo>
                      <a:pt x="8486" y="14495"/>
                    </a:lnTo>
                    <a:lnTo>
                      <a:pt x="10800" y="14495"/>
                    </a:lnTo>
                    <a:lnTo>
                      <a:pt x="12857" y="11937"/>
                    </a:lnTo>
                    <a:lnTo>
                      <a:pt x="15171" y="9663"/>
                    </a:lnTo>
                    <a:lnTo>
                      <a:pt x="17229" y="7389"/>
                    </a:lnTo>
                    <a:lnTo>
                      <a:pt x="19286" y="4832"/>
                    </a:lnTo>
                    <a:lnTo>
                      <a:pt x="21600" y="2558"/>
                    </a:lnTo>
                    <a:lnTo>
                      <a:pt x="17229" y="0"/>
                    </a:lnTo>
                    <a:lnTo>
                      <a:pt x="17229" y="2558"/>
                    </a:lnTo>
                    <a:lnTo>
                      <a:pt x="15171" y="4832"/>
                    </a:lnTo>
                    <a:lnTo>
                      <a:pt x="12857" y="4832"/>
                    </a:lnTo>
                    <a:lnTo>
                      <a:pt x="10800" y="7389"/>
                    </a:lnTo>
                    <a:lnTo>
                      <a:pt x="6429" y="9663"/>
                    </a:lnTo>
                    <a:lnTo>
                      <a:pt x="2057" y="14495"/>
                    </a:lnTo>
                    <a:lnTo>
                      <a:pt x="2057" y="19042"/>
                    </a:lnTo>
                    <a:lnTo>
                      <a:pt x="4371" y="21600"/>
                    </a:lnTo>
                    <a:lnTo>
                      <a:pt x="2057" y="19042"/>
                    </a:lnTo>
                    <a:lnTo>
                      <a:pt x="0" y="21600"/>
                    </a:lnTo>
                    <a:lnTo>
                      <a:pt x="4371" y="21600"/>
                    </a:lnTo>
                    <a:lnTo>
                      <a:pt x="4371" y="1676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5" name="Shape"/>
              <p:cNvSpPr/>
              <p:nvPr/>
            </p:nvSpPr>
            <p:spPr>
              <a:xfrm flipH="1">
                <a:off x="1845219" y="1262357"/>
                <a:ext cx="43885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5376"/>
                    </a:moveTo>
                    <a:lnTo>
                      <a:pt x="12857" y="12447"/>
                    </a:lnTo>
                    <a:lnTo>
                      <a:pt x="8229" y="15376"/>
                    </a:lnTo>
                    <a:lnTo>
                      <a:pt x="0" y="15376"/>
                    </a:lnTo>
                    <a:lnTo>
                      <a:pt x="0" y="21600"/>
                    </a:lnTo>
                    <a:lnTo>
                      <a:pt x="12857" y="21600"/>
                    </a:lnTo>
                    <a:lnTo>
                      <a:pt x="16971" y="18305"/>
                    </a:lnTo>
                    <a:lnTo>
                      <a:pt x="16971" y="15376"/>
                    </a:lnTo>
                    <a:lnTo>
                      <a:pt x="8229" y="15376"/>
                    </a:lnTo>
                    <a:lnTo>
                      <a:pt x="21600" y="15376"/>
                    </a:lnTo>
                    <a:lnTo>
                      <a:pt x="21600" y="0"/>
                    </a:lnTo>
                    <a:lnTo>
                      <a:pt x="12857" y="12447"/>
                    </a:lnTo>
                    <a:lnTo>
                      <a:pt x="21600" y="1537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" name="Shape"/>
              <p:cNvSpPr/>
              <p:nvPr/>
            </p:nvSpPr>
            <p:spPr>
              <a:xfrm flipH="1">
                <a:off x="1845219" y="1311449"/>
                <a:ext cx="27168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23" y="11127"/>
                    </a:moveTo>
                    <a:lnTo>
                      <a:pt x="14123" y="16364"/>
                    </a:lnTo>
                    <a:lnTo>
                      <a:pt x="21600" y="11127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1127"/>
                    </a:lnTo>
                    <a:lnTo>
                      <a:pt x="7477" y="16364"/>
                    </a:lnTo>
                    <a:lnTo>
                      <a:pt x="14123" y="21600"/>
                    </a:lnTo>
                    <a:lnTo>
                      <a:pt x="7477" y="21600"/>
                    </a:lnTo>
                    <a:lnTo>
                      <a:pt x="14123" y="1112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7" name="Shape"/>
              <p:cNvSpPr/>
              <p:nvPr/>
            </p:nvSpPr>
            <p:spPr>
              <a:xfrm flipH="1">
                <a:off x="1810739" y="1213265"/>
                <a:ext cx="52244" cy="13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6277"/>
                    </a:moveTo>
                    <a:lnTo>
                      <a:pt x="10800" y="4615"/>
                    </a:lnTo>
                    <a:lnTo>
                      <a:pt x="10800" y="7754"/>
                    </a:lnTo>
                    <a:lnTo>
                      <a:pt x="14256" y="10892"/>
                    </a:lnTo>
                    <a:lnTo>
                      <a:pt x="14256" y="16985"/>
                    </a:lnTo>
                    <a:lnTo>
                      <a:pt x="10800" y="18646"/>
                    </a:lnTo>
                    <a:lnTo>
                      <a:pt x="3456" y="18646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8144" y="20123"/>
                    </a:lnTo>
                    <a:lnTo>
                      <a:pt x="21600" y="18646"/>
                    </a:lnTo>
                    <a:lnTo>
                      <a:pt x="21600" y="9415"/>
                    </a:lnTo>
                    <a:lnTo>
                      <a:pt x="18144" y="7754"/>
                    </a:lnTo>
                    <a:lnTo>
                      <a:pt x="18144" y="4615"/>
                    </a:lnTo>
                    <a:lnTo>
                      <a:pt x="10800" y="4615"/>
                    </a:lnTo>
                    <a:lnTo>
                      <a:pt x="18144" y="4615"/>
                    </a:lnTo>
                    <a:lnTo>
                      <a:pt x="18144" y="0"/>
                    </a:lnTo>
                    <a:lnTo>
                      <a:pt x="10800" y="4615"/>
                    </a:lnTo>
                    <a:lnTo>
                      <a:pt x="18144" y="627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8" name="Shape"/>
              <p:cNvSpPr/>
              <p:nvPr/>
            </p:nvSpPr>
            <p:spPr>
              <a:xfrm flipH="1">
                <a:off x="1050083" y="2661470"/>
                <a:ext cx="918431" cy="273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03" y="19292"/>
                    </a:moveTo>
                    <a:lnTo>
                      <a:pt x="20789" y="19292"/>
                    </a:lnTo>
                    <a:lnTo>
                      <a:pt x="20568" y="20123"/>
                    </a:lnTo>
                    <a:lnTo>
                      <a:pt x="19757" y="20123"/>
                    </a:lnTo>
                    <a:lnTo>
                      <a:pt x="19560" y="20862"/>
                    </a:lnTo>
                    <a:lnTo>
                      <a:pt x="17914" y="20862"/>
                    </a:lnTo>
                    <a:lnTo>
                      <a:pt x="17496" y="21600"/>
                    </a:lnTo>
                    <a:lnTo>
                      <a:pt x="13368" y="21600"/>
                    </a:lnTo>
                    <a:lnTo>
                      <a:pt x="12975" y="20862"/>
                    </a:lnTo>
                    <a:lnTo>
                      <a:pt x="11328" y="20862"/>
                    </a:lnTo>
                    <a:lnTo>
                      <a:pt x="10714" y="20123"/>
                    </a:lnTo>
                    <a:lnTo>
                      <a:pt x="10296" y="20123"/>
                    </a:lnTo>
                    <a:lnTo>
                      <a:pt x="9682" y="19292"/>
                    </a:lnTo>
                    <a:lnTo>
                      <a:pt x="9264" y="19292"/>
                    </a:lnTo>
                    <a:lnTo>
                      <a:pt x="8650" y="18554"/>
                    </a:lnTo>
                    <a:lnTo>
                      <a:pt x="8232" y="18554"/>
                    </a:lnTo>
                    <a:lnTo>
                      <a:pt x="7618" y="17815"/>
                    </a:lnTo>
                    <a:lnTo>
                      <a:pt x="7200" y="16985"/>
                    </a:lnTo>
                    <a:lnTo>
                      <a:pt x="6586" y="16985"/>
                    </a:lnTo>
                    <a:lnTo>
                      <a:pt x="6192" y="16246"/>
                    </a:lnTo>
                    <a:lnTo>
                      <a:pt x="5554" y="15508"/>
                    </a:lnTo>
                    <a:lnTo>
                      <a:pt x="5160" y="14677"/>
                    </a:lnTo>
                    <a:lnTo>
                      <a:pt x="4743" y="14677"/>
                    </a:lnTo>
                    <a:lnTo>
                      <a:pt x="4128" y="13938"/>
                    </a:lnTo>
                    <a:lnTo>
                      <a:pt x="3711" y="13108"/>
                    </a:lnTo>
                    <a:lnTo>
                      <a:pt x="3293" y="12369"/>
                    </a:lnTo>
                    <a:lnTo>
                      <a:pt x="2678" y="11631"/>
                    </a:lnTo>
                    <a:lnTo>
                      <a:pt x="2261" y="10800"/>
                    </a:lnTo>
                    <a:lnTo>
                      <a:pt x="1868" y="10062"/>
                    </a:lnTo>
                    <a:lnTo>
                      <a:pt x="1450" y="9323"/>
                    </a:lnTo>
                    <a:lnTo>
                      <a:pt x="835" y="7754"/>
                    </a:lnTo>
                    <a:lnTo>
                      <a:pt x="418" y="6923"/>
                    </a:lnTo>
                    <a:lnTo>
                      <a:pt x="0" y="6185"/>
                    </a:lnTo>
                    <a:lnTo>
                      <a:pt x="418" y="5446"/>
                    </a:lnTo>
                    <a:lnTo>
                      <a:pt x="3907" y="5446"/>
                    </a:lnTo>
                    <a:lnTo>
                      <a:pt x="4128" y="4615"/>
                    </a:lnTo>
                    <a:lnTo>
                      <a:pt x="5160" y="4615"/>
                    </a:lnTo>
                    <a:lnTo>
                      <a:pt x="5357" y="3877"/>
                    </a:lnTo>
                    <a:lnTo>
                      <a:pt x="6192" y="3877"/>
                    </a:lnTo>
                    <a:lnTo>
                      <a:pt x="6586" y="3138"/>
                    </a:lnTo>
                    <a:lnTo>
                      <a:pt x="7421" y="3138"/>
                    </a:lnTo>
                    <a:lnTo>
                      <a:pt x="7618" y="2308"/>
                    </a:lnTo>
                    <a:lnTo>
                      <a:pt x="8232" y="2308"/>
                    </a:lnTo>
                    <a:lnTo>
                      <a:pt x="8650" y="1569"/>
                    </a:lnTo>
                    <a:lnTo>
                      <a:pt x="8846" y="1569"/>
                    </a:lnTo>
                    <a:lnTo>
                      <a:pt x="9068" y="2308"/>
                    </a:lnTo>
                    <a:lnTo>
                      <a:pt x="9264" y="2308"/>
                    </a:lnTo>
                    <a:lnTo>
                      <a:pt x="9461" y="3138"/>
                    </a:lnTo>
                    <a:lnTo>
                      <a:pt x="9878" y="3138"/>
                    </a:lnTo>
                    <a:lnTo>
                      <a:pt x="10100" y="3877"/>
                    </a:lnTo>
                    <a:lnTo>
                      <a:pt x="10493" y="3138"/>
                    </a:lnTo>
                    <a:lnTo>
                      <a:pt x="10493" y="0"/>
                    </a:lnTo>
                    <a:lnTo>
                      <a:pt x="11107" y="738"/>
                    </a:lnTo>
                    <a:lnTo>
                      <a:pt x="11525" y="1569"/>
                    </a:lnTo>
                    <a:lnTo>
                      <a:pt x="11943" y="2308"/>
                    </a:lnTo>
                    <a:lnTo>
                      <a:pt x="13786" y="2308"/>
                    </a:lnTo>
                    <a:lnTo>
                      <a:pt x="14400" y="1569"/>
                    </a:lnTo>
                    <a:lnTo>
                      <a:pt x="14818" y="1569"/>
                    </a:lnTo>
                    <a:lnTo>
                      <a:pt x="15235" y="738"/>
                    </a:lnTo>
                    <a:lnTo>
                      <a:pt x="16661" y="738"/>
                    </a:lnTo>
                    <a:lnTo>
                      <a:pt x="17078" y="1569"/>
                    </a:lnTo>
                    <a:lnTo>
                      <a:pt x="17496" y="1569"/>
                    </a:lnTo>
                    <a:lnTo>
                      <a:pt x="18111" y="2308"/>
                    </a:lnTo>
                    <a:lnTo>
                      <a:pt x="18528" y="3138"/>
                    </a:lnTo>
                    <a:lnTo>
                      <a:pt x="18922" y="3138"/>
                    </a:lnTo>
                    <a:lnTo>
                      <a:pt x="19339" y="3877"/>
                    </a:lnTo>
                    <a:lnTo>
                      <a:pt x="19954" y="4615"/>
                    </a:lnTo>
                    <a:lnTo>
                      <a:pt x="20371" y="5446"/>
                    </a:lnTo>
                    <a:lnTo>
                      <a:pt x="21207" y="6923"/>
                    </a:lnTo>
                    <a:lnTo>
                      <a:pt x="21600" y="6923"/>
                    </a:lnTo>
                    <a:lnTo>
                      <a:pt x="21403" y="8492"/>
                    </a:lnTo>
                    <a:lnTo>
                      <a:pt x="20986" y="10062"/>
                    </a:lnTo>
                    <a:lnTo>
                      <a:pt x="20568" y="10800"/>
                    </a:lnTo>
                    <a:lnTo>
                      <a:pt x="20175" y="11631"/>
                    </a:lnTo>
                    <a:lnTo>
                      <a:pt x="19757" y="12369"/>
                    </a:lnTo>
                    <a:lnTo>
                      <a:pt x="19143" y="14677"/>
                    </a:lnTo>
                    <a:lnTo>
                      <a:pt x="19143" y="16985"/>
                    </a:lnTo>
                    <a:lnTo>
                      <a:pt x="19339" y="17815"/>
                    </a:lnTo>
                    <a:lnTo>
                      <a:pt x="19757" y="17815"/>
                    </a:lnTo>
                    <a:lnTo>
                      <a:pt x="19954" y="18554"/>
                    </a:lnTo>
                    <a:lnTo>
                      <a:pt x="20371" y="18554"/>
                    </a:lnTo>
                    <a:lnTo>
                      <a:pt x="20789" y="19292"/>
                    </a:lnTo>
                    <a:lnTo>
                      <a:pt x="21403" y="19292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9" name="Shape"/>
              <p:cNvSpPr/>
              <p:nvPr/>
            </p:nvSpPr>
            <p:spPr>
              <a:xfrm flipH="1">
                <a:off x="1050082" y="2896409"/>
                <a:ext cx="236139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014" y="21600"/>
                    </a:lnTo>
                    <a:lnTo>
                      <a:pt x="5639" y="16971"/>
                    </a:lnTo>
                    <a:lnTo>
                      <a:pt x="13667" y="16971"/>
                    </a:lnTo>
                    <a:lnTo>
                      <a:pt x="15196" y="12857"/>
                    </a:lnTo>
                    <a:lnTo>
                      <a:pt x="17586" y="12857"/>
                    </a:lnTo>
                    <a:lnTo>
                      <a:pt x="18446" y="8743"/>
                    </a:lnTo>
                    <a:lnTo>
                      <a:pt x="21600" y="8743"/>
                    </a:lnTo>
                    <a:lnTo>
                      <a:pt x="20835" y="0"/>
                    </a:lnTo>
                    <a:lnTo>
                      <a:pt x="20071" y="0"/>
                    </a:lnTo>
                    <a:lnTo>
                      <a:pt x="18446" y="4114"/>
                    </a:lnTo>
                    <a:lnTo>
                      <a:pt x="14432" y="4114"/>
                    </a:lnTo>
                    <a:lnTo>
                      <a:pt x="13667" y="8743"/>
                    </a:lnTo>
                    <a:lnTo>
                      <a:pt x="7264" y="8743"/>
                    </a:lnTo>
                    <a:lnTo>
                      <a:pt x="5639" y="12857"/>
                    </a:lnTo>
                    <a:lnTo>
                      <a:pt x="0" y="12857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0" name="Shape"/>
              <p:cNvSpPr/>
              <p:nvPr/>
            </p:nvSpPr>
            <p:spPr>
              <a:xfrm flipH="1">
                <a:off x="1286220" y="2730432"/>
                <a:ext cx="699011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7" y="0"/>
                    </a:moveTo>
                    <a:lnTo>
                      <a:pt x="517" y="1878"/>
                    </a:lnTo>
                    <a:lnTo>
                      <a:pt x="1065" y="2935"/>
                    </a:lnTo>
                    <a:lnTo>
                      <a:pt x="1614" y="3874"/>
                    </a:lnTo>
                    <a:lnTo>
                      <a:pt x="2163" y="4930"/>
                    </a:lnTo>
                    <a:lnTo>
                      <a:pt x="2970" y="6809"/>
                    </a:lnTo>
                    <a:lnTo>
                      <a:pt x="3487" y="7865"/>
                    </a:lnTo>
                    <a:lnTo>
                      <a:pt x="4585" y="9743"/>
                    </a:lnTo>
                    <a:lnTo>
                      <a:pt x="5392" y="10800"/>
                    </a:lnTo>
                    <a:lnTo>
                      <a:pt x="5941" y="11739"/>
                    </a:lnTo>
                    <a:lnTo>
                      <a:pt x="6490" y="12796"/>
                    </a:lnTo>
                    <a:lnTo>
                      <a:pt x="7297" y="12796"/>
                    </a:lnTo>
                    <a:lnTo>
                      <a:pt x="7813" y="13735"/>
                    </a:lnTo>
                    <a:lnTo>
                      <a:pt x="8653" y="14674"/>
                    </a:lnTo>
                    <a:lnTo>
                      <a:pt x="9170" y="15730"/>
                    </a:lnTo>
                    <a:lnTo>
                      <a:pt x="9977" y="15730"/>
                    </a:lnTo>
                    <a:lnTo>
                      <a:pt x="11074" y="17609"/>
                    </a:lnTo>
                    <a:lnTo>
                      <a:pt x="11882" y="17609"/>
                    </a:lnTo>
                    <a:lnTo>
                      <a:pt x="12689" y="18665"/>
                    </a:lnTo>
                    <a:lnTo>
                      <a:pt x="13238" y="18665"/>
                    </a:lnTo>
                    <a:lnTo>
                      <a:pt x="14045" y="19604"/>
                    </a:lnTo>
                    <a:lnTo>
                      <a:pt x="14594" y="19604"/>
                    </a:lnTo>
                    <a:lnTo>
                      <a:pt x="15401" y="20543"/>
                    </a:lnTo>
                    <a:lnTo>
                      <a:pt x="17564" y="20543"/>
                    </a:lnTo>
                    <a:lnTo>
                      <a:pt x="18081" y="21600"/>
                    </a:lnTo>
                    <a:lnTo>
                      <a:pt x="21600" y="21600"/>
                    </a:lnTo>
                    <a:lnTo>
                      <a:pt x="21600" y="19604"/>
                    </a:lnTo>
                    <a:lnTo>
                      <a:pt x="18081" y="19604"/>
                    </a:lnTo>
                    <a:lnTo>
                      <a:pt x="17564" y="18665"/>
                    </a:lnTo>
                    <a:lnTo>
                      <a:pt x="15401" y="18665"/>
                    </a:lnTo>
                    <a:lnTo>
                      <a:pt x="14594" y="17609"/>
                    </a:lnTo>
                    <a:lnTo>
                      <a:pt x="14045" y="17609"/>
                    </a:lnTo>
                    <a:lnTo>
                      <a:pt x="13238" y="16670"/>
                    </a:lnTo>
                    <a:lnTo>
                      <a:pt x="12689" y="16670"/>
                    </a:lnTo>
                    <a:lnTo>
                      <a:pt x="11882" y="15730"/>
                    </a:lnTo>
                    <a:lnTo>
                      <a:pt x="11333" y="15730"/>
                    </a:lnTo>
                    <a:lnTo>
                      <a:pt x="10784" y="14674"/>
                    </a:lnTo>
                    <a:lnTo>
                      <a:pt x="9977" y="14674"/>
                    </a:lnTo>
                    <a:lnTo>
                      <a:pt x="9460" y="13735"/>
                    </a:lnTo>
                    <a:lnTo>
                      <a:pt x="8653" y="12796"/>
                    </a:lnTo>
                    <a:lnTo>
                      <a:pt x="8104" y="11739"/>
                    </a:lnTo>
                    <a:lnTo>
                      <a:pt x="7555" y="11739"/>
                    </a:lnTo>
                    <a:lnTo>
                      <a:pt x="6748" y="10800"/>
                    </a:lnTo>
                    <a:lnTo>
                      <a:pt x="6199" y="9743"/>
                    </a:lnTo>
                    <a:lnTo>
                      <a:pt x="5392" y="8804"/>
                    </a:lnTo>
                    <a:lnTo>
                      <a:pt x="4843" y="7865"/>
                    </a:lnTo>
                    <a:lnTo>
                      <a:pt x="4326" y="6809"/>
                    </a:lnTo>
                    <a:lnTo>
                      <a:pt x="3778" y="5870"/>
                    </a:lnTo>
                    <a:lnTo>
                      <a:pt x="2970" y="4930"/>
                    </a:lnTo>
                    <a:lnTo>
                      <a:pt x="2422" y="3874"/>
                    </a:lnTo>
                    <a:lnTo>
                      <a:pt x="1873" y="2935"/>
                    </a:lnTo>
                    <a:lnTo>
                      <a:pt x="1356" y="939"/>
                    </a:lnTo>
                    <a:lnTo>
                      <a:pt x="807" y="0"/>
                    </a:lnTo>
                    <a:lnTo>
                      <a:pt x="807" y="1878"/>
                    </a:lnTo>
                    <a:lnTo>
                      <a:pt x="517" y="0"/>
                    </a:lnTo>
                    <a:lnTo>
                      <a:pt x="0" y="939"/>
                    </a:lnTo>
                    <a:lnTo>
                      <a:pt x="517" y="1878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1" name="Shape"/>
              <p:cNvSpPr/>
              <p:nvPr/>
            </p:nvSpPr>
            <p:spPr>
              <a:xfrm flipH="1">
                <a:off x="1802380" y="2710562"/>
                <a:ext cx="166133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236"/>
                    </a:moveTo>
                    <a:lnTo>
                      <a:pt x="10325" y="5236"/>
                    </a:lnTo>
                    <a:lnTo>
                      <a:pt x="8015" y="0"/>
                    </a:lnTo>
                    <a:lnTo>
                      <a:pt x="4619" y="5236"/>
                    </a:lnTo>
                    <a:lnTo>
                      <a:pt x="2309" y="5236"/>
                    </a:lnTo>
                    <a:lnTo>
                      <a:pt x="0" y="11127"/>
                    </a:lnTo>
                    <a:lnTo>
                      <a:pt x="1223" y="21600"/>
                    </a:lnTo>
                    <a:lnTo>
                      <a:pt x="2309" y="16364"/>
                    </a:lnTo>
                    <a:lnTo>
                      <a:pt x="21600" y="16364"/>
                    </a:lnTo>
                    <a:lnTo>
                      <a:pt x="21600" y="523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2" name="Shape"/>
              <p:cNvSpPr/>
              <p:nvPr/>
            </p:nvSpPr>
            <p:spPr>
              <a:xfrm flipH="1">
                <a:off x="1600722" y="2670821"/>
                <a:ext cx="201659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9697" y="3295"/>
                    </a:lnTo>
                    <a:lnTo>
                      <a:pt x="16899" y="3295"/>
                    </a:lnTo>
                    <a:lnTo>
                      <a:pt x="16004" y="6224"/>
                    </a:lnTo>
                    <a:lnTo>
                      <a:pt x="13206" y="6224"/>
                    </a:lnTo>
                    <a:lnTo>
                      <a:pt x="12199" y="9519"/>
                    </a:lnTo>
                    <a:lnTo>
                      <a:pt x="6603" y="9519"/>
                    </a:lnTo>
                    <a:lnTo>
                      <a:pt x="5708" y="12447"/>
                    </a:lnTo>
                    <a:lnTo>
                      <a:pt x="1007" y="12447"/>
                    </a:lnTo>
                    <a:lnTo>
                      <a:pt x="0" y="15376"/>
                    </a:lnTo>
                    <a:lnTo>
                      <a:pt x="0" y="21600"/>
                    </a:lnTo>
                    <a:lnTo>
                      <a:pt x="1903" y="18671"/>
                    </a:lnTo>
                    <a:lnTo>
                      <a:pt x="5708" y="18671"/>
                    </a:lnTo>
                    <a:lnTo>
                      <a:pt x="6603" y="15376"/>
                    </a:lnTo>
                    <a:lnTo>
                      <a:pt x="10408" y="15376"/>
                    </a:lnTo>
                    <a:lnTo>
                      <a:pt x="12199" y="12447"/>
                    </a:lnTo>
                    <a:lnTo>
                      <a:pt x="16004" y="12447"/>
                    </a:lnTo>
                    <a:lnTo>
                      <a:pt x="17795" y="9519"/>
                    </a:lnTo>
                    <a:lnTo>
                      <a:pt x="20705" y="9519"/>
                    </a:lnTo>
                    <a:lnTo>
                      <a:pt x="21600" y="62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3" name="Shape"/>
              <p:cNvSpPr/>
              <p:nvPr/>
            </p:nvSpPr>
            <p:spPr>
              <a:xfrm flipH="1">
                <a:off x="1522358" y="2670821"/>
                <a:ext cx="78365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96" y="8743"/>
                    </a:moveTo>
                    <a:lnTo>
                      <a:pt x="16992" y="13371"/>
                    </a:lnTo>
                    <a:lnTo>
                      <a:pt x="14400" y="13371"/>
                    </a:lnTo>
                    <a:lnTo>
                      <a:pt x="14400" y="8743"/>
                    </a:lnTo>
                    <a:lnTo>
                      <a:pt x="12096" y="8743"/>
                    </a:lnTo>
                    <a:lnTo>
                      <a:pt x="7200" y="4629"/>
                    </a:lnTo>
                    <a:lnTo>
                      <a:pt x="4896" y="4629"/>
                    </a:lnTo>
                    <a:lnTo>
                      <a:pt x="2304" y="0"/>
                    </a:lnTo>
                    <a:lnTo>
                      <a:pt x="0" y="0"/>
                    </a:lnTo>
                    <a:lnTo>
                      <a:pt x="0" y="8743"/>
                    </a:lnTo>
                    <a:lnTo>
                      <a:pt x="2304" y="8743"/>
                    </a:lnTo>
                    <a:lnTo>
                      <a:pt x="4896" y="13371"/>
                    </a:lnTo>
                    <a:lnTo>
                      <a:pt x="7200" y="13371"/>
                    </a:lnTo>
                    <a:lnTo>
                      <a:pt x="9504" y="17486"/>
                    </a:lnTo>
                    <a:lnTo>
                      <a:pt x="14400" y="17486"/>
                    </a:lnTo>
                    <a:lnTo>
                      <a:pt x="16992" y="21600"/>
                    </a:lnTo>
                    <a:lnTo>
                      <a:pt x="21600" y="17486"/>
                    </a:lnTo>
                    <a:lnTo>
                      <a:pt x="19296" y="874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4" name="Shape"/>
              <p:cNvSpPr/>
              <p:nvPr/>
            </p:nvSpPr>
            <p:spPr>
              <a:xfrm flipH="1">
                <a:off x="1512955" y="2652119"/>
                <a:ext cx="17763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3456"/>
                    </a:lnTo>
                    <a:lnTo>
                      <a:pt x="0" y="14256"/>
                    </a:lnTo>
                    <a:lnTo>
                      <a:pt x="10165" y="21600"/>
                    </a:lnTo>
                    <a:lnTo>
                      <a:pt x="21600" y="14256"/>
                    </a:lnTo>
                    <a:lnTo>
                      <a:pt x="21600" y="6912"/>
                    </a:lnTo>
                    <a:lnTo>
                      <a:pt x="10165" y="69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5" name="Shape"/>
              <p:cNvSpPr/>
              <p:nvPr/>
            </p:nvSpPr>
            <p:spPr>
              <a:xfrm flipH="1">
                <a:off x="1356226" y="2652119"/>
                <a:ext cx="166133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229"/>
                    </a:moveTo>
                    <a:lnTo>
                      <a:pt x="18204" y="12857"/>
                    </a:lnTo>
                    <a:lnTo>
                      <a:pt x="8015" y="12857"/>
                    </a:lnTo>
                    <a:lnTo>
                      <a:pt x="5706" y="8229"/>
                    </a:lnTo>
                    <a:lnTo>
                      <a:pt x="3396" y="4114"/>
                    </a:lnTo>
                    <a:lnTo>
                      <a:pt x="1223" y="0"/>
                    </a:lnTo>
                    <a:lnTo>
                      <a:pt x="0" y="8229"/>
                    </a:lnTo>
                    <a:lnTo>
                      <a:pt x="2309" y="12857"/>
                    </a:lnTo>
                    <a:lnTo>
                      <a:pt x="5706" y="16971"/>
                    </a:lnTo>
                    <a:lnTo>
                      <a:pt x="8015" y="21600"/>
                    </a:lnTo>
                    <a:lnTo>
                      <a:pt x="19426" y="21600"/>
                    </a:lnTo>
                    <a:lnTo>
                      <a:pt x="21600" y="16971"/>
                    </a:lnTo>
                    <a:lnTo>
                      <a:pt x="21600" y="82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6" name="Shape"/>
              <p:cNvSpPr/>
              <p:nvPr/>
            </p:nvSpPr>
            <p:spPr>
              <a:xfrm flipH="1">
                <a:off x="1032320" y="2661470"/>
                <a:ext cx="323907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43" y="21600"/>
                    </a:moveTo>
                    <a:lnTo>
                      <a:pt x="21043" y="17229"/>
                    </a:lnTo>
                    <a:lnTo>
                      <a:pt x="19858" y="17229"/>
                    </a:lnTo>
                    <a:lnTo>
                      <a:pt x="18116" y="15171"/>
                    </a:lnTo>
                    <a:lnTo>
                      <a:pt x="16932" y="12857"/>
                    </a:lnTo>
                    <a:lnTo>
                      <a:pt x="15747" y="10800"/>
                    </a:lnTo>
                    <a:lnTo>
                      <a:pt x="14632" y="8743"/>
                    </a:lnTo>
                    <a:lnTo>
                      <a:pt x="12821" y="6429"/>
                    </a:lnTo>
                    <a:lnTo>
                      <a:pt x="11706" y="6429"/>
                    </a:lnTo>
                    <a:lnTo>
                      <a:pt x="10521" y="4371"/>
                    </a:lnTo>
                    <a:lnTo>
                      <a:pt x="9337" y="2057"/>
                    </a:lnTo>
                    <a:lnTo>
                      <a:pt x="7595" y="2057"/>
                    </a:lnTo>
                    <a:lnTo>
                      <a:pt x="6410" y="0"/>
                    </a:lnTo>
                    <a:lnTo>
                      <a:pt x="2369" y="0"/>
                    </a:lnTo>
                    <a:lnTo>
                      <a:pt x="1185" y="2057"/>
                    </a:lnTo>
                    <a:lnTo>
                      <a:pt x="0" y="2057"/>
                    </a:lnTo>
                    <a:lnTo>
                      <a:pt x="0" y="6429"/>
                    </a:lnTo>
                    <a:lnTo>
                      <a:pt x="1185" y="6429"/>
                    </a:lnTo>
                    <a:lnTo>
                      <a:pt x="2369" y="4371"/>
                    </a:lnTo>
                    <a:lnTo>
                      <a:pt x="6410" y="4371"/>
                    </a:lnTo>
                    <a:lnTo>
                      <a:pt x="7595" y="6429"/>
                    </a:lnTo>
                    <a:lnTo>
                      <a:pt x="8779" y="6429"/>
                    </a:lnTo>
                    <a:lnTo>
                      <a:pt x="9964" y="8743"/>
                    </a:lnTo>
                    <a:lnTo>
                      <a:pt x="11706" y="8743"/>
                    </a:lnTo>
                    <a:lnTo>
                      <a:pt x="12821" y="10800"/>
                    </a:lnTo>
                    <a:lnTo>
                      <a:pt x="14005" y="12857"/>
                    </a:lnTo>
                    <a:lnTo>
                      <a:pt x="15190" y="15171"/>
                    </a:lnTo>
                    <a:lnTo>
                      <a:pt x="16374" y="17229"/>
                    </a:lnTo>
                    <a:lnTo>
                      <a:pt x="18116" y="19286"/>
                    </a:lnTo>
                    <a:lnTo>
                      <a:pt x="19301" y="21600"/>
                    </a:lnTo>
                    <a:lnTo>
                      <a:pt x="20415" y="21600"/>
                    </a:lnTo>
                    <a:lnTo>
                      <a:pt x="20415" y="19286"/>
                    </a:lnTo>
                    <a:lnTo>
                      <a:pt x="21043" y="21600"/>
                    </a:lnTo>
                    <a:lnTo>
                      <a:pt x="21600" y="19286"/>
                    </a:lnTo>
                    <a:lnTo>
                      <a:pt x="21043" y="17229"/>
                    </a:lnTo>
                    <a:lnTo>
                      <a:pt x="2104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7" name="Shape"/>
              <p:cNvSpPr/>
              <p:nvPr/>
            </p:nvSpPr>
            <p:spPr>
              <a:xfrm flipH="1">
                <a:off x="1040678" y="2749134"/>
                <a:ext cx="123294" cy="11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112" y="21600"/>
                    </a:moveTo>
                    <a:lnTo>
                      <a:pt x="3112" y="19889"/>
                    </a:lnTo>
                    <a:lnTo>
                      <a:pt x="4759" y="16253"/>
                    </a:lnTo>
                    <a:lnTo>
                      <a:pt x="6224" y="14329"/>
                    </a:lnTo>
                    <a:lnTo>
                      <a:pt x="9336" y="12618"/>
                    </a:lnTo>
                    <a:lnTo>
                      <a:pt x="12264" y="10907"/>
                    </a:lnTo>
                    <a:lnTo>
                      <a:pt x="15376" y="7271"/>
                    </a:lnTo>
                    <a:lnTo>
                      <a:pt x="18488" y="5560"/>
                    </a:lnTo>
                    <a:lnTo>
                      <a:pt x="21600" y="1925"/>
                    </a:lnTo>
                    <a:lnTo>
                      <a:pt x="19953" y="0"/>
                    </a:lnTo>
                    <a:lnTo>
                      <a:pt x="17024" y="1925"/>
                    </a:lnTo>
                    <a:lnTo>
                      <a:pt x="13912" y="5560"/>
                    </a:lnTo>
                    <a:lnTo>
                      <a:pt x="7688" y="8982"/>
                    </a:lnTo>
                    <a:lnTo>
                      <a:pt x="4759" y="10907"/>
                    </a:lnTo>
                    <a:lnTo>
                      <a:pt x="1647" y="14329"/>
                    </a:lnTo>
                    <a:lnTo>
                      <a:pt x="0" y="17964"/>
                    </a:lnTo>
                    <a:lnTo>
                      <a:pt x="0" y="21600"/>
                    </a:lnTo>
                    <a:lnTo>
                      <a:pt x="311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8" name="Shape"/>
              <p:cNvSpPr/>
              <p:nvPr/>
            </p:nvSpPr>
            <p:spPr>
              <a:xfrm flipH="1">
                <a:off x="988436" y="2867188"/>
                <a:ext cx="175537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14" y="21600"/>
                    </a:moveTo>
                    <a:lnTo>
                      <a:pt x="12986" y="12857"/>
                    </a:lnTo>
                    <a:lnTo>
                      <a:pt x="9771" y="12857"/>
                    </a:lnTo>
                    <a:lnTo>
                      <a:pt x="7586" y="8743"/>
                    </a:lnTo>
                    <a:lnTo>
                      <a:pt x="5400" y="8743"/>
                    </a:lnTo>
                    <a:lnTo>
                      <a:pt x="4371" y="4114"/>
                    </a:lnTo>
                    <a:lnTo>
                      <a:pt x="3343" y="4114"/>
                    </a:lnTo>
                    <a:lnTo>
                      <a:pt x="2186" y="0"/>
                    </a:lnTo>
                    <a:lnTo>
                      <a:pt x="0" y="0"/>
                    </a:lnTo>
                    <a:lnTo>
                      <a:pt x="0" y="8743"/>
                    </a:lnTo>
                    <a:lnTo>
                      <a:pt x="2186" y="12857"/>
                    </a:lnTo>
                    <a:lnTo>
                      <a:pt x="3343" y="12857"/>
                    </a:lnTo>
                    <a:lnTo>
                      <a:pt x="5400" y="16971"/>
                    </a:lnTo>
                    <a:lnTo>
                      <a:pt x="9771" y="16971"/>
                    </a:lnTo>
                    <a:lnTo>
                      <a:pt x="11957" y="21600"/>
                    </a:lnTo>
                    <a:lnTo>
                      <a:pt x="12986" y="21600"/>
                    </a:lnTo>
                    <a:lnTo>
                      <a:pt x="12986" y="12857"/>
                    </a:lnTo>
                    <a:lnTo>
                      <a:pt x="14014" y="21600"/>
                    </a:lnTo>
                    <a:lnTo>
                      <a:pt x="21600" y="16971"/>
                    </a:lnTo>
                    <a:lnTo>
                      <a:pt x="12986" y="12857"/>
                    </a:lnTo>
                    <a:lnTo>
                      <a:pt x="1401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19" name="Shape"/>
              <p:cNvSpPr/>
              <p:nvPr/>
            </p:nvSpPr>
            <p:spPr>
              <a:xfrm flipH="1">
                <a:off x="9404" y="205717"/>
                <a:ext cx="1329060" cy="2240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7" y="192"/>
                    </a:moveTo>
                    <a:lnTo>
                      <a:pt x="6962" y="192"/>
                    </a:lnTo>
                    <a:lnTo>
                      <a:pt x="6674" y="282"/>
                    </a:lnTo>
                    <a:lnTo>
                      <a:pt x="5689" y="282"/>
                    </a:lnTo>
                    <a:lnTo>
                      <a:pt x="5400" y="192"/>
                    </a:lnTo>
                    <a:lnTo>
                      <a:pt x="4975" y="192"/>
                    </a:lnTo>
                    <a:lnTo>
                      <a:pt x="4687" y="101"/>
                    </a:lnTo>
                    <a:lnTo>
                      <a:pt x="3277" y="101"/>
                    </a:lnTo>
                    <a:lnTo>
                      <a:pt x="2836" y="192"/>
                    </a:lnTo>
                    <a:lnTo>
                      <a:pt x="2564" y="192"/>
                    </a:lnTo>
                    <a:lnTo>
                      <a:pt x="2564" y="282"/>
                    </a:lnTo>
                    <a:lnTo>
                      <a:pt x="2700" y="282"/>
                    </a:lnTo>
                    <a:lnTo>
                      <a:pt x="2836" y="383"/>
                    </a:lnTo>
                    <a:lnTo>
                      <a:pt x="2989" y="383"/>
                    </a:lnTo>
                    <a:lnTo>
                      <a:pt x="2564" y="383"/>
                    </a:lnTo>
                    <a:lnTo>
                      <a:pt x="2411" y="473"/>
                    </a:lnTo>
                    <a:lnTo>
                      <a:pt x="1987" y="473"/>
                    </a:lnTo>
                    <a:lnTo>
                      <a:pt x="1851" y="563"/>
                    </a:lnTo>
                    <a:lnTo>
                      <a:pt x="1698" y="563"/>
                    </a:lnTo>
                    <a:lnTo>
                      <a:pt x="1851" y="665"/>
                    </a:lnTo>
                    <a:lnTo>
                      <a:pt x="1987" y="665"/>
                    </a:lnTo>
                    <a:lnTo>
                      <a:pt x="1987" y="845"/>
                    </a:lnTo>
                    <a:lnTo>
                      <a:pt x="1698" y="845"/>
                    </a:lnTo>
                    <a:lnTo>
                      <a:pt x="1562" y="946"/>
                    </a:lnTo>
                    <a:lnTo>
                      <a:pt x="1426" y="946"/>
                    </a:lnTo>
                    <a:lnTo>
                      <a:pt x="1274" y="1037"/>
                    </a:lnTo>
                    <a:lnTo>
                      <a:pt x="1002" y="1037"/>
                    </a:lnTo>
                    <a:lnTo>
                      <a:pt x="1002" y="1138"/>
                    </a:lnTo>
                    <a:lnTo>
                      <a:pt x="849" y="1228"/>
                    </a:lnTo>
                    <a:lnTo>
                      <a:pt x="849" y="1420"/>
                    </a:lnTo>
                    <a:lnTo>
                      <a:pt x="1002" y="1510"/>
                    </a:lnTo>
                    <a:lnTo>
                      <a:pt x="1138" y="1510"/>
                    </a:lnTo>
                    <a:lnTo>
                      <a:pt x="1138" y="1420"/>
                    </a:lnTo>
                    <a:lnTo>
                      <a:pt x="1274" y="1420"/>
                    </a:lnTo>
                    <a:lnTo>
                      <a:pt x="1138" y="1600"/>
                    </a:lnTo>
                    <a:lnTo>
                      <a:pt x="1002" y="1701"/>
                    </a:lnTo>
                    <a:lnTo>
                      <a:pt x="849" y="1792"/>
                    </a:lnTo>
                    <a:lnTo>
                      <a:pt x="713" y="1792"/>
                    </a:lnTo>
                    <a:lnTo>
                      <a:pt x="577" y="1893"/>
                    </a:lnTo>
                    <a:lnTo>
                      <a:pt x="425" y="1983"/>
                    </a:lnTo>
                    <a:lnTo>
                      <a:pt x="136" y="1983"/>
                    </a:lnTo>
                    <a:lnTo>
                      <a:pt x="0" y="2073"/>
                    </a:lnTo>
                    <a:lnTo>
                      <a:pt x="849" y="2073"/>
                    </a:lnTo>
                    <a:lnTo>
                      <a:pt x="1138" y="1983"/>
                    </a:lnTo>
                    <a:lnTo>
                      <a:pt x="1274" y="1983"/>
                    </a:lnTo>
                    <a:lnTo>
                      <a:pt x="1562" y="1893"/>
                    </a:lnTo>
                    <a:lnTo>
                      <a:pt x="1698" y="1893"/>
                    </a:lnTo>
                    <a:lnTo>
                      <a:pt x="1851" y="1792"/>
                    </a:lnTo>
                    <a:lnTo>
                      <a:pt x="2140" y="1701"/>
                    </a:lnTo>
                    <a:lnTo>
                      <a:pt x="2275" y="1701"/>
                    </a:lnTo>
                    <a:lnTo>
                      <a:pt x="2411" y="1600"/>
                    </a:lnTo>
                    <a:lnTo>
                      <a:pt x="2564" y="1510"/>
                    </a:lnTo>
                    <a:lnTo>
                      <a:pt x="2836" y="1420"/>
                    </a:lnTo>
                    <a:lnTo>
                      <a:pt x="2989" y="1318"/>
                    </a:lnTo>
                    <a:lnTo>
                      <a:pt x="3125" y="1318"/>
                    </a:lnTo>
                    <a:lnTo>
                      <a:pt x="3549" y="1138"/>
                    </a:lnTo>
                    <a:lnTo>
                      <a:pt x="3974" y="1228"/>
                    </a:lnTo>
                    <a:lnTo>
                      <a:pt x="4262" y="1318"/>
                    </a:lnTo>
                    <a:lnTo>
                      <a:pt x="4551" y="1510"/>
                    </a:lnTo>
                    <a:lnTo>
                      <a:pt x="4687" y="1792"/>
                    </a:lnTo>
                    <a:lnTo>
                      <a:pt x="4840" y="2073"/>
                    </a:lnTo>
                    <a:lnTo>
                      <a:pt x="4975" y="2456"/>
                    </a:lnTo>
                    <a:lnTo>
                      <a:pt x="5111" y="2738"/>
                    </a:lnTo>
                    <a:lnTo>
                      <a:pt x="5111" y="2355"/>
                    </a:lnTo>
                    <a:lnTo>
                      <a:pt x="5264" y="2175"/>
                    </a:lnTo>
                    <a:lnTo>
                      <a:pt x="5264" y="1983"/>
                    </a:lnTo>
                    <a:lnTo>
                      <a:pt x="5536" y="2546"/>
                    </a:lnTo>
                    <a:lnTo>
                      <a:pt x="5536" y="2828"/>
                    </a:lnTo>
                    <a:lnTo>
                      <a:pt x="5825" y="3110"/>
                    </a:lnTo>
                    <a:lnTo>
                      <a:pt x="5825" y="3301"/>
                    </a:lnTo>
                    <a:lnTo>
                      <a:pt x="5977" y="3583"/>
                    </a:lnTo>
                    <a:lnTo>
                      <a:pt x="5825" y="3775"/>
                    </a:lnTo>
                    <a:lnTo>
                      <a:pt x="5825" y="4056"/>
                    </a:lnTo>
                    <a:lnTo>
                      <a:pt x="5689" y="4338"/>
                    </a:lnTo>
                    <a:lnTo>
                      <a:pt x="5689" y="4811"/>
                    </a:lnTo>
                    <a:lnTo>
                      <a:pt x="5825" y="5093"/>
                    </a:lnTo>
                    <a:lnTo>
                      <a:pt x="5825" y="5194"/>
                    </a:lnTo>
                    <a:lnTo>
                      <a:pt x="5977" y="5194"/>
                    </a:lnTo>
                    <a:lnTo>
                      <a:pt x="6113" y="5285"/>
                    </a:lnTo>
                    <a:lnTo>
                      <a:pt x="6249" y="5285"/>
                    </a:lnTo>
                    <a:lnTo>
                      <a:pt x="6249" y="5375"/>
                    </a:lnTo>
                    <a:lnTo>
                      <a:pt x="6538" y="5656"/>
                    </a:lnTo>
                    <a:lnTo>
                      <a:pt x="6826" y="6039"/>
                    </a:lnTo>
                    <a:lnTo>
                      <a:pt x="6962" y="6321"/>
                    </a:lnTo>
                    <a:lnTo>
                      <a:pt x="7251" y="6603"/>
                    </a:lnTo>
                    <a:lnTo>
                      <a:pt x="7387" y="6986"/>
                    </a:lnTo>
                    <a:lnTo>
                      <a:pt x="7964" y="7549"/>
                    </a:lnTo>
                    <a:lnTo>
                      <a:pt x="8389" y="7831"/>
                    </a:lnTo>
                    <a:lnTo>
                      <a:pt x="8389" y="7549"/>
                    </a:lnTo>
                    <a:lnTo>
                      <a:pt x="8236" y="7268"/>
                    </a:lnTo>
                    <a:lnTo>
                      <a:pt x="7964" y="6986"/>
                    </a:lnTo>
                    <a:lnTo>
                      <a:pt x="7675" y="6794"/>
                    </a:lnTo>
                    <a:lnTo>
                      <a:pt x="7387" y="6513"/>
                    </a:lnTo>
                    <a:lnTo>
                      <a:pt x="7251" y="6231"/>
                    </a:lnTo>
                    <a:lnTo>
                      <a:pt x="7387" y="6039"/>
                    </a:lnTo>
                    <a:lnTo>
                      <a:pt x="7540" y="5758"/>
                    </a:lnTo>
                    <a:lnTo>
                      <a:pt x="7675" y="6130"/>
                    </a:lnTo>
                    <a:lnTo>
                      <a:pt x="7964" y="6411"/>
                    </a:lnTo>
                    <a:lnTo>
                      <a:pt x="8100" y="6693"/>
                    </a:lnTo>
                    <a:lnTo>
                      <a:pt x="8389" y="6986"/>
                    </a:lnTo>
                    <a:lnTo>
                      <a:pt x="8677" y="7268"/>
                    </a:lnTo>
                    <a:lnTo>
                      <a:pt x="8949" y="7549"/>
                    </a:lnTo>
                    <a:lnTo>
                      <a:pt x="9102" y="7831"/>
                    </a:lnTo>
                    <a:lnTo>
                      <a:pt x="9102" y="8203"/>
                    </a:lnTo>
                    <a:lnTo>
                      <a:pt x="9526" y="8203"/>
                    </a:lnTo>
                    <a:lnTo>
                      <a:pt x="9526" y="8304"/>
                    </a:lnTo>
                    <a:lnTo>
                      <a:pt x="9662" y="8394"/>
                    </a:lnTo>
                    <a:lnTo>
                      <a:pt x="9815" y="8485"/>
                    </a:lnTo>
                    <a:lnTo>
                      <a:pt x="10087" y="8485"/>
                    </a:lnTo>
                    <a:lnTo>
                      <a:pt x="10240" y="8586"/>
                    </a:lnTo>
                    <a:lnTo>
                      <a:pt x="10664" y="8586"/>
                    </a:lnTo>
                    <a:lnTo>
                      <a:pt x="10800" y="8676"/>
                    </a:lnTo>
                    <a:lnTo>
                      <a:pt x="10953" y="8676"/>
                    </a:lnTo>
                    <a:lnTo>
                      <a:pt x="11089" y="8777"/>
                    </a:lnTo>
                    <a:lnTo>
                      <a:pt x="11377" y="8777"/>
                    </a:lnTo>
                    <a:lnTo>
                      <a:pt x="11649" y="8868"/>
                    </a:lnTo>
                    <a:lnTo>
                      <a:pt x="11938" y="8958"/>
                    </a:lnTo>
                    <a:lnTo>
                      <a:pt x="12226" y="9059"/>
                    </a:lnTo>
                    <a:lnTo>
                      <a:pt x="12515" y="9149"/>
                    </a:lnTo>
                    <a:lnTo>
                      <a:pt x="12787" y="9341"/>
                    </a:lnTo>
                    <a:lnTo>
                      <a:pt x="13075" y="9431"/>
                    </a:lnTo>
                    <a:lnTo>
                      <a:pt x="13364" y="9623"/>
                    </a:lnTo>
                    <a:lnTo>
                      <a:pt x="13653" y="9713"/>
                    </a:lnTo>
                    <a:lnTo>
                      <a:pt x="13789" y="9713"/>
                    </a:lnTo>
                    <a:lnTo>
                      <a:pt x="13789" y="9994"/>
                    </a:lnTo>
                    <a:lnTo>
                      <a:pt x="13925" y="10096"/>
                    </a:lnTo>
                    <a:lnTo>
                      <a:pt x="14213" y="10186"/>
                    </a:lnTo>
                    <a:lnTo>
                      <a:pt x="14502" y="10287"/>
                    </a:lnTo>
                    <a:lnTo>
                      <a:pt x="14791" y="10287"/>
                    </a:lnTo>
                    <a:lnTo>
                      <a:pt x="14926" y="10377"/>
                    </a:lnTo>
                    <a:lnTo>
                      <a:pt x="15215" y="10377"/>
                    </a:lnTo>
                    <a:lnTo>
                      <a:pt x="15487" y="10468"/>
                    </a:lnTo>
                    <a:lnTo>
                      <a:pt x="15640" y="10569"/>
                    </a:lnTo>
                    <a:lnTo>
                      <a:pt x="15911" y="10659"/>
                    </a:lnTo>
                    <a:lnTo>
                      <a:pt x="15911" y="11132"/>
                    </a:lnTo>
                    <a:lnTo>
                      <a:pt x="15775" y="11324"/>
                    </a:lnTo>
                    <a:lnTo>
                      <a:pt x="15487" y="11606"/>
                    </a:lnTo>
                    <a:lnTo>
                      <a:pt x="15351" y="11786"/>
                    </a:lnTo>
                    <a:lnTo>
                      <a:pt x="15215" y="12079"/>
                    </a:lnTo>
                    <a:lnTo>
                      <a:pt x="15215" y="13014"/>
                    </a:lnTo>
                    <a:lnTo>
                      <a:pt x="15487" y="13296"/>
                    </a:lnTo>
                    <a:lnTo>
                      <a:pt x="15640" y="13487"/>
                    </a:lnTo>
                    <a:lnTo>
                      <a:pt x="15775" y="13679"/>
                    </a:lnTo>
                    <a:lnTo>
                      <a:pt x="15775" y="13961"/>
                    </a:lnTo>
                    <a:lnTo>
                      <a:pt x="15911" y="14152"/>
                    </a:lnTo>
                    <a:lnTo>
                      <a:pt x="16064" y="14332"/>
                    </a:lnTo>
                    <a:lnTo>
                      <a:pt x="16200" y="14524"/>
                    </a:lnTo>
                    <a:lnTo>
                      <a:pt x="16489" y="14715"/>
                    </a:lnTo>
                    <a:lnTo>
                      <a:pt x="16777" y="14806"/>
                    </a:lnTo>
                    <a:lnTo>
                      <a:pt x="16777" y="14907"/>
                    </a:lnTo>
                    <a:lnTo>
                      <a:pt x="16913" y="14997"/>
                    </a:lnTo>
                    <a:lnTo>
                      <a:pt x="17202" y="15087"/>
                    </a:lnTo>
                    <a:lnTo>
                      <a:pt x="17491" y="15189"/>
                    </a:lnTo>
                    <a:lnTo>
                      <a:pt x="17626" y="15279"/>
                    </a:lnTo>
                    <a:lnTo>
                      <a:pt x="17762" y="15279"/>
                    </a:lnTo>
                    <a:lnTo>
                      <a:pt x="17915" y="15380"/>
                    </a:lnTo>
                    <a:lnTo>
                      <a:pt x="17762" y="15842"/>
                    </a:lnTo>
                    <a:lnTo>
                      <a:pt x="17491" y="16315"/>
                    </a:lnTo>
                    <a:lnTo>
                      <a:pt x="17202" y="16789"/>
                    </a:lnTo>
                    <a:lnTo>
                      <a:pt x="17049" y="17262"/>
                    </a:lnTo>
                    <a:lnTo>
                      <a:pt x="16777" y="17735"/>
                    </a:lnTo>
                    <a:lnTo>
                      <a:pt x="16625" y="18208"/>
                    </a:lnTo>
                    <a:lnTo>
                      <a:pt x="16489" y="18670"/>
                    </a:lnTo>
                    <a:lnTo>
                      <a:pt x="16353" y="19144"/>
                    </a:lnTo>
                    <a:lnTo>
                      <a:pt x="16353" y="19527"/>
                    </a:lnTo>
                    <a:lnTo>
                      <a:pt x="16200" y="19718"/>
                    </a:lnTo>
                    <a:lnTo>
                      <a:pt x="16064" y="19899"/>
                    </a:lnTo>
                    <a:lnTo>
                      <a:pt x="16064" y="20090"/>
                    </a:lnTo>
                    <a:lnTo>
                      <a:pt x="15911" y="20282"/>
                    </a:lnTo>
                    <a:lnTo>
                      <a:pt x="15775" y="20473"/>
                    </a:lnTo>
                    <a:lnTo>
                      <a:pt x="15775" y="20654"/>
                    </a:lnTo>
                    <a:lnTo>
                      <a:pt x="15640" y="20755"/>
                    </a:lnTo>
                    <a:lnTo>
                      <a:pt x="15640" y="20935"/>
                    </a:lnTo>
                    <a:lnTo>
                      <a:pt x="15775" y="21037"/>
                    </a:lnTo>
                    <a:lnTo>
                      <a:pt x="15775" y="21127"/>
                    </a:lnTo>
                    <a:lnTo>
                      <a:pt x="15911" y="21318"/>
                    </a:lnTo>
                    <a:lnTo>
                      <a:pt x="16064" y="21408"/>
                    </a:lnTo>
                    <a:lnTo>
                      <a:pt x="16064" y="21510"/>
                    </a:lnTo>
                    <a:lnTo>
                      <a:pt x="16200" y="21600"/>
                    </a:lnTo>
                    <a:lnTo>
                      <a:pt x="16777" y="21217"/>
                    </a:lnTo>
                    <a:lnTo>
                      <a:pt x="17049" y="20935"/>
                    </a:lnTo>
                    <a:lnTo>
                      <a:pt x="17202" y="20755"/>
                    </a:lnTo>
                    <a:lnTo>
                      <a:pt x="17491" y="20563"/>
                    </a:lnTo>
                    <a:lnTo>
                      <a:pt x="17626" y="20372"/>
                    </a:lnTo>
                    <a:lnTo>
                      <a:pt x="17915" y="20180"/>
                    </a:lnTo>
                    <a:lnTo>
                      <a:pt x="18051" y="19899"/>
                    </a:lnTo>
                    <a:lnTo>
                      <a:pt x="18475" y="19527"/>
                    </a:lnTo>
                    <a:lnTo>
                      <a:pt x="19325" y="18580"/>
                    </a:lnTo>
                    <a:lnTo>
                      <a:pt x="19902" y="17634"/>
                    </a:lnTo>
                    <a:lnTo>
                      <a:pt x="20191" y="17172"/>
                    </a:lnTo>
                    <a:lnTo>
                      <a:pt x="20462" y="16597"/>
                    </a:lnTo>
                    <a:lnTo>
                      <a:pt x="20751" y="16124"/>
                    </a:lnTo>
                    <a:lnTo>
                      <a:pt x="21040" y="15662"/>
                    </a:lnTo>
                    <a:lnTo>
                      <a:pt x="21175" y="15087"/>
                    </a:lnTo>
                    <a:lnTo>
                      <a:pt x="21328" y="14625"/>
                    </a:lnTo>
                    <a:lnTo>
                      <a:pt x="21464" y="14051"/>
                    </a:lnTo>
                    <a:lnTo>
                      <a:pt x="21464" y="13487"/>
                    </a:lnTo>
                    <a:lnTo>
                      <a:pt x="21600" y="12924"/>
                    </a:lnTo>
                    <a:lnTo>
                      <a:pt x="21600" y="11504"/>
                    </a:lnTo>
                    <a:lnTo>
                      <a:pt x="21464" y="11223"/>
                    </a:lnTo>
                    <a:lnTo>
                      <a:pt x="21464" y="10569"/>
                    </a:lnTo>
                    <a:lnTo>
                      <a:pt x="21328" y="10569"/>
                    </a:lnTo>
                    <a:lnTo>
                      <a:pt x="21040" y="10468"/>
                    </a:lnTo>
                    <a:lnTo>
                      <a:pt x="20887" y="10377"/>
                    </a:lnTo>
                    <a:lnTo>
                      <a:pt x="20615" y="10287"/>
                    </a:lnTo>
                    <a:lnTo>
                      <a:pt x="20462" y="10186"/>
                    </a:lnTo>
                    <a:lnTo>
                      <a:pt x="20191" y="10096"/>
                    </a:lnTo>
                    <a:lnTo>
                      <a:pt x="19902" y="10096"/>
                    </a:lnTo>
                    <a:lnTo>
                      <a:pt x="19749" y="9994"/>
                    </a:lnTo>
                    <a:lnTo>
                      <a:pt x="19749" y="9713"/>
                    </a:lnTo>
                    <a:lnTo>
                      <a:pt x="19477" y="9532"/>
                    </a:lnTo>
                    <a:lnTo>
                      <a:pt x="19325" y="9532"/>
                    </a:lnTo>
                    <a:lnTo>
                      <a:pt x="19189" y="9623"/>
                    </a:lnTo>
                    <a:lnTo>
                      <a:pt x="18475" y="9623"/>
                    </a:lnTo>
                    <a:lnTo>
                      <a:pt x="18187" y="9532"/>
                    </a:lnTo>
                    <a:lnTo>
                      <a:pt x="18051" y="9532"/>
                    </a:lnTo>
                    <a:lnTo>
                      <a:pt x="17915" y="9431"/>
                    </a:lnTo>
                    <a:lnTo>
                      <a:pt x="17626" y="9341"/>
                    </a:lnTo>
                    <a:lnTo>
                      <a:pt x="16777" y="9341"/>
                    </a:lnTo>
                    <a:lnTo>
                      <a:pt x="16625" y="9431"/>
                    </a:lnTo>
                    <a:lnTo>
                      <a:pt x="16489" y="9532"/>
                    </a:lnTo>
                    <a:lnTo>
                      <a:pt x="16353" y="9623"/>
                    </a:lnTo>
                    <a:lnTo>
                      <a:pt x="16200" y="9713"/>
                    </a:lnTo>
                    <a:lnTo>
                      <a:pt x="16200" y="9814"/>
                    </a:lnTo>
                    <a:lnTo>
                      <a:pt x="16064" y="9994"/>
                    </a:lnTo>
                    <a:lnTo>
                      <a:pt x="16064" y="10096"/>
                    </a:lnTo>
                    <a:lnTo>
                      <a:pt x="15775" y="9904"/>
                    </a:lnTo>
                    <a:lnTo>
                      <a:pt x="14638" y="9904"/>
                    </a:lnTo>
                    <a:lnTo>
                      <a:pt x="14638" y="9532"/>
                    </a:lnTo>
                    <a:lnTo>
                      <a:pt x="14791" y="9431"/>
                    </a:lnTo>
                    <a:lnTo>
                      <a:pt x="14791" y="9149"/>
                    </a:lnTo>
                    <a:lnTo>
                      <a:pt x="14638" y="9059"/>
                    </a:lnTo>
                    <a:lnTo>
                      <a:pt x="14502" y="8958"/>
                    </a:lnTo>
                    <a:lnTo>
                      <a:pt x="14349" y="8868"/>
                    </a:lnTo>
                    <a:lnTo>
                      <a:pt x="14213" y="8868"/>
                    </a:lnTo>
                    <a:lnTo>
                      <a:pt x="13925" y="8777"/>
                    </a:lnTo>
                    <a:lnTo>
                      <a:pt x="13211" y="8777"/>
                    </a:lnTo>
                    <a:lnTo>
                      <a:pt x="12940" y="8868"/>
                    </a:lnTo>
                    <a:lnTo>
                      <a:pt x="13211" y="8485"/>
                    </a:lnTo>
                    <a:lnTo>
                      <a:pt x="13364" y="8394"/>
                    </a:lnTo>
                    <a:lnTo>
                      <a:pt x="13500" y="8203"/>
                    </a:lnTo>
                    <a:lnTo>
                      <a:pt x="13653" y="8113"/>
                    </a:lnTo>
                    <a:lnTo>
                      <a:pt x="13789" y="7921"/>
                    </a:lnTo>
                    <a:lnTo>
                      <a:pt x="13789" y="7639"/>
                    </a:lnTo>
                    <a:lnTo>
                      <a:pt x="13653" y="7448"/>
                    </a:lnTo>
                    <a:lnTo>
                      <a:pt x="13653" y="7358"/>
                    </a:lnTo>
                    <a:lnTo>
                      <a:pt x="12787" y="7358"/>
                    </a:lnTo>
                    <a:lnTo>
                      <a:pt x="12515" y="7448"/>
                    </a:lnTo>
                    <a:lnTo>
                      <a:pt x="12362" y="7549"/>
                    </a:lnTo>
                    <a:lnTo>
                      <a:pt x="12226" y="7741"/>
                    </a:lnTo>
                    <a:lnTo>
                      <a:pt x="12226" y="8113"/>
                    </a:lnTo>
                    <a:lnTo>
                      <a:pt x="11802" y="8113"/>
                    </a:lnTo>
                    <a:lnTo>
                      <a:pt x="11513" y="7921"/>
                    </a:lnTo>
                    <a:lnTo>
                      <a:pt x="11225" y="7741"/>
                    </a:lnTo>
                    <a:lnTo>
                      <a:pt x="11089" y="7549"/>
                    </a:lnTo>
                    <a:lnTo>
                      <a:pt x="11089" y="6794"/>
                    </a:lnTo>
                    <a:lnTo>
                      <a:pt x="11225" y="6603"/>
                    </a:lnTo>
                    <a:lnTo>
                      <a:pt x="11377" y="6513"/>
                    </a:lnTo>
                    <a:lnTo>
                      <a:pt x="11513" y="6321"/>
                    </a:lnTo>
                    <a:lnTo>
                      <a:pt x="11802" y="6130"/>
                    </a:lnTo>
                    <a:lnTo>
                      <a:pt x="11938" y="6130"/>
                    </a:lnTo>
                    <a:lnTo>
                      <a:pt x="12226" y="6039"/>
                    </a:lnTo>
                    <a:lnTo>
                      <a:pt x="12362" y="5938"/>
                    </a:lnTo>
                    <a:lnTo>
                      <a:pt x="13789" y="5938"/>
                    </a:lnTo>
                    <a:lnTo>
                      <a:pt x="14077" y="6039"/>
                    </a:lnTo>
                    <a:lnTo>
                      <a:pt x="14213" y="6130"/>
                    </a:lnTo>
                    <a:lnTo>
                      <a:pt x="14502" y="6231"/>
                    </a:lnTo>
                    <a:lnTo>
                      <a:pt x="14791" y="6321"/>
                    </a:lnTo>
                    <a:lnTo>
                      <a:pt x="14926" y="6603"/>
                    </a:lnTo>
                    <a:lnTo>
                      <a:pt x="14926" y="7076"/>
                    </a:lnTo>
                    <a:lnTo>
                      <a:pt x="15487" y="7076"/>
                    </a:lnTo>
                    <a:lnTo>
                      <a:pt x="15640" y="6885"/>
                    </a:lnTo>
                    <a:lnTo>
                      <a:pt x="15487" y="6693"/>
                    </a:lnTo>
                    <a:lnTo>
                      <a:pt x="15487" y="6513"/>
                    </a:lnTo>
                    <a:lnTo>
                      <a:pt x="15215" y="6321"/>
                    </a:lnTo>
                    <a:lnTo>
                      <a:pt x="15062" y="6130"/>
                    </a:lnTo>
                    <a:lnTo>
                      <a:pt x="14926" y="5938"/>
                    </a:lnTo>
                    <a:lnTo>
                      <a:pt x="14926" y="5566"/>
                    </a:lnTo>
                    <a:lnTo>
                      <a:pt x="15215" y="5375"/>
                    </a:lnTo>
                    <a:lnTo>
                      <a:pt x="15487" y="5093"/>
                    </a:lnTo>
                    <a:lnTo>
                      <a:pt x="15775" y="4901"/>
                    </a:lnTo>
                    <a:lnTo>
                      <a:pt x="16064" y="4620"/>
                    </a:lnTo>
                    <a:lnTo>
                      <a:pt x="16353" y="4439"/>
                    </a:lnTo>
                    <a:lnTo>
                      <a:pt x="16625" y="4146"/>
                    </a:lnTo>
                    <a:lnTo>
                      <a:pt x="16913" y="3865"/>
                    </a:lnTo>
                    <a:lnTo>
                      <a:pt x="17202" y="3685"/>
                    </a:lnTo>
                    <a:lnTo>
                      <a:pt x="16913" y="3392"/>
                    </a:lnTo>
                    <a:lnTo>
                      <a:pt x="16625" y="3110"/>
                    </a:lnTo>
                    <a:lnTo>
                      <a:pt x="16353" y="2930"/>
                    </a:lnTo>
                    <a:lnTo>
                      <a:pt x="15911" y="2648"/>
                    </a:lnTo>
                    <a:lnTo>
                      <a:pt x="15640" y="2456"/>
                    </a:lnTo>
                    <a:lnTo>
                      <a:pt x="14638" y="1792"/>
                    </a:lnTo>
                    <a:lnTo>
                      <a:pt x="14502" y="1792"/>
                    </a:lnTo>
                    <a:lnTo>
                      <a:pt x="14502" y="1893"/>
                    </a:lnTo>
                    <a:lnTo>
                      <a:pt x="14349" y="1983"/>
                    </a:lnTo>
                    <a:lnTo>
                      <a:pt x="14213" y="2073"/>
                    </a:lnTo>
                    <a:lnTo>
                      <a:pt x="14213" y="2265"/>
                    </a:lnTo>
                    <a:lnTo>
                      <a:pt x="13789" y="2265"/>
                    </a:lnTo>
                    <a:lnTo>
                      <a:pt x="13653" y="2175"/>
                    </a:lnTo>
                    <a:lnTo>
                      <a:pt x="13364" y="2175"/>
                    </a:lnTo>
                    <a:lnTo>
                      <a:pt x="13211" y="2073"/>
                    </a:lnTo>
                    <a:lnTo>
                      <a:pt x="13075" y="2073"/>
                    </a:lnTo>
                    <a:lnTo>
                      <a:pt x="12940" y="1983"/>
                    </a:lnTo>
                    <a:lnTo>
                      <a:pt x="12651" y="1983"/>
                    </a:lnTo>
                    <a:lnTo>
                      <a:pt x="12515" y="1893"/>
                    </a:lnTo>
                    <a:lnTo>
                      <a:pt x="12362" y="1893"/>
                    </a:lnTo>
                    <a:lnTo>
                      <a:pt x="12226" y="1792"/>
                    </a:lnTo>
                    <a:lnTo>
                      <a:pt x="12074" y="1701"/>
                    </a:lnTo>
                    <a:lnTo>
                      <a:pt x="11802" y="1600"/>
                    </a:lnTo>
                    <a:lnTo>
                      <a:pt x="11649" y="1600"/>
                    </a:lnTo>
                    <a:lnTo>
                      <a:pt x="11377" y="1420"/>
                    </a:lnTo>
                    <a:lnTo>
                      <a:pt x="11513" y="1318"/>
                    </a:lnTo>
                    <a:lnTo>
                      <a:pt x="11649" y="1228"/>
                    </a:lnTo>
                    <a:lnTo>
                      <a:pt x="11649" y="1138"/>
                    </a:lnTo>
                    <a:lnTo>
                      <a:pt x="11938" y="946"/>
                    </a:lnTo>
                    <a:lnTo>
                      <a:pt x="12226" y="946"/>
                    </a:lnTo>
                    <a:lnTo>
                      <a:pt x="12515" y="845"/>
                    </a:lnTo>
                    <a:lnTo>
                      <a:pt x="12787" y="845"/>
                    </a:lnTo>
                    <a:lnTo>
                      <a:pt x="12651" y="755"/>
                    </a:lnTo>
                    <a:lnTo>
                      <a:pt x="12362" y="665"/>
                    </a:lnTo>
                    <a:lnTo>
                      <a:pt x="12226" y="473"/>
                    </a:lnTo>
                    <a:lnTo>
                      <a:pt x="11938" y="383"/>
                    </a:lnTo>
                    <a:lnTo>
                      <a:pt x="11802" y="282"/>
                    </a:lnTo>
                    <a:lnTo>
                      <a:pt x="11225" y="101"/>
                    </a:lnTo>
                    <a:lnTo>
                      <a:pt x="11089" y="0"/>
                    </a:lnTo>
                    <a:lnTo>
                      <a:pt x="8236" y="0"/>
                    </a:lnTo>
                    <a:lnTo>
                      <a:pt x="7964" y="101"/>
                    </a:lnTo>
                    <a:lnTo>
                      <a:pt x="7540" y="101"/>
                    </a:lnTo>
                    <a:lnTo>
                      <a:pt x="7387" y="192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0" name="Shape"/>
              <p:cNvSpPr/>
              <p:nvPr/>
            </p:nvSpPr>
            <p:spPr>
              <a:xfrm flipH="1">
                <a:off x="883950" y="205717"/>
                <a:ext cx="322862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8" y="10800"/>
                    </a:moveTo>
                    <a:lnTo>
                      <a:pt x="1748" y="15882"/>
                    </a:lnTo>
                    <a:lnTo>
                      <a:pt x="3495" y="15882"/>
                    </a:lnTo>
                    <a:lnTo>
                      <a:pt x="4683" y="10800"/>
                    </a:lnTo>
                    <a:lnTo>
                      <a:pt x="10485" y="10800"/>
                    </a:lnTo>
                    <a:lnTo>
                      <a:pt x="11674" y="15882"/>
                    </a:lnTo>
                    <a:lnTo>
                      <a:pt x="13421" y="15882"/>
                    </a:lnTo>
                    <a:lnTo>
                      <a:pt x="14610" y="21600"/>
                    </a:lnTo>
                    <a:lnTo>
                      <a:pt x="18664" y="21600"/>
                    </a:lnTo>
                    <a:lnTo>
                      <a:pt x="19852" y="15882"/>
                    </a:lnTo>
                    <a:lnTo>
                      <a:pt x="21600" y="15882"/>
                    </a:lnTo>
                    <a:lnTo>
                      <a:pt x="21600" y="5718"/>
                    </a:lnTo>
                    <a:lnTo>
                      <a:pt x="19852" y="5718"/>
                    </a:lnTo>
                    <a:lnTo>
                      <a:pt x="18664" y="10800"/>
                    </a:lnTo>
                    <a:lnTo>
                      <a:pt x="14610" y="10800"/>
                    </a:lnTo>
                    <a:lnTo>
                      <a:pt x="13421" y="5718"/>
                    </a:lnTo>
                    <a:lnTo>
                      <a:pt x="11674" y="5718"/>
                    </a:lnTo>
                    <a:lnTo>
                      <a:pt x="10485" y="0"/>
                    </a:lnTo>
                    <a:lnTo>
                      <a:pt x="4683" y="0"/>
                    </a:lnTo>
                    <a:lnTo>
                      <a:pt x="2866" y="5718"/>
                    </a:lnTo>
                    <a:lnTo>
                      <a:pt x="1118" y="10800"/>
                    </a:lnTo>
                    <a:lnTo>
                      <a:pt x="1118" y="15882"/>
                    </a:lnTo>
                    <a:lnTo>
                      <a:pt x="1118" y="10800"/>
                    </a:lnTo>
                    <a:lnTo>
                      <a:pt x="0" y="10800"/>
                    </a:lnTo>
                    <a:lnTo>
                      <a:pt x="1118" y="15882"/>
                    </a:lnTo>
                    <a:lnTo>
                      <a:pt x="1748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1" name="Shape"/>
              <p:cNvSpPr/>
              <p:nvPr/>
            </p:nvSpPr>
            <p:spPr>
              <a:xfrm flipH="1">
                <a:off x="1146209" y="225587"/>
                <a:ext cx="43885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86" y="21600"/>
                    </a:moveTo>
                    <a:lnTo>
                      <a:pt x="17486" y="6912"/>
                    </a:lnTo>
                    <a:lnTo>
                      <a:pt x="12857" y="6912"/>
                    </a:lnTo>
                    <a:lnTo>
                      <a:pt x="12857" y="0"/>
                    </a:lnTo>
                    <a:lnTo>
                      <a:pt x="4629" y="0"/>
                    </a:lnTo>
                    <a:lnTo>
                      <a:pt x="0" y="6912"/>
                    </a:lnTo>
                    <a:lnTo>
                      <a:pt x="0" y="14688"/>
                    </a:lnTo>
                    <a:lnTo>
                      <a:pt x="8743" y="14688"/>
                    </a:lnTo>
                    <a:lnTo>
                      <a:pt x="8743" y="21600"/>
                    </a:lnTo>
                    <a:lnTo>
                      <a:pt x="21600" y="21600"/>
                    </a:lnTo>
                    <a:lnTo>
                      <a:pt x="17486" y="6912"/>
                    </a:lnTo>
                    <a:lnTo>
                      <a:pt x="1748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2" name="Shape"/>
              <p:cNvSpPr/>
              <p:nvPr/>
            </p:nvSpPr>
            <p:spPr>
              <a:xfrm flipH="1">
                <a:off x="1154568" y="234938"/>
                <a:ext cx="79410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58" y="21600"/>
                    </a:moveTo>
                    <a:lnTo>
                      <a:pt x="4832" y="15882"/>
                    </a:lnTo>
                    <a:lnTo>
                      <a:pt x="9663" y="15882"/>
                    </a:lnTo>
                    <a:lnTo>
                      <a:pt x="11937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4495" y="0"/>
                    </a:lnTo>
                    <a:lnTo>
                      <a:pt x="11937" y="5718"/>
                    </a:lnTo>
                    <a:lnTo>
                      <a:pt x="2558" y="5718"/>
                    </a:lnTo>
                    <a:lnTo>
                      <a:pt x="0" y="10800"/>
                    </a:lnTo>
                    <a:lnTo>
                      <a:pt x="255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3" name="Shape"/>
              <p:cNvSpPr/>
              <p:nvPr/>
            </p:nvSpPr>
            <p:spPr>
              <a:xfrm flipH="1">
                <a:off x="1206811" y="254809"/>
                <a:ext cx="35526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2" y="21600"/>
                    </a:moveTo>
                    <a:lnTo>
                      <a:pt x="21600" y="16971"/>
                    </a:lnTo>
                    <a:lnTo>
                      <a:pt x="21600" y="8743"/>
                    </a:lnTo>
                    <a:lnTo>
                      <a:pt x="15882" y="4114"/>
                    </a:lnTo>
                    <a:lnTo>
                      <a:pt x="10800" y="4114"/>
                    </a:lnTo>
                    <a:lnTo>
                      <a:pt x="10800" y="0"/>
                    </a:lnTo>
                    <a:lnTo>
                      <a:pt x="10800" y="8743"/>
                    </a:lnTo>
                    <a:lnTo>
                      <a:pt x="5082" y="0"/>
                    </a:lnTo>
                    <a:lnTo>
                      <a:pt x="0" y="4114"/>
                    </a:lnTo>
                    <a:lnTo>
                      <a:pt x="5082" y="8743"/>
                    </a:lnTo>
                    <a:lnTo>
                      <a:pt x="10800" y="12857"/>
                    </a:lnTo>
                    <a:lnTo>
                      <a:pt x="15882" y="12857"/>
                    </a:lnTo>
                    <a:lnTo>
                      <a:pt x="10800" y="12857"/>
                    </a:lnTo>
                    <a:lnTo>
                      <a:pt x="1588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4" name="Shape"/>
              <p:cNvSpPr/>
              <p:nvPr/>
            </p:nvSpPr>
            <p:spPr>
              <a:xfrm flipH="1">
                <a:off x="1216215" y="284030"/>
                <a:ext cx="78365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04" y="21600"/>
                    </a:moveTo>
                    <a:lnTo>
                      <a:pt x="4896" y="15376"/>
                    </a:lnTo>
                    <a:lnTo>
                      <a:pt x="7200" y="12447"/>
                    </a:lnTo>
                    <a:lnTo>
                      <a:pt x="9504" y="12447"/>
                    </a:lnTo>
                    <a:lnTo>
                      <a:pt x="12096" y="9153"/>
                    </a:lnTo>
                    <a:lnTo>
                      <a:pt x="16704" y="9153"/>
                    </a:lnTo>
                    <a:lnTo>
                      <a:pt x="19296" y="6224"/>
                    </a:lnTo>
                    <a:lnTo>
                      <a:pt x="21600" y="6224"/>
                    </a:lnTo>
                    <a:lnTo>
                      <a:pt x="19296" y="0"/>
                    </a:lnTo>
                    <a:lnTo>
                      <a:pt x="16704" y="0"/>
                    </a:lnTo>
                    <a:lnTo>
                      <a:pt x="14400" y="2929"/>
                    </a:lnTo>
                    <a:lnTo>
                      <a:pt x="9504" y="2929"/>
                    </a:lnTo>
                    <a:lnTo>
                      <a:pt x="7200" y="6224"/>
                    </a:lnTo>
                    <a:lnTo>
                      <a:pt x="4896" y="6224"/>
                    </a:lnTo>
                    <a:lnTo>
                      <a:pt x="2304" y="9153"/>
                    </a:lnTo>
                    <a:lnTo>
                      <a:pt x="0" y="15376"/>
                    </a:lnTo>
                    <a:lnTo>
                      <a:pt x="0" y="18305"/>
                    </a:lnTo>
                    <a:lnTo>
                      <a:pt x="230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5" name="Shape"/>
              <p:cNvSpPr/>
              <p:nvPr/>
            </p:nvSpPr>
            <p:spPr>
              <a:xfrm flipH="1">
                <a:off x="1242336" y="342473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14688"/>
                    </a:moveTo>
                    <a:lnTo>
                      <a:pt x="14256" y="0"/>
                    </a:lnTo>
                    <a:lnTo>
                      <a:pt x="10800" y="7776"/>
                    </a:lnTo>
                    <a:lnTo>
                      <a:pt x="3456" y="7776"/>
                    </a:lnTo>
                    <a:lnTo>
                      <a:pt x="0" y="0"/>
                    </a:lnTo>
                    <a:lnTo>
                      <a:pt x="0" y="14688"/>
                    </a:lnTo>
                    <a:lnTo>
                      <a:pt x="3456" y="14688"/>
                    </a:lnTo>
                    <a:lnTo>
                      <a:pt x="7344" y="21600"/>
                    </a:lnTo>
                    <a:lnTo>
                      <a:pt x="10800" y="21600"/>
                    </a:lnTo>
                    <a:lnTo>
                      <a:pt x="10800" y="14688"/>
                    </a:lnTo>
                    <a:lnTo>
                      <a:pt x="14256" y="21600"/>
                    </a:lnTo>
                    <a:lnTo>
                      <a:pt x="10800" y="7776"/>
                    </a:lnTo>
                    <a:lnTo>
                      <a:pt x="18144" y="14688"/>
                    </a:lnTo>
                    <a:lnTo>
                      <a:pt x="21600" y="7776"/>
                    </a:lnTo>
                    <a:lnTo>
                      <a:pt x="14256" y="0"/>
                    </a:lnTo>
                    <a:lnTo>
                      <a:pt x="18144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6" name="Shape"/>
              <p:cNvSpPr/>
              <p:nvPr/>
            </p:nvSpPr>
            <p:spPr>
              <a:xfrm flipH="1">
                <a:off x="1250694" y="352992"/>
                <a:ext cx="113891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54" y="16119"/>
                    </a:moveTo>
                    <a:lnTo>
                      <a:pt x="6539" y="21600"/>
                    </a:lnTo>
                    <a:lnTo>
                      <a:pt x="8323" y="18699"/>
                    </a:lnTo>
                    <a:lnTo>
                      <a:pt x="9908" y="18699"/>
                    </a:lnTo>
                    <a:lnTo>
                      <a:pt x="11692" y="16119"/>
                    </a:lnTo>
                    <a:lnTo>
                      <a:pt x="14862" y="13540"/>
                    </a:lnTo>
                    <a:lnTo>
                      <a:pt x="16646" y="13540"/>
                    </a:lnTo>
                    <a:lnTo>
                      <a:pt x="18231" y="8060"/>
                    </a:lnTo>
                    <a:lnTo>
                      <a:pt x="19817" y="5158"/>
                    </a:lnTo>
                    <a:lnTo>
                      <a:pt x="21600" y="2579"/>
                    </a:lnTo>
                    <a:lnTo>
                      <a:pt x="18231" y="0"/>
                    </a:lnTo>
                    <a:lnTo>
                      <a:pt x="16646" y="2579"/>
                    </a:lnTo>
                    <a:lnTo>
                      <a:pt x="14862" y="5158"/>
                    </a:lnTo>
                    <a:lnTo>
                      <a:pt x="14862" y="8060"/>
                    </a:lnTo>
                    <a:lnTo>
                      <a:pt x="13277" y="10639"/>
                    </a:lnTo>
                    <a:lnTo>
                      <a:pt x="9908" y="10639"/>
                    </a:lnTo>
                    <a:lnTo>
                      <a:pt x="8323" y="13540"/>
                    </a:lnTo>
                    <a:lnTo>
                      <a:pt x="6539" y="16119"/>
                    </a:lnTo>
                    <a:lnTo>
                      <a:pt x="4954" y="16119"/>
                    </a:lnTo>
                    <a:lnTo>
                      <a:pt x="4954" y="21600"/>
                    </a:lnTo>
                    <a:lnTo>
                      <a:pt x="4954" y="16119"/>
                    </a:lnTo>
                    <a:lnTo>
                      <a:pt x="0" y="21600"/>
                    </a:lnTo>
                    <a:lnTo>
                      <a:pt x="4954" y="21600"/>
                    </a:lnTo>
                    <a:lnTo>
                      <a:pt x="4954" y="1611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7" name="Shape"/>
              <p:cNvSpPr/>
              <p:nvPr/>
            </p:nvSpPr>
            <p:spPr>
              <a:xfrm flipH="1">
                <a:off x="1136806" y="333122"/>
                <a:ext cx="201658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3" y="0"/>
                    </a:moveTo>
                    <a:lnTo>
                      <a:pt x="18690" y="2057"/>
                    </a:lnTo>
                    <a:lnTo>
                      <a:pt x="17795" y="2057"/>
                    </a:lnTo>
                    <a:lnTo>
                      <a:pt x="16899" y="4371"/>
                    </a:lnTo>
                    <a:lnTo>
                      <a:pt x="15892" y="6429"/>
                    </a:lnTo>
                    <a:lnTo>
                      <a:pt x="14102" y="8486"/>
                    </a:lnTo>
                    <a:lnTo>
                      <a:pt x="13094" y="8486"/>
                    </a:lnTo>
                    <a:lnTo>
                      <a:pt x="12199" y="10800"/>
                    </a:lnTo>
                    <a:lnTo>
                      <a:pt x="11192" y="12857"/>
                    </a:lnTo>
                    <a:lnTo>
                      <a:pt x="9401" y="12857"/>
                    </a:lnTo>
                    <a:lnTo>
                      <a:pt x="8394" y="15171"/>
                    </a:lnTo>
                    <a:lnTo>
                      <a:pt x="7498" y="15171"/>
                    </a:lnTo>
                    <a:lnTo>
                      <a:pt x="5596" y="17229"/>
                    </a:lnTo>
                    <a:lnTo>
                      <a:pt x="0" y="17229"/>
                    </a:lnTo>
                    <a:lnTo>
                      <a:pt x="0" y="21600"/>
                    </a:lnTo>
                    <a:lnTo>
                      <a:pt x="6603" y="21600"/>
                    </a:lnTo>
                    <a:lnTo>
                      <a:pt x="7498" y="19286"/>
                    </a:lnTo>
                    <a:lnTo>
                      <a:pt x="9401" y="19286"/>
                    </a:lnTo>
                    <a:lnTo>
                      <a:pt x="10296" y="17229"/>
                    </a:lnTo>
                    <a:lnTo>
                      <a:pt x="11192" y="17229"/>
                    </a:lnTo>
                    <a:lnTo>
                      <a:pt x="13094" y="15171"/>
                    </a:lnTo>
                    <a:lnTo>
                      <a:pt x="14997" y="10800"/>
                    </a:lnTo>
                    <a:lnTo>
                      <a:pt x="16899" y="10800"/>
                    </a:lnTo>
                    <a:lnTo>
                      <a:pt x="17795" y="8486"/>
                    </a:lnTo>
                    <a:lnTo>
                      <a:pt x="18690" y="6429"/>
                    </a:lnTo>
                    <a:lnTo>
                      <a:pt x="19697" y="4371"/>
                    </a:lnTo>
                    <a:lnTo>
                      <a:pt x="21600" y="4371"/>
                    </a:lnTo>
                    <a:lnTo>
                      <a:pt x="2059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8" name="Shape"/>
              <p:cNvSpPr/>
              <p:nvPr/>
            </p:nvSpPr>
            <p:spPr>
              <a:xfrm flipH="1">
                <a:off x="1006199" y="313251"/>
                <a:ext cx="140012" cy="25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570" y="14961"/>
                    </a:moveTo>
                    <a:lnTo>
                      <a:pt x="20310" y="14169"/>
                    </a:lnTo>
                    <a:lnTo>
                      <a:pt x="18860" y="12484"/>
                    </a:lnTo>
                    <a:lnTo>
                      <a:pt x="17570" y="9116"/>
                    </a:lnTo>
                    <a:lnTo>
                      <a:pt x="16281" y="6639"/>
                    </a:lnTo>
                    <a:lnTo>
                      <a:pt x="13540" y="4161"/>
                    </a:lnTo>
                    <a:lnTo>
                      <a:pt x="12251" y="1684"/>
                    </a:lnTo>
                    <a:lnTo>
                      <a:pt x="8060" y="892"/>
                    </a:lnTo>
                    <a:lnTo>
                      <a:pt x="4030" y="0"/>
                    </a:lnTo>
                    <a:lnTo>
                      <a:pt x="0" y="1684"/>
                    </a:lnTo>
                    <a:lnTo>
                      <a:pt x="1451" y="3369"/>
                    </a:lnTo>
                    <a:lnTo>
                      <a:pt x="5481" y="1684"/>
                    </a:lnTo>
                    <a:lnTo>
                      <a:pt x="8060" y="2477"/>
                    </a:lnTo>
                    <a:lnTo>
                      <a:pt x="9510" y="3369"/>
                    </a:lnTo>
                    <a:lnTo>
                      <a:pt x="12251" y="4954"/>
                    </a:lnTo>
                    <a:lnTo>
                      <a:pt x="13540" y="7530"/>
                    </a:lnTo>
                    <a:lnTo>
                      <a:pt x="14830" y="10007"/>
                    </a:lnTo>
                    <a:lnTo>
                      <a:pt x="16281" y="12484"/>
                    </a:lnTo>
                    <a:lnTo>
                      <a:pt x="17570" y="14961"/>
                    </a:lnTo>
                    <a:lnTo>
                      <a:pt x="20310" y="14961"/>
                    </a:lnTo>
                    <a:lnTo>
                      <a:pt x="17570" y="14961"/>
                    </a:lnTo>
                    <a:lnTo>
                      <a:pt x="21600" y="21600"/>
                    </a:lnTo>
                    <a:lnTo>
                      <a:pt x="20310" y="14961"/>
                    </a:lnTo>
                    <a:lnTo>
                      <a:pt x="17570" y="1496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29" name="Shape"/>
              <p:cNvSpPr/>
              <p:nvPr/>
            </p:nvSpPr>
            <p:spPr>
              <a:xfrm flipH="1">
                <a:off x="1006198" y="313251"/>
                <a:ext cx="26122" cy="17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016"/>
                    </a:moveTo>
                    <a:lnTo>
                      <a:pt x="6912" y="12016"/>
                    </a:lnTo>
                    <a:lnTo>
                      <a:pt x="6912" y="14448"/>
                    </a:lnTo>
                    <a:lnTo>
                      <a:pt x="0" y="16736"/>
                    </a:lnTo>
                    <a:lnTo>
                      <a:pt x="0" y="21600"/>
                    </a:lnTo>
                    <a:lnTo>
                      <a:pt x="14688" y="21600"/>
                    </a:lnTo>
                    <a:lnTo>
                      <a:pt x="14688" y="16736"/>
                    </a:lnTo>
                    <a:lnTo>
                      <a:pt x="21600" y="14448"/>
                    </a:lnTo>
                    <a:lnTo>
                      <a:pt x="21600" y="12016"/>
                    </a:lnTo>
                    <a:lnTo>
                      <a:pt x="6912" y="12016"/>
                    </a:lnTo>
                    <a:lnTo>
                      <a:pt x="21600" y="12016"/>
                    </a:lnTo>
                    <a:lnTo>
                      <a:pt x="0" y="0"/>
                    </a:lnTo>
                    <a:lnTo>
                      <a:pt x="6912" y="12016"/>
                    </a:lnTo>
                    <a:lnTo>
                      <a:pt x="21600" y="1201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0" name="Shape"/>
              <p:cNvSpPr/>
              <p:nvPr/>
            </p:nvSpPr>
            <p:spPr>
              <a:xfrm flipH="1">
                <a:off x="970674" y="411434"/>
                <a:ext cx="53288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19872"/>
                    </a:moveTo>
                    <a:lnTo>
                      <a:pt x="21600" y="19872"/>
                    </a:lnTo>
                    <a:lnTo>
                      <a:pt x="14400" y="16200"/>
                    </a:lnTo>
                    <a:lnTo>
                      <a:pt x="10588" y="10800"/>
                    </a:lnTo>
                    <a:lnTo>
                      <a:pt x="10588" y="5400"/>
                    </a:lnTo>
                    <a:lnTo>
                      <a:pt x="7200" y="0"/>
                    </a:lnTo>
                    <a:lnTo>
                      <a:pt x="0" y="0"/>
                    </a:lnTo>
                    <a:lnTo>
                      <a:pt x="3812" y="5400"/>
                    </a:lnTo>
                    <a:lnTo>
                      <a:pt x="7200" y="10800"/>
                    </a:lnTo>
                    <a:lnTo>
                      <a:pt x="7200" y="16200"/>
                    </a:lnTo>
                    <a:lnTo>
                      <a:pt x="14400" y="21600"/>
                    </a:lnTo>
                    <a:lnTo>
                      <a:pt x="17788" y="198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1" name="Shape"/>
              <p:cNvSpPr/>
              <p:nvPr/>
            </p:nvSpPr>
            <p:spPr>
              <a:xfrm flipH="1">
                <a:off x="970673" y="518969"/>
                <a:ext cx="27167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4123" y="18665"/>
                    </a:lnTo>
                    <a:lnTo>
                      <a:pt x="14123" y="13735"/>
                    </a:lnTo>
                    <a:lnTo>
                      <a:pt x="21600" y="10800"/>
                    </a:lnTo>
                    <a:lnTo>
                      <a:pt x="21600" y="2935"/>
                    </a:lnTo>
                    <a:lnTo>
                      <a:pt x="14123" y="0"/>
                    </a:lnTo>
                    <a:lnTo>
                      <a:pt x="7477" y="939"/>
                    </a:lnTo>
                    <a:lnTo>
                      <a:pt x="7477" y="2935"/>
                    </a:lnTo>
                    <a:lnTo>
                      <a:pt x="14123" y="5870"/>
                    </a:lnTo>
                    <a:lnTo>
                      <a:pt x="7477" y="7865"/>
                    </a:lnTo>
                    <a:lnTo>
                      <a:pt x="7477" y="10800"/>
                    </a:lnTo>
                    <a:lnTo>
                      <a:pt x="0" y="13735"/>
                    </a:lnTo>
                    <a:lnTo>
                      <a:pt x="0" y="18665"/>
                    </a:lnTo>
                    <a:lnTo>
                      <a:pt x="747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2" name="Shape"/>
              <p:cNvSpPr/>
              <p:nvPr/>
            </p:nvSpPr>
            <p:spPr>
              <a:xfrm flipH="1">
                <a:off x="944552" y="734037"/>
                <a:ext cx="4388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688"/>
                    </a:moveTo>
                    <a:lnTo>
                      <a:pt x="16971" y="7776"/>
                    </a:lnTo>
                    <a:lnTo>
                      <a:pt x="12857" y="7776"/>
                    </a:lnTo>
                    <a:lnTo>
                      <a:pt x="12857" y="0"/>
                    </a:lnTo>
                    <a:lnTo>
                      <a:pt x="0" y="0"/>
                    </a:lnTo>
                    <a:lnTo>
                      <a:pt x="0" y="7776"/>
                    </a:lnTo>
                    <a:lnTo>
                      <a:pt x="4114" y="14688"/>
                    </a:lnTo>
                    <a:lnTo>
                      <a:pt x="8743" y="14688"/>
                    </a:lnTo>
                    <a:lnTo>
                      <a:pt x="8743" y="21600"/>
                    </a:lnTo>
                    <a:lnTo>
                      <a:pt x="12857" y="21600"/>
                    </a:lnTo>
                    <a:lnTo>
                      <a:pt x="21600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3" name="Shape"/>
              <p:cNvSpPr/>
              <p:nvPr/>
            </p:nvSpPr>
            <p:spPr>
              <a:xfrm flipH="1">
                <a:off x="813944" y="753907"/>
                <a:ext cx="148371" cy="284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14" y="20089"/>
                    </a:moveTo>
                    <a:lnTo>
                      <a:pt x="21600" y="19378"/>
                    </a:lnTo>
                    <a:lnTo>
                      <a:pt x="17797" y="17067"/>
                    </a:lnTo>
                    <a:lnTo>
                      <a:pt x="15211" y="15644"/>
                    </a:lnTo>
                    <a:lnTo>
                      <a:pt x="12777" y="12622"/>
                    </a:lnTo>
                    <a:lnTo>
                      <a:pt x="11408" y="10400"/>
                    </a:lnTo>
                    <a:lnTo>
                      <a:pt x="8975" y="8178"/>
                    </a:lnTo>
                    <a:lnTo>
                      <a:pt x="7606" y="5156"/>
                    </a:lnTo>
                    <a:lnTo>
                      <a:pt x="5020" y="2933"/>
                    </a:lnTo>
                    <a:lnTo>
                      <a:pt x="2586" y="0"/>
                    </a:lnTo>
                    <a:lnTo>
                      <a:pt x="0" y="711"/>
                    </a:lnTo>
                    <a:lnTo>
                      <a:pt x="2586" y="3733"/>
                    </a:lnTo>
                    <a:lnTo>
                      <a:pt x="5020" y="5956"/>
                    </a:lnTo>
                    <a:lnTo>
                      <a:pt x="6389" y="8178"/>
                    </a:lnTo>
                    <a:lnTo>
                      <a:pt x="8975" y="11111"/>
                    </a:lnTo>
                    <a:lnTo>
                      <a:pt x="10192" y="13422"/>
                    </a:lnTo>
                    <a:lnTo>
                      <a:pt x="12777" y="16356"/>
                    </a:lnTo>
                    <a:lnTo>
                      <a:pt x="16580" y="18578"/>
                    </a:lnTo>
                    <a:lnTo>
                      <a:pt x="19014" y="20800"/>
                    </a:lnTo>
                    <a:lnTo>
                      <a:pt x="21600" y="20089"/>
                    </a:lnTo>
                    <a:lnTo>
                      <a:pt x="19014" y="20800"/>
                    </a:lnTo>
                    <a:lnTo>
                      <a:pt x="21600" y="21600"/>
                    </a:lnTo>
                    <a:lnTo>
                      <a:pt x="21600" y="20089"/>
                    </a:lnTo>
                    <a:lnTo>
                      <a:pt x="19014" y="2008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4" name="Shape"/>
              <p:cNvSpPr/>
              <p:nvPr/>
            </p:nvSpPr>
            <p:spPr>
              <a:xfrm flipH="1">
                <a:off x="813944" y="783129"/>
                <a:ext cx="86724" cy="23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88" y="1827"/>
                    </a:moveTo>
                    <a:lnTo>
                      <a:pt x="6506" y="1827"/>
                    </a:lnTo>
                    <a:lnTo>
                      <a:pt x="2082" y="3546"/>
                    </a:lnTo>
                    <a:lnTo>
                      <a:pt x="0" y="6340"/>
                    </a:lnTo>
                    <a:lnTo>
                      <a:pt x="2082" y="9027"/>
                    </a:lnTo>
                    <a:lnTo>
                      <a:pt x="6506" y="11713"/>
                    </a:lnTo>
                    <a:lnTo>
                      <a:pt x="10670" y="14400"/>
                    </a:lnTo>
                    <a:lnTo>
                      <a:pt x="15094" y="17087"/>
                    </a:lnTo>
                    <a:lnTo>
                      <a:pt x="17176" y="18913"/>
                    </a:lnTo>
                    <a:lnTo>
                      <a:pt x="17176" y="21600"/>
                    </a:lnTo>
                    <a:lnTo>
                      <a:pt x="21600" y="21600"/>
                    </a:lnTo>
                    <a:lnTo>
                      <a:pt x="21600" y="18913"/>
                    </a:lnTo>
                    <a:lnTo>
                      <a:pt x="19518" y="16227"/>
                    </a:lnTo>
                    <a:lnTo>
                      <a:pt x="15094" y="13540"/>
                    </a:lnTo>
                    <a:lnTo>
                      <a:pt x="10670" y="10746"/>
                    </a:lnTo>
                    <a:lnTo>
                      <a:pt x="6506" y="9027"/>
                    </a:lnTo>
                    <a:lnTo>
                      <a:pt x="4164" y="6340"/>
                    </a:lnTo>
                    <a:lnTo>
                      <a:pt x="6506" y="4513"/>
                    </a:lnTo>
                    <a:lnTo>
                      <a:pt x="8588" y="2687"/>
                    </a:lnTo>
                    <a:lnTo>
                      <a:pt x="4164" y="1827"/>
                    </a:lnTo>
                    <a:lnTo>
                      <a:pt x="8588" y="1827"/>
                    </a:lnTo>
                    <a:lnTo>
                      <a:pt x="8588" y="0"/>
                    </a:lnTo>
                    <a:lnTo>
                      <a:pt x="6506" y="1827"/>
                    </a:lnTo>
                    <a:lnTo>
                      <a:pt x="8588" y="182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5" name="Shape"/>
              <p:cNvSpPr/>
              <p:nvPr/>
            </p:nvSpPr>
            <p:spPr>
              <a:xfrm flipH="1">
                <a:off x="770060" y="802999"/>
                <a:ext cx="113891" cy="264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5" y="19975"/>
                    </a:moveTo>
                    <a:lnTo>
                      <a:pt x="21600" y="20740"/>
                    </a:lnTo>
                    <a:lnTo>
                      <a:pt x="21600" y="17586"/>
                    </a:lnTo>
                    <a:lnTo>
                      <a:pt x="20015" y="14336"/>
                    </a:lnTo>
                    <a:lnTo>
                      <a:pt x="9908" y="7168"/>
                    </a:lnTo>
                    <a:lnTo>
                      <a:pt x="8323" y="4779"/>
                    </a:lnTo>
                    <a:lnTo>
                      <a:pt x="4954" y="2389"/>
                    </a:lnTo>
                    <a:lnTo>
                      <a:pt x="3369" y="0"/>
                    </a:lnTo>
                    <a:lnTo>
                      <a:pt x="0" y="0"/>
                    </a:lnTo>
                    <a:lnTo>
                      <a:pt x="1783" y="3154"/>
                    </a:lnTo>
                    <a:lnTo>
                      <a:pt x="4954" y="5543"/>
                    </a:lnTo>
                    <a:lnTo>
                      <a:pt x="8323" y="7933"/>
                    </a:lnTo>
                    <a:lnTo>
                      <a:pt x="9908" y="10418"/>
                    </a:lnTo>
                    <a:lnTo>
                      <a:pt x="16646" y="15196"/>
                    </a:lnTo>
                    <a:lnTo>
                      <a:pt x="18231" y="17586"/>
                    </a:lnTo>
                    <a:lnTo>
                      <a:pt x="18231" y="20740"/>
                    </a:lnTo>
                    <a:lnTo>
                      <a:pt x="20015" y="21600"/>
                    </a:lnTo>
                    <a:lnTo>
                      <a:pt x="18231" y="20740"/>
                    </a:lnTo>
                    <a:lnTo>
                      <a:pt x="18231" y="21600"/>
                    </a:lnTo>
                    <a:lnTo>
                      <a:pt x="20015" y="21600"/>
                    </a:lnTo>
                    <a:lnTo>
                      <a:pt x="20015" y="1997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6" name="Shape"/>
              <p:cNvSpPr/>
              <p:nvPr/>
            </p:nvSpPr>
            <p:spPr>
              <a:xfrm flipH="1">
                <a:off x="726176" y="1047289"/>
                <a:ext cx="52244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857"/>
                    </a:moveTo>
                    <a:lnTo>
                      <a:pt x="18144" y="12857"/>
                    </a:lnTo>
                    <a:lnTo>
                      <a:pt x="18144" y="8743"/>
                    </a:lnTo>
                    <a:lnTo>
                      <a:pt x="14256" y="8743"/>
                    </a:lnTo>
                    <a:lnTo>
                      <a:pt x="14256" y="4114"/>
                    </a:lnTo>
                    <a:lnTo>
                      <a:pt x="10800" y="4114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8743"/>
                    </a:lnTo>
                    <a:lnTo>
                      <a:pt x="6912" y="8743"/>
                    </a:lnTo>
                    <a:lnTo>
                      <a:pt x="10800" y="12857"/>
                    </a:lnTo>
                    <a:lnTo>
                      <a:pt x="10800" y="16971"/>
                    </a:lnTo>
                    <a:lnTo>
                      <a:pt x="14256" y="21600"/>
                    </a:lnTo>
                    <a:lnTo>
                      <a:pt x="18144" y="21600"/>
                    </a:lnTo>
                    <a:lnTo>
                      <a:pt x="21600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7" name="Shape"/>
              <p:cNvSpPr/>
              <p:nvPr/>
            </p:nvSpPr>
            <p:spPr>
              <a:xfrm flipH="1">
                <a:off x="638409" y="1076510"/>
                <a:ext cx="96128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857"/>
                    </a:moveTo>
                    <a:lnTo>
                      <a:pt x="19487" y="12857"/>
                    </a:lnTo>
                    <a:lnTo>
                      <a:pt x="15730" y="8743"/>
                    </a:lnTo>
                    <a:lnTo>
                      <a:pt x="13617" y="8743"/>
                    </a:lnTo>
                    <a:lnTo>
                      <a:pt x="11739" y="4114"/>
                    </a:lnTo>
                    <a:lnTo>
                      <a:pt x="5870" y="4114"/>
                    </a:lnTo>
                    <a:lnTo>
                      <a:pt x="3757" y="0"/>
                    </a:lnTo>
                    <a:lnTo>
                      <a:pt x="1878" y="0"/>
                    </a:lnTo>
                    <a:lnTo>
                      <a:pt x="0" y="8743"/>
                    </a:lnTo>
                    <a:lnTo>
                      <a:pt x="3757" y="8743"/>
                    </a:lnTo>
                    <a:lnTo>
                      <a:pt x="5870" y="12857"/>
                    </a:lnTo>
                    <a:lnTo>
                      <a:pt x="9626" y="12857"/>
                    </a:lnTo>
                    <a:lnTo>
                      <a:pt x="13617" y="17486"/>
                    </a:lnTo>
                    <a:lnTo>
                      <a:pt x="15730" y="17486"/>
                    </a:lnTo>
                    <a:lnTo>
                      <a:pt x="17609" y="21600"/>
                    </a:lnTo>
                    <a:lnTo>
                      <a:pt x="21600" y="21600"/>
                    </a:lnTo>
                    <a:lnTo>
                      <a:pt x="21600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8" name="Shape"/>
              <p:cNvSpPr/>
              <p:nvPr/>
            </p:nvSpPr>
            <p:spPr>
              <a:xfrm flipH="1">
                <a:off x="490038" y="1105731"/>
                <a:ext cx="148371" cy="118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7964"/>
                    </a:moveTo>
                    <a:lnTo>
                      <a:pt x="17797" y="16253"/>
                    </a:lnTo>
                    <a:lnTo>
                      <a:pt x="15211" y="14329"/>
                    </a:lnTo>
                    <a:lnTo>
                      <a:pt x="12625" y="10693"/>
                    </a:lnTo>
                    <a:lnTo>
                      <a:pt x="10192" y="8982"/>
                    </a:lnTo>
                    <a:lnTo>
                      <a:pt x="8823" y="5347"/>
                    </a:lnTo>
                    <a:lnTo>
                      <a:pt x="6237" y="3636"/>
                    </a:lnTo>
                    <a:lnTo>
                      <a:pt x="2434" y="1925"/>
                    </a:lnTo>
                    <a:lnTo>
                      <a:pt x="0" y="0"/>
                    </a:lnTo>
                    <a:lnTo>
                      <a:pt x="0" y="3636"/>
                    </a:lnTo>
                    <a:lnTo>
                      <a:pt x="2434" y="3636"/>
                    </a:lnTo>
                    <a:lnTo>
                      <a:pt x="6237" y="8982"/>
                    </a:lnTo>
                    <a:lnTo>
                      <a:pt x="8823" y="10693"/>
                    </a:lnTo>
                    <a:lnTo>
                      <a:pt x="11408" y="14329"/>
                    </a:lnTo>
                    <a:lnTo>
                      <a:pt x="13994" y="16253"/>
                    </a:lnTo>
                    <a:lnTo>
                      <a:pt x="17797" y="19675"/>
                    </a:lnTo>
                    <a:lnTo>
                      <a:pt x="20383" y="21600"/>
                    </a:lnTo>
                    <a:lnTo>
                      <a:pt x="21600" y="1796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39" name="Shape"/>
              <p:cNvSpPr/>
              <p:nvPr/>
            </p:nvSpPr>
            <p:spPr>
              <a:xfrm flipH="1">
                <a:off x="481680" y="1203915"/>
                <a:ext cx="26122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857"/>
                    </a:moveTo>
                    <a:lnTo>
                      <a:pt x="14688" y="12857"/>
                    </a:lnTo>
                    <a:lnTo>
                      <a:pt x="21600" y="8743"/>
                    </a:lnTo>
                    <a:lnTo>
                      <a:pt x="14688" y="4114"/>
                    </a:lnTo>
                    <a:lnTo>
                      <a:pt x="14688" y="0"/>
                    </a:lnTo>
                    <a:lnTo>
                      <a:pt x="7776" y="8743"/>
                    </a:lnTo>
                    <a:lnTo>
                      <a:pt x="7776" y="4114"/>
                    </a:lnTo>
                    <a:lnTo>
                      <a:pt x="0" y="8743"/>
                    </a:lnTo>
                    <a:lnTo>
                      <a:pt x="7776" y="12857"/>
                    </a:lnTo>
                    <a:lnTo>
                      <a:pt x="7776" y="21600"/>
                    </a:lnTo>
                    <a:lnTo>
                      <a:pt x="21600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0" name="Shape"/>
              <p:cNvSpPr/>
              <p:nvPr/>
            </p:nvSpPr>
            <p:spPr>
              <a:xfrm flipH="1">
                <a:off x="367790" y="1233135"/>
                <a:ext cx="130608" cy="6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305"/>
                    </a:moveTo>
                    <a:lnTo>
                      <a:pt x="18662" y="15376"/>
                    </a:lnTo>
                    <a:lnTo>
                      <a:pt x="15898" y="12447"/>
                    </a:lnTo>
                    <a:lnTo>
                      <a:pt x="14342" y="12447"/>
                    </a:lnTo>
                    <a:lnTo>
                      <a:pt x="11578" y="9153"/>
                    </a:lnTo>
                    <a:lnTo>
                      <a:pt x="8640" y="9153"/>
                    </a:lnTo>
                    <a:lnTo>
                      <a:pt x="5702" y="6224"/>
                    </a:lnTo>
                    <a:lnTo>
                      <a:pt x="4320" y="2929"/>
                    </a:lnTo>
                    <a:lnTo>
                      <a:pt x="2765" y="0"/>
                    </a:lnTo>
                    <a:lnTo>
                      <a:pt x="0" y="6224"/>
                    </a:lnTo>
                    <a:lnTo>
                      <a:pt x="2765" y="9153"/>
                    </a:lnTo>
                    <a:lnTo>
                      <a:pt x="5702" y="12447"/>
                    </a:lnTo>
                    <a:lnTo>
                      <a:pt x="8640" y="15376"/>
                    </a:lnTo>
                    <a:lnTo>
                      <a:pt x="10022" y="15376"/>
                    </a:lnTo>
                    <a:lnTo>
                      <a:pt x="12960" y="18305"/>
                    </a:lnTo>
                    <a:lnTo>
                      <a:pt x="15898" y="18305"/>
                    </a:lnTo>
                    <a:lnTo>
                      <a:pt x="17280" y="21600"/>
                    </a:lnTo>
                    <a:lnTo>
                      <a:pt x="18662" y="21600"/>
                    </a:lnTo>
                    <a:lnTo>
                      <a:pt x="21600" y="1830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1" name="Shape"/>
              <p:cNvSpPr/>
              <p:nvPr/>
            </p:nvSpPr>
            <p:spPr>
              <a:xfrm flipH="1">
                <a:off x="350027" y="1291578"/>
                <a:ext cx="61648" cy="1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24" y="21600"/>
                    </a:moveTo>
                    <a:lnTo>
                      <a:pt x="6224" y="19426"/>
                    </a:lnTo>
                    <a:lnTo>
                      <a:pt x="9153" y="17117"/>
                    </a:lnTo>
                    <a:lnTo>
                      <a:pt x="12447" y="13721"/>
                    </a:lnTo>
                    <a:lnTo>
                      <a:pt x="18305" y="11411"/>
                    </a:lnTo>
                    <a:lnTo>
                      <a:pt x="21600" y="8015"/>
                    </a:lnTo>
                    <a:lnTo>
                      <a:pt x="21600" y="2309"/>
                    </a:lnTo>
                    <a:lnTo>
                      <a:pt x="15376" y="0"/>
                    </a:lnTo>
                    <a:lnTo>
                      <a:pt x="9153" y="1223"/>
                    </a:lnTo>
                    <a:lnTo>
                      <a:pt x="15376" y="3396"/>
                    </a:lnTo>
                    <a:lnTo>
                      <a:pt x="15376" y="8015"/>
                    </a:lnTo>
                    <a:lnTo>
                      <a:pt x="12447" y="10325"/>
                    </a:lnTo>
                    <a:lnTo>
                      <a:pt x="9153" y="12498"/>
                    </a:lnTo>
                    <a:lnTo>
                      <a:pt x="3295" y="15894"/>
                    </a:lnTo>
                    <a:lnTo>
                      <a:pt x="0" y="18204"/>
                    </a:lnTo>
                    <a:lnTo>
                      <a:pt x="0" y="21600"/>
                    </a:lnTo>
                    <a:lnTo>
                      <a:pt x="622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2" name="Shape"/>
              <p:cNvSpPr/>
              <p:nvPr/>
            </p:nvSpPr>
            <p:spPr>
              <a:xfrm flipH="1">
                <a:off x="385553" y="1477425"/>
                <a:ext cx="26122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722"/>
                    </a:moveTo>
                    <a:lnTo>
                      <a:pt x="14688" y="15730"/>
                    </a:lnTo>
                    <a:lnTo>
                      <a:pt x="14688" y="0"/>
                    </a:lnTo>
                    <a:lnTo>
                      <a:pt x="0" y="0"/>
                    </a:lnTo>
                    <a:lnTo>
                      <a:pt x="0" y="17843"/>
                    </a:lnTo>
                    <a:lnTo>
                      <a:pt x="14688" y="21600"/>
                    </a:lnTo>
                    <a:lnTo>
                      <a:pt x="21600" y="1972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3" name="Shape"/>
              <p:cNvSpPr/>
              <p:nvPr/>
            </p:nvSpPr>
            <p:spPr>
              <a:xfrm flipH="1">
                <a:off x="306143" y="1575609"/>
                <a:ext cx="87770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168"/>
                    </a:moveTo>
                    <a:lnTo>
                      <a:pt x="17229" y="18024"/>
                    </a:lnTo>
                    <a:lnTo>
                      <a:pt x="15171" y="15592"/>
                    </a:lnTo>
                    <a:lnTo>
                      <a:pt x="12857" y="13160"/>
                    </a:lnTo>
                    <a:lnTo>
                      <a:pt x="10800" y="10728"/>
                    </a:lnTo>
                    <a:lnTo>
                      <a:pt x="8486" y="8440"/>
                    </a:lnTo>
                    <a:lnTo>
                      <a:pt x="8486" y="6008"/>
                    </a:lnTo>
                    <a:lnTo>
                      <a:pt x="6429" y="3576"/>
                    </a:lnTo>
                    <a:lnTo>
                      <a:pt x="2057" y="0"/>
                    </a:lnTo>
                    <a:lnTo>
                      <a:pt x="0" y="1144"/>
                    </a:lnTo>
                    <a:lnTo>
                      <a:pt x="2057" y="3576"/>
                    </a:lnTo>
                    <a:lnTo>
                      <a:pt x="4371" y="7152"/>
                    </a:lnTo>
                    <a:lnTo>
                      <a:pt x="4371" y="9584"/>
                    </a:lnTo>
                    <a:lnTo>
                      <a:pt x="6429" y="12016"/>
                    </a:lnTo>
                    <a:lnTo>
                      <a:pt x="8486" y="14305"/>
                    </a:lnTo>
                    <a:lnTo>
                      <a:pt x="12857" y="16736"/>
                    </a:lnTo>
                    <a:lnTo>
                      <a:pt x="15171" y="19168"/>
                    </a:lnTo>
                    <a:lnTo>
                      <a:pt x="19286" y="21600"/>
                    </a:lnTo>
                    <a:lnTo>
                      <a:pt x="21600" y="1916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4" name="Shape"/>
              <p:cNvSpPr/>
              <p:nvPr/>
            </p:nvSpPr>
            <p:spPr>
              <a:xfrm flipH="1">
                <a:off x="227779" y="1732234"/>
                <a:ext cx="87769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021"/>
                    </a:moveTo>
                    <a:lnTo>
                      <a:pt x="19543" y="16119"/>
                    </a:lnTo>
                    <a:lnTo>
                      <a:pt x="17229" y="13540"/>
                    </a:lnTo>
                    <a:lnTo>
                      <a:pt x="15171" y="13540"/>
                    </a:lnTo>
                    <a:lnTo>
                      <a:pt x="13114" y="10639"/>
                    </a:lnTo>
                    <a:lnTo>
                      <a:pt x="10800" y="10639"/>
                    </a:lnTo>
                    <a:lnTo>
                      <a:pt x="8743" y="8060"/>
                    </a:lnTo>
                    <a:lnTo>
                      <a:pt x="6429" y="5481"/>
                    </a:lnTo>
                    <a:lnTo>
                      <a:pt x="4371" y="2579"/>
                    </a:lnTo>
                    <a:lnTo>
                      <a:pt x="2314" y="0"/>
                    </a:lnTo>
                    <a:lnTo>
                      <a:pt x="0" y="5481"/>
                    </a:lnTo>
                    <a:lnTo>
                      <a:pt x="2314" y="8060"/>
                    </a:lnTo>
                    <a:lnTo>
                      <a:pt x="4371" y="8060"/>
                    </a:lnTo>
                    <a:lnTo>
                      <a:pt x="13114" y="19021"/>
                    </a:lnTo>
                    <a:lnTo>
                      <a:pt x="17229" y="19021"/>
                    </a:lnTo>
                    <a:lnTo>
                      <a:pt x="19543" y="21600"/>
                    </a:lnTo>
                    <a:lnTo>
                      <a:pt x="17229" y="16119"/>
                    </a:lnTo>
                    <a:lnTo>
                      <a:pt x="21600" y="19021"/>
                    </a:lnTo>
                    <a:lnTo>
                      <a:pt x="21600" y="16119"/>
                    </a:lnTo>
                    <a:lnTo>
                      <a:pt x="19543" y="16119"/>
                    </a:lnTo>
                    <a:lnTo>
                      <a:pt x="21600" y="1902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" name="Shape"/>
              <p:cNvSpPr/>
              <p:nvPr/>
            </p:nvSpPr>
            <p:spPr>
              <a:xfrm flipH="1">
                <a:off x="227779" y="1790677"/>
                <a:ext cx="113890" cy="400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69" y="21600"/>
                    </a:moveTo>
                    <a:lnTo>
                      <a:pt x="4954" y="18955"/>
                    </a:lnTo>
                    <a:lnTo>
                      <a:pt x="6738" y="16373"/>
                    </a:lnTo>
                    <a:lnTo>
                      <a:pt x="8323" y="13728"/>
                    </a:lnTo>
                    <a:lnTo>
                      <a:pt x="11692" y="11083"/>
                    </a:lnTo>
                    <a:lnTo>
                      <a:pt x="13277" y="8438"/>
                    </a:lnTo>
                    <a:lnTo>
                      <a:pt x="20015" y="3149"/>
                    </a:lnTo>
                    <a:lnTo>
                      <a:pt x="21600" y="567"/>
                    </a:lnTo>
                    <a:lnTo>
                      <a:pt x="18231" y="0"/>
                    </a:lnTo>
                    <a:lnTo>
                      <a:pt x="16646" y="2645"/>
                    </a:lnTo>
                    <a:lnTo>
                      <a:pt x="13277" y="5290"/>
                    </a:lnTo>
                    <a:lnTo>
                      <a:pt x="11692" y="7935"/>
                    </a:lnTo>
                    <a:lnTo>
                      <a:pt x="8323" y="10580"/>
                    </a:lnTo>
                    <a:lnTo>
                      <a:pt x="4954" y="13728"/>
                    </a:lnTo>
                    <a:lnTo>
                      <a:pt x="3369" y="16373"/>
                    </a:lnTo>
                    <a:lnTo>
                      <a:pt x="1783" y="18955"/>
                    </a:lnTo>
                    <a:lnTo>
                      <a:pt x="0" y="21600"/>
                    </a:lnTo>
                    <a:lnTo>
                      <a:pt x="3369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6" name="Shape"/>
              <p:cNvSpPr/>
              <p:nvPr/>
            </p:nvSpPr>
            <p:spPr>
              <a:xfrm flipH="1">
                <a:off x="323906" y="2191592"/>
                <a:ext cx="52244" cy="15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21600"/>
                    </a:moveTo>
                    <a:lnTo>
                      <a:pt x="6912" y="19021"/>
                    </a:lnTo>
                    <a:lnTo>
                      <a:pt x="10800" y="17570"/>
                    </a:lnTo>
                    <a:lnTo>
                      <a:pt x="14256" y="13540"/>
                    </a:lnTo>
                    <a:lnTo>
                      <a:pt x="14256" y="12251"/>
                    </a:lnTo>
                    <a:lnTo>
                      <a:pt x="18144" y="8221"/>
                    </a:lnTo>
                    <a:lnTo>
                      <a:pt x="18144" y="6770"/>
                    </a:lnTo>
                    <a:lnTo>
                      <a:pt x="21600" y="2740"/>
                    </a:lnTo>
                    <a:lnTo>
                      <a:pt x="21600" y="0"/>
                    </a:lnTo>
                    <a:lnTo>
                      <a:pt x="14256" y="0"/>
                    </a:lnTo>
                    <a:lnTo>
                      <a:pt x="14256" y="5481"/>
                    </a:lnTo>
                    <a:lnTo>
                      <a:pt x="10800" y="8221"/>
                    </a:lnTo>
                    <a:lnTo>
                      <a:pt x="6912" y="10800"/>
                    </a:lnTo>
                    <a:lnTo>
                      <a:pt x="6912" y="13540"/>
                    </a:lnTo>
                    <a:lnTo>
                      <a:pt x="0" y="19021"/>
                    </a:lnTo>
                    <a:lnTo>
                      <a:pt x="0" y="21600"/>
                    </a:lnTo>
                    <a:lnTo>
                      <a:pt x="691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" name="Shape"/>
              <p:cNvSpPr/>
              <p:nvPr/>
            </p:nvSpPr>
            <p:spPr>
              <a:xfrm flipH="1">
                <a:off x="332265" y="2348218"/>
                <a:ext cx="53288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17843"/>
                    </a:moveTo>
                    <a:lnTo>
                      <a:pt x="21600" y="17843"/>
                    </a:lnTo>
                    <a:lnTo>
                      <a:pt x="14400" y="13852"/>
                    </a:lnTo>
                    <a:lnTo>
                      <a:pt x="14400" y="11739"/>
                    </a:lnTo>
                    <a:lnTo>
                      <a:pt x="10588" y="9861"/>
                    </a:lnTo>
                    <a:lnTo>
                      <a:pt x="10588" y="7983"/>
                    </a:lnTo>
                    <a:lnTo>
                      <a:pt x="7200" y="5870"/>
                    </a:lnTo>
                    <a:lnTo>
                      <a:pt x="7200" y="2113"/>
                    </a:lnTo>
                    <a:lnTo>
                      <a:pt x="10588" y="0"/>
                    </a:lnTo>
                    <a:lnTo>
                      <a:pt x="3812" y="0"/>
                    </a:lnTo>
                    <a:lnTo>
                      <a:pt x="0" y="2113"/>
                    </a:lnTo>
                    <a:lnTo>
                      <a:pt x="0" y="5870"/>
                    </a:lnTo>
                    <a:lnTo>
                      <a:pt x="3812" y="7983"/>
                    </a:lnTo>
                    <a:lnTo>
                      <a:pt x="3812" y="11739"/>
                    </a:lnTo>
                    <a:lnTo>
                      <a:pt x="7200" y="13852"/>
                    </a:lnTo>
                    <a:lnTo>
                      <a:pt x="17788" y="19722"/>
                    </a:lnTo>
                    <a:lnTo>
                      <a:pt x="21600" y="19722"/>
                    </a:lnTo>
                    <a:lnTo>
                      <a:pt x="17788" y="19722"/>
                    </a:lnTo>
                    <a:lnTo>
                      <a:pt x="17788" y="21600"/>
                    </a:lnTo>
                    <a:lnTo>
                      <a:pt x="21600" y="19722"/>
                    </a:lnTo>
                    <a:lnTo>
                      <a:pt x="17788" y="1784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8" name="Shape"/>
              <p:cNvSpPr/>
              <p:nvPr/>
            </p:nvSpPr>
            <p:spPr>
              <a:xfrm flipH="1">
                <a:off x="219420" y="2269906"/>
                <a:ext cx="122250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23" y="0"/>
                    </a:moveTo>
                    <a:lnTo>
                      <a:pt x="16985" y="2432"/>
                    </a:lnTo>
                    <a:lnTo>
                      <a:pt x="15508" y="4864"/>
                    </a:lnTo>
                    <a:lnTo>
                      <a:pt x="12369" y="7295"/>
                    </a:lnTo>
                    <a:lnTo>
                      <a:pt x="9231" y="10872"/>
                    </a:lnTo>
                    <a:lnTo>
                      <a:pt x="7754" y="13160"/>
                    </a:lnTo>
                    <a:lnTo>
                      <a:pt x="4615" y="15592"/>
                    </a:lnTo>
                    <a:lnTo>
                      <a:pt x="1662" y="18024"/>
                    </a:lnTo>
                    <a:lnTo>
                      <a:pt x="0" y="20456"/>
                    </a:lnTo>
                    <a:lnTo>
                      <a:pt x="1662" y="21600"/>
                    </a:lnTo>
                    <a:lnTo>
                      <a:pt x="4615" y="19168"/>
                    </a:lnTo>
                    <a:lnTo>
                      <a:pt x="6277" y="16736"/>
                    </a:lnTo>
                    <a:lnTo>
                      <a:pt x="15508" y="9584"/>
                    </a:lnTo>
                    <a:lnTo>
                      <a:pt x="16985" y="6008"/>
                    </a:lnTo>
                    <a:lnTo>
                      <a:pt x="20123" y="3576"/>
                    </a:lnTo>
                    <a:lnTo>
                      <a:pt x="21600" y="1287"/>
                    </a:lnTo>
                    <a:lnTo>
                      <a:pt x="20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9" name="Shape"/>
              <p:cNvSpPr/>
              <p:nvPr/>
            </p:nvSpPr>
            <p:spPr>
              <a:xfrm flipH="1">
                <a:off x="0" y="1438853"/>
                <a:ext cx="227780" cy="841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16" y="0"/>
                    </a:moveTo>
                    <a:lnTo>
                      <a:pt x="19916" y="2760"/>
                    </a:lnTo>
                    <a:lnTo>
                      <a:pt x="19123" y="4260"/>
                    </a:lnTo>
                    <a:lnTo>
                      <a:pt x="19123" y="5760"/>
                    </a:lnTo>
                    <a:lnTo>
                      <a:pt x="18231" y="7020"/>
                    </a:lnTo>
                    <a:lnTo>
                      <a:pt x="17439" y="8520"/>
                    </a:lnTo>
                    <a:lnTo>
                      <a:pt x="16547" y="9780"/>
                    </a:lnTo>
                    <a:lnTo>
                      <a:pt x="14961" y="11280"/>
                    </a:lnTo>
                    <a:lnTo>
                      <a:pt x="13277" y="12540"/>
                    </a:lnTo>
                    <a:lnTo>
                      <a:pt x="12484" y="13800"/>
                    </a:lnTo>
                    <a:lnTo>
                      <a:pt x="9908" y="15300"/>
                    </a:lnTo>
                    <a:lnTo>
                      <a:pt x="8323" y="16560"/>
                    </a:lnTo>
                    <a:lnTo>
                      <a:pt x="6639" y="17820"/>
                    </a:lnTo>
                    <a:lnTo>
                      <a:pt x="4161" y="18840"/>
                    </a:lnTo>
                    <a:lnTo>
                      <a:pt x="2477" y="20070"/>
                    </a:lnTo>
                    <a:lnTo>
                      <a:pt x="0" y="21330"/>
                    </a:lnTo>
                    <a:lnTo>
                      <a:pt x="793" y="21600"/>
                    </a:lnTo>
                    <a:lnTo>
                      <a:pt x="3270" y="20340"/>
                    </a:lnTo>
                    <a:lnTo>
                      <a:pt x="5846" y="19080"/>
                    </a:lnTo>
                    <a:lnTo>
                      <a:pt x="8323" y="17820"/>
                    </a:lnTo>
                    <a:lnTo>
                      <a:pt x="9908" y="16560"/>
                    </a:lnTo>
                    <a:lnTo>
                      <a:pt x="11593" y="15300"/>
                    </a:lnTo>
                    <a:lnTo>
                      <a:pt x="13277" y="14070"/>
                    </a:lnTo>
                    <a:lnTo>
                      <a:pt x="14961" y="12810"/>
                    </a:lnTo>
                    <a:lnTo>
                      <a:pt x="16547" y="11280"/>
                    </a:lnTo>
                    <a:lnTo>
                      <a:pt x="17439" y="10050"/>
                    </a:lnTo>
                    <a:lnTo>
                      <a:pt x="19123" y="8520"/>
                    </a:lnTo>
                    <a:lnTo>
                      <a:pt x="19916" y="7290"/>
                    </a:lnTo>
                    <a:lnTo>
                      <a:pt x="20708" y="5760"/>
                    </a:lnTo>
                    <a:lnTo>
                      <a:pt x="20708" y="4260"/>
                    </a:lnTo>
                    <a:lnTo>
                      <a:pt x="21600" y="2760"/>
                    </a:lnTo>
                    <a:lnTo>
                      <a:pt x="21600" y="0"/>
                    </a:lnTo>
                    <a:lnTo>
                      <a:pt x="1991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" name="Shape"/>
              <p:cNvSpPr/>
              <p:nvPr/>
            </p:nvSpPr>
            <p:spPr>
              <a:xfrm flipH="1">
                <a:off x="0" y="1291578"/>
                <a:ext cx="26123" cy="14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914"/>
                    </a:moveTo>
                    <a:lnTo>
                      <a:pt x="0" y="1543"/>
                    </a:lnTo>
                    <a:lnTo>
                      <a:pt x="0" y="7200"/>
                    </a:lnTo>
                    <a:lnTo>
                      <a:pt x="6912" y="11486"/>
                    </a:lnTo>
                    <a:lnTo>
                      <a:pt x="6912" y="21600"/>
                    </a:lnTo>
                    <a:lnTo>
                      <a:pt x="21600" y="21600"/>
                    </a:lnTo>
                    <a:lnTo>
                      <a:pt x="21600" y="15771"/>
                    </a:lnTo>
                    <a:lnTo>
                      <a:pt x="13824" y="11486"/>
                    </a:lnTo>
                    <a:lnTo>
                      <a:pt x="13824" y="1543"/>
                    </a:lnTo>
                    <a:lnTo>
                      <a:pt x="6912" y="0"/>
                    </a:lnTo>
                    <a:lnTo>
                      <a:pt x="13824" y="1543"/>
                    </a:lnTo>
                    <a:lnTo>
                      <a:pt x="6912" y="0"/>
                    </a:lnTo>
                    <a:lnTo>
                      <a:pt x="0" y="291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1" name="Shape"/>
              <p:cNvSpPr/>
              <p:nvPr/>
            </p:nvSpPr>
            <p:spPr>
              <a:xfrm flipH="1">
                <a:off x="17762" y="1233136"/>
                <a:ext cx="113891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481"/>
                    </a:moveTo>
                    <a:lnTo>
                      <a:pt x="3369" y="5481"/>
                    </a:lnTo>
                    <a:lnTo>
                      <a:pt x="6738" y="8060"/>
                    </a:lnTo>
                    <a:lnTo>
                      <a:pt x="8323" y="10961"/>
                    </a:lnTo>
                    <a:lnTo>
                      <a:pt x="11692" y="13540"/>
                    </a:lnTo>
                    <a:lnTo>
                      <a:pt x="13277" y="16119"/>
                    </a:lnTo>
                    <a:lnTo>
                      <a:pt x="16646" y="19021"/>
                    </a:lnTo>
                    <a:lnTo>
                      <a:pt x="18231" y="19021"/>
                    </a:lnTo>
                    <a:lnTo>
                      <a:pt x="20015" y="21600"/>
                    </a:lnTo>
                    <a:lnTo>
                      <a:pt x="21600" y="16119"/>
                    </a:lnTo>
                    <a:lnTo>
                      <a:pt x="20015" y="16119"/>
                    </a:lnTo>
                    <a:lnTo>
                      <a:pt x="18231" y="13540"/>
                    </a:lnTo>
                    <a:lnTo>
                      <a:pt x="14862" y="10961"/>
                    </a:lnTo>
                    <a:lnTo>
                      <a:pt x="13277" y="8060"/>
                    </a:lnTo>
                    <a:lnTo>
                      <a:pt x="9908" y="5481"/>
                    </a:lnTo>
                    <a:lnTo>
                      <a:pt x="6738" y="5481"/>
                    </a:lnTo>
                    <a:lnTo>
                      <a:pt x="4954" y="2579"/>
                    </a:lnTo>
                    <a:lnTo>
                      <a:pt x="1585" y="0"/>
                    </a:lnTo>
                    <a:lnTo>
                      <a:pt x="0" y="548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2" name="Shape"/>
              <p:cNvSpPr/>
              <p:nvPr/>
            </p:nvSpPr>
            <p:spPr>
              <a:xfrm flipH="1">
                <a:off x="113889" y="1203915"/>
                <a:ext cx="17764" cy="49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65" y="4114"/>
                    </a:moveTo>
                    <a:lnTo>
                      <a:pt x="0" y="4114"/>
                    </a:lnTo>
                    <a:lnTo>
                      <a:pt x="0" y="21600"/>
                    </a:lnTo>
                    <a:lnTo>
                      <a:pt x="10165" y="12857"/>
                    </a:lnTo>
                    <a:lnTo>
                      <a:pt x="21600" y="12857"/>
                    </a:lnTo>
                    <a:lnTo>
                      <a:pt x="21600" y="0"/>
                    </a:lnTo>
                    <a:lnTo>
                      <a:pt x="10165" y="411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3" name="Shape"/>
              <p:cNvSpPr/>
              <p:nvPr/>
            </p:nvSpPr>
            <p:spPr>
              <a:xfrm flipH="1">
                <a:off x="113890" y="1184044"/>
                <a:ext cx="87769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21600"/>
                    </a:lnTo>
                    <a:lnTo>
                      <a:pt x="12857" y="14688"/>
                    </a:lnTo>
                    <a:lnTo>
                      <a:pt x="15171" y="14688"/>
                    </a:lnTo>
                    <a:lnTo>
                      <a:pt x="17229" y="21600"/>
                    </a:lnTo>
                    <a:lnTo>
                      <a:pt x="19286" y="21600"/>
                    </a:lnTo>
                    <a:lnTo>
                      <a:pt x="21600" y="14688"/>
                    </a:lnTo>
                    <a:lnTo>
                      <a:pt x="19286" y="7776"/>
                    </a:lnTo>
                    <a:lnTo>
                      <a:pt x="15171" y="0"/>
                    </a:lnTo>
                    <a:lnTo>
                      <a:pt x="12857" y="0"/>
                    </a:lnTo>
                    <a:lnTo>
                      <a:pt x="8743" y="7776"/>
                    </a:lnTo>
                    <a:lnTo>
                      <a:pt x="0" y="777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4" name="Shape"/>
              <p:cNvSpPr/>
              <p:nvPr/>
            </p:nvSpPr>
            <p:spPr>
              <a:xfrm flipH="1">
                <a:off x="201657" y="1154823"/>
                <a:ext cx="104487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" y="10800"/>
                    </a:moveTo>
                    <a:lnTo>
                      <a:pt x="10800" y="10800"/>
                    </a:lnTo>
                    <a:lnTo>
                      <a:pt x="12528" y="14688"/>
                    </a:lnTo>
                    <a:lnTo>
                      <a:pt x="16200" y="14688"/>
                    </a:lnTo>
                    <a:lnTo>
                      <a:pt x="17928" y="18144"/>
                    </a:lnTo>
                    <a:lnTo>
                      <a:pt x="21600" y="21600"/>
                    </a:lnTo>
                    <a:lnTo>
                      <a:pt x="21600" y="14688"/>
                    </a:lnTo>
                    <a:lnTo>
                      <a:pt x="19872" y="10800"/>
                    </a:lnTo>
                    <a:lnTo>
                      <a:pt x="16200" y="10800"/>
                    </a:lnTo>
                    <a:lnTo>
                      <a:pt x="14472" y="7344"/>
                    </a:lnTo>
                    <a:lnTo>
                      <a:pt x="10800" y="3456"/>
                    </a:lnTo>
                    <a:lnTo>
                      <a:pt x="9072" y="3456"/>
                    </a:lnTo>
                    <a:lnTo>
                      <a:pt x="5400" y="0"/>
                    </a:lnTo>
                    <a:lnTo>
                      <a:pt x="3456" y="3456"/>
                    </a:lnTo>
                    <a:lnTo>
                      <a:pt x="0" y="7344"/>
                    </a:lnTo>
                    <a:lnTo>
                      <a:pt x="1728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5" name="Shape"/>
              <p:cNvSpPr/>
              <p:nvPr/>
            </p:nvSpPr>
            <p:spPr>
              <a:xfrm flipH="1">
                <a:off x="297784" y="1174693"/>
                <a:ext cx="61648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730"/>
                    </a:moveTo>
                    <a:lnTo>
                      <a:pt x="6224" y="15730"/>
                    </a:lnTo>
                    <a:lnTo>
                      <a:pt x="6224" y="13617"/>
                    </a:lnTo>
                    <a:lnTo>
                      <a:pt x="9519" y="11739"/>
                    </a:lnTo>
                    <a:lnTo>
                      <a:pt x="9519" y="9861"/>
                    </a:lnTo>
                    <a:lnTo>
                      <a:pt x="12447" y="7748"/>
                    </a:lnTo>
                    <a:lnTo>
                      <a:pt x="12447" y="5870"/>
                    </a:lnTo>
                    <a:lnTo>
                      <a:pt x="15376" y="3991"/>
                    </a:lnTo>
                    <a:lnTo>
                      <a:pt x="18671" y="3991"/>
                    </a:lnTo>
                    <a:lnTo>
                      <a:pt x="21600" y="1878"/>
                    </a:lnTo>
                    <a:lnTo>
                      <a:pt x="18671" y="0"/>
                    </a:lnTo>
                    <a:lnTo>
                      <a:pt x="15376" y="0"/>
                    </a:lnTo>
                    <a:lnTo>
                      <a:pt x="12447" y="1878"/>
                    </a:lnTo>
                    <a:lnTo>
                      <a:pt x="9519" y="3991"/>
                    </a:lnTo>
                    <a:lnTo>
                      <a:pt x="6224" y="5870"/>
                    </a:lnTo>
                    <a:lnTo>
                      <a:pt x="3295" y="7748"/>
                    </a:lnTo>
                    <a:lnTo>
                      <a:pt x="3295" y="9861"/>
                    </a:lnTo>
                    <a:lnTo>
                      <a:pt x="0" y="13617"/>
                    </a:lnTo>
                    <a:lnTo>
                      <a:pt x="0" y="15730"/>
                    </a:lnTo>
                    <a:lnTo>
                      <a:pt x="6224" y="13617"/>
                    </a:lnTo>
                    <a:lnTo>
                      <a:pt x="0" y="15730"/>
                    </a:lnTo>
                    <a:lnTo>
                      <a:pt x="6224" y="21600"/>
                    </a:lnTo>
                    <a:lnTo>
                      <a:pt x="6224" y="15730"/>
                    </a:lnTo>
                    <a:lnTo>
                      <a:pt x="0" y="1573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6" name="Shape"/>
              <p:cNvSpPr/>
              <p:nvPr/>
            </p:nvSpPr>
            <p:spPr>
              <a:xfrm flipH="1">
                <a:off x="341669" y="1223785"/>
                <a:ext cx="8672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824"/>
                    </a:moveTo>
                    <a:lnTo>
                      <a:pt x="15094" y="13824"/>
                    </a:lnTo>
                    <a:lnTo>
                      <a:pt x="17176" y="21600"/>
                    </a:lnTo>
                    <a:lnTo>
                      <a:pt x="21600" y="13824"/>
                    </a:lnTo>
                    <a:lnTo>
                      <a:pt x="19518" y="6912"/>
                    </a:lnTo>
                    <a:lnTo>
                      <a:pt x="17176" y="0"/>
                    </a:lnTo>
                    <a:lnTo>
                      <a:pt x="0" y="0"/>
                    </a:lnTo>
                    <a:lnTo>
                      <a:pt x="0" y="138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7" name="Shape"/>
              <p:cNvSpPr/>
              <p:nvPr/>
            </p:nvSpPr>
            <p:spPr>
              <a:xfrm flipH="1">
                <a:off x="420033" y="1134952"/>
                <a:ext cx="26122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3991"/>
                    </a:moveTo>
                    <a:lnTo>
                      <a:pt x="6912" y="7983"/>
                    </a:lnTo>
                    <a:lnTo>
                      <a:pt x="0" y="11974"/>
                    </a:lnTo>
                    <a:lnTo>
                      <a:pt x="0" y="17843"/>
                    </a:lnTo>
                    <a:lnTo>
                      <a:pt x="6912" y="19722"/>
                    </a:lnTo>
                    <a:lnTo>
                      <a:pt x="14688" y="21600"/>
                    </a:lnTo>
                    <a:lnTo>
                      <a:pt x="14688" y="11974"/>
                    </a:lnTo>
                    <a:lnTo>
                      <a:pt x="21600" y="9861"/>
                    </a:lnTo>
                    <a:lnTo>
                      <a:pt x="21600" y="3991"/>
                    </a:lnTo>
                    <a:lnTo>
                      <a:pt x="14688" y="0"/>
                    </a:lnTo>
                    <a:lnTo>
                      <a:pt x="6912" y="39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8" name="Shape"/>
              <p:cNvSpPr/>
              <p:nvPr/>
            </p:nvSpPr>
            <p:spPr>
              <a:xfrm flipH="1">
                <a:off x="428392" y="1105731"/>
                <a:ext cx="123294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629"/>
                    </a:moveTo>
                    <a:lnTo>
                      <a:pt x="1647" y="8743"/>
                    </a:lnTo>
                    <a:lnTo>
                      <a:pt x="12264" y="8743"/>
                    </a:lnTo>
                    <a:lnTo>
                      <a:pt x="13912" y="12857"/>
                    </a:lnTo>
                    <a:lnTo>
                      <a:pt x="15376" y="12857"/>
                    </a:lnTo>
                    <a:lnTo>
                      <a:pt x="18488" y="17486"/>
                    </a:lnTo>
                    <a:lnTo>
                      <a:pt x="19953" y="21600"/>
                    </a:lnTo>
                    <a:lnTo>
                      <a:pt x="21600" y="12857"/>
                    </a:lnTo>
                    <a:lnTo>
                      <a:pt x="19953" y="8743"/>
                    </a:lnTo>
                    <a:lnTo>
                      <a:pt x="16841" y="8743"/>
                    </a:lnTo>
                    <a:lnTo>
                      <a:pt x="15376" y="4629"/>
                    </a:lnTo>
                    <a:lnTo>
                      <a:pt x="12264" y="0"/>
                    </a:lnTo>
                    <a:lnTo>
                      <a:pt x="4576" y="0"/>
                    </a:lnTo>
                    <a:lnTo>
                      <a:pt x="1647" y="4629"/>
                    </a:lnTo>
                    <a:lnTo>
                      <a:pt x="3112" y="8743"/>
                    </a:lnTo>
                    <a:lnTo>
                      <a:pt x="0" y="4629"/>
                    </a:lnTo>
                    <a:lnTo>
                      <a:pt x="0" y="12857"/>
                    </a:lnTo>
                    <a:lnTo>
                      <a:pt x="1647" y="8743"/>
                    </a:lnTo>
                    <a:lnTo>
                      <a:pt x="0" y="46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9" name="Shape"/>
              <p:cNvSpPr/>
              <p:nvPr/>
            </p:nvSpPr>
            <p:spPr>
              <a:xfrm flipH="1">
                <a:off x="481679" y="988846"/>
                <a:ext cx="70007" cy="13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42" y="1477"/>
                    </a:moveTo>
                    <a:lnTo>
                      <a:pt x="16442" y="6092"/>
                    </a:lnTo>
                    <a:lnTo>
                      <a:pt x="13540" y="7754"/>
                    </a:lnTo>
                    <a:lnTo>
                      <a:pt x="10961" y="10708"/>
                    </a:lnTo>
                    <a:lnTo>
                      <a:pt x="8060" y="12369"/>
                    </a:lnTo>
                    <a:lnTo>
                      <a:pt x="5481" y="15323"/>
                    </a:lnTo>
                    <a:lnTo>
                      <a:pt x="2901" y="16985"/>
                    </a:lnTo>
                    <a:lnTo>
                      <a:pt x="0" y="20123"/>
                    </a:lnTo>
                    <a:lnTo>
                      <a:pt x="5481" y="21600"/>
                    </a:lnTo>
                    <a:lnTo>
                      <a:pt x="8060" y="18462"/>
                    </a:lnTo>
                    <a:lnTo>
                      <a:pt x="10961" y="16985"/>
                    </a:lnTo>
                    <a:lnTo>
                      <a:pt x="10961" y="13846"/>
                    </a:lnTo>
                    <a:lnTo>
                      <a:pt x="16442" y="12369"/>
                    </a:lnTo>
                    <a:lnTo>
                      <a:pt x="19021" y="9231"/>
                    </a:lnTo>
                    <a:lnTo>
                      <a:pt x="21600" y="7754"/>
                    </a:lnTo>
                    <a:lnTo>
                      <a:pt x="21600" y="0"/>
                    </a:lnTo>
                    <a:lnTo>
                      <a:pt x="16442" y="147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0" name="Shape"/>
              <p:cNvSpPr/>
              <p:nvPr/>
            </p:nvSpPr>
            <p:spPr>
              <a:xfrm flipH="1">
                <a:off x="481679" y="959625"/>
                <a:ext cx="86724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2" y="16364"/>
                    </a:moveTo>
                    <a:lnTo>
                      <a:pt x="4164" y="10473"/>
                    </a:lnTo>
                    <a:lnTo>
                      <a:pt x="15094" y="10473"/>
                    </a:lnTo>
                    <a:lnTo>
                      <a:pt x="17436" y="16364"/>
                    </a:lnTo>
                    <a:lnTo>
                      <a:pt x="17436" y="21600"/>
                    </a:lnTo>
                    <a:lnTo>
                      <a:pt x="21600" y="16364"/>
                    </a:lnTo>
                    <a:lnTo>
                      <a:pt x="19518" y="10473"/>
                    </a:lnTo>
                    <a:lnTo>
                      <a:pt x="17436" y="5236"/>
                    </a:lnTo>
                    <a:lnTo>
                      <a:pt x="15094" y="0"/>
                    </a:lnTo>
                    <a:lnTo>
                      <a:pt x="2082" y="0"/>
                    </a:lnTo>
                    <a:lnTo>
                      <a:pt x="0" y="5236"/>
                    </a:lnTo>
                    <a:lnTo>
                      <a:pt x="2082" y="1636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1" name="Shape"/>
              <p:cNvSpPr/>
              <p:nvPr/>
            </p:nvSpPr>
            <p:spPr>
              <a:xfrm flipH="1">
                <a:off x="560044" y="968976"/>
                <a:ext cx="35526" cy="8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718" y="21600"/>
                    </a:moveTo>
                    <a:lnTo>
                      <a:pt x="10800" y="19296"/>
                    </a:lnTo>
                    <a:lnTo>
                      <a:pt x="10800" y="4896"/>
                    </a:lnTo>
                    <a:lnTo>
                      <a:pt x="21600" y="4896"/>
                    </a:lnTo>
                    <a:lnTo>
                      <a:pt x="16518" y="0"/>
                    </a:lnTo>
                    <a:lnTo>
                      <a:pt x="5718" y="2304"/>
                    </a:lnTo>
                    <a:lnTo>
                      <a:pt x="0" y="7200"/>
                    </a:lnTo>
                    <a:lnTo>
                      <a:pt x="0" y="19296"/>
                    </a:lnTo>
                    <a:lnTo>
                      <a:pt x="5718" y="16992"/>
                    </a:lnTo>
                    <a:lnTo>
                      <a:pt x="5718" y="21600"/>
                    </a:lnTo>
                    <a:lnTo>
                      <a:pt x="10800" y="21600"/>
                    </a:lnTo>
                    <a:lnTo>
                      <a:pt x="10800" y="19296"/>
                    </a:lnTo>
                    <a:lnTo>
                      <a:pt x="571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2" name="Shape"/>
              <p:cNvSpPr/>
              <p:nvPr/>
            </p:nvSpPr>
            <p:spPr>
              <a:xfrm flipH="1">
                <a:off x="586166" y="890663"/>
                <a:ext cx="78365" cy="165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04" y="0"/>
                    </a:moveTo>
                    <a:lnTo>
                      <a:pt x="0" y="2586"/>
                    </a:lnTo>
                    <a:lnTo>
                      <a:pt x="0" y="12777"/>
                    </a:lnTo>
                    <a:lnTo>
                      <a:pt x="2304" y="16580"/>
                    </a:lnTo>
                    <a:lnTo>
                      <a:pt x="7200" y="19166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19166"/>
                    </a:lnTo>
                    <a:lnTo>
                      <a:pt x="14400" y="19166"/>
                    </a:lnTo>
                    <a:lnTo>
                      <a:pt x="9504" y="17797"/>
                    </a:lnTo>
                    <a:lnTo>
                      <a:pt x="7200" y="15363"/>
                    </a:lnTo>
                    <a:lnTo>
                      <a:pt x="4608" y="12777"/>
                    </a:lnTo>
                    <a:lnTo>
                      <a:pt x="4608" y="2586"/>
                    </a:lnTo>
                    <a:lnTo>
                      <a:pt x="7200" y="1217"/>
                    </a:lnTo>
                    <a:lnTo>
                      <a:pt x="2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3" name="Shape"/>
              <p:cNvSpPr/>
              <p:nvPr/>
            </p:nvSpPr>
            <p:spPr>
              <a:xfrm flipH="1">
                <a:off x="446154" y="812350"/>
                <a:ext cx="210018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200"/>
                    </a:moveTo>
                    <a:lnTo>
                      <a:pt x="20633" y="4896"/>
                    </a:lnTo>
                    <a:lnTo>
                      <a:pt x="18913" y="2304"/>
                    </a:lnTo>
                    <a:lnTo>
                      <a:pt x="17087" y="2304"/>
                    </a:lnTo>
                    <a:lnTo>
                      <a:pt x="15260" y="0"/>
                    </a:lnTo>
                    <a:lnTo>
                      <a:pt x="9887" y="0"/>
                    </a:lnTo>
                    <a:lnTo>
                      <a:pt x="8060" y="2304"/>
                    </a:lnTo>
                    <a:lnTo>
                      <a:pt x="6233" y="2304"/>
                    </a:lnTo>
                    <a:lnTo>
                      <a:pt x="5373" y="4896"/>
                    </a:lnTo>
                    <a:lnTo>
                      <a:pt x="3546" y="7200"/>
                    </a:lnTo>
                    <a:lnTo>
                      <a:pt x="2687" y="9792"/>
                    </a:lnTo>
                    <a:lnTo>
                      <a:pt x="1827" y="12096"/>
                    </a:lnTo>
                    <a:lnTo>
                      <a:pt x="860" y="14400"/>
                    </a:lnTo>
                    <a:lnTo>
                      <a:pt x="0" y="19296"/>
                    </a:lnTo>
                    <a:lnTo>
                      <a:pt x="1827" y="21600"/>
                    </a:lnTo>
                    <a:lnTo>
                      <a:pt x="1827" y="16992"/>
                    </a:lnTo>
                    <a:lnTo>
                      <a:pt x="2687" y="14400"/>
                    </a:lnTo>
                    <a:lnTo>
                      <a:pt x="3546" y="12096"/>
                    </a:lnTo>
                    <a:lnTo>
                      <a:pt x="4513" y="9792"/>
                    </a:lnTo>
                    <a:lnTo>
                      <a:pt x="6233" y="9792"/>
                    </a:lnTo>
                    <a:lnTo>
                      <a:pt x="8060" y="4896"/>
                    </a:lnTo>
                    <a:lnTo>
                      <a:pt x="17087" y="4896"/>
                    </a:lnTo>
                    <a:lnTo>
                      <a:pt x="17946" y="7200"/>
                    </a:lnTo>
                    <a:lnTo>
                      <a:pt x="19773" y="9792"/>
                    </a:lnTo>
                    <a:lnTo>
                      <a:pt x="20633" y="9792"/>
                    </a:lnTo>
                    <a:lnTo>
                      <a:pt x="21600" y="72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4" name="Shape"/>
              <p:cNvSpPr/>
              <p:nvPr/>
            </p:nvSpPr>
            <p:spPr>
              <a:xfrm flipH="1">
                <a:off x="411674" y="841571"/>
                <a:ext cx="43885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86" y="17843"/>
                    </a:moveTo>
                    <a:lnTo>
                      <a:pt x="21600" y="19722"/>
                    </a:lnTo>
                    <a:lnTo>
                      <a:pt x="21600" y="7983"/>
                    </a:lnTo>
                    <a:lnTo>
                      <a:pt x="13371" y="3991"/>
                    </a:lnTo>
                    <a:lnTo>
                      <a:pt x="4629" y="0"/>
                    </a:lnTo>
                    <a:lnTo>
                      <a:pt x="0" y="2113"/>
                    </a:lnTo>
                    <a:lnTo>
                      <a:pt x="8743" y="5870"/>
                    </a:lnTo>
                    <a:lnTo>
                      <a:pt x="13371" y="9861"/>
                    </a:lnTo>
                    <a:lnTo>
                      <a:pt x="13371" y="19722"/>
                    </a:lnTo>
                    <a:lnTo>
                      <a:pt x="17486" y="21600"/>
                    </a:lnTo>
                    <a:lnTo>
                      <a:pt x="13371" y="19722"/>
                    </a:lnTo>
                    <a:lnTo>
                      <a:pt x="13371" y="21600"/>
                    </a:lnTo>
                    <a:lnTo>
                      <a:pt x="17486" y="21600"/>
                    </a:lnTo>
                    <a:lnTo>
                      <a:pt x="17486" y="1784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5" name="Shape"/>
              <p:cNvSpPr/>
              <p:nvPr/>
            </p:nvSpPr>
            <p:spPr>
              <a:xfrm flipH="1">
                <a:off x="376149" y="930404"/>
                <a:ext cx="43885" cy="1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10800"/>
                    </a:moveTo>
                    <a:lnTo>
                      <a:pt x="12857" y="0"/>
                    </a:lnTo>
                    <a:lnTo>
                      <a:pt x="1697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12857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6" name="Shape"/>
              <p:cNvSpPr/>
              <p:nvPr/>
            </p:nvSpPr>
            <p:spPr>
              <a:xfrm flipH="1">
                <a:off x="367790" y="783128"/>
                <a:ext cx="60603" cy="15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5319"/>
                    </a:lnTo>
                    <a:lnTo>
                      <a:pt x="5959" y="10800"/>
                    </a:lnTo>
                    <a:lnTo>
                      <a:pt x="12290" y="13540"/>
                    </a:lnTo>
                    <a:lnTo>
                      <a:pt x="15269" y="16119"/>
                    </a:lnTo>
                    <a:lnTo>
                      <a:pt x="15269" y="18860"/>
                    </a:lnTo>
                    <a:lnTo>
                      <a:pt x="12290" y="21600"/>
                    </a:lnTo>
                    <a:lnTo>
                      <a:pt x="18621" y="21600"/>
                    </a:lnTo>
                    <a:lnTo>
                      <a:pt x="21600" y="18860"/>
                    </a:lnTo>
                    <a:lnTo>
                      <a:pt x="18621" y="14830"/>
                    </a:lnTo>
                    <a:lnTo>
                      <a:pt x="15269" y="12090"/>
                    </a:lnTo>
                    <a:lnTo>
                      <a:pt x="12290" y="9510"/>
                    </a:lnTo>
                    <a:lnTo>
                      <a:pt x="9310" y="6770"/>
                    </a:lnTo>
                    <a:lnTo>
                      <a:pt x="5959" y="5319"/>
                    </a:lnTo>
                    <a:lnTo>
                      <a:pt x="5959" y="1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7" name="Shape"/>
              <p:cNvSpPr/>
              <p:nvPr/>
            </p:nvSpPr>
            <p:spPr>
              <a:xfrm flipH="1">
                <a:off x="271663" y="577411"/>
                <a:ext cx="156730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52" y="1057"/>
                    </a:moveTo>
                    <a:lnTo>
                      <a:pt x="19152" y="0"/>
                    </a:lnTo>
                    <a:lnTo>
                      <a:pt x="16848" y="2935"/>
                    </a:lnTo>
                    <a:lnTo>
                      <a:pt x="15552" y="4930"/>
                    </a:lnTo>
                    <a:lnTo>
                      <a:pt x="13248" y="7865"/>
                    </a:lnTo>
                    <a:lnTo>
                      <a:pt x="9504" y="10800"/>
                    </a:lnTo>
                    <a:lnTo>
                      <a:pt x="7200" y="12796"/>
                    </a:lnTo>
                    <a:lnTo>
                      <a:pt x="4752" y="15730"/>
                    </a:lnTo>
                    <a:lnTo>
                      <a:pt x="2304" y="17726"/>
                    </a:lnTo>
                    <a:lnTo>
                      <a:pt x="0" y="20661"/>
                    </a:lnTo>
                    <a:lnTo>
                      <a:pt x="2304" y="21600"/>
                    </a:lnTo>
                    <a:lnTo>
                      <a:pt x="4752" y="18665"/>
                    </a:lnTo>
                    <a:lnTo>
                      <a:pt x="7200" y="16787"/>
                    </a:lnTo>
                    <a:lnTo>
                      <a:pt x="9504" y="13735"/>
                    </a:lnTo>
                    <a:lnTo>
                      <a:pt x="11952" y="11857"/>
                    </a:lnTo>
                    <a:lnTo>
                      <a:pt x="14400" y="8922"/>
                    </a:lnTo>
                    <a:lnTo>
                      <a:pt x="16848" y="6926"/>
                    </a:lnTo>
                    <a:lnTo>
                      <a:pt x="19152" y="3991"/>
                    </a:lnTo>
                    <a:lnTo>
                      <a:pt x="21600" y="1057"/>
                    </a:lnTo>
                    <a:lnTo>
                      <a:pt x="21600" y="0"/>
                    </a:lnTo>
                    <a:lnTo>
                      <a:pt x="21600" y="1057"/>
                    </a:lnTo>
                    <a:lnTo>
                      <a:pt x="21600" y="0"/>
                    </a:lnTo>
                    <a:lnTo>
                      <a:pt x="19152" y="10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8" name="Shape"/>
              <p:cNvSpPr/>
              <p:nvPr/>
            </p:nvSpPr>
            <p:spPr>
              <a:xfrm flipH="1">
                <a:off x="271664" y="382213"/>
                <a:ext cx="174493" cy="205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99" y="2086"/>
                    </a:moveTo>
                    <a:lnTo>
                      <a:pt x="0" y="2086"/>
                    </a:lnTo>
                    <a:lnTo>
                      <a:pt x="3234" y="4050"/>
                    </a:lnTo>
                    <a:lnTo>
                      <a:pt x="5432" y="6136"/>
                    </a:lnTo>
                    <a:lnTo>
                      <a:pt x="7502" y="9205"/>
                    </a:lnTo>
                    <a:lnTo>
                      <a:pt x="10735" y="11291"/>
                    </a:lnTo>
                    <a:lnTo>
                      <a:pt x="12934" y="13377"/>
                    </a:lnTo>
                    <a:lnTo>
                      <a:pt x="17332" y="19514"/>
                    </a:lnTo>
                    <a:lnTo>
                      <a:pt x="19401" y="21600"/>
                    </a:lnTo>
                    <a:lnTo>
                      <a:pt x="21600" y="20495"/>
                    </a:lnTo>
                    <a:lnTo>
                      <a:pt x="19401" y="17427"/>
                    </a:lnTo>
                    <a:lnTo>
                      <a:pt x="17332" y="15341"/>
                    </a:lnTo>
                    <a:lnTo>
                      <a:pt x="14098" y="12273"/>
                    </a:lnTo>
                    <a:lnTo>
                      <a:pt x="11899" y="10309"/>
                    </a:lnTo>
                    <a:lnTo>
                      <a:pt x="9701" y="7118"/>
                    </a:lnTo>
                    <a:lnTo>
                      <a:pt x="6467" y="5155"/>
                    </a:lnTo>
                    <a:lnTo>
                      <a:pt x="4268" y="3068"/>
                    </a:lnTo>
                    <a:lnTo>
                      <a:pt x="2199" y="0"/>
                    </a:lnTo>
                    <a:lnTo>
                      <a:pt x="0" y="0"/>
                    </a:lnTo>
                    <a:lnTo>
                      <a:pt x="1035" y="0"/>
                    </a:lnTo>
                    <a:lnTo>
                      <a:pt x="0" y="0"/>
                    </a:lnTo>
                    <a:lnTo>
                      <a:pt x="2199" y="208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69" name="Shape"/>
              <p:cNvSpPr/>
              <p:nvPr/>
            </p:nvSpPr>
            <p:spPr>
              <a:xfrm flipH="1">
                <a:off x="428392" y="382213"/>
                <a:ext cx="43885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99"/>
                    </a:moveTo>
                    <a:lnTo>
                      <a:pt x="12857" y="10639"/>
                    </a:lnTo>
                    <a:lnTo>
                      <a:pt x="12857" y="8060"/>
                    </a:lnTo>
                    <a:lnTo>
                      <a:pt x="16971" y="8060"/>
                    </a:lnTo>
                    <a:lnTo>
                      <a:pt x="16971" y="5481"/>
                    </a:lnTo>
                    <a:lnTo>
                      <a:pt x="21600" y="5481"/>
                    </a:lnTo>
                    <a:lnTo>
                      <a:pt x="12857" y="0"/>
                    </a:lnTo>
                    <a:lnTo>
                      <a:pt x="12857" y="2579"/>
                    </a:lnTo>
                    <a:lnTo>
                      <a:pt x="8229" y="2579"/>
                    </a:lnTo>
                    <a:lnTo>
                      <a:pt x="4114" y="5481"/>
                    </a:lnTo>
                    <a:lnTo>
                      <a:pt x="4114" y="8060"/>
                    </a:lnTo>
                    <a:lnTo>
                      <a:pt x="0" y="10639"/>
                    </a:lnTo>
                    <a:lnTo>
                      <a:pt x="0" y="16119"/>
                    </a:lnTo>
                    <a:lnTo>
                      <a:pt x="4114" y="16119"/>
                    </a:lnTo>
                    <a:lnTo>
                      <a:pt x="0" y="18699"/>
                    </a:lnTo>
                    <a:lnTo>
                      <a:pt x="8229" y="21600"/>
                    </a:lnTo>
                    <a:lnTo>
                      <a:pt x="4114" y="16119"/>
                    </a:lnTo>
                    <a:lnTo>
                      <a:pt x="0" y="1869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0" name="Shape"/>
              <p:cNvSpPr/>
              <p:nvPr/>
            </p:nvSpPr>
            <p:spPr>
              <a:xfrm flipH="1">
                <a:off x="463917" y="342472"/>
                <a:ext cx="183896" cy="107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5" y="0"/>
                    </a:moveTo>
                    <a:lnTo>
                      <a:pt x="1105" y="3991"/>
                    </a:lnTo>
                    <a:lnTo>
                      <a:pt x="2086" y="5870"/>
                    </a:lnTo>
                    <a:lnTo>
                      <a:pt x="3068" y="5870"/>
                    </a:lnTo>
                    <a:lnTo>
                      <a:pt x="5155" y="9861"/>
                    </a:lnTo>
                    <a:lnTo>
                      <a:pt x="6136" y="11974"/>
                    </a:lnTo>
                    <a:lnTo>
                      <a:pt x="7241" y="11974"/>
                    </a:lnTo>
                    <a:lnTo>
                      <a:pt x="9327" y="13852"/>
                    </a:lnTo>
                    <a:lnTo>
                      <a:pt x="10309" y="15730"/>
                    </a:lnTo>
                    <a:lnTo>
                      <a:pt x="11291" y="15730"/>
                    </a:lnTo>
                    <a:lnTo>
                      <a:pt x="12395" y="17843"/>
                    </a:lnTo>
                    <a:lnTo>
                      <a:pt x="14359" y="17843"/>
                    </a:lnTo>
                    <a:lnTo>
                      <a:pt x="15464" y="19722"/>
                    </a:lnTo>
                    <a:lnTo>
                      <a:pt x="16445" y="19722"/>
                    </a:lnTo>
                    <a:lnTo>
                      <a:pt x="18532" y="21600"/>
                    </a:lnTo>
                    <a:lnTo>
                      <a:pt x="20618" y="21600"/>
                    </a:lnTo>
                    <a:lnTo>
                      <a:pt x="21600" y="19722"/>
                    </a:lnTo>
                    <a:lnTo>
                      <a:pt x="19514" y="17843"/>
                    </a:lnTo>
                    <a:lnTo>
                      <a:pt x="18532" y="17843"/>
                    </a:lnTo>
                    <a:lnTo>
                      <a:pt x="17550" y="15730"/>
                    </a:lnTo>
                    <a:lnTo>
                      <a:pt x="16445" y="15730"/>
                    </a:lnTo>
                    <a:lnTo>
                      <a:pt x="14359" y="13852"/>
                    </a:lnTo>
                    <a:lnTo>
                      <a:pt x="12395" y="13852"/>
                    </a:lnTo>
                    <a:lnTo>
                      <a:pt x="11291" y="11974"/>
                    </a:lnTo>
                    <a:lnTo>
                      <a:pt x="10309" y="9861"/>
                    </a:lnTo>
                    <a:lnTo>
                      <a:pt x="8223" y="9861"/>
                    </a:lnTo>
                    <a:lnTo>
                      <a:pt x="6136" y="5870"/>
                    </a:lnTo>
                    <a:lnTo>
                      <a:pt x="5155" y="5870"/>
                    </a:lnTo>
                    <a:lnTo>
                      <a:pt x="4173" y="3991"/>
                    </a:lnTo>
                    <a:lnTo>
                      <a:pt x="3068" y="2113"/>
                    </a:lnTo>
                    <a:lnTo>
                      <a:pt x="2086" y="0"/>
                    </a:lnTo>
                    <a:lnTo>
                      <a:pt x="2086" y="3991"/>
                    </a:lnTo>
                    <a:lnTo>
                      <a:pt x="1105" y="0"/>
                    </a:lnTo>
                    <a:lnTo>
                      <a:pt x="0" y="2113"/>
                    </a:lnTo>
                    <a:lnTo>
                      <a:pt x="1105" y="3991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1" name="Shape"/>
              <p:cNvSpPr/>
              <p:nvPr/>
            </p:nvSpPr>
            <p:spPr>
              <a:xfrm flipH="1">
                <a:off x="612287" y="303900"/>
                <a:ext cx="26122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6912" y="3456"/>
                    </a:lnTo>
                    <a:lnTo>
                      <a:pt x="6912" y="7344"/>
                    </a:lnTo>
                    <a:lnTo>
                      <a:pt x="0" y="10800"/>
                    </a:lnTo>
                    <a:lnTo>
                      <a:pt x="0" y="14256"/>
                    </a:lnTo>
                    <a:lnTo>
                      <a:pt x="6912" y="21600"/>
                    </a:lnTo>
                    <a:lnTo>
                      <a:pt x="13824" y="18144"/>
                    </a:lnTo>
                    <a:lnTo>
                      <a:pt x="13824" y="10800"/>
                    </a:lnTo>
                    <a:lnTo>
                      <a:pt x="21600" y="10800"/>
                    </a:lnTo>
                    <a:lnTo>
                      <a:pt x="21600" y="7344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2" name="Shape"/>
              <p:cNvSpPr/>
              <p:nvPr/>
            </p:nvSpPr>
            <p:spPr>
              <a:xfrm flipH="1">
                <a:off x="525563" y="284030"/>
                <a:ext cx="96128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730" y="10800"/>
                    </a:moveTo>
                    <a:lnTo>
                      <a:pt x="15730" y="0"/>
                    </a:lnTo>
                    <a:lnTo>
                      <a:pt x="9861" y="0"/>
                    </a:lnTo>
                    <a:lnTo>
                      <a:pt x="7983" y="5082"/>
                    </a:lnTo>
                    <a:lnTo>
                      <a:pt x="3991" y="5082"/>
                    </a:lnTo>
                    <a:lnTo>
                      <a:pt x="2113" y="10800"/>
                    </a:lnTo>
                    <a:lnTo>
                      <a:pt x="0" y="10800"/>
                    </a:lnTo>
                    <a:lnTo>
                      <a:pt x="2113" y="21600"/>
                    </a:lnTo>
                    <a:lnTo>
                      <a:pt x="3991" y="21600"/>
                    </a:lnTo>
                    <a:lnTo>
                      <a:pt x="5870" y="15882"/>
                    </a:lnTo>
                    <a:lnTo>
                      <a:pt x="9861" y="15882"/>
                    </a:lnTo>
                    <a:lnTo>
                      <a:pt x="11974" y="10800"/>
                    </a:lnTo>
                    <a:lnTo>
                      <a:pt x="17843" y="10800"/>
                    </a:lnTo>
                    <a:lnTo>
                      <a:pt x="17843" y="0"/>
                    </a:lnTo>
                    <a:lnTo>
                      <a:pt x="17843" y="10800"/>
                    </a:lnTo>
                    <a:lnTo>
                      <a:pt x="21600" y="5082"/>
                    </a:lnTo>
                    <a:lnTo>
                      <a:pt x="17843" y="0"/>
                    </a:lnTo>
                    <a:lnTo>
                      <a:pt x="1573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3" name="Shape"/>
              <p:cNvSpPr/>
              <p:nvPr/>
            </p:nvSpPr>
            <p:spPr>
              <a:xfrm flipH="1">
                <a:off x="542281" y="196366"/>
                <a:ext cx="122250" cy="107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7" y="3991"/>
                    </a:moveTo>
                    <a:lnTo>
                      <a:pt x="0" y="3991"/>
                    </a:lnTo>
                    <a:lnTo>
                      <a:pt x="2954" y="5870"/>
                    </a:lnTo>
                    <a:lnTo>
                      <a:pt x="6092" y="7748"/>
                    </a:lnTo>
                    <a:lnTo>
                      <a:pt x="7569" y="9861"/>
                    </a:lnTo>
                    <a:lnTo>
                      <a:pt x="10708" y="11739"/>
                    </a:lnTo>
                    <a:lnTo>
                      <a:pt x="12185" y="13617"/>
                    </a:lnTo>
                    <a:lnTo>
                      <a:pt x="15323" y="15730"/>
                    </a:lnTo>
                    <a:lnTo>
                      <a:pt x="16985" y="17609"/>
                    </a:lnTo>
                    <a:lnTo>
                      <a:pt x="19938" y="21600"/>
                    </a:lnTo>
                    <a:lnTo>
                      <a:pt x="21600" y="17609"/>
                    </a:lnTo>
                    <a:lnTo>
                      <a:pt x="18462" y="15730"/>
                    </a:lnTo>
                    <a:lnTo>
                      <a:pt x="16985" y="13617"/>
                    </a:lnTo>
                    <a:lnTo>
                      <a:pt x="13846" y="11739"/>
                    </a:lnTo>
                    <a:lnTo>
                      <a:pt x="12185" y="9861"/>
                    </a:lnTo>
                    <a:lnTo>
                      <a:pt x="9231" y="5870"/>
                    </a:lnTo>
                    <a:lnTo>
                      <a:pt x="7569" y="5870"/>
                    </a:lnTo>
                    <a:lnTo>
                      <a:pt x="4615" y="3991"/>
                    </a:lnTo>
                    <a:lnTo>
                      <a:pt x="1477" y="1878"/>
                    </a:lnTo>
                    <a:lnTo>
                      <a:pt x="1477" y="0"/>
                    </a:lnTo>
                    <a:lnTo>
                      <a:pt x="1477" y="1878"/>
                    </a:lnTo>
                    <a:lnTo>
                      <a:pt x="1477" y="0"/>
                    </a:lnTo>
                    <a:lnTo>
                      <a:pt x="1477" y="39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4" name="Shape"/>
              <p:cNvSpPr/>
              <p:nvPr/>
            </p:nvSpPr>
            <p:spPr>
              <a:xfrm flipH="1">
                <a:off x="656171" y="196366"/>
                <a:ext cx="227780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684" y="16364"/>
                    </a:lnTo>
                    <a:lnTo>
                      <a:pt x="4161" y="16364"/>
                    </a:lnTo>
                    <a:lnTo>
                      <a:pt x="4954" y="11127"/>
                    </a:lnTo>
                    <a:lnTo>
                      <a:pt x="21600" y="11127"/>
                    </a:lnTo>
                    <a:lnTo>
                      <a:pt x="21600" y="0"/>
                    </a:lnTo>
                    <a:lnTo>
                      <a:pt x="4954" y="0"/>
                    </a:lnTo>
                    <a:lnTo>
                      <a:pt x="3369" y="5236"/>
                    </a:lnTo>
                    <a:lnTo>
                      <a:pt x="892" y="5236"/>
                    </a:lnTo>
                    <a:lnTo>
                      <a:pt x="0" y="11127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5" name="Shape"/>
              <p:cNvSpPr/>
              <p:nvPr/>
            </p:nvSpPr>
            <p:spPr>
              <a:xfrm flipH="1">
                <a:off x="1486833" y="19870"/>
                <a:ext cx="1102326" cy="140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576" y="143"/>
                    </a:lnTo>
                    <a:lnTo>
                      <a:pt x="19532" y="448"/>
                    </a:lnTo>
                    <a:lnTo>
                      <a:pt x="18508" y="609"/>
                    </a:lnTo>
                    <a:lnTo>
                      <a:pt x="17649" y="753"/>
                    </a:lnTo>
                    <a:lnTo>
                      <a:pt x="16625" y="1058"/>
                    </a:lnTo>
                    <a:lnTo>
                      <a:pt x="15765" y="1344"/>
                    </a:lnTo>
                    <a:lnTo>
                      <a:pt x="14905" y="1649"/>
                    </a:lnTo>
                    <a:lnTo>
                      <a:pt x="13881" y="2097"/>
                    </a:lnTo>
                    <a:lnTo>
                      <a:pt x="13021" y="2402"/>
                    </a:lnTo>
                    <a:lnTo>
                      <a:pt x="12162" y="2850"/>
                    </a:lnTo>
                    <a:lnTo>
                      <a:pt x="11322" y="3298"/>
                    </a:lnTo>
                    <a:lnTo>
                      <a:pt x="10626" y="3746"/>
                    </a:lnTo>
                    <a:lnTo>
                      <a:pt x="9766" y="4195"/>
                    </a:lnTo>
                    <a:lnTo>
                      <a:pt x="9090" y="4804"/>
                    </a:lnTo>
                    <a:lnTo>
                      <a:pt x="8231" y="5252"/>
                    </a:lnTo>
                    <a:lnTo>
                      <a:pt x="5487" y="7654"/>
                    </a:lnTo>
                    <a:lnTo>
                      <a:pt x="4975" y="8246"/>
                    </a:lnTo>
                    <a:lnTo>
                      <a:pt x="4463" y="8999"/>
                    </a:lnTo>
                    <a:lnTo>
                      <a:pt x="3767" y="9608"/>
                    </a:lnTo>
                    <a:lnTo>
                      <a:pt x="2744" y="11114"/>
                    </a:lnTo>
                    <a:lnTo>
                      <a:pt x="2232" y="11849"/>
                    </a:lnTo>
                    <a:lnTo>
                      <a:pt x="1536" y="13354"/>
                    </a:lnTo>
                    <a:lnTo>
                      <a:pt x="1024" y="14107"/>
                    </a:lnTo>
                    <a:lnTo>
                      <a:pt x="696" y="15003"/>
                    </a:lnTo>
                    <a:lnTo>
                      <a:pt x="512" y="15756"/>
                    </a:lnTo>
                    <a:lnTo>
                      <a:pt x="184" y="16653"/>
                    </a:lnTo>
                    <a:lnTo>
                      <a:pt x="0" y="17405"/>
                    </a:lnTo>
                    <a:lnTo>
                      <a:pt x="0" y="17710"/>
                    </a:lnTo>
                    <a:lnTo>
                      <a:pt x="184" y="18015"/>
                    </a:lnTo>
                    <a:lnTo>
                      <a:pt x="184" y="18302"/>
                    </a:lnTo>
                    <a:lnTo>
                      <a:pt x="348" y="18463"/>
                    </a:lnTo>
                    <a:lnTo>
                      <a:pt x="512" y="18750"/>
                    </a:lnTo>
                    <a:lnTo>
                      <a:pt x="696" y="18911"/>
                    </a:lnTo>
                    <a:lnTo>
                      <a:pt x="860" y="19216"/>
                    </a:lnTo>
                    <a:lnTo>
                      <a:pt x="1208" y="19359"/>
                    </a:lnTo>
                    <a:lnTo>
                      <a:pt x="1208" y="19055"/>
                    </a:lnTo>
                    <a:lnTo>
                      <a:pt x="1372" y="18750"/>
                    </a:lnTo>
                    <a:lnTo>
                      <a:pt x="1536" y="18606"/>
                    </a:lnTo>
                    <a:lnTo>
                      <a:pt x="1720" y="18302"/>
                    </a:lnTo>
                    <a:lnTo>
                      <a:pt x="1720" y="18015"/>
                    </a:lnTo>
                    <a:lnTo>
                      <a:pt x="1884" y="17710"/>
                    </a:lnTo>
                    <a:lnTo>
                      <a:pt x="1884" y="17549"/>
                    </a:lnTo>
                    <a:lnTo>
                      <a:pt x="1720" y="17262"/>
                    </a:lnTo>
                    <a:lnTo>
                      <a:pt x="2395" y="17262"/>
                    </a:lnTo>
                    <a:lnTo>
                      <a:pt x="2580" y="17101"/>
                    </a:lnTo>
                    <a:lnTo>
                      <a:pt x="2580" y="16957"/>
                    </a:lnTo>
                    <a:lnTo>
                      <a:pt x="2744" y="16814"/>
                    </a:lnTo>
                    <a:lnTo>
                      <a:pt x="2744" y="16653"/>
                    </a:lnTo>
                    <a:lnTo>
                      <a:pt x="2395" y="16653"/>
                    </a:lnTo>
                    <a:lnTo>
                      <a:pt x="2580" y="16348"/>
                    </a:lnTo>
                    <a:lnTo>
                      <a:pt x="2907" y="16061"/>
                    </a:lnTo>
                    <a:lnTo>
                      <a:pt x="3092" y="16061"/>
                    </a:lnTo>
                    <a:lnTo>
                      <a:pt x="3255" y="15900"/>
                    </a:lnTo>
                    <a:lnTo>
                      <a:pt x="3440" y="15756"/>
                    </a:lnTo>
                    <a:lnTo>
                      <a:pt x="3603" y="15613"/>
                    </a:lnTo>
                    <a:lnTo>
                      <a:pt x="3440" y="15308"/>
                    </a:lnTo>
                    <a:lnTo>
                      <a:pt x="3767" y="15308"/>
                    </a:lnTo>
                    <a:lnTo>
                      <a:pt x="3951" y="15452"/>
                    </a:lnTo>
                    <a:lnTo>
                      <a:pt x="3951" y="15613"/>
                    </a:lnTo>
                    <a:lnTo>
                      <a:pt x="4279" y="15613"/>
                    </a:lnTo>
                    <a:lnTo>
                      <a:pt x="4463" y="15452"/>
                    </a:lnTo>
                    <a:lnTo>
                      <a:pt x="4463" y="15308"/>
                    </a:lnTo>
                    <a:lnTo>
                      <a:pt x="4627" y="15308"/>
                    </a:lnTo>
                    <a:lnTo>
                      <a:pt x="4811" y="15452"/>
                    </a:lnTo>
                    <a:lnTo>
                      <a:pt x="4975" y="15613"/>
                    </a:lnTo>
                    <a:lnTo>
                      <a:pt x="5139" y="15900"/>
                    </a:lnTo>
                    <a:lnTo>
                      <a:pt x="5139" y="16061"/>
                    </a:lnTo>
                    <a:lnTo>
                      <a:pt x="5323" y="16348"/>
                    </a:lnTo>
                    <a:lnTo>
                      <a:pt x="5323" y="16653"/>
                    </a:lnTo>
                    <a:lnTo>
                      <a:pt x="5487" y="16814"/>
                    </a:lnTo>
                    <a:lnTo>
                      <a:pt x="5487" y="17101"/>
                    </a:lnTo>
                    <a:lnTo>
                      <a:pt x="6511" y="17101"/>
                    </a:lnTo>
                    <a:lnTo>
                      <a:pt x="6695" y="17405"/>
                    </a:lnTo>
                    <a:lnTo>
                      <a:pt x="6859" y="17710"/>
                    </a:lnTo>
                    <a:lnTo>
                      <a:pt x="6859" y="19055"/>
                    </a:lnTo>
                    <a:lnTo>
                      <a:pt x="7023" y="19359"/>
                    </a:lnTo>
                    <a:lnTo>
                      <a:pt x="7207" y="19664"/>
                    </a:lnTo>
                    <a:lnTo>
                      <a:pt x="7371" y="19951"/>
                    </a:lnTo>
                    <a:lnTo>
                      <a:pt x="7534" y="20112"/>
                    </a:lnTo>
                    <a:lnTo>
                      <a:pt x="7719" y="20399"/>
                    </a:lnTo>
                    <a:lnTo>
                      <a:pt x="7882" y="20560"/>
                    </a:lnTo>
                    <a:lnTo>
                      <a:pt x="8067" y="20865"/>
                    </a:lnTo>
                    <a:lnTo>
                      <a:pt x="8231" y="21152"/>
                    </a:lnTo>
                    <a:lnTo>
                      <a:pt x="8394" y="21313"/>
                    </a:lnTo>
                    <a:lnTo>
                      <a:pt x="8394" y="21600"/>
                    </a:lnTo>
                    <a:lnTo>
                      <a:pt x="8579" y="21313"/>
                    </a:lnTo>
                    <a:lnTo>
                      <a:pt x="8742" y="21008"/>
                    </a:lnTo>
                    <a:lnTo>
                      <a:pt x="8742" y="20560"/>
                    </a:lnTo>
                    <a:lnTo>
                      <a:pt x="8579" y="20399"/>
                    </a:lnTo>
                    <a:lnTo>
                      <a:pt x="8231" y="20112"/>
                    </a:lnTo>
                    <a:lnTo>
                      <a:pt x="8067" y="19807"/>
                    </a:lnTo>
                    <a:lnTo>
                      <a:pt x="7882" y="19503"/>
                    </a:lnTo>
                    <a:lnTo>
                      <a:pt x="7719" y="19216"/>
                    </a:lnTo>
                    <a:lnTo>
                      <a:pt x="7534" y="18911"/>
                    </a:lnTo>
                    <a:lnTo>
                      <a:pt x="7534" y="18158"/>
                    </a:lnTo>
                    <a:lnTo>
                      <a:pt x="7719" y="17854"/>
                    </a:lnTo>
                    <a:lnTo>
                      <a:pt x="7719" y="18015"/>
                    </a:lnTo>
                    <a:lnTo>
                      <a:pt x="7882" y="18158"/>
                    </a:lnTo>
                    <a:lnTo>
                      <a:pt x="8067" y="18302"/>
                    </a:lnTo>
                    <a:lnTo>
                      <a:pt x="8067" y="18463"/>
                    </a:lnTo>
                    <a:lnTo>
                      <a:pt x="8231" y="18750"/>
                    </a:lnTo>
                    <a:lnTo>
                      <a:pt x="8394" y="18750"/>
                    </a:lnTo>
                    <a:lnTo>
                      <a:pt x="8742" y="19055"/>
                    </a:lnTo>
                    <a:lnTo>
                      <a:pt x="8906" y="19216"/>
                    </a:lnTo>
                    <a:lnTo>
                      <a:pt x="9090" y="19216"/>
                    </a:lnTo>
                    <a:lnTo>
                      <a:pt x="9254" y="19055"/>
                    </a:lnTo>
                    <a:lnTo>
                      <a:pt x="9418" y="18911"/>
                    </a:lnTo>
                    <a:lnTo>
                      <a:pt x="9418" y="18750"/>
                    </a:lnTo>
                    <a:lnTo>
                      <a:pt x="9602" y="18606"/>
                    </a:lnTo>
                    <a:lnTo>
                      <a:pt x="9766" y="18463"/>
                    </a:lnTo>
                    <a:lnTo>
                      <a:pt x="9766" y="18302"/>
                    </a:lnTo>
                    <a:lnTo>
                      <a:pt x="9950" y="18015"/>
                    </a:lnTo>
                    <a:lnTo>
                      <a:pt x="9950" y="17549"/>
                    </a:lnTo>
                    <a:lnTo>
                      <a:pt x="9766" y="17262"/>
                    </a:lnTo>
                    <a:lnTo>
                      <a:pt x="9602" y="16957"/>
                    </a:lnTo>
                    <a:lnTo>
                      <a:pt x="9418" y="16509"/>
                    </a:lnTo>
                    <a:lnTo>
                      <a:pt x="9090" y="15900"/>
                    </a:lnTo>
                    <a:lnTo>
                      <a:pt x="8906" y="15452"/>
                    </a:lnTo>
                    <a:lnTo>
                      <a:pt x="9254" y="15613"/>
                    </a:lnTo>
                    <a:lnTo>
                      <a:pt x="10114" y="15613"/>
                    </a:lnTo>
                    <a:lnTo>
                      <a:pt x="10278" y="15452"/>
                    </a:lnTo>
                    <a:lnTo>
                      <a:pt x="10974" y="15165"/>
                    </a:lnTo>
                    <a:lnTo>
                      <a:pt x="11138" y="15003"/>
                    </a:lnTo>
                    <a:lnTo>
                      <a:pt x="11486" y="14860"/>
                    </a:lnTo>
                    <a:lnTo>
                      <a:pt x="11650" y="14555"/>
                    </a:lnTo>
                    <a:lnTo>
                      <a:pt x="11834" y="14412"/>
                    </a:lnTo>
                    <a:lnTo>
                      <a:pt x="12162" y="13802"/>
                    </a:lnTo>
                    <a:lnTo>
                      <a:pt x="12346" y="13498"/>
                    </a:lnTo>
                    <a:lnTo>
                      <a:pt x="12346" y="12153"/>
                    </a:lnTo>
                    <a:lnTo>
                      <a:pt x="12162" y="12010"/>
                    </a:lnTo>
                    <a:lnTo>
                      <a:pt x="12162" y="11849"/>
                    </a:lnTo>
                    <a:lnTo>
                      <a:pt x="11998" y="11705"/>
                    </a:lnTo>
                    <a:lnTo>
                      <a:pt x="11486" y="11705"/>
                    </a:lnTo>
                    <a:lnTo>
                      <a:pt x="11486" y="11114"/>
                    </a:lnTo>
                    <a:lnTo>
                      <a:pt x="11650" y="11114"/>
                    </a:lnTo>
                    <a:lnTo>
                      <a:pt x="11650" y="10809"/>
                    </a:lnTo>
                    <a:lnTo>
                      <a:pt x="11834" y="10809"/>
                    </a:lnTo>
                    <a:lnTo>
                      <a:pt x="11650" y="10809"/>
                    </a:lnTo>
                    <a:lnTo>
                      <a:pt x="11650" y="10648"/>
                    </a:lnTo>
                    <a:lnTo>
                      <a:pt x="11322" y="10648"/>
                    </a:lnTo>
                    <a:lnTo>
                      <a:pt x="11322" y="10809"/>
                    </a:lnTo>
                    <a:lnTo>
                      <a:pt x="11138" y="10809"/>
                    </a:lnTo>
                    <a:lnTo>
                      <a:pt x="10974" y="10952"/>
                    </a:lnTo>
                    <a:lnTo>
                      <a:pt x="10790" y="10648"/>
                    </a:lnTo>
                    <a:lnTo>
                      <a:pt x="10790" y="10056"/>
                    </a:lnTo>
                    <a:lnTo>
                      <a:pt x="10974" y="9751"/>
                    </a:lnTo>
                    <a:lnTo>
                      <a:pt x="11322" y="9751"/>
                    </a:lnTo>
                    <a:lnTo>
                      <a:pt x="11322" y="10361"/>
                    </a:lnTo>
                    <a:lnTo>
                      <a:pt x="11486" y="10504"/>
                    </a:lnTo>
                    <a:lnTo>
                      <a:pt x="11834" y="10504"/>
                    </a:lnTo>
                    <a:lnTo>
                      <a:pt x="11998" y="10361"/>
                    </a:lnTo>
                    <a:lnTo>
                      <a:pt x="12346" y="10361"/>
                    </a:lnTo>
                    <a:lnTo>
                      <a:pt x="12510" y="10504"/>
                    </a:lnTo>
                    <a:lnTo>
                      <a:pt x="12346" y="10648"/>
                    </a:lnTo>
                    <a:lnTo>
                      <a:pt x="12346" y="10809"/>
                    </a:lnTo>
                    <a:lnTo>
                      <a:pt x="12694" y="11114"/>
                    </a:lnTo>
                    <a:lnTo>
                      <a:pt x="13021" y="11114"/>
                    </a:lnTo>
                    <a:lnTo>
                      <a:pt x="13206" y="11257"/>
                    </a:lnTo>
                    <a:lnTo>
                      <a:pt x="13206" y="11400"/>
                    </a:lnTo>
                    <a:lnTo>
                      <a:pt x="13369" y="11562"/>
                    </a:lnTo>
                    <a:lnTo>
                      <a:pt x="13533" y="11705"/>
                    </a:lnTo>
                    <a:lnTo>
                      <a:pt x="13718" y="11705"/>
                    </a:lnTo>
                    <a:lnTo>
                      <a:pt x="13718" y="11257"/>
                    </a:lnTo>
                    <a:lnTo>
                      <a:pt x="13533" y="10952"/>
                    </a:lnTo>
                    <a:lnTo>
                      <a:pt x="13369" y="10809"/>
                    </a:lnTo>
                    <a:lnTo>
                      <a:pt x="13206" y="10504"/>
                    </a:lnTo>
                    <a:lnTo>
                      <a:pt x="13206" y="9751"/>
                    </a:lnTo>
                    <a:lnTo>
                      <a:pt x="13369" y="9447"/>
                    </a:lnTo>
                    <a:lnTo>
                      <a:pt x="13718" y="9160"/>
                    </a:lnTo>
                    <a:lnTo>
                      <a:pt x="14045" y="8550"/>
                    </a:lnTo>
                    <a:lnTo>
                      <a:pt x="14229" y="8246"/>
                    </a:lnTo>
                    <a:lnTo>
                      <a:pt x="14229" y="7063"/>
                    </a:lnTo>
                    <a:lnTo>
                      <a:pt x="13881" y="6901"/>
                    </a:lnTo>
                    <a:lnTo>
                      <a:pt x="13718" y="6758"/>
                    </a:lnTo>
                    <a:lnTo>
                      <a:pt x="13369" y="6597"/>
                    </a:lnTo>
                    <a:lnTo>
                      <a:pt x="13021" y="6597"/>
                    </a:lnTo>
                    <a:lnTo>
                      <a:pt x="12694" y="6453"/>
                    </a:lnTo>
                    <a:lnTo>
                      <a:pt x="12510" y="6453"/>
                    </a:lnTo>
                    <a:lnTo>
                      <a:pt x="12346" y="6148"/>
                    </a:lnTo>
                    <a:lnTo>
                      <a:pt x="12162" y="5862"/>
                    </a:lnTo>
                    <a:lnTo>
                      <a:pt x="11998" y="5700"/>
                    </a:lnTo>
                    <a:lnTo>
                      <a:pt x="11998" y="5557"/>
                    </a:lnTo>
                    <a:lnTo>
                      <a:pt x="12162" y="5396"/>
                    </a:lnTo>
                    <a:lnTo>
                      <a:pt x="12346" y="5252"/>
                    </a:lnTo>
                    <a:lnTo>
                      <a:pt x="12694" y="5252"/>
                    </a:lnTo>
                    <a:lnTo>
                      <a:pt x="12858" y="5109"/>
                    </a:lnTo>
                    <a:lnTo>
                      <a:pt x="14045" y="5109"/>
                    </a:lnTo>
                    <a:lnTo>
                      <a:pt x="14229" y="4947"/>
                    </a:lnTo>
                    <a:lnTo>
                      <a:pt x="14577" y="4804"/>
                    </a:lnTo>
                    <a:lnTo>
                      <a:pt x="14741" y="4661"/>
                    </a:lnTo>
                    <a:lnTo>
                      <a:pt x="14905" y="4499"/>
                    </a:lnTo>
                    <a:lnTo>
                      <a:pt x="15089" y="4804"/>
                    </a:lnTo>
                    <a:lnTo>
                      <a:pt x="15417" y="5252"/>
                    </a:lnTo>
                    <a:lnTo>
                      <a:pt x="15601" y="5700"/>
                    </a:lnTo>
                    <a:lnTo>
                      <a:pt x="15949" y="6005"/>
                    </a:lnTo>
                    <a:lnTo>
                      <a:pt x="16113" y="6310"/>
                    </a:lnTo>
                    <a:lnTo>
                      <a:pt x="16461" y="6597"/>
                    </a:lnTo>
                    <a:lnTo>
                      <a:pt x="16973" y="6901"/>
                    </a:lnTo>
                    <a:lnTo>
                      <a:pt x="17321" y="7063"/>
                    </a:lnTo>
                    <a:lnTo>
                      <a:pt x="17321" y="6005"/>
                    </a:lnTo>
                    <a:lnTo>
                      <a:pt x="17137" y="5700"/>
                    </a:lnTo>
                    <a:lnTo>
                      <a:pt x="16625" y="5252"/>
                    </a:lnTo>
                    <a:lnTo>
                      <a:pt x="16277" y="5109"/>
                    </a:lnTo>
                    <a:lnTo>
                      <a:pt x="16113" y="4947"/>
                    </a:lnTo>
                    <a:lnTo>
                      <a:pt x="16113" y="4661"/>
                    </a:lnTo>
                    <a:lnTo>
                      <a:pt x="17485" y="4661"/>
                    </a:lnTo>
                    <a:lnTo>
                      <a:pt x="17649" y="4499"/>
                    </a:lnTo>
                    <a:lnTo>
                      <a:pt x="17833" y="4356"/>
                    </a:lnTo>
                    <a:lnTo>
                      <a:pt x="17833" y="4051"/>
                    </a:lnTo>
                    <a:lnTo>
                      <a:pt x="17649" y="3908"/>
                    </a:lnTo>
                    <a:lnTo>
                      <a:pt x="16789" y="3908"/>
                    </a:lnTo>
                    <a:lnTo>
                      <a:pt x="17137" y="3746"/>
                    </a:lnTo>
                    <a:lnTo>
                      <a:pt x="17321" y="3603"/>
                    </a:lnTo>
                    <a:lnTo>
                      <a:pt x="17833" y="3603"/>
                    </a:lnTo>
                    <a:lnTo>
                      <a:pt x="18160" y="3460"/>
                    </a:lnTo>
                    <a:lnTo>
                      <a:pt x="18508" y="3460"/>
                    </a:lnTo>
                    <a:lnTo>
                      <a:pt x="18672" y="3298"/>
                    </a:lnTo>
                    <a:lnTo>
                      <a:pt x="18856" y="3155"/>
                    </a:lnTo>
                    <a:lnTo>
                      <a:pt x="19205" y="2850"/>
                    </a:lnTo>
                    <a:lnTo>
                      <a:pt x="19532" y="2707"/>
                    </a:lnTo>
                    <a:lnTo>
                      <a:pt x="20044" y="2259"/>
                    </a:lnTo>
                    <a:lnTo>
                      <a:pt x="20392" y="2097"/>
                    </a:lnTo>
                    <a:lnTo>
                      <a:pt x="20740" y="1810"/>
                    </a:lnTo>
                    <a:lnTo>
                      <a:pt x="20904" y="1649"/>
                    </a:lnTo>
                    <a:lnTo>
                      <a:pt x="21252" y="1344"/>
                    </a:lnTo>
                    <a:lnTo>
                      <a:pt x="21416" y="1058"/>
                    </a:lnTo>
                    <a:lnTo>
                      <a:pt x="21416" y="3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FF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6" name="Shape"/>
              <p:cNvSpPr/>
              <p:nvPr/>
            </p:nvSpPr>
            <p:spPr>
              <a:xfrm flipH="1">
                <a:off x="1486833" y="19870"/>
                <a:ext cx="1110685" cy="1134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5" y="21600"/>
                    </a:moveTo>
                    <a:lnTo>
                      <a:pt x="508" y="20666"/>
                    </a:lnTo>
                    <a:lnTo>
                      <a:pt x="853" y="19553"/>
                    </a:lnTo>
                    <a:lnTo>
                      <a:pt x="1016" y="18619"/>
                    </a:lnTo>
                    <a:lnTo>
                      <a:pt x="1361" y="17685"/>
                    </a:lnTo>
                    <a:lnTo>
                      <a:pt x="1869" y="16573"/>
                    </a:lnTo>
                    <a:lnTo>
                      <a:pt x="2215" y="15638"/>
                    </a:lnTo>
                    <a:lnTo>
                      <a:pt x="2540" y="14704"/>
                    </a:lnTo>
                    <a:lnTo>
                      <a:pt x="3048" y="13792"/>
                    </a:lnTo>
                    <a:lnTo>
                      <a:pt x="3576" y="13036"/>
                    </a:lnTo>
                    <a:lnTo>
                      <a:pt x="4592" y="11167"/>
                    </a:lnTo>
                    <a:lnTo>
                      <a:pt x="5263" y="10433"/>
                    </a:lnTo>
                    <a:lnTo>
                      <a:pt x="5771" y="9677"/>
                    </a:lnTo>
                    <a:lnTo>
                      <a:pt x="6462" y="8943"/>
                    </a:lnTo>
                    <a:lnTo>
                      <a:pt x="7132" y="8008"/>
                    </a:lnTo>
                    <a:lnTo>
                      <a:pt x="7823" y="7452"/>
                    </a:lnTo>
                    <a:lnTo>
                      <a:pt x="8494" y="6696"/>
                    </a:lnTo>
                    <a:lnTo>
                      <a:pt x="9185" y="5962"/>
                    </a:lnTo>
                    <a:lnTo>
                      <a:pt x="10038" y="5406"/>
                    </a:lnTo>
                    <a:lnTo>
                      <a:pt x="10709" y="4849"/>
                    </a:lnTo>
                    <a:lnTo>
                      <a:pt x="12415" y="3737"/>
                    </a:lnTo>
                    <a:lnTo>
                      <a:pt x="13269" y="3159"/>
                    </a:lnTo>
                    <a:lnTo>
                      <a:pt x="14102" y="2803"/>
                    </a:lnTo>
                    <a:lnTo>
                      <a:pt x="14955" y="2247"/>
                    </a:lnTo>
                    <a:lnTo>
                      <a:pt x="15809" y="1869"/>
                    </a:lnTo>
                    <a:lnTo>
                      <a:pt x="16825" y="1490"/>
                    </a:lnTo>
                    <a:lnTo>
                      <a:pt x="17678" y="1112"/>
                    </a:lnTo>
                    <a:lnTo>
                      <a:pt x="18694" y="934"/>
                    </a:lnTo>
                    <a:lnTo>
                      <a:pt x="19548" y="556"/>
                    </a:lnTo>
                    <a:lnTo>
                      <a:pt x="20584" y="378"/>
                    </a:lnTo>
                    <a:lnTo>
                      <a:pt x="21600" y="178"/>
                    </a:lnTo>
                    <a:lnTo>
                      <a:pt x="21417" y="0"/>
                    </a:lnTo>
                    <a:lnTo>
                      <a:pt x="20584" y="0"/>
                    </a:lnTo>
                    <a:lnTo>
                      <a:pt x="19548" y="378"/>
                    </a:lnTo>
                    <a:lnTo>
                      <a:pt x="18532" y="556"/>
                    </a:lnTo>
                    <a:lnTo>
                      <a:pt x="17678" y="756"/>
                    </a:lnTo>
                    <a:lnTo>
                      <a:pt x="16662" y="1112"/>
                    </a:lnTo>
                    <a:lnTo>
                      <a:pt x="15809" y="1490"/>
                    </a:lnTo>
                    <a:lnTo>
                      <a:pt x="14793" y="1869"/>
                    </a:lnTo>
                    <a:lnTo>
                      <a:pt x="13939" y="2425"/>
                    </a:lnTo>
                    <a:lnTo>
                      <a:pt x="13086" y="2803"/>
                    </a:lnTo>
                    <a:lnTo>
                      <a:pt x="12233" y="3359"/>
                    </a:lnTo>
                    <a:lnTo>
                      <a:pt x="11399" y="3915"/>
                    </a:lnTo>
                    <a:lnTo>
                      <a:pt x="10546" y="4471"/>
                    </a:lnTo>
                    <a:lnTo>
                      <a:pt x="9855" y="5027"/>
                    </a:lnTo>
                    <a:lnTo>
                      <a:pt x="9002" y="5784"/>
                    </a:lnTo>
                    <a:lnTo>
                      <a:pt x="8331" y="6340"/>
                    </a:lnTo>
                    <a:lnTo>
                      <a:pt x="7478" y="7074"/>
                    </a:lnTo>
                    <a:lnTo>
                      <a:pt x="6807" y="7830"/>
                    </a:lnTo>
                    <a:lnTo>
                      <a:pt x="6116" y="8564"/>
                    </a:lnTo>
                    <a:lnTo>
                      <a:pt x="5608" y="9321"/>
                    </a:lnTo>
                    <a:lnTo>
                      <a:pt x="4938" y="10233"/>
                    </a:lnTo>
                    <a:lnTo>
                      <a:pt x="4409" y="10989"/>
                    </a:lnTo>
                    <a:lnTo>
                      <a:pt x="3739" y="11923"/>
                    </a:lnTo>
                    <a:lnTo>
                      <a:pt x="3231" y="12858"/>
                    </a:lnTo>
                    <a:lnTo>
                      <a:pt x="2723" y="13592"/>
                    </a:lnTo>
                    <a:lnTo>
                      <a:pt x="2377" y="14526"/>
                    </a:lnTo>
                    <a:lnTo>
                      <a:pt x="1869" y="15460"/>
                    </a:lnTo>
                    <a:lnTo>
                      <a:pt x="1524" y="16573"/>
                    </a:lnTo>
                    <a:lnTo>
                      <a:pt x="1016" y="17507"/>
                    </a:lnTo>
                    <a:lnTo>
                      <a:pt x="671" y="18441"/>
                    </a:lnTo>
                    <a:lnTo>
                      <a:pt x="508" y="19553"/>
                    </a:lnTo>
                    <a:lnTo>
                      <a:pt x="163" y="20488"/>
                    </a:lnTo>
                    <a:lnTo>
                      <a:pt x="0" y="21600"/>
                    </a:lnTo>
                    <a:lnTo>
                      <a:pt x="345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7" name="Shape"/>
              <p:cNvSpPr/>
              <p:nvPr/>
            </p:nvSpPr>
            <p:spPr>
              <a:xfrm flipH="1">
                <a:off x="2519152" y="1154823"/>
                <a:ext cx="78365" cy="14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04" y="18686"/>
                    </a:moveTo>
                    <a:lnTo>
                      <a:pt x="19296" y="17314"/>
                    </a:lnTo>
                    <a:lnTo>
                      <a:pt x="14400" y="14400"/>
                    </a:lnTo>
                    <a:lnTo>
                      <a:pt x="12096" y="11486"/>
                    </a:lnTo>
                    <a:lnTo>
                      <a:pt x="9504" y="10114"/>
                    </a:lnTo>
                    <a:lnTo>
                      <a:pt x="7200" y="7200"/>
                    </a:lnTo>
                    <a:lnTo>
                      <a:pt x="7200" y="4286"/>
                    </a:lnTo>
                    <a:lnTo>
                      <a:pt x="4896" y="2914"/>
                    </a:lnTo>
                    <a:lnTo>
                      <a:pt x="4896" y="0"/>
                    </a:lnTo>
                    <a:lnTo>
                      <a:pt x="0" y="0"/>
                    </a:lnTo>
                    <a:lnTo>
                      <a:pt x="0" y="2914"/>
                    </a:lnTo>
                    <a:lnTo>
                      <a:pt x="2304" y="5829"/>
                    </a:lnTo>
                    <a:lnTo>
                      <a:pt x="4896" y="8571"/>
                    </a:lnTo>
                    <a:lnTo>
                      <a:pt x="4896" y="11486"/>
                    </a:lnTo>
                    <a:lnTo>
                      <a:pt x="7200" y="12857"/>
                    </a:lnTo>
                    <a:lnTo>
                      <a:pt x="9504" y="15771"/>
                    </a:lnTo>
                    <a:lnTo>
                      <a:pt x="14400" y="17314"/>
                    </a:lnTo>
                    <a:lnTo>
                      <a:pt x="19296" y="20057"/>
                    </a:lnTo>
                    <a:lnTo>
                      <a:pt x="21600" y="18686"/>
                    </a:lnTo>
                    <a:lnTo>
                      <a:pt x="19296" y="20057"/>
                    </a:lnTo>
                    <a:lnTo>
                      <a:pt x="21600" y="21600"/>
                    </a:lnTo>
                    <a:lnTo>
                      <a:pt x="21600" y="18686"/>
                    </a:lnTo>
                    <a:lnTo>
                      <a:pt x="16704" y="1868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8" name="Shape"/>
              <p:cNvSpPr/>
              <p:nvPr/>
            </p:nvSpPr>
            <p:spPr>
              <a:xfrm flipH="1">
                <a:off x="2483628" y="1134953"/>
                <a:ext cx="53289" cy="14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14400" y="5829"/>
                    </a:lnTo>
                    <a:lnTo>
                      <a:pt x="10588" y="8743"/>
                    </a:lnTo>
                    <a:lnTo>
                      <a:pt x="10588" y="11486"/>
                    </a:lnTo>
                    <a:lnTo>
                      <a:pt x="7200" y="13029"/>
                    </a:lnTo>
                    <a:lnTo>
                      <a:pt x="3812" y="15771"/>
                    </a:lnTo>
                    <a:lnTo>
                      <a:pt x="3812" y="18686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8686"/>
                    </a:lnTo>
                    <a:lnTo>
                      <a:pt x="10588" y="17314"/>
                    </a:lnTo>
                    <a:lnTo>
                      <a:pt x="14400" y="14400"/>
                    </a:lnTo>
                    <a:lnTo>
                      <a:pt x="14400" y="11486"/>
                    </a:lnTo>
                    <a:lnTo>
                      <a:pt x="17788" y="8743"/>
                    </a:lnTo>
                    <a:lnTo>
                      <a:pt x="21600" y="7200"/>
                    </a:lnTo>
                    <a:lnTo>
                      <a:pt x="21600" y="4286"/>
                    </a:lnTo>
                    <a:lnTo>
                      <a:pt x="17788" y="1543"/>
                    </a:lnTo>
                    <a:lnTo>
                      <a:pt x="17788" y="2914"/>
                    </a:lnTo>
                    <a:lnTo>
                      <a:pt x="14400" y="0"/>
                    </a:lnTo>
                    <a:lnTo>
                      <a:pt x="10588" y="0"/>
                    </a:lnTo>
                    <a:lnTo>
                      <a:pt x="14400" y="1543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9" name="Shape"/>
              <p:cNvSpPr/>
              <p:nvPr/>
            </p:nvSpPr>
            <p:spPr>
              <a:xfrm flipH="1">
                <a:off x="2449148" y="1125601"/>
                <a:ext cx="52244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56" y="0"/>
                    </a:moveTo>
                    <a:lnTo>
                      <a:pt x="14256" y="6912"/>
                    </a:lnTo>
                    <a:lnTo>
                      <a:pt x="0" y="6912"/>
                    </a:lnTo>
                    <a:lnTo>
                      <a:pt x="3456" y="21600"/>
                    </a:lnTo>
                    <a:lnTo>
                      <a:pt x="14256" y="21600"/>
                    </a:lnTo>
                    <a:lnTo>
                      <a:pt x="18144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lnTo>
                      <a:pt x="1425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0" name="Shape"/>
              <p:cNvSpPr/>
              <p:nvPr/>
            </p:nvSpPr>
            <p:spPr>
              <a:xfrm flipH="1">
                <a:off x="2440788" y="1096380"/>
                <a:ext cx="34481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912"/>
                    </a:moveTo>
                    <a:lnTo>
                      <a:pt x="5236" y="14688"/>
                    </a:lnTo>
                    <a:lnTo>
                      <a:pt x="11127" y="14688"/>
                    </a:lnTo>
                    <a:lnTo>
                      <a:pt x="5236" y="21600"/>
                    </a:lnTo>
                    <a:lnTo>
                      <a:pt x="21600" y="21600"/>
                    </a:lnTo>
                    <a:lnTo>
                      <a:pt x="21600" y="14688"/>
                    </a:lnTo>
                    <a:lnTo>
                      <a:pt x="16364" y="0"/>
                    </a:lnTo>
                    <a:lnTo>
                      <a:pt x="5236" y="0"/>
                    </a:lnTo>
                    <a:lnTo>
                      <a:pt x="11127" y="6912"/>
                    </a:lnTo>
                    <a:lnTo>
                      <a:pt x="0" y="6912"/>
                    </a:lnTo>
                    <a:lnTo>
                      <a:pt x="0" y="14688"/>
                    </a:lnTo>
                    <a:lnTo>
                      <a:pt x="5236" y="14688"/>
                    </a:lnTo>
                    <a:lnTo>
                      <a:pt x="0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1" name="Shape"/>
              <p:cNvSpPr/>
              <p:nvPr/>
            </p:nvSpPr>
            <p:spPr>
              <a:xfrm flipH="1">
                <a:off x="2396904" y="1008717"/>
                <a:ext cx="78365" cy="97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92" y="0"/>
                    </a:moveTo>
                    <a:lnTo>
                      <a:pt x="14400" y="2082"/>
                    </a:lnTo>
                    <a:lnTo>
                      <a:pt x="16992" y="6506"/>
                    </a:lnTo>
                    <a:lnTo>
                      <a:pt x="14400" y="6506"/>
                    </a:lnTo>
                    <a:lnTo>
                      <a:pt x="14400" y="8588"/>
                    </a:lnTo>
                    <a:lnTo>
                      <a:pt x="12096" y="10670"/>
                    </a:lnTo>
                    <a:lnTo>
                      <a:pt x="7200" y="10670"/>
                    </a:lnTo>
                    <a:lnTo>
                      <a:pt x="4896" y="13012"/>
                    </a:lnTo>
                    <a:lnTo>
                      <a:pt x="2304" y="17176"/>
                    </a:lnTo>
                    <a:lnTo>
                      <a:pt x="0" y="21600"/>
                    </a:lnTo>
                    <a:lnTo>
                      <a:pt x="4896" y="21600"/>
                    </a:lnTo>
                    <a:lnTo>
                      <a:pt x="7200" y="19518"/>
                    </a:lnTo>
                    <a:lnTo>
                      <a:pt x="7200" y="17176"/>
                    </a:lnTo>
                    <a:lnTo>
                      <a:pt x="9504" y="15094"/>
                    </a:lnTo>
                    <a:lnTo>
                      <a:pt x="14400" y="13012"/>
                    </a:lnTo>
                    <a:lnTo>
                      <a:pt x="21600" y="6506"/>
                    </a:lnTo>
                    <a:lnTo>
                      <a:pt x="19296" y="0"/>
                    </a:lnTo>
                    <a:lnTo>
                      <a:pt x="16992" y="4164"/>
                    </a:lnTo>
                    <a:lnTo>
                      <a:pt x="16992" y="0"/>
                    </a:lnTo>
                    <a:lnTo>
                      <a:pt x="14400" y="0"/>
                    </a:lnTo>
                    <a:lnTo>
                      <a:pt x="14400" y="2082"/>
                    </a:lnTo>
                    <a:lnTo>
                      <a:pt x="169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2" name="Shape"/>
              <p:cNvSpPr/>
              <p:nvPr/>
            </p:nvSpPr>
            <p:spPr>
              <a:xfrm flipH="1">
                <a:off x="2379141" y="1008717"/>
                <a:ext cx="34482" cy="47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4" y="8429"/>
                    </a:moveTo>
                    <a:lnTo>
                      <a:pt x="21600" y="13171"/>
                    </a:lnTo>
                    <a:lnTo>
                      <a:pt x="21600" y="8429"/>
                    </a:lnTo>
                    <a:lnTo>
                      <a:pt x="16364" y="0"/>
                    </a:lnTo>
                    <a:lnTo>
                      <a:pt x="0" y="0"/>
                    </a:lnTo>
                    <a:lnTo>
                      <a:pt x="0" y="8429"/>
                    </a:lnTo>
                    <a:lnTo>
                      <a:pt x="10473" y="8429"/>
                    </a:lnTo>
                    <a:lnTo>
                      <a:pt x="10473" y="13171"/>
                    </a:lnTo>
                    <a:lnTo>
                      <a:pt x="16364" y="17385"/>
                    </a:lnTo>
                    <a:lnTo>
                      <a:pt x="10473" y="13171"/>
                    </a:lnTo>
                    <a:lnTo>
                      <a:pt x="10473" y="21600"/>
                    </a:lnTo>
                    <a:lnTo>
                      <a:pt x="16364" y="17385"/>
                    </a:lnTo>
                    <a:lnTo>
                      <a:pt x="16364" y="84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3" name="Shape"/>
              <p:cNvSpPr/>
              <p:nvPr/>
            </p:nvSpPr>
            <p:spPr>
              <a:xfrm flipH="1">
                <a:off x="2343617" y="998197"/>
                <a:ext cx="43885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71" y="4629"/>
                    </a:moveTo>
                    <a:lnTo>
                      <a:pt x="12857" y="4629"/>
                    </a:lnTo>
                    <a:lnTo>
                      <a:pt x="8229" y="8743"/>
                    </a:lnTo>
                    <a:lnTo>
                      <a:pt x="8229" y="12857"/>
                    </a:lnTo>
                    <a:lnTo>
                      <a:pt x="0" y="12857"/>
                    </a:lnTo>
                    <a:lnTo>
                      <a:pt x="0" y="21600"/>
                    </a:lnTo>
                    <a:lnTo>
                      <a:pt x="8229" y="21600"/>
                    </a:lnTo>
                    <a:lnTo>
                      <a:pt x="12857" y="17486"/>
                    </a:lnTo>
                    <a:lnTo>
                      <a:pt x="16971" y="12857"/>
                    </a:lnTo>
                    <a:lnTo>
                      <a:pt x="21600" y="8743"/>
                    </a:lnTo>
                    <a:lnTo>
                      <a:pt x="12857" y="8743"/>
                    </a:lnTo>
                    <a:lnTo>
                      <a:pt x="16971" y="4629"/>
                    </a:lnTo>
                    <a:lnTo>
                      <a:pt x="12857" y="0"/>
                    </a:lnTo>
                    <a:lnTo>
                      <a:pt x="12857" y="4629"/>
                    </a:lnTo>
                    <a:lnTo>
                      <a:pt x="16971" y="46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4" name="Shape"/>
              <p:cNvSpPr/>
              <p:nvPr/>
            </p:nvSpPr>
            <p:spPr>
              <a:xfrm flipH="1">
                <a:off x="2300778" y="1008717"/>
                <a:ext cx="60603" cy="126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000"/>
                    </a:moveTo>
                    <a:lnTo>
                      <a:pt x="18621" y="18400"/>
                    </a:lnTo>
                    <a:lnTo>
                      <a:pt x="18621" y="13200"/>
                    </a:lnTo>
                    <a:lnTo>
                      <a:pt x="15641" y="10000"/>
                    </a:lnTo>
                    <a:lnTo>
                      <a:pt x="15641" y="6600"/>
                    </a:lnTo>
                    <a:lnTo>
                      <a:pt x="12290" y="5000"/>
                    </a:lnTo>
                    <a:lnTo>
                      <a:pt x="9310" y="1600"/>
                    </a:lnTo>
                    <a:lnTo>
                      <a:pt x="2979" y="0"/>
                    </a:lnTo>
                    <a:lnTo>
                      <a:pt x="0" y="1600"/>
                    </a:lnTo>
                    <a:lnTo>
                      <a:pt x="2979" y="5000"/>
                    </a:lnTo>
                    <a:lnTo>
                      <a:pt x="6331" y="6600"/>
                    </a:lnTo>
                    <a:lnTo>
                      <a:pt x="9310" y="8200"/>
                    </a:lnTo>
                    <a:lnTo>
                      <a:pt x="9310" y="11600"/>
                    </a:lnTo>
                    <a:lnTo>
                      <a:pt x="12290" y="13200"/>
                    </a:lnTo>
                    <a:lnTo>
                      <a:pt x="12290" y="16600"/>
                    </a:lnTo>
                    <a:lnTo>
                      <a:pt x="15641" y="20000"/>
                    </a:lnTo>
                    <a:lnTo>
                      <a:pt x="18621" y="21600"/>
                    </a:lnTo>
                    <a:lnTo>
                      <a:pt x="21600" y="20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5" name="Shape"/>
              <p:cNvSpPr/>
              <p:nvPr/>
            </p:nvSpPr>
            <p:spPr>
              <a:xfrm flipH="1">
                <a:off x="2247489" y="1125602"/>
                <a:ext cx="61648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165"/>
                    </a:moveTo>
                    <a:lnTo>
                      <a:pt x="18305" y="0"/>
                    </a:lnTo>
                    <a:lnTo>
                      <a:pt x="2929" y="0"/>
                    </a:lnTo>
                    <a:lnTo>
                      <a:pt x="0" y="10165"/>
                    </a:lnTo>
                    <a:lnTo>
                      <a:pt x="2929" y="21600"/>
                    </a:lnTo>
                    <a:lnTo>
                      <a:pt x="15376" y="21600"/>
                    </a:lnTo>
                    <a:lnTo>
                      <a:pt x="21600" y="1016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6" name="Shape"/>
              <p:cNvSpPr/>
              <p:nvPr/>
            </p:nvSpPr>
            <p:spPr>
              <a:xfrm flipH="1">
                <a:off x="2213009" y="1134952"/>
                <a:ext cx="52244" cy="17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456"/>
                    </a:moveTo>
                    <a:lnTo>
                      <a:pt x="18144" y="18024"/>
                    </a:lnTo>
                    <a:lnTo>
                      <a:pt x="14256" y="15592"/>
                    </a:lnTo>
                    <a:lnTo>
                      <a:pt x="14256" y="4864"/>
                    </a:lnTo>
                    <a:lnTo>
                      <a:pt x="7344" y="0"/>
                    </a:lnTo>
                    <a:lnTo>
                      <a:pt x="0" y="1287"/>
                    </a:lnTo>
                    <a:lnTo>
                      <a:pt x="3456" y="3576"/>
                    </a:lnTo>
                    <a:lnTo>
                      <a:pt x="7344" y="6008"/>
                    </a:lnTo>
                    <a:lnTo>
                      <a:pt x="7344" y="15592"/>
                    </a:lnTo>
                    <a:lnTo>
                      <a:pt x="10800" y="19168"/>
                    </a:lnTo>
                    <a:lnTo>
                      <a:pt x="14256" y="21600"/>
                    </a:lnTo>
                    <a:lnTo>
                      <a:pt x="21600" y="2045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7" name="Shape"/>
              <p:cNvSpPr/>
              <p:nvPr/>
            </p:nvSpPr>
            <p:spPr>
              <a:xfrm flipH="1">
                <a:off x="2151362" y="1302098"/>
                <a:ext cx="79410" cy="15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42" y="17409"/>
                    </a:moveTo>
                    <a:lnTo>
                      <a:pt x="21600" y="17409"/>
                    </a:lnTo>
                    <a:lnTo>
                      <a:pt x="21600" y="14830"/>
                    </a:lnTo>
                    <a:lnTo>
                      <a:pt x="19042" y="12090"/>
                    </a:lnTo>
                    <a:lnTo>
                      <a:pt x="16768" y="9349"/>
                    </a:lnTo>
                    <a:lnTo>
                      <a:pt x="14495" y="8060"/>
                    </a:lnTo>
                    <a:lnTo>
                      <a:pt x="11937" y="5319"/>
                    </a:lnTo>
                    <a:lnTo>
                      <a:pt x="9663" y="4030"/>
                    </a:lnTo>
                    <a:lnTo>
                      <a:pt x="7105" y="1290"/>
                    </a:lnTo>
                    <a:lnTo>
                      <a:pt x="4832" y="0"/>
                    </a:lnTo>
                    <a:lnTo>
                      <a:pt x="0" y="1290"/>
                    </a:lnTo>
                    <a:lnTo>
                      <a:pt x="2558" y="2579"/>
                    </a:lnTo>
                    <a:lnTo>
                      <a:pt x="4832" y="5319"/>
                    </a:lnTo>
                    <a:lnTo>
                      <a:pt x="7105" y="6609"/>
                    </a:lnTo>
                    <a:lnTo>
                      <a:pt x="9663" y="9349"/>
                    </a:lnTo>
                    <a:lnTo>
                      <a:pt x="11937" y="10800"/>
                    </a:lnTo>
                    <a:lnTo>
                      <a:pt x="14495" y="13379"/>
                    </a:lnTo>
                    <a:lnTo>
                      <a:pt x="16768" y="16119"/>
                    </a:lnTo>
                    <a:lnTo>
                      <a:pt x="16768" y="17409"/>
                    </a:lnTo>
                    <a:lnTo>
                      <a:pt x="21600" y="18860"/>
                    </a:lnTo>
                    <a:lnTo>
                      <a:pt x="16768" y="17409"/>
                    </a:lnTo>
                    <a:lnTo>
                      <a:pt x="19042" y="21600"/>
                    </a:lnTo>
                    <a:lnTo>
                      <a:pt x="21600" y="18860"/>
                    </a:lnTo>
                    <a:lnTo>
                      <a:pt x="19042" y="1740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89" name="Group"/>
            <p:cNvGrpSpPr/>
            <p:nvPr/>
          </p:nvGrpSpPr>
          <p:grpSpPr>
            <a:xfrm>
              <a:off x="-1" y="10519"/>
              <a:ext cx="3130396" cy="3942531"/>
              <a:chOff x="0" y="0"/>
              <a:chExt cx="3130395" cy="3942529"/>
            </a:xfrm>
          </p:grpSpPr>
          <p:sp>
            <p:nvSpPr>
              <p:cNvPr id="289" name="Shape"/>
              <p:cNvSpPr/>
              <p:nvPr/>
            </p:nvSpPr>
            <p:spPr>
              <a:xfrm flipH="1">
                <a:off x="2143003" y="1330150"/>
                <a:ext cx="26122" cy="98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7"/>
                    </a:moveTo>
                    <a:lnTo>
                      <a:pt x="7776" y="6429"/>
                    </a:lnTo>
                    <a:lnTo>
                      <a:pt x="7776" y="15171"/>
                    </a:lnTo>
                    <a:lnTo>
                      <a:pt x="0" y="19286"/>
                    </a:lnTo>
                    <a:lnTo>
                      <a:pt x="7776" y="21600"/>
                    </a:lnTo>
                    <a:lnTo>
                      <a:pt x="14688" y="15171"/>
                    </a:lnTo>
                    <a:lnTo>
                      <a:pt x="21600" y="10800"/>
                    </a:lnTo>
                    <a:lnTo>
                      <a:pt x="21600" y="4371"/>
                    </a:lnTo>
                    <a:lnTo>
                      <a:pt x="14688" y="0"/>
                    </a:lnTo>
                    <a:lnTo>
                      <a:pt x="0" y="20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0" name="Shape"/>
              <p:cNvSpPr/>
              <p:nvPr/>
            </p:nvSpPr>
            <p:spPr>
              <a:xfrm flipH="1">
                <a:off x="2151362" y="1144303"/>
                <a:ext cx="70007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60" y="3234"/>
                    </a:moveTo>
                    <a:lnTo>
                      <a:pt x="2579" y="3234"/>
                    </a:lnTo>
                    <a:lnTo>
                      <a:pt x="0" y="5432"/>
                    </a:lnTo>
                    <a:lnTo>
                      <a:pt x="0" y="10865"/>
                    </a:lnTo>
                    <a:lnTo>
                      <a:pt x="2579" y="13063"/>
                    </a:lnTo>
                    <a:lnTo>
                      <a:pt x="5481" y="15133"/>
                    </a:lnTo>
                    <a:lnTo>
                      <a:pt x="8060" y="17332"/>
                    </a:lnTo>
                    <a:lnTo>
                      <a:pt x="13540" y="19531"/>
                    </a:lnTo>
                    <a:lnTo>
                      <a:pt x="16119" y="21600"/>
                    </a:lnTo>
                    <a:lnTo>
                      <a:pt x="21600" y="20565"/>
                    </a:lnTo>
                    <a:lnTo>
                      <a:pt x="16119" y="18366"/>
                    </a:lnTo>
                    <a:lnTo>
                      <a:pt x="13540" y="16297"/>
                    </a:lnTo>
                    <a:lnTo>
                      <a:pt x="10961" y="14098"/>
                    </a:lnTo>
                    <a:lnTo>
                      <a:pt x="8060" y="11899"/>
                    </a:lnTo>
                    <a:lnTo>
                      <a:pt x="5481" y="10865"/>
                    </a:lnTo>
                    <a:lnTo>
                      <a:pt x="5481" y="5432"/>
                    </a:lnTo>
                    <a:lnTo>
                      <a:pt x="8060" y="3234"/>
                    </a:lnTo>
                    <a:lnTo>
                      <a:pt x="2579" y="3234"/>
                    </a:lnTo>
                    <a:lnTo>
                      <a:pt x="8060" y="3234"/>
                    </a:lnTo>
                    <a:lnTo>
                      <a:pt x="5481" y="0"/>
                    </a:lnTo>
                    <a:lnTo>
                      <a:pt x="2579" y="3234"/>
                    </a:lnTo>
                    <a:lnTo>
                      <a:pt x="8060" y="323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1" name="Shape"/>
              <p:cNvSpPr/>
              <p:nvPr/>
            </p:nvSpPr>
            <p:spPr>
              <a:xfrm flipH="1">
                <a:off x="2151361" y="1173525"/>
                <a:ext cx="61648" cy="8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768"/>
                    </a:moveTo>
                    <a:lnTo>
                      <a:pt x="18671" y="16768"/>
                    </a:lnTo>
                    <a:lnTo>
                      <a:pt x="18671" y="14211"/>
                    </a:lnTo>
                    <a:lnTo>
                      <a:pt x="15376" y="11937"/>
                    </a:lnTo>
                    <a:lnTo>
                      <a:pt x="12447" y="9663"/>
                    </a:lnTo>
                    <a:lnTo>
                      <a:pt x="9519" y="7105"/>
                    </a:lnTo>
                    <a:lnTo>
                      <a:pt x="9519" y="4832"/>
                    </a:lnTo>
                    <a:lnTo>
                      <a:pt x="6224" y="2558"/>
                    </a:lnTo>
                    <a:lnTo>
                      <a:pt x="6224" y="0"/>
                    </a:lnTo>
                    <a:lnTo>
                      <a:pt x="0" y="0"/>
                    </a:lnTo>
                    <a:lnTo>
                      <a:pt x="0" y="2558"/>
                    </a:lnTo>
                    <a:lnTo>
                      <a:pt x="3295" y="7105"/>
                    </a:lnTo>
                    <a:lnTo>
                      <a:pt x="6224" y="9663"/>
                    </a:lnTo>
                    <a:lnTo>
                      <a:pt x="9519" y="11937"/>
                    </a:lnTo>
                    <a:lnTo>
                      <a:pt x="9519" y="14211"/>
                    </a:lnTo>
                    <a:lnTo>
                      <a:pt x="12447" y="16768"/>
                    </a:lnTo>
                    <a:lnTo>
                      <a:pt x="18671" y="21600"/>
                    </a:lnTo>
                    <a:lnTo>
                      <a:pt x="21600" y="1676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2" name="Shape"/>
              <p:cNvSpPr/>
              <p:nvPr/>
            </p:nvSpPr>
            <p:spPr>
              <a:xfrm flipH="1">
                <a:off x="2089716" y="1202745"/>
                <a:ext cx="70006" cy="6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19" y="0"/>
                    </a:moveTo>
                    <a:lnTo>
                      <a:pt x="13218" y="6224"/>
                    </a:lnTo>
                    <a:lnTo>
                      <a:pt x="13218" y="9153"/>
                    </a:lnTo>
                    <a:lnTo>
                      <a:pt x="10639" y="12447"/>
                    </a:lnTo>
                    <a:lnTo>
                      <a:pt x="8060" y="12447"/>
                    </a:lnTo>
                    <a:lnTo>
                      <a:pt x="8060" y="15376"/>
                    </a:lnTo>
                    <a:lnTo>
                      <a:pt x="5158" y="15376"/>
                    </a:lnTo>
                    <a:lnTo>
                      <a:pt x="2579" y="12447"/>
                    </a:lnTo>
                    <a:lnTo>
                      <a:pt x="0" y="18671"/>
                    </a:lnTo>
                    <a:lnTo>
                      <a:pt x="5158" y="21600"/>
                    </a:lnTo>
                    <a:lnTo>
                      <a:pt x="8060" y="18671"/>
                    </a:lnTo>
                    <a:lnTo>
                      <a:pt x="10639" y="18671"/>
                    </a:lnTo>
                    <a:lnTo>
                      <a:pt x="13218" y="15376"/>
                    </a:lnTo>
                    <a:lnTo>
                      <a:pt x="16119" y="12447"/>
                    </a:lnTo>
                    <a:lnTo>
                      <a:pt x="18699" y="9153"/>
                    </a:lnTo>
                    <a:lnTo>
                      <a:pt x="21600" y="3295"/>
                    </a:lnTo>
                    <a:lnTo>
                      <a:pt x="21600" y="0"/>
                    </a:lnTo>
                    <a:lnTo>
                      <a:pt x="1611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3" name="Shape"/>
              <p:cNvSpPr/>
              <p:nvPr/>
            </p:nvSpPr>
            <p:spPr>
              <a:xfrm flipH="1">
                <a:off x="2081357" y="1007548"/>
                <a:ext cx="70006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79" y="0"/>
                    </a:moveTo>
                    <a:lnTo>
                      <a:pt x="0" y="1035"/>
                    </a:lnTo>
                    <a:lnTo>
                      <a:pt x="2579" y="4268"/>
                    </a:lnTo>
                    <a:lnTo>
                      <a:pt x="5481" y="7502"/>
                    </a:lnTo>
                    <a:lnTo>
                      <a:pt x="8060" y="9701"/>
                    </a:lnTo>
                    <a:lnTo>
                      <a:pt x="13540" y="11899"/>
                    </a:lnTo>
                    <a:lnTo>
                      <a:pt x="13540" y="14098"/>
                    </a:lnTo>
                    <a:lnTo>
                      <a:pt x="16119" y="16168"/>
                    </a:lnTo>
                    <a:lnTo>
                      <a:pt x="16119" y="18366"/>
                    </a:lnTo>
                    <a:lnTo>
                      <a:pt x="13540" y="21600"/>
                    </a:lnTo>
                    <a:lnTo>
                      <a:pt x="19021" y="21600"/>
                    </a:lnTo>
                    <a:lnTo>
                      <a:pt x="21600" y="19531"/>
                    </a:lnTo>
                    <a:lnTo>
                      <a:pt x="21600" y="16168"/>
                    </a:lnTo>
                    <a:lnTo>
                      <a:pt x="19021" y="14098"/>
                    </a:lnTo>
                    <a:lnTo>
                      <a:pt x="16119" y="10865"/>
                    </a:lnTo>
                    <a:lnTo>
                      <a:pt x="13540" y="8666"/>
                    </a:lnTo>
                    <a:lnTo>
                      <a:pt x="10639" y="6467"/>
                    </a:lnTo>
                    <a:lnTo>
                      <a:pt x="8060" y="4268"/>
                    </a:lnTo>
                    <a:lnTo>
                      <a:pt x="5481" y="1035"/>
                    </a:lnTo>
                    <a:lnTo>
                      <a:pt x="2579" y="2199"/>
                    </a:lnTo>
                    <a:lnTo>
                      <a:pt x="2579" y="0"/>
                    </a:lnTo>
                    <a:lnTo>
                      <a:pt x="0" y="0"/>
                    </a:lnTo>
                    <a:lnTo>
                      <a:pt x="0" y="1035"/>
                    </a:lnTo>
                    <a:lnTo>
                      <a:pt x="2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4" name="Shape"/>
              <p:cNvSpPr/>
              <p:nvPr/>
            </p:nvSpPr>
            <p:spPr>
              <a:xfrm flipH="1">
                <a:off x="2002993" y="967807"/>
                <a:ext cx="140012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lnTo>
                      <a:pt x="14830" y="9519"/>
                    </a:lnTo>
                    <a:lnTo>
                      <a:pt x="13540" y="9519"/>
                    </a:lnTo>
                    <a:lnTo>
                      <a:pt x="10800" y="12447"/>
                    </a:lnTo>
                    <a:lnTo>
                      <a:pt x="8221" y="15376"/>
                    </a:lnTo>
                    <a:lnTo>
                      <a:pt x="2740" y="15376"/>
                    </a:lnTo>
                    <a:lnTo>
                      <a:pt x="0" y="12447"/>
                    </a:lnTo>
                    <a:lnTo>
                      <a:pt x="0" y="18671"/>
                    </a:lnTo>
                    <a:lnTo>
                      <a:pt x="2740" y="21600"/>
                    </a:lnTo>
                    <a:lnTo>
                      <a:pt x="9510" y="21600"/>
                    </a:lnTo>
                    <a:lnTo>
                      <a:pt x="12251" y="18671"/>
                    </a:lnTo>
                    <a:lnTo>
                      <a:pt x="14830" y="15376"/>
                    </a:lnTo>
                    <a:lnTo>
                      <a:pt x="17570" y="12447"/>
                    </a:lnTo>
                    <a:lnTo>
                      <a:pt x="19021" y="9519"/>
                    </a:lnTo>
                    <a:lnTo>
                      <a:pt x="21600" y="3295"/>
                    </a:lnTo>
                    <a:lnTo>
                      <a:pt x="19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" name="Shape"/>
              <p:cNvSpPr/>
              <p:nvPr/>
            </p:nvSpPr>
            <p:spPr>
              <a:xfrm flipH="1">
                <a:off x="1959109" y="841571"/>
                <a:ext cx="60603" cy="13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69" y="0"/>
                    </a:moveTo>
                    <a:lnTo>
                      <a:pt x="15269" y="7569"/>
                    </a:lnTo>
                    <a:lnTo>
                      <a:pt x="9310" y="13846"/>
                    </a:lnTo>
                    <a:lnTo>
                      <a:pt x="5959" y="15323"/>
                    </a:lnTo>
                    <a:lnTo>
                      <a:pt x="2979" y="18462"/>
                    </a:lnTo>
                    <a:lnTo>
                      <a:pt x="0" y="19938"/>
                    </a:lnTo>
                    <a:lnTo>
                      <a:pt x="5959" y="21600"/>
                    </a:lnTo>
                    <a:lnTo>
                      <a:pt x="9310" y="19938"/>
                    </a:lnTo>
                    <a:lnTo>
                      <a:pt x="12290" y="16985"/>
                    </a:lnTo>
                    <a:lnTo>
                      <a:pt x="15269" y="13846"/>
                    </a:lnTo>
                    <a:lnTo>
                      <a:pt x="18621" y="12369"/>
                    </a:lnTo>
                    <a:lnTo>
                      <a:pt x="21600" y="9231"/>
                    </a:lnTo>
                    <a:lnTo>
                      <a:pt x="21600" y="0"/>
                    </a:lnTo>
                    <a:lnTo>
                      <a:pt x="15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6" name="Shape"/>
              <p:cNvSpPr/>
              <p:nvPr/>
            </p:nvSpPr>
            <p:spPr>
              <a:xfrm flipH="1">
                <a:off x="1959109" y="763258"/>
                <a:ext cx="60603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579"/>
                    </a:moveTo>
                    <a:lnTo>
                      <a:pt x="2979" y="5158"/>
                    </a:lnTo>
                    <a:lnTo>
                      <a:pt x="12290" y="5158"/>
                    </a:lnTo>
                    <a:lnTo>
                      <a:pt x="12290" y="8060"/>
                    </a:lnTo>
                    <a:lnTo>
                      <a:pt x="15269" y="13218"/>
                    </a:lnTo>
                    <a:lnTo>
                      <a:pt x="15269" y="21600"/>
                    </a:lnTo>
                    <a:lnTo>
                      <a:pt x="21600" y="21600"/>
                    </a:lnTo>
                    <a:lnTo>
                      <a:pt x="21600" y="10639"/>
                    </a:lnTo>
                    <a:lnTo>
                      <a:pt x="18621" y="5158"/>
                    </a:lnTo>
                    <a:lnTo>
                      <a:pt x="15269" y="2579"/>
                    </a:lnTo>
                    <a:lnTo>
                      <a:pt x="12290" y="0"/>
                    </a:lnTo>
                    <a:lnTo>
                      <a:pt x="2979" y="0"/>
                    </a:lnTo>
                    <a:lnTo>
                      <a:pt x="5959" y="2579"/>
                    </a:lnTo>
                    <a:lnTo>
                      <a:pt x="0" y="2579"/>
                    </a:lnTo>
                    <a:lnTo>
                      <a:pt x="0" y="5158"/>
                    </a:lnTo>
                    <a:lnTo>
                      <a:pt x="2979" y="5158"/>
                    </a:lnTo>
                    <a:lnTo>
                      <a:pt x="0" y="257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" name="Shape"/>
              <p:cNvSpPr/>
              <p:nvPr/>
            </p:nvSpPr>
            <p:spPr>
              <a:xfrm flipH="1">
                <a:off x="2002992" y="703647"/>
                <a:ext cx="26123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6224"/>
                    </a:moveTo>
                    <a:lnTo>
                      <a:pt x="7776" y="9519"/>
                    </a:lnTo>
                    <a:lnTo>
                      <a:pt x="7776" y="21600"/>
                    </a:lnTo>
                    <a:lnTo>
                      <a:pt x="21600" y="21600"/>
                    </a:lnTo>
                    <a:lnTo>
                      <a:pt x="21600" y="9519"/>
                    </a:lnTo>
                    <a:lnTo>
                      <a:pt x="7776" y="9519"/>
                    </a:lnTo>
                    <a:lnTo>
                      <a:pt x="14688" y="6224"/>
                    </a:lnTo>
                    <a:lnTo>
                      <a:pt x="0" y="0"/>
                    </a:lnTo>
                    <a:lnTo>
                      <a:pt x="7776" y="9519"/>
                    </a:lnTo>
                    <a:lnTo>
                      <a:pt x="14688" y="62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8" name="Shape"/>
              <p:cNvSpPr/>
              <p:nvPr/>
            </p:nvSpPr>
            <p:spPr>
              <a:xfrm flipH="1">
                <a:off x="1985230" y="703647"/>
                <a:ext cx="34481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10800"/>
                    </a:moveTo>
                    <a:lnTo>
                      <a:pt x="21600" y="5718"/>
                    </a:lnTo>
                    <a:lnTo>
                      <a:pt x="10473" y="0"/>
                    </a:lnTo>
                    <a:lnTo>
                      <a:pt x="5236" y="10800"/>
                    </a:lnTo>
                    <a:lnTo>
                      <a:pt x="0" y="16518"/>
                    </a:lnTo>
                    <a:lnTo>
                      <a:pt x="10473" y="21600"/>
                    </a:lnTo>
                    <a:lnTo>
                      <a:pt x="16364" y="10800"/>
                    </a:lnTo>
                    <a:lnTo>
                      <a:pt x="10473" y="10800"/>
                    </a:lnTo>
                    <a:lnTo>
                      <a:pt x="21600" y="5718"/>
                    </a:lnTo>
                    <a:lnTo>
                      <a:pt x="10473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" name="Shape"/>
              <p:cNvSpPr/>
              <p:nvPr/>
            </p:nvSpPr>
            <p:spPr>
              <a:xfrm flipH="1">
                <a:off x="1985230" y="694296"/>
                <a:ext cx="26122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14688"/>
                    </a:moveTo>
                    <a:lnTo>
                      <a:pt x="0" y="6912"/>
                    </a:lnTo>
                    <a:lnTo>
                      <a:pt x="0" y="14688"/>
                    </a:lnTo>
                    <a:lnTo>
                      <a:pt x="6912" y="21600"/>
                    </a:lnTo>
                    <a:lnTo>
                      <a:pt x="21600" y="14688"/>
                    </a:lnTo>
                    <a:lnTo>
                      <a:pt x="14688" y="6912"/>
                    </a:lnTo>
                    <a:lnTo>
                      <a:pt x="6912" y="6912"/>
                    </a:lnTo>
                    <a:lnTo>
                      <a:pt x="14688" y="14688"/>
                    </a:lnTo>
                    <a:lnTo>
                      <a:pt x="14688" y="6912"/>
                    </a:lnTo>
                    <a:lnTo>
                      <a:pt x="6912" y="0"/>
                    </a:lnTo>
                    <a:lnTo>
                      <a:pt x="14688" y="6912"/>
                    </a:lnTo>
                    <a:lnTo>
                      <a:pt x="14688" y="0"/>
                    </a:lnTo>
                    <a:lnTo>
                      <a:pt x="6912" y="0"/>
                    </a:lnTo>
                    <a:lnTo>
                      <a:pt x="6912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Shape"/>
              <p:cNvSpPr/>
              <p:nvPr/>
            </p:nvSpPr>
            <p:spPr>
              <a:xfrm flipH="1">
                <a:off x="2002993" y="694296"/>
                <a:ext cx="43885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882"/>
                    </a:moveTo>
                    <a:lnTo>
                      <a:pt x="13371" y="15882"/>
                    </a:lnTo>
                    <a:lnTo>
                      <a:pt x="13371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lnTo>
                      <a:pt x="13371" y="0"/>
                    </a:lnTo>
                    <a:lnTo>
                      <a:pt x="8743" y="5082"/>
                    </a:lnTo>
                    <a:lnTo>
                      <a:pt x="4629" y="5082"/>
                    </a:lnTo>
                    <a:lnTo>
                      <a:pt x="4629" y="10800"/>
                    </a:lnTo>
                    <a:lnTo>
                      <a:pt x="8743" y="10800"/>
                    </a:lnTo>
                    <a:lnTo>
                      <a:pt x="0" y="15882"/>
                    </a:lnTo>
                    <a:lnTo>
                      <a:pt x="0" y="21600"/>
                    </a:lnTo>
                    <a:lnTo>
                      <a:pt x="4629" y="15882"/>
                    </a:lnTo>
                    <a:lnTo>
                      <a:pt x="0" y="1588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1" name="Shape"/>
              <p:cNvSpPr/>
              <p:nvPr/>
            </p:nvSpPr>
            <p:spPr>
              <a:xfrm flipH="1">
                <a:off x="2029114" y="635854"/>
                <a:ext cx="26122" cy="8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0"/>
                    </a:moveTo>
                    <a:lnTo>
                      <a:pt x="0" y="7200"/>
                    </a:lnTo>
                    <a:lnTo>
                      <a:pt x="0" y="16704"/>
                    </a:lnTo>
                    <a:lnTo>
                      <a:pt x="6912" y="21600"/>
                    </a:lnTo>
                    <a:lnTo>
                      <a:pt x="21600" y="19296"/>
                    </a:lnTo>
                    <a:lnTo>
                      <a:pt x="14688" y="14400"/>
                    </a:lnTo>
                    <a:lnTo>
                      <a:pt x="14688" y="7200"/>
                    </a:lnTo>
                    <a:lnTo>
                      <a:pt x="21600" y="4896"/>
                    </a:lnTo>
                    <a:lnTo>
                      <a:pt x="14688" y="4896"/>
                    </a:lnTo>
                    <a:lnTo>
                      <a:pt x="6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2" name="Shape"/>
              <p:cNvSpPr/>
              <p:nvPr/>
            </p:nvSpPr>
            <p:spPr>
              <a:xfrm flipH="1">
                <a:off x="2011352" y="635854"/>
                <a:ext cx="35526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718" y="21600"/>
                    </a:lnTo>
                    <a:lnTo>
                      <a:pt x="16518" y="21600"/>
                    </a:lnTo>
                    <a:lnTo>
                      <a:pt x="10800" y="101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3" name="Shape"/>
              <p:cNvSpPr/>
              <p:nvPr/>
            </p:nvSpPr>
            <p:spPr>
              <a:xfrm flipH="1">
                <a:off x="2002992" y="635854"/>
                <a:ext cx="26123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144"/>
                    </a:moveTo>
                    <a:lnTo>
                      <a:pt x="14688" y="18144"/>
                    </a:lnTo>
                    <a:lnTo>
                      <a:pt x="21600" y="10800"/>
                    </a:lnTo>
                    <a:lnTo>
                      <a:pt x="14688" y="7344"/>
                    </a:lnTo>
                    <a:lnTo>
                      <a:pt x="14688" y="0"/>
                    </a:lnTo>
                    <a:lnTo>
                      <a:pt x="0" y="3456"/>
                    </a:lnTo>
                    <a:lnTo>
                      <a:pt x="0" y="18144"/>
                    </a:lnTo>
                    <a:lnTo>
                      <a:pt x="7776" y="21600"/>
                    </a:lnTo>
                    <a:lnTo>
                      <a:pt x="21600" y="1814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4" name="Shape"/>
              <p:cNvSpPr/>
              <p:nvPr/>
            </p:nvSpPr>
            <p:spPr>
              <a:xfrm flipH="1">
                <a:off x="1949705" y="674426"/>
                <a:ext cx="70006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699" y="21600"/>
                    </a:moveTo>
                    <a:lnTo>
                      <a:pt x="21600" y="7776"/>
                    </a:lnTo>
                    <a:lnTo>
                      <a:pt x="18699" y="0"/>
                    </a:lnTo>
                    <a:lnTo>
                      <a:pt x="8060" y="0"/>
                    </a:lnTo>
                    <a:lnTo>
                      <a:pt x="5158" y="7776"/>
                    </a:lnTo>
                    <a:lnTo>
                      <a:pt x="0" y="14688"/>
                    </a:lnTo>
                    <a:lnTo>
                      <a:pt x="2579" y="21600"/>
                    </a:lnTo>
                    <a:lnTo>
                      <a:pt x="5158" y="21600"/>
                    </a:lnTo>
                    <a:lnTo>
                      <a:pt x="8060" y="14688"/>
                    </a:lnTo>
                    <a:lnTo>
                      <a:pt x="16119" y="14688"/>
                    </a:lnTo>
                    <a:lnTo>
                      <a:pt x="16119" y="7776"/>
                    </a:lnTo>
                    <a:lnTo>
                      <a:pt x="18699" y="21600"/>
                    </a:lnTo>
                    <a:lnTo>
                      <a:pt x="21600" y="14688"/>
                    </a:lnTo>
                    <a:lnTo>
                      <a:pt x="21600" y="7776"/>
                    </a:lnTo>
                    <a:lnTo>
                      <a:pt x="18699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5" name="Shape"/>
              <p:cNvSpPr/>
              <p:nvPr/>
            </p:nvSpPr>
            <p:spPr>
              <a:xfrm flipH="1">
                <a:off x="1949705" y="684946"/>
                <a:ext cx="27167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23" y="14256"/>
                    </a:moveTo>
                    <a:lnTo>
                      <a:pt x="21600" y="14256"/>
                    </a:lnTo>
                    <a:lnTo>
                      <a:pt x="21600" y="10800"/>
                    </a:lnTo>
                    <a:lnTo>
                      <a:pt x="14123" y="6912"/>
                    </a:lnTo>
                    <a:lnTo>
                      <a:pt x="7477" y="0"/>
                    </a:lnTo>
                    <a:lnTo>
                      <a:pt x="0" y="3456"/>
                    </a:lnTo>
                    <a:lnTo>
                      <a:pt x="0" y="10800"/>
                    </a:lnTo>
                    <a:lnTo>
                      <a:pt x="7477" y="14256"/>
                    </a:lnTo>
                    <a:lnTo>
                      <a:pt x="14123" y="18144"/>
                    </a:lnTo>
                    <a:lnTo>
                      <a:pt x="7477" y="14256"/>
                    </a:lnTo>
                    <a:lnTo>
                      <a:pt x="7477" y="21600"/>
                    </a:lnTo>
                    <a:lnTo>
                      <a:pt x="14123" y="18144"/>
                    </a:lnTo>
                    <a:lnTo>
                      <a:pt x="14123" y="1425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6" name="Shape"/>
              <p:cNvSpPr/>
              <p:nvPr/>
            </p:nvSpPr>
            <p:spPr>
              <a:xfrm flipH="1">
                <a:off x="1889103" y="723518"/>
                <a:ext cx="70007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19" y="14688"/>
                    </a:moveTo>
                    <a:lnTo>
                      <a:pt x="13540" y="10800"/>
                    </a:lnTo>
                    <a:lnTo>
                      <a:pt x="10961" y="7344"/>
                    </a:lnTo>
                    <a:lnTo>
                      <a:pt x="8060" y="0"/>
                    </a:lnTo>
                    <a:lnTo>
                      <a:pt x="0" y="0"/>
                    </a:lnTo>
                    <a:lnTo>
                      <a:pt x="0" y="3888"/>
                    </a:lnTo>
                    <a:lnTo>
                      <a:pt x="2901" y="7344"/>
                    </a:lnTo>
                    <a:lnTo>
                      <a:pt x="5481" y="7344"/>
                    </a:lnTo>
                    <a:lnTo>
                      <a:pt x="10961" y="14688"/>
                    </a:lnTo>
                    <a:lnTo>
                      <a:pt x="10961" y="18144"/>
                    </a:lnTo>
                    <a:lnTo>
                      <a:pt x="13540" y="21600"/>
                    </a:lnTo>
                    <a:lnTo>
                      <a:pt x="19021" y="21600"/>
                    </a:lnTo>
                    <a:lnTo>
                      <a:pt x="21600" y="18144"/>
                    </a:lnTo>
                    <a:lnTo>
                      <a:pt x="16119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7" name="Shape"/>
              <p:cNvSpPr/>
              <p:nvPr/>
            </p:nvSpPr>
            <p:spPr>
              <a:xfrm flipH="1">
                <a:off x="1889103" y="635854"/>
                <a:ext cx="43885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92"/>
                    </a:lnTo>
                    <a:lnTo>
                      <a:pt x="4629" y="9231"/>
                    </a:lnTo>
                    <a:lnTo>
                      <a:pt x="8743" y="12369"/>
                    </a:lnTo>
                    <a:lnTo>
                      <a:pt x="8743" y="15508"/>
                    </a:lnTo>
                    <a:lnTo>
                      <a:pt x="12857" y="16985"/>
                    </a:lnTo>
                    <a:lnTo>
                      <a:pt x="12857" y="20123"/>
                    </a:lnTo>
                    <a:lnTo>
                      <a:pt x="21600" y="21600"/>
                    </a:lnTo>
                    <a:lnTo>
                      <a:pt x="21600" y="16985"/>
                    </a:lnTo>
                    <a:lnTo>
                      <a:pt x="17486" y="13846"/>
                    </a:lnTo>
                    <a:lnTo>
                      <a:pt x="12857" y="10708"/>
                    </a:lnTo>
                    <a:lnTo>
                      <a:pt x="8743" y="9231"/>
                    </a:lnTo>
                    <a:lnTo>
                      <a:pt x="8743" y="1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8" name="Shape"/>
              <p:cNvSpPr/>
              <p:nvPr/>
            </p:nvSpPr>
            <p:spPr>
              <a:xfrm flipH="1">
                <a:off x="1862982" y="488579"/>
                <a:ext cx="70006" cy="15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19" y="0"/>
                    </a:moveTo>
                    <a:lnTo>
                      <a:pt x="16119" y="8060"/>
                    </a:lnTo>
                    <a:lnTo>
                      <a:pt x="10961" y="13540"/>
                    </a:lnTo>
                    <a:lnTo>
                      <a:pt x="8060" y="16281"/>
                    </a:lnTo>
                    <a:lnTo>
                      <a:pt x="5481" y="18860"/>
                    </a:lnTo>
                    <a:lnTo>
                      <a:pt x="0" y="20310"/>
                    </a:lnTo>
                    <a:lnTo>
                      <a:pt x="5481" y="21600"/>
                    </a:lnTo>
                    <a:lnTo>
                      <a:pt x="8060" y="20310"/>
                    </a:lnTo>
                    <a:lnTo>
                      <a:pt x="10961" y="17570"/>
                    </a:lnTo>
                    <a:lnTo>
                      <a:pt x="16119" y="14830"/>
                    </a:lnTo>
                    <a:lnTo>
                      <a:pt x="19021" y="12251"/>
                    </a:lnTo>
                    <a:lnTo>
                      <a:pt x="19021" y="8060"/>
                    </a:lnTo>
                    <a:lnTo>
                      <a:pt x="21600" y="5481"/>
                    </a:lnTo>
                    <a:lnTo>
                      <a:pt x="21600" y="0"/>
                    </a:lnTo>
                    <a:lnTo>
                      <a:pt x="1611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" name="Shape"/>
              <p:cNvSpPr/>
              <p:nvPr/>
            </p:nvSpPr>
            <p:spPr>
              <a:xfrm flipH="1">
                <a:off x="1862982" y="410266"/>
                <a:ext cx="113890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901"/>
                    </a:moveTo>
                    <a:lnTo>
                      <a:pt x="1783" y="5481"/>
                    </a:lnTo>
                    <a:lnTo>
                      <a:pt x="5152" y="8060"/>
                    </a:lnTo>
                    <a:lnTo>
                      <a:pt x="8323" y="10961"/>
                    </a:lnTo>
                    <a:lnTo>
                      <a:pt x="11692" y="10961"/>
                    </a:lnTo>
                    <a:lnTo>
                      <a:pt x="13277" y="13540"/>
                    </a:lnTo>
                    <a:lnTo>
                      <a:pt x="16646" y="16442"/>
                    </a:lnTo>
                    <a:lnTo>
                      <a:pt x="18231" y="19021"/>
                    </a:lnTo>
                    <a:lnTo>
                      <a:pt x="18231" y="21600"/>
                    </a:lnTo>
                    <a:lnTo>
                      <a:pt x="21600" y="21600"/>
                    </a:lnTo>
                    <a:lnTo>
                      <a:pt x="20015" y="16442"/>
                    </a:lnTo>
                    <a:lnTo>
                      <a:pt x="18231" y="10961"/>
                    </a:lnTo>
                    <a:lnTo>
                      <a:pt x="15061" y="8060"/>
                    </a:lnTo>
                    <a:lnTo>
                      <a:pt x="11692" y="5481"/>
                    </a:lnTo>
                    <a:lnTo>
                      <a:pt x="8323" y="5481"/>
                    </a:lnTo>
                    <a:lnTo>
                      <a:pt x="6738" y="2901"/>
                    </a:lnTo>
                    <a:lnTo>
                      <a:pt x="3369" y="2901"/>
                    </a:lnTo>
                    <a:lnTo>
                      <a:pt x="3369" y="0"/>
                    </a:lnTo>
                    <a:lnTo>
                      <a:pt x="0" y="290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0" name="Shape"/>
              <p:cNvSpPr/>
              <p:nvPr/>
            </p:nvSpPr>
            <p:spPr>
              <a:xfrm flipH="1">
                <a:off x="1827456" y="282861"/>
                <a:ext cx="166134" cy="137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47"/>
                    </a:moveTo>
                    <a:lnTo>
                      <a:pt x="19291" y="1647"/>
                    </a:lnTo>
                    <a:lnTo>
                      <a:pt x="18204" y="4759"/>
                    </a:lnTo>
                    <a:lnTo>
                      <a:pt x="16981" y="4759"/>
                    </a:lnTo>
                    <a:lnTo>
                      <a:pt x="15894" y="6224"/>
                    </a:lnTo>
                    <a:lnTo>
                      <a:pt x="14672" y="7688"/>
                    </a:lnTo>
                    <a:lnTo>
                      <a:pt x="9102" y="7688"/>
                    </a:lnTo>
                    <a:lnTo>
                      <a:pt x="6792" y="9336"/>
                    </a:lnTo>
                    <a:lnTo>
                      <a:pt x="2174" y="9336"/>
                    </a:lnTo>
                    <a:lnTo>
                      <a:pt x="1087" y="10800"/>
                    </a:lnTo>
                    <a:lnTo>
                      <a:pt x="0" y="13912"/>
                    </a:lnTo>
                    <a:lnTo>
                      <a:pt x="0" y="15376"/>
                    </a:lnTo>
                    <a:lnTo>
                      <a:pt x="2174" y="21600"/>
                    </a:lnTo>
                    <a:lnTo>
                      <a:pt x="4483" y="19953"/>
                    </a:lnTo>
                    <a:lnTo>
                      <a:pt x="3396" y="17024"/>
                    </a:lnTo>
                    <a:lnTo>
                      <a:pt x="2174" y="15376"/>
                    </a:lnTo>
                    <a:lnTo>
                      <a:pt x="2174" y="13912"/>
                    </a:lnTo>
                    <a:lnTo>
                      <a:pt x="3396" y="13912"/>
                    </a:lnTo>
                    <a:lnTo>
                      <a:pt x="3396" y="12264"/>
                    </a:lnTo>
                    <a:lnTo>
                      <a:pt x="5706" y="12264"/>
                    </a:lnTo>
                    <a:lnTo>
                      <a:pt x="6792" y="10800"/>
                    </a:lnTo>
                    <a:lnTo>
                      <a:pt x="12498" y="10800"/>
                    </a:lnTo>
                    <a:lnTo>
                      <a:pt x="14672" y="9336"/>
                    </a:lnTo>
                    <a:lnTo>
                      <a:pt x="16981" y="9336"/>
                    </a:lnTo>
                    <a:lnTo>
                      <a:pt x="18204" y="7688"/>
                    </a:lnTo>
                    <a:lnTo>
                      <a:pt x="20377" y="6224"/>
                    </a:lnTo>
                    <a:lnTo>
                      <a:pt x="21600" y="3112"/>
                    </a:lnTo>
                    <a:lnTo>
                      <a:pt x="19291" y="3112"/>
                    </a:lnTo>
                    <a:lnTo>
                      <a:pt x="21600" y="1647"/>
                    </a:lnTo>
                    <a:lnTo>
                      <a:pt x="20377" y="0"/>
                    </a:lnTo>
                    <a:lnTo>
                      <a:pt x="19291" y="1647"/>
                    </a:lnTo>
                    <a:lnTo>
                      <a:pt x="21600" y="164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1" name="Shape"/>
              <p:cNvSpPr/>
              <p:nvPr/>
            </p:nvSpPr>
            <p:spPr>
              <a:xfrm flipH="1">
                <a:off x="1696849" y="293381"/>
                <a:ext cx="148371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166" y="20565"/>
                    </a:moveTo>
                    <a:lnTo>
                      <a:pt x="20383" y="18366"/>
                    </a:lnTo>
                    <a:lnTo>
                      <a:pt x="16580" y="17332"/>
                    </a:lnTo>
                    <a:lnTo>
                      <a:pt x="13994" y="16168"/>
                    </a:lnTo>
                    <a:lnTo>
                      <a:pt x="11408" y="14098"/>
                    </a:lnTo>
                    <a:lnTo>
                      <a:pt x="8975" y="11899"/>
                    </a:lnTo>
                    <a:lnTo>
                      <a:pt x="7606" y="8666"/>
                    </a:lnTo>
                    <a:lnTo>
                      <a:pt x="6389" y="5432"/>
                    </a:lnTo>
                    <a:lnTo>
                      <a:pt x="3803" y="3234"/>
                    </a:lnTo>
                    <a:lnTo>
                      <a:pt x="2586" y="0"/>
                    </a:lnTo>
                    <a:lnTo>
                      <a:pt x="0" y="1035"/>
                    </a:lnTo>
                    <a:lnTo>
                      <a:pt x="2586" y="4268"/>
                    </a:lnTo>
                    <a:lnTo>
                      <a:pt x="3803" y="6467"/>
                    </a:lnTo>
                    <a:lnTo>
                      <a:pt x="5020" y="9701"/>
                    </a:lnTo>
                    <a:lnTo>
                      <a:pt x="7606" y="11899"/>
                    </a:lnTo>
                    <a:lnTo>
                      <a:pt x="10192" y="15133"/>
                    </a:lnTo>
                    <a:lnTo>
                      <a:pt x="12777" y="17332"/>
                    </a:lnTo>
                    <a:lnTo>
                      <a:pt x="15211" y="19531"/>
                    </a:lnTo>
                    <a:lnTo>
                      <a:pt x="19166" y="20565"/>
                    </a:lnTo>
                    <a:lnTo>
                      <a:pt x="20383" y="19531"/>
                    </a:lnTo>
                    <a:lnTo>
                      <a:pt x="19166" y="20565"/>
                    </a:lnTo>
                    <a:lnTo>
                      <a:pt x="21600" y="21600"/>
                    </a:lnTo>
                    <a:lnTo>
                      <a:pt x="20383" y="19531"/>
                    </a:lnTo>
                    <a:lnTo>
                      <a:pt x="19166" y="2056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2" name="Shape"/>
              <p:cNvSpPr/>
              <p:nvPr/>
            </p:nvSpPr>
            <p:spPr>
              <a:xfrm flipH="1">
                <a:off x="1705208" y="400915"/>
                <a:ext cx="17764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3540"/>
                    </a:lnTo>
                    <a:lnTo>
                      <a:pt x="11435" y="21600"/>
                    </a:lnTo>
                    <a:lnTo>
                      <a:pt x="21600" y="19021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3" name="Shape"/>
              <p:cNvSpPr/>
              <p:nvPr/>
            </p:nvSpPr>
            <p:spPr>
              <a:xfrm flipH="1">
                <a:off x="1705208" y="313251"/>
                <a:ext cx="78366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4608"/>
                    </a:lnTo>
                    <a:lnTo>
                      <a:pt x="2304" y="7200"/>
                    </a:lnTo>
                    <a:lnTo>
                      <a:pt x="4608" y="9504"/>
                    </a:lnTo>
                    <a:lnTo>
                      <a:pt x="7200" y="11808"/>
                    </a:lnTo>
                    <a:lnTo>
                      <a:pt x="11808" y="14400"/>
                    </a:lnTo>
                    <a:lnTo>
                      <a:pt x="14400" y="16704"/>
                    </a:lnTo>
                    <a:lnTo>
                      <a:pt x="16704" y="19296"/>
                    </a:lnTo>
                    <a:lnTo>
                      <a:pt x="16704" y="21600"/>
                    </a:lnTo>
                    <a:lnTo>
                      <a:pt x="21600" y="21600"/>
                    </a:lnTo>
                    <a:lnTo>
                      <a:pt x="19296" y="16704"/>
                    </a:lnTo>
                    <a:lnTo>
                      <a:pt x="16704" y="14400"/>
                    </a:lnTo>
                    <a:lnTo>
                      <a:pt x="14400" y="9504"/>
                    </a:lnTo>
                    <a:lnTo>
                      <a:pt x="9504" y="7200"/>
                    </a:lnTo>
                    <a:lnTo>
                      <a:pt x="7200" y="7200"/>
                    </a:lnTo>
                    <a:lnTo>
                      <a:pt x="4608" y="4608"/>
                    </a:lnTo>
                    <a:lnTo>
                      <a:pt x="4608" y="2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4" name="Shape"/>
              <p:cNvSpPr/>
              <p:nvPr/>
            </p:nvSpPr>
            <p:spPr>
              <a:xfrm flipH="1">
                <a:off x="1679086" y="293381"/>
                <a:ext cx="104487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928" y="0"/>
                    </a:moveTo>
                    <a:lnTo>
                      <a:pt x="16200" y="6912"/>
                    </a:lnTo>
                    <a:lnTo>
                      <a:pt x="3456" y="6912"/>
                    </a:lnTo>
                    <a:lnTo>
                      <a:pt x="0" y="14688"/>
                    </a:lnTo>
                    <a:lnTo>
                      <a:pt x="3456" y="21600"/>
                    </a:lnTo>
                    <a:lnTo>
                      <a:pt x="16200" y="21600"/>
                    </a:lnTo>
                    <a:lnTo>
                      <a:pt x="19872" y="14688"/>
                    </a:lnTo>
                    <a:lnTo>
                      <a:pt x="21600" y="0"/>
                    </a:lnTo>
                    <a:lnTo>
                      <a:pt x="17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5" name="Shape"/>
              <p:cNvSpPr/>
              <p:nvPr/>
            </p:nvSpPr>
            <p:spPr>
              <a:xfrm flipH="1">
                <a:off x="1679087" y="253640"/>
                <a:ext cx="78365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08" y="0"/>
                    </a:moveTo>
                    <a:lnTo>
                      <a:pt x="4608" y="10800"/>
                    </a:lnTo>
                    <a:lnTo>
                      <a:pt x="14400" y="10800"/>
                    </a:lnTo>
                    <a:lnTo>
                      <a:pt x="16704" y="15882"/>
                    </a:lnTo>
                    <a:lnTo>
                      <a:pt x="16704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lnTo>
                      <a:pt x="16704" y="0"/>
                    </a:lnTo>
                    <a:lnTo>
                      <a:pt x="4608" y="0"/>
                    </a:lnTo>
                    <a:lnTo>
                      <a:pt x="7200" y="5718"/>
                    </a:lnTo>
                    <a:lnTo>
                      <a:pt x="4608" y="0"/>
                    </a:lnTo>
                    <a:lnTo>
                      <a:pt x="0" y="10800"/>
                    </a:lnTo>
                    <a:lnTo>
                      <a:pt x="4608" y="10800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6" name="Shape"/>
              <p:cNvSpPr/>
              <p:nvPr/>
            </p:nvSpPr>
            <p:spPr>
              <a:xfrm flipH="1">
                <a:off x="1626843" y="215068"/>
                <a:ext cx="113891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5" y="0"/>
                    </a:moveTo>
                    <a:lnTo>
                      <a:pt x="18231" y="0"/>
                    </a:lnTo>
                    <a:lnTo>
                      <a:pt x="15061" y="4114"/>
                    </a:lnTo>
                    <a:lnTo>
                      <a:pt x="13277" y="4114"/>
                    </a:lnTo>
                    <a:lnTo>
                      <a:pt x="10106" y="8743"/>
                    </a:lnTo>
                    <a:lnTo>
                      <a:pt x="5152" y="8743"/>
                    </a:lnTo>
                    <a:lnTo>
                      <a:pt x="1783" y="12857"/>
                    </a:lnTo>
                    <a:lnTo>
                      <a:pt x="0" y="16971"/>
                    </a:lnTo>
                    <a:lnTo>
                      <a:pt x="1783" y="21600"/>
                    </a:lnTo>
                    <a:lnTo>
                      <a:pt x="3369" y="21600"/>
                    </a:lnTo>
                    <a:lnTo>
                      <a:pt x="5152" y="16971"/>
                    </a:lnTo>
                    <a:lnTo>
                      <a:pt x="8323" y="16971"/>
                    </a:lnTo>
                    <a:lnTo>
                      <a:pt x="10106" y="12857"/>
                    </a:lnTo>
                    <a:lnTo>
                      <a:pt x="16646" y="12857"/>
                    </a:lnTo>
                    <a:lnTo>
                      <a:pt x="20015" y="8743"/>
                    </a:lnTo>
                    <a:lnTo>
                      <a:pt x="21600" y="4114"/>
                    </a:lnTo>
                    <a:lnTo>
                      <a:pt x="2001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7" name="Shape"/>
              <p:cNvSpPr/>
              <p:nvPr/>
            </p:nvSpPr>
            <p:spPr>
              <a:xfrm flipH="1">
                <a:off x="1504596" y="87664"/>
                <a:ext cx="130608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35" y="0"/>
                    </a:moveTo>
                    <a:lnTo>
                      <a:pt x="17280" y="3138"/>
                    </a:lnTo>
                    <a:lnTo>
                      <a:pt x="14515" y="4615"/>
                    </a:lnTo>
                    <a:lnTo>
                      <a:pt x="11578" y="7754"/>
                    </a:lnTo>
                    <a:lnTo>
                      <a:pt x="10022" y="9231"/>
                    </a:lnTo>
                    <a:lnTo>
                      <a:pt x="7258" y="12369"/>
                    </a:lnTo>
                    <a:lnTo>
                      <a:pt x="4320" y="13846"/>
                    </a:lnTo>
                    <a:lnTo>
                      <a:pt x="2938" y="16985"/>
                    </a:lnTo>
                    <a:lnTo>
                      <a:pt x="0" y="20123"/>
                    </a:lnTo>
                    <a:lnTo>
                      <a:pt x="1382" y="21600"/>
                    </a:lnTo>
                    <a:lnTo>
                      <a:pt x="4320" y="18646"/>
                    </a:lnTo>
                    <a:lnTo>
                      <a:pt x="7258" y="15508"/>
                    </a:lnTo>
                    <a:lnTo>
                      <a:pt x="8640" y="13846"/>
                    </a:lnTo>
                    <a:lnTo>
                      <a:pt x="11578" y="12369"/>
                    </a:lnTo>
                    <a:lnTo>
                      <a:pt x="18835" y="4615"/>
                    </a:lnTo>
                    <a:lnTo>
                      <a:pt x="21600" y="1477"/>
                    </a:lnTo>
                    <a:lnTo>
                      <a:pt x="188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8" name="Shape"/>
              <p:cNvSpPr/>
              <p:nvPr/>
            </p:nvSpPr>
            <p:spPr>
              <a:xfrm flipH="1">
                <a:off x="1478474" y="0"/>
                <a:ext cx="42840" cy="97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4164"/>
                    </a:moveTo>
                    <a:lnTo>
                      <a:pt x="8429" y="2082"/>
                    </a:lnTo>
                    <a:lnTo>
                      <a:pt x="4215" y="6506"/>
                    </a:lnTo>
                    <a:lnTo>
                      <a:pt x="4215" y="17436"/>
                    </a:lnTo>
                    <a:lnTo>
                      <a:pt x="0" y="19518"/>
                    </a:lnTo>
                    <a:lnTo>
                      <a:pt x="8429" y="21600"/>
                    </a:lnTo>
                    <a:lnTo>
                      <a:pt x="13171" y="17436"/>
                    </a:lnTo>
                    <a:lnTo>
                      <a:pt x="13171" y="4164"/>
                    </a:lnTo>
                    <a:lnTo>
                      <a:pt x="8429" y="2082"/>
                    </a:lnTo>
                    <a:lnTo>
                      <a:pt x="13171" y="4164"/>
                    </a:lnTo>
                    <a:lnTo>
                      <a:pt x="21600" y="0"/>
                    </a:lnTo>
                    <a:lnTo>
                      <a:pt x="8429" y="2082"/>
                    </a:lnTo>
                    <a:lnTo>
                      <a:pt x="13171" y="416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9" name="Shape"/>
              <p:cNvSpPr/>
              <p:nvPr/>
            </p:nvSpPr>
            <p:spPr>
              <a:xfrm flipH="1">
                <a:off x="-1" y="3531094"/>
                <a:ext cx="2641402" cy="33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183"/>
                    </a:moveTo>
                    <a:lnTo>
                      <a:pt x="20746" y="3183"/>
                    </a:lnTo>
                    <a:lnTo>
                      <a:pt x="20455" y="2577"/>
                    </a:lnTo>
                    <a:lnTo>
                      <a:pt x="19601" y="2577"/>
                    </a:lnTo>
                    <a:lnTo>
                      <a:pt x="19310" y="1971"/>
                    </a:lnTo>
                    <a:lnTo>
                      <a:pt x="18379" y="1971"/>
                    </a:lnTo>
                    <a:lnTo>
                      <a:pt x="18097" y="1288"/>
                    </a:lnTo>
                    <a:lnTo>
                      <a:pt x="17234" y="1288"/>
                    </a:lnTo>
                    <a:lnTo>
                      <a:pt x="16952" y="682"/>
                    </a:lnTo>
                    <a:lnTo>
                      <a:pt x="16097" y="682"/>
                    </a:lnTo>
                    <a:lnTo>
                      <a:pt x="15807" y="0"/>
                    </a:lnTo>
                    <a:lnTo>
                      <a:pt x="13808" y="0"/>
                    </a:lnTo>
                    <a:lnTo>
                      <a:pt x="13517" y="682"/>
                    </a:lnTo>
                    <a:lnTo>
                      <a:pt x="12945" y="682"/>
                    </a:lnTo>
                    <a:lnTo>
                      <a:pt x="12663" y="1288"/>
                    </a:lnTo>
                    <a:lnTo>
                      <a:pt x="12304" y="1288"/>
                    </a:lnTo>
                    <a:lnTo>
                      <a:pt x="12586" y="1971"/>
                    </a:lnTo>
                    <a:lnTo>
                      <a:pt x="12808" y="2577"/>
                    </a:lnTo>
                    <a:lnTo>
                      <a:pt x="13022" y="3183"/>
                    </a:lnTo>
                    <a:lnTo>
                      <a:pt x="13303" y="3865"/>
                    </a:lnTo>
                    <a:lnTo>
                      <a:pt x="13731" y="5078"/>
                    </a:lnTo>
                    <a:lnTo>
                      <a:pt x="14021" y="5760"/>
                    </a:lnTo>
                    <a:lnTo>
                      <a:pt x="14235" y="6366"/>
                    </a:lnTo>
                    <a:lnTo>
                      <a:pt x="14448" y="6366"/>
                    </a:lnTo>
                    <a:lnTo>
                      <a:pt x="14730" y="7048"/>
                    </a:lnTo>
                    <a:lnTo>
                      <a:pt x="14953" y="7655"/>
                    </a:lnTo>
                    <a:lnTo>
                      <a:pt x="15234" y="7655"/>
                    </a:lnTo>
                    <a:lnTo>
                      <a:pt x="15448" y="8261"/>
                    </a:lnTo>
                    <a:lnTo>
                      <a:pt x="15739" y="8261"/>
                    </a:lnTo>
                    <a:lnTo>
                      <a:pt x="15952" y="8943"/>
                    </a:lnTo>
                    <a:lnTo>
                      <a:pt x="16234" y="8943"/>
                    </a:lnTo>
                    <a:lnTo>
                      <a:pt x="16448" y="9549"/>
                    </a:lnTo>
                    <a:lnTo>
                      <a:pt x="16661" y="9549"/>
                    </a:lnTo>
                    <a:lnTo>
                      <a:pt x="16952" y="10156"/>
                    </a:lnTo>
                    <a:lnTo>
                      <a:pt x="17166" y="10156"/>
                    </a:lnTo>
                    <a:lnTo>
                      <a:pt x="17456" y="10838"/>
                    </a:lnTo>
                    <a:lnTo>
                      <a:pt x="17670" y="10838"/>
                    </a:lnTo>
                    <a:lnTo>
                      <a:pt x="17952" y="11444"/>
                    </a:lnTo>
                    <a:lnTo>
                      <a:pt x="18165" y="12051"/>
                    </a:lnTo>
                    <a:lnTo>
                      <a:pt x="18379" y="12051"/>
                    </a:lnTo>
                    <a:lnTo>
                      <a:pt x="18669" y="12733"/>
                    </a:lnTo>
                    <a:lnTo>
                      <a:pt x="18883" y="13339"/>
                    </a:lnTo>
                    <a:lnTo>
                      <a:pt x="19097" y="14021"/>
                    </a:lnTo>
                    <a:lnTo>
                      <a:pt x="19387" y="14627"/>
                    </a:lnTo>
                    <a:lnTo>
                      <a:pt x="19601" y="15234"/>
                    </a:lnTo>
                    <a:lnTo>
                      <a:pt x="19814" y="15916"/>
                    </a:lnTo>
                    <a:lnTo>
                      <a:pt x="20096" y="16522"/>
                    </a:lnTo>
                    <a:lnTo>
                      <a:pt x="19737" y="16522"/>
                    </a:lnTo>
                    <a:lnTo>
                      <a:pt x="19387" y="15916"/>
                    </a:lnTo>
                    <a:lnTo>
                      <a:pt x="19028" y="15234"/>
                    </a:lnTo>
                    <a:lnTo>
                      <a:pt x="18669" y="15234"/>
                    </a:lnTo>
                    <a:lnTo>
                      <a:pt x="18310" y="14627"/>
                    </a:lnTo>
                    <a:lnTo>
                      <a:pt x="18028" y="14021"/>
                    </a:lnTo>
                    <a:lnTo>
                      <a:pt x="17670" y="13339"/>
                    </a:lnTo>
                    <a:lnTo>
                      <a:pt x="17311" y="13339"/>
                    </a:lnTo>
                    <a:lnTo>
                      <a:pt x="16952" y="12733"/>
                    </a:lnTo>
                    <a:lnTo>
                      <a:pt x="16593" y="12051"/>
                    </a:lnTo>
                    <a:lnTo>
                      <a:pt x="16234" y="11444"/>
                    </a:lnTo>
                    <a:lnTo>
                      <a:pt x="15952" y="11444"/>
                    </a:lnTo>
                    <a:lnTo>
                      <a:pt x="15593" y="10838"/>
                    </a:lnTo>
                    <a:lnTo>
                      <a:pt x="15234" y="10156"/>
                    </a:lnTo>
                    <a:lnTo>
                      <a:pt x="14876" y="10156"/>
                    </a:lnTo>
                    <a:lnTo>
                      <a:pt x="14517" y="9549"/>
                    </a:lnTo>
                    <a:lnTo>
                      <a:pt x="14166" y="8943"/>
                    </a:lnTo>
                    <a:lnTo>
                      <a:pt x="13808" y="8943"/>
                    </a:lnTo>
                    <a:lnTo>
                      <a:pt x="13517" y="8261"/>
                    </a:lnTo>
                    <a:lnTo>
                      <a:pt x="13158" y="8261"/>
                    </a:lnTo>
                    <a:lnTo>
                      <a:pt x="12808" y="7655"/>
                    </a:lnTo>
                    <a:lnTo>
                      <a:pt x="12449" y="7655"/>
                    </a:lnTo>
                    <a:lnTo>
                      <a:pt x="12090" y="7048"/>
                    </a:lnTo>
                    <a:lnTo>
                      <a:pt x="11731" y="7048"/>
                    </a:lnTo>
                    <a:lnTo>
                      <a:pt x="11372" y="6366"/>
                    </a:lnTo>
                    <a:lnTo>
                      <a:pt x="11091" y="6366"/>
                    </a:lnTo>
                    <a:lnTo>
                      <a:pt x="10732" y="5760"/>
                    </a:lnTo>
                    <a:lnTo>
                      <a:pt x="9655" y="5760"/>
                    </a:lnTo>
                    <a:lnTo>
                      <a:pt x="9296" y="5078"/>
                    </a:lnTo>
                    <a:lnTo>
                      <a:pt x="8946" y="5078"/>
                    </a:lnTo>
                    <a:lnTo>
                      <a:pt x="9159" y="5760"/>
                    </a:lnTo>
                    <a:lnTo>
                      <a:pt x="9373" y="6366"/>
                    </a:lnTo>
                    <a:lnTo>
                      <a:pt x="9587" y="6366"/>
                    </a:lnTo>
                    <a:lnTo>
                      <a:pt x="9800" y="7048"/>
                    </a:lnTo>
                    <a:lnTo>
                      <a:pt x="10014" y="7655"/>
                    </a:lnTo>
                    <a:lnTo>
                      <a:pt x="10228" y="7655"/>
                    </a:lnTo>
                    <a:lnTo>
                      <a:pt x="10441" y="8261"/>
                    </a:lnTo>
                    <a:lnTo>
                      <a:pt x="10655" y="8943"/>
                    </a:lnTo>
                    <a:lnTo>
                      <a:pt x="10877" y="9549"/>
                    </a:lnTo>
                    <a:lnTo>
                      <a:pt x="11091" y="9549"/>
                    </a:lnTo>
                    <a:lnTo>
                      <a:pt x="11227" y="10156"/>
                    </a:lnTo>
                    <a:lnTo>
                      <a:pt x="11441" y="10156"/>
                    </a:lnTo>
                    <a:lnTo>
                      <a:pt x="11663" y="10838"/>
                    </a:lnTo>
                    <a:lnTo>
                      <a:pt x="11877" y="11444"/>
                    </a:lnTo>
                    <a:lnTo>
                      <a:pt x="12090" y="11444"/>
                    </a:lnTo>
                    <a:lnTo>
                      <a:pt x="12304" y="12051"/>
                    </a:lnTo>
                    <a:lnTo>
                      <a:pt x="12517" y="12051"/>
                    </a:lnTo>
                    <a:lnTo>
                      <a:pt x="12731" y="12733"/>
                    </a:lnTo>
                    <a:lnTo>
                      <a:pt x="12945" y="13339"/>
                    </a:lnTo>
                    <a:lnTo>
                      <a:pt x="13158" y="13339"/>
                    </a:lnTo>
                    <a:lnTo>
                      <a:pt x="13372" y="14021"/>
                    </a:lnTo>
                    <a:lnTo>
                      <a:pt x="13594" y="14021"/>
                    </a:lnTo>
                    <a:lnTo>
                      <a:pt x="14021" y="15234"/>
                    </a:lnTo>
                    <a:lnTo>
                      <a:pt x="14235" y="15234"/>
                    </a:lnTo>
                    <a:lnTo>
                      <a:pt x="14448" y="15916"/>
                    </a:lnTo>
                    <a:lnTo>
                      <a:pt x="14662" y="15916"/>
                    </a:lnTo>
                    <a:lnTo>
                      <a:pt x="14876" y="16522"/>
                    </a:lnTo>
                    <a:lnTo>
                      <a:pt x="15089" y="16522"/>
                    </a:lnTo>
                    <a:lnTo>
                      <a:pt x="15303" y="17128"/>
                    </a:lnTo>
                    <a:lnTo>
                      <a:pt x="15525" y="17128"/>
                    </a:lnTo>
                    <a:lnTo>
                      <a:pt x="15739" y="17811"/>
                    </a:lnTo>
                    <a:lnTo>
                      <a:pt x="15380" y="17128"/>
                    </a:lnTo>
                    <a:lnTo>
                      <a:pt x="14662" y="15916"/>
                    </a:lnTo>
                    <a:lnTo>
                      <a:pt x="14303" y="15234"/>
                    </a:lnTo>
                    <a:lnTo>
                      <a:pt x="14021" y="14627"/>
                    </a:lnTo>
                    <a:lnTo>
                      <a:pt x="13662" y="14627"/>
                    </a:lnTo>
                    <a:lnTo>
                      <a:pt x="13303" y="14021"/>
                    </a:lnTo>
                    <a:lnTo>
                      <a:pt x="12945" y="13339"/>
                    </a:lnTo>
                    <a:lnTo>
                      <a:pt x="12586" y="12733"/>
                    </a:lnTo>
                    <a:lnTo>
                      <a:pt x="12235" y="12733"/>
                    </a:lnTo>
                    <a:lnTo>
                      <a:pt x="11945" y="12051"/>
                    </a:lnTo>
                    <a:lnTo>
                      <a:pt x="11586" y="11444"/>
                    </a:lnTo>
                    <a:lnTo>
                      <a:pt x="11227" y="11444"/>
                    </a:lnTo>
                    <a:lnTo>
                      <a:pt x="10877" y="10838"/>
                    </a:lnTo>
                    <a:lnTo>
                      <a:pt x="10518" y="10156"/>
                    </a:lnTo>
                    <a:lnTo>
                      <a:pt x="10159" y="10156"/>
                    </a:lnTo>
                    <a:lnTo>
                      <a:pt x="9869" y="9549"/>
                    </a:lnTo>
                    <a:lnTo>
                      <a:pt x="9510" y="9549"/>
                    </a:lnTo>
                    <a:lnTo>
                      <a:pt x="9159" y="8943"/>
                    </a:lnTo>
                    <a:lnTo>
                      <a:pt x="8801" y="8943"/>
                    </a:lnTo>
                    <a:lnTo>
                      <a:pt x="8442" y="8261"/>
                    </a:lnTo>
                    <a:lnTo>
                      <a:pt x="7724" y="8261"/>
                    </a:lnTo>
                    <a:lnTo>
                      <a:pt x="7365" y="7655"/>
                    </a:lnTo>
                    <a:lnTo>
                      <a:pt x="6724" y="7655"/>
                    </a:lnTo>
                    <a:lnTo>
                      <a:pt x="6366" y="7048"/>
                    </a:lnTo>
                    <a:lnTo>
                      <a:pt x="5656" y="7048"/>
                    </a:lnTo>
                    <a:lnTo>
                      <a:pt x="5297" y="6366"/>
                    </a:lnTo>
                    <a:lnTo>
                      <a:pt x="4793" y="6366"/>
                    </a:lnTo>
                    <a:lnTo>
                      <a:pt x="5084" y="7048"/>
                    </a:lnTo>
                    <a:lnTo>
                      <a:pt x="5297" y="7048"/>
                    </a:lnTo>
                    <a:lnTo>
                      <a:pt x="5511" y="7655"/>
                    </a:lnTo>
                    <a:lnTo>
                      <a:pt x="5725" y="7655"/>
                    </a:lnTo>
                    <a:lnTo>
                      <a:pt x="5938" y="8261"/>
                    </a:lnTo>
                    <a:lnTo>
                      <a:pt x="6152" y="8261"/>
                    </a:lnTo>
                    <a:lnTo>
                      <a:pt x="6366" y="8943"/>
                    </a:lnTo>
                    <a:lnTo>
                      <a:pt x="6579" y="8943"/>
                    </a:lnTo>
                    <a:lnTo>
                      <a:pt x="6870" y="9549"/>
                    </a:lnTo>
                    <a:lnTo>
                      <a:pt x="7083" y="9549"/>
                    </a:lnTo>
                    <a:lnTo>
                      <a:pt x="7297" y="10156"/>
                    </a:lnTo>
                    <a:lnTo>
                      <a:pt x="7510" y="10156"/>
                    </a:lnTo>
                    <a:lnTo>
                      <a:pt x="7724" y="10838"/>
                    </a:lnTo>
                    <a:lnTo>
                      <a:pt x="7938" y="10838"/>
                    </a:lnTo>
                    <a:lnTo>
                      <a:pt x="8151" y="11444"/>
                    </a:lnTo>
                    <a:lnTo>
                      <a:pt x="8373" y="11444"/>
                    </a:lnTo>
                    <a:lnTo>
                      <a:pt x="8655" y="12051"/>
                    </a:lnTo>
                    <a:lnTo>
                      <a:pt x="8869" y="12051"/>
                    </a:lnTo>
                    <a:lnTo>
                      <a:pt x="9083" y="12733"/>
                    </a:lnTo>
                    <a:lnTo>
                      <a:pt x="9296" y="12733"/>
                    </a:lnTo>
                    <a:lnTo>
                      <a:pt x="9510" y="13339"/>
                    </a:lnTo>
                    <a:lnTo>
                      <a:pt x="9732" y="14021"/>
                    </a:lnTo>
                    <a:lnTo>
                      <a:pt x="9946" y="14021"/>
                    </a:lnTo>
                    <a:lnTo>
                      <a:pt x="10373" y="15234"/>
                    </a:lnTo>
                    <a:lnTo>
                      <a:pt x="10586" y="15916"/>
                    </a:lnTo>
                    <a:lnTo>
                      <a:pt x="11014" y="17128"/>
                    </a:lnTo>
                    <a:lnTo>
                      <a:pt x="11227" y="17128"/>
                    </a:lnTo>
                    <a:lnTo>
                      <a:pt x="11441" y="17811"/>
                    </a:lnTo>
                    <a:lnTo>
                      <a:pt x="11663" y="19099"/>
                    </a:lnTo>
                    <a:lnTo>
                      <a:pt x="11372" y="18417"/>
                    </a:lnTo>
                    <a:lnTo>
                      <a:pt x="11014" y="17811"/>
                    </a:lnTo>
                    <a:lnTo>
                      <a:pt x="10732" y="17811"/>
                    </a:lnTo>
                    <a:lnTo>
                      <a:pt x="10441" y="17128"/>
                    </a:lnTo>
                    <a:lnTo>
                      <a:pt x="10082" y="17128"/>
                    </a:lnTo>
                    <a:lnTo>
                      <a:pt x="9800" y="16522"/>
                    </a:lnTo>
                    <a:lnTo>
                      <a:pt x="9510" y="16522"/>
                    </a:lnTo>
                    <a:lnTo>
                      <a:pt x="9159" y="15916"/>
                    </a:lnTo>
                    <a:lnTo>
                      <a:pt x="8869" y="15916"/>
                    </a:lnTo>
                    <a:lnTo>
                      <a:pt x="8510" y="15234"/>
                    </a:lnTo>
                    <a:lnTo>
                      <a:pt x="8228" y="15234"/>
                    </a:lnTo>
                    <a:lnTo>
                      <a:pt x="7869" y="14627"/>
                    </a:lnTo>
                    <a:lnTo>
                      <a:pt x="7587" y="14627"/>
                    </a:lnTo>
                    <a:lnTo>
                      <a:pt x="7297" y="14021"/>
                    </a:lnTo>
                    <a:lnTo>
                      <a:pt x="6938" y="14021"/>
                    </a:lnTo>
                    <a:lnTo>
                      <a:pt x="6656" y="13339"/>
                    </a:lnTo>
                    <a:lnTo>
                      <a:pt x="6007" y="13339"/>
                    </a:lnTo>
                    <a:lnTo>
                      <a:pt x="5656" y="12733"/>
                    </a:lnTo>
                    <a:lnTo>
                      <a:pt x="4725" y="12733"/>
                    </a:lnTo>
                    <a:lnTo>
                      <a:pt x="4434" y="12051"/>
                    </a:lnTo>
                    <a:lnTo>
                      <a:pt x="1931" y="12051"/>
                    </a:lnTo>
                    <a:lnTo>
                      <a:pt x="2145" y="12733"/>
                    </a:lnTo>
                    <a:lnTo>
                      <a:pt x="2503" y="12733"/>
                    </a:lnTo>
                    <a:lnTo>
                      <a:pt x="2717" y="13339"/>
                    </a:lnTo>
                    <a:lnTo>
                      <a:pt x="2931" y="13339"/>
                    </a:lnTo>
                    <a:lnTo>
                      <a:pt x="3076" y="14021"/>
                    </a:lnTo>
                    <a:lnTo>
                      <a:pt x="3290" y="14021"/>
                    </a:lnTo>
                    <a:lnTo>
                      <a:pt x="3503" y="14627"/>
                    </a:lnTo>
                    <a:lnTo>
                      <a:pt x="3648" y="14627"/>
                    </a:lnTo>
                    <a:lnTo>
                      <a:pt x="3862" y="15234"/>
                    </a:lnTo>
                    <a:lnTo>
                      <a:pt x="4076" y="15234"/>
                    </a:lnTo>
                    <a:lnTo>
                      <a:pt x="4221" y="15916"/>
                    </a:lnTo>
                    <a:lnTo>
                      <a:pt x="4434" y="15916"/>
                    </a:lnTo>
                    <a:lnTo>
                      <a:pt x="4580" y="16522"/>
                    </a:lnTo>
                    <a:lnTo>
                      <a:pt x="4793" y="16522"/>
                    </a:lnTo>
                    <a:lnTo>
                      <a:pt x="5007" y="17128"/>
                    </a:lnTo>
                    <a:lnTo>
                      <a:pt x="5152" y="17811"/>
                    </a:lnTo>
                    <a:lnTo>
                      <a:pt x="5366" y="17811"/>
                    </a:lnTo>
                    <a:lnTo>
                      <a:pt x="5579" y="18417"/>
                    </a:lnTo>
                    <a:lnTo>
                      <a:pt x="5725" y="18417"/>
                    </a:lnTo>
                    <a:lnTo>
                      <a:pt x="5938" y="19099"/>
                    </a:lnTo>
                    <a:lnTo>
                      <a:pt x="6152" y="19099"/>
                    </a:lnTo>
                    <a:lnTo>
                      <a:pt x="6297" y="19705"/>
                    </a:lnTo>
                    <a:lnTo>
                      <a:pt x="6511" y="19705"/>
                    </a:lnTo>
                    <a:lnTo>
                      <a:pt x="6724" y="20312"/>
                    </a:lnTo>
                    <a:lnTo>
                      <a:pt x="6870" y="20312"/>
                    </a:lnTo>
                    <a:lnTo>
                      <a:pt x="7083" y="20994"/>
                    </a:lnTo>
                    <a:lnTo>
                      <a:pt x="7297" y="20994"/>
                    </a:lnTo>
                    <a:lnTo>
                      <a:pt x="7442" y="21600"/>
                    </a:lnTo>
                    <a:lnTo>
                      <a:pt x="7656" y="21600"/>
                    </a:lnTo>
                    <a:lnTo>
                      <a:pt x="7442" y="20994"/>
                    </a:lnTo>
                    <a:lnTo>
                      <a:pt x="7152" y="20994"/>
                    </a:lnTo>
                    <a:lnTo>
                      <a:pt x="6938" y="20312"/>
                    </a:lnTo>
                    <a:lnTo>
                      <a:pt x="6724" y="20312"/>
                    </a:lnTo>
                    <a:lnTo>
                      <a:pt x="6442" y="19705"/>
                    </a:lnTo>
                    <a:lnTo>
                      <a:pt x="6220" y="19705"/>
                    </a:lnTo>
                    <a:lnTo>
                      <a:pt x="6007" y="19099"/>
                    </a:lnTo>
                    <a:lnTo>
                      <a:pt x="5725" y="19099"/>
                    </a:lnTo>
                    <a:lnTo>
                      <a:pt x="5511" y="18417"/>
                    </a:lnTo>
                    <a:lnTo>
                      <a:pt x="5297" y="18417"/>
                    </a:lnTo>
                    <a:lnTo>
                      <a:pt x="5007" y="17811"/>
                    </a:lnTo>
                    <a:lnTo>
                      <a:pt x="4793" y="17811"/>
                    </a:lnTo>
                    <a:lnTo>
                      <a:pt x="4580" y="17128"/>
                    </a:lnTo>
                    <a:lnTo>
                      <a:pt x="4076" y="17128"/>
                    </a:lnTo>
                    <a:lnTo>
                      <a:pt x="3862" y="16522"/>
                    </a:lnTo>
                    <a:lnTo>
                      <a:pt x="3580" y="16522"/>
                    </a:lnTo>
                    <a:lnTo>
                      <a:pt x="3366" y="15916"/>
                    </a:lnTo>
                    <a:lnTo>
                      <a:pt x="3076" y="15916"/>
                    </a:lnTo>
                    <a:lnTo>
                      <a:pt x="2862" y="15234"/>
                    </a:lnTo>
                    <a:lnTo>
                      <a:pt x="2649" y="15234"/>
                    </a:lnTo>
                    <a:lnTo>
                      <a:pt x="2367" y="14627"/>
                    </a:lnTo>
                    <a:lnTo>
                      <a:pt x="2145" y="14627"/>
                    </a:lnTo>
                    <a:lnTo>
                      <a:pt x="1931" y="14021"/>
                    </a:lnTo>
                    <a:lnTo>
                      <a:pt x="1649" y="13339"/>
                    </a:lnTo>
                    <a:lnTo>
                      <a:pt x="1435" y="13339"/>
                    </a:lnTo>
                    <a:lnTo>
                      <a:pt x="1222" y="12733"/>
                    </a:lnTo>
                    <a:lnTo>
                      <a:pt x="931" y="12051"/>
                    </a:lnTo>
                    <a:lnTo>
                      <a:pt x="718" y="11444"/>
                    </a:lnTo>
                    <a:lnTo>
                      <a:pt x="504" y="11444"/>
                    </a:lnTo>
                    <a:lnTo>
                      <a:pt x="291" y="10838"/>
                    </a:lnTo>
                    <a:lnTo>
                      <a:pt x="0" y="10156"/>
                    </a:lnTo>
                    <a:lnTo>
                      <a:pt x="21600" y="318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0" name="Shape"/>
              <p:cNvSpPr/>
              <p:nvPr/>
            </p:nvSpPr>
            <p:spPr>
              <a:xfrm flipH="1">
                <a:off x="0" y="3521743"/>
                <a:ext cx="1172331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" y="6224"/>
                    </a:moveTo>
                    <a:lnTo>
                      <a:pt x="809" y="12447"/>
                    </a:lnTo>
                    <a:lnTo>
                      <a:pt x="1463" y="9153"/>
                    </a:lnTo>
                    <a:lnTo>
                      <a:pt x="3388" y="9153"/>
                    </a:lnTo>
                    <a:lnTo>
                      <a:pt x="4043" y="6224"/>
                    </a:lnTo>
                    <a:lnTo>
                      <a:pt x="7912" y="6224"/>
                    </a:lnTo>
                    <a:lnTo>
                      <a:pt x="8548" y="9153"/>
                    </a:lnTo>
                    <a:lnTo>
                      <a:pt x="11763" y="9153"/>
                    </a:lnTo>
                    <a:lnTo>
                      <a:pt x="12417" y="12447"/>
                    </a:lnTo>
                    <a:lnTo>
                      <a:pt x="13707" y="12447"/>
                    </a:lnTo>
                    <a:lnTo>
                      <a:pt x="14342" y="15376"/>
                    </a:lnTo>
                    <a:lnTo>
                      <a:pt x="16441" y="15376"/>
                    </a:lnTo>
                    <a:lnTo>
                      <a:pt x="17095" y="18305"/>
                    </a:lnTo>
                    <a:lnTo>
                      <a:pt x="19020" y="18305"/>
                    </a:lnTo>
                    <a:lnTo>
                      <a:pt x="19675" y="21600"/>
                    </a:lnTo>
                    <a:lnTo>
                      <a:pt x="21600" y="21600"/>
                    </a:lnTo>
                    <a:lnTo>
                      <a:pt x="21600" y="15376"/>
                    </a:lnTo>
                    <a:lnTo>
                      <a:pt x="19675" y="15376"/>
                    </a:lnTo>
                    <a:lnTo>
                      <a:pt x="19020" y="12447"/>
                    </a:lnTo>
                    <a:lnTo>
                      <a:pt x="17095" y="12447"/>
                    </a:lnTo>
                    <a:lnTo>
                      <a:pt x="16441" y="9153"/>
                    </a:lnTo>
                    <a:lnTo>
                      <a:pt x="14342" y="9153"/>
                    </a:lnTo>
                    <a:lnTo>
                      <a:pt x="13707" y="6224"/>
                    </a:lnTo>
                    <a:lnTo>
                      <a:pt x="11763" y="6224"/>
                    </a:lnTo>
                    <a:lnTo>
                      <a:pt x="11127" y="2929"/>
                    </a:lnTo>
                    <a:lnTo>
                      <a:pt x="9202" y="2929"/>
                    </a:lnTo>
                    <a:lnTo>
                      <a:pt x="8548" y="0"/>
                    </a:lnTo>
                    <a:lnTo>
                      <a:pt x="4043" y="0"/>
                    </a:lnTo>
                    <a:lnTo>
                      <a:pt x="3388" y="2929"/>
                    </a:lnTo>
                    <a:lnTo>
                      <a:pt x="2098" y="2929"/>
                    </a:lnTo>
                    <a:lnTo>
                      <a:pt x="1463" y="6224"/>
                    </a:lnTo>
                    <a:lnTo>
                      <a:pt x="655" y="6224"/>
                    </a:lnTo>
                    <a:lnTo>
                      <a:pt x="655" y="12447"/>
                    </a:lnTo>
                    <a:lnTo>
                      <a:pt x="655" y="6224"/>
                    </a:lnTo>
                    <a:lnTo>
                      <a:pt x="0" y="9153"/>
                    </a:lnTo>
                    <a:lnTo>
                      <a:pt x="655" y="12447"/>
                    </a:lnTo>
                    <a:lnTo>
                      <a:pt x="809" y="62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1" name="Shape"/>
              <p:cNvSpPr/>
              <p:nvPr/>
            </p:nvSpPr>
            <p:spPr>
              <a:xfrm flipH="1">
                <a:off x="122248" y="3541614"/>
                <a:ext cx="1014558" cy="264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88" y="20740"/>
                    </a:moveTo>
                    <a:lnTo>
                      <a:pt x="20288" y="19211"/>
                    </a:lnTo>
                    <a:lnTo>
                      <a:pt x="19731" y="18350"/>
                    </a:lnTo>
                    <a:lnTo>
                      <a:pt x="18997" y="17586"/>
                    </a:lnTo>
                    <a:lnTo>
                      <a:pt x="18441" y="16821"/>
                    </a:lnTo>
                    <a:lnTo>
                      <a:pt x="17863" y="15961"/>
                    </a:lnTo>
                    <a:lnTo>
                      <a:pt x="17129" y="15196"/>
                    </a:lnTo>
                    <a:lnTo>
                      <a:pt x="16573" y="14336"/>
                    </a:lnTo>
                    <a:lnTo>
                      <a:pt x="15816" y="13572"/>
                    </a:lnTo>
                    <a:lnTo>
                      <a:pt x="15260" y="13572"/>
                    </a:lnTo>
                    <a:lnTo>
                      <a:pt x="14704" y="12807"/>
                    </a:lnTo>
                    <a:lnTo>
                      <a:pt x="13970" y="11947"/>
                    </a:lnTo>
                    <a:lnTo>
                      <a:pt x="13414" y="11947"/>
                    </a:lnTo>
                    <a:lnTo>
                      <a:pt x="12657" y="11182"/>
                    </a:lnTo>
                    <a:lnTo>
                      <a:pt x="12101" y="11182"/>
                    </a:lnTo>
                    <a:lnTo>
                      <a:pt x="11545" y="10418"/>
                    </a:lnTo>
                    <a:lnTo>
                      <a:pt x="10789" y="10418"/>
                    </a:lnTo>
                    <a:lnTo>
                      <a:pt x="10233" y="9558"/>
                    </a:lnTo>
                    <a:lnTo>
                      <a:pt x="9499" y="9558"/>
                    </a:lnTo>
                    <a:lnTo>
                      <a:pt x="8943" y="8793"/>
                    </a:lnTo>
                    <a:lnTo>
                      <a:pt x="8186" y="8793"/>
                    </a:lnTo>
                    <a:lnTo>
                      <a:pt x="7630" y="8028"/>
                    </a:lnTo>
                    <a:lnTo>
                      <a:pt x="6896" y="8028"/>
                    </a:lnTo>
                    <a:lnTo>
                      <a:pt x="6318" y="7168"/>
                    </a:lnTo>
                    <a:lnTo>
                      <a:pt x="5761" y="6404"/>
                    </a:lnTo>
                    <a:lnTo>
                      <a:pt x="5027" y="6404"/>
                    </a:lnTo>
                    <a:lnTo>
                      <a:pt x="4471" y="5543"/>
                    </a:lnTo>
                    <a:lnTo>
                      <a:pt x="3915" y="4779"/>
                    </a:lnTo>
                    <a:lnTo>
                      <a:pt x="3159" y="4014"/>
                    </a:lnTo>
                    <a:lnTo>
                      <a:pt x="2603" y="3154"/>
                    </a:lnTo>
                    <a:lnTo>
                      <a:pt x="2047" y="3154"/>
                    </a:lnTo>
                    <a:lnTo>
                      <a:pt x="1312" y="1625"/>
                    </a:lnTo>
                    <a:lnTo>
                      <a:pt x="734" y="765"/>
                    </a:lnTo>
                    <a:lnTo>
                      <a:pt x="178" y="0"/>
                    </a:lnTo>
                    <a:lnTo>
                      <a:pt x="0" y="1625"/>
                    </a:lnTo>
                    <a:lnTo>
                      <a:pt x="556" y="2389"/>
                    </a:lnTo>
                    <a:lnTo>
                      <a:pt x="1312" y="3154"/>
                    </a:lnTo>
                    <a:lnTo>
                      <a:pt x="1869" y="4014"/>
                    </a:lnTo>
                    <a:lnTo>
                      <a:pt x="2425" y="4779"/>
                    </a:lnTo>
                    <a:lnTo>
                      <a:pt x="3159" y="5543"/>
                    </a:lnTo>
                    <a:lnTo>
                      <a:pt x="3715" y="6404"/>
                    </a:lnTo>
                    <a:lnTo>
                      <a:pt x="4471" y="7168"/>
                    </a:lnTo>
                    <a:lnTo>
                      <a:pt x="5027" y="8028"/>
                    </a:lnTo>
                    <a:lnTo>
                      <a:pt x="5584" y="8028"/>
                    </a:lnTo>
                    <a:lnTo>
                      <a:pt x="6318" y="8793"/>
                    </a:lnTo>
                    <a:lnTo>
                      <a:pt x="6896" y="9558"/>
                    </a:lnTo>
                    <a:lnTo>
                      <a:pt x="7630" y="9558"/>
                    </a:lnTo>
                    <a:lnTo>
                      <a:pt x="8186" y="10418"/>
                    </a:lnTo>
                    <a:lnTo>
                      <a:pt x="8943" y="10418"/>
                    </a:lnTo>
                    <a:lnTo>
                      <a:pt x="9499" y="11182"/>
                    </a:lnTo>
                    <a:lnTo>
                      <a:pt x="10233" y="11182"/>
                    </a:lnTo>
                    <a:lnTo>
                      <a:pt x="10789" y="11947"/>
                    </a:lnTo>
                    <a:lnTo>
                      <a:pt x="11345" y="11947"/>
                    </a:lnTo>
                    <a:lnTo>
                      <a:pt x="12101" y="12807"/>
                    </a:lnTo>
                    <a:lnTo>
                      <a:pt x="12657" y="12807"/>
                    </a:lnTo>
                    <a:lnTo>
                      <a:pt x="13414" y="13572"/>
                    </a:lnTo>
                    <a:lnTo>
                      <a:pt x="13970" y="13572"/>
                    </a:lnTo>
                    <a:lnTo>
                      <a:pt x="14704" y="14336"/>
                    </a:lnTo>
                    <a:lnTo>
                      <a:pt x="15260" y="15196"/>
                    </a:lnTo>
                    <a:lnTo>
                      <a:pt x="15816" y="15196"/>
                    </a:lnTo>
                    <a:lnTo>
                      <a:pt x="16372" y="15961"/>
                    </a:lnTo>
                    <a:lnTo>
                      <a:pt x="17129" y="16821"/>
                    </a:lnTo>
                    <a:lnTo>
                      <a:pt x="17685" y="17586"/>
                    </a:lnTo>
                    <a:lnTo>
                      <a:pt x="18441" y="18350"/>
                    </a:lnTo>
                    <a:lnTo>
                      <a:pt x="18997" y="19211"/>
                    </a:lnTo>
                    <a:lnTo>
                      <a:pt x="20110" y="20740"/>
                    </a:lnTo>
                    <a:lnTo>
                      <a:pt x="20288" y="19211"/>
                    </a:lnTo>
                    <a:lnTo>
                      <a:pt x="20288" y="20740"/>
                    </a:lnTo>
                    <a:lnTo>
                      <a:pt x="21600" y="21600"/>
                    </a:lnTo>
                    <a:lnTo>
                      <a:pt x="20288" y="19211"/>
                    </a:lnTo>
                    <a:lnTo>
                      <a:pt x="20288" y="2074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2" name="Shape"/>
              <p:cNvSpPr/>
              <p:nvPr/>
            </p:nvSpPr>
            <p:spPr>
              <a:xfrm flipH="1">
                <a:off x="183896" y="3600056"/>
                <a:ext cx="1425187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" y="0"/>
                    </a:moveTo>
                    <a:lnTo>
                      <a:pt x="934" y="2199"/>
                    </a:lnTo>
                    <a:lnTo>
                      <a:pt x="2249" y="2199"/>
                    </a:lnTo>
                    <a:lnTo>
                      <a:pt x="2914" y="3234"/>
                    </a:lnTo>
                    <a:lnTo>
                      <a:pt x="4244" y="3234"/>
                    </a:lnTo>
                    <a:lnTo>
                      <a:pt x="4909" y="4398"/>
                    </a:lnTo>
                    <a:lnTo>
                      <a:pt x="5432" y="4398"/>
                    </a:lnTo>
                    <a:lnTo>
                      <a:pt x="6097" y="5432"/>
                    </a:lnTo>
                    <a:lnTo>
                      <a:pt x="6762" y="5432"/>
                    </a:lnTo>
                    <a:lnTo>
                      <a:pt x="7427" y="6467"/>
                    </a:lnTo>
                    <a:lnTo>
                      <a:pt x="8092" y="6467"/>
                    </a:lnTo>
                    <a:lnTo>
                      <a:pt x="8741" y="7631"/>
                    </a:lnTo>
                    <a:lnTo>
                      <a:pt x="9406" y="7631"/>
                    </a:lnTo>
                    <a:lnTo>
                      <a:pt x="9945" y="8666"/>
                    </a:lnTo>
                    <a:lnTo>
                      <a:pt x="10610" y="8666"/>
                    </a:lnTo>
                    <a:lnTo>
                      <a:pt x="11259" y="9701"/>
                    </a:lnTo>
                    <a:lnTo>
                      <a:pt x="11924" y="10865"/>
                    </a:lnTo>
                    <a:lnTo>
                      <a:pt x="12589" y="10865"/>
                    </a:lnTo>
                    <a:lnTo>
                      <a:pt x="13255" y="11899"/>
                    </a:lnTo>
                    <a:lnTo>
                      <a:pt x="13777" y="12934"/>
                    </a:lnTo>
                    <a:lnTo>
                      <a:pt x="14442" y="12934"/>
                    </a:lnTo>
                    <a:lnTo>
                      <a:pt x="15107" y="14098"/>
                    </a:lnTo>
                    <a:lnTo>
                      <a:pt x="15772" y="15133"/>
                    </a:lnTo>
                    <a:lnTo>
                      <a:pt x="16438" y="16297"/>
                    </a:lnTo>
                    <a:lnTo>
                      <a:pt x="17103" y="16297"/>
                    </a:lnTo>
                    <a:lnTo>
                      <a:pt x="17625" y="17332"/>
                    </a:lnTo>
                    <a:lnTo>
                      <a:pt x="18290" y="18366"/>
                    </a:lnTo>
                    <a:lnTo>
                      <a:pt x="18955" y="18366"/>
                    </a:lnTo>
                    <a:lnTo>
                      <a:pt x="19621" y="19531"/>
                    </a:lnTo>
                    <a:lnTo>
                      <a:pt x="20286" y="20565"/>
                    </a:lnTo>
                    <a:lnTo>
                      <a:pt x="20935" y="21600"/>
                    </a:lnTo>
                    <a:lnTo>
                      <a:pt x="21600" y="21600"/>
                    </a:lnTo>
                    <a:lnTo>
                      <a:pt x="21600" y="19531"/>
                    </a:lnTo>
                    <a:lnTo>
                      <a:pt x="20935" y="19531"/>
                    </a:lnTo>
                    <a:lnTo>
                      <a:pt x="20286" y="18366"/>
                    </a:lnTo>
                    <a:lnTo>
                      <a:pt x="19621" y="17332"/>
                    </a:lnTo>
                    <a:lnTo>
                      <a:pt x="18955" y="17332"/>
                    </a:lnTo>
                    <a:lnTo>
                      <a:pt x="18417" y="16297"/>
                    </a:lnTo>
                    <a:lnTo>
                      <a:pt x="17768" y="15133"/>
                    </a:lnTo>
                    <a:lnTo>
                      <a:pt x="17103" y="14098"/>
                    </a:lnTo>
                    <a:lnTo>
                      <a:pt x="16438" y="14098"/>
                    </a:lnTo>
                    <a:lnTo>
                      <a:pt x="15772" y="12934"/>
                    </a:lnTo>
                    <a:lnTo>
                      <a:pt x="15107" y="11899"/>
                    </a:lnTo>
                    <a:lnTo>
                      <a:pt x="14442" y="11899"/>
                    </a:lnTo>
                    <a:lnTo>
                      <a:pt x="13920" y="10865"/>
                    </a:lnTo>
                    <a:lnTo>
                      <a:pt x="13255" y="9701"/>
                    </a:lnTo>
                    <a:lnTo>
                      <a:pt x="12589" y="8666"/>
                    </a:lnTo>
                    <a:lnTo>
                      <a:pt x="11924" y="8666"/>
                    </a:lnTo>
                    <a:lnTo>
                      <a:pt x="11259" y="7631"/>
                    </a:lnTo>
                    <a:lnTo>
                      <a:pt x="10610" y="6467"/>
                    </a:lnTo>
                    <a:lnTo>
                      <a:pt x="10072" y="6467"/>
                    </a:lnTo>
                    <a:lnTo>
                      <a:pt x="9406" y="5432"/>
                    </a:lnTo>
                    <a:lnTo>
                      <a:pt x="8741" y="5432"/>
                    </a:lnTo>
                    <a:lnTo>
                      <a:pt x="8092" y="4398"/>
                    </a:lnTo>
                    <a:lnTo>
                      <a:pt x="7427" y="4398"/>
                    </a:lnTo>
                    <a:lnTo>
                      <a:pt x="6762" y="3234"/>
                    </a:lnTo>
                    <a:lnTo>
                      <a:pt x="6097" y="3234"/>
                    </a:lnTo>
                    <a:lnTo>
                      <a:pt x="5432" y="2199"/>
                    </a:lnTo>
                    <a:lnTo>
                      <a:pt x="4244" y="2199"/>
                    </a:lnTo>
                    <a:lnTo>
                      <a:pt x="3579" y="1035"/>
                    </a:lnTo>
                    <a:lnTo>
                      <a:pt x="2249" y="1035"/>
                    </a:lnTo>
                    <a:lnTo>
                      <a:pt x="1584" y="0"/>
                    </a:lnTo>
                    <a:lnTo>
                      <a:pt x="934" y="0"/>
                    </a:lnTo>
                    <a:lnTo>
                      <a:pt x="934" y="2199"/>
                    </a:lnTo>
                    <a:lnTo>
                      <a:pt x="934" y="0"/>
                    </a:lnTo>
                    <a:lnTo>
                      <a:pt x="0" y="0"/>
                    </a:lnTo>
                    <a:lnTo>
                      <a:pt x="934" y="2199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3" name="Shape"/>
              <p:cNvSpPr/>
              <p:nvPr/>
            </p:nvSpPr>
            <p:spPr>
              <a:xfrm flipH="1">
                <a:off x="716772" y="3600056"/>
                <a:ext cx="830664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9604"/>
                    </a:lnTo>
                    <a:lnTo>
                      <a:pt x="20921" y="18665"/>
                    </a:lnTo>
                    <a:lnTo>
                      <a:pt x="20214" y="18665"/>
                    </a:lnTo>
                    <a:lnTo>
                      <a:pt x="19535" y="17726"/>
                    </a:lnTo>
                    <a:lnTo>
                      <a:pt x="18856" y="17726"/>
                    </a:lnTo>
                    <a:lnTo>
                      <a:pt x="18177" y="16670"/>
                    </a:lnTo>
                    <a:lnTo>
                      <a:pt x="17497" y="16670"/>
                    </a:lnTo>
                    <a:lnTo>
                      <a:pt x="16818" y="15730"/>
                    </a:lnTo>
                    <a:lnTo>
                      <a:pt x="16139" y="15730"/>
                    </a:lnTo>
                    <a:lnTo>
                      <a:pt x="15460" y="14791"/>
                    </a:lnTo>
                    <a:lnTo>
                      <a:pt x="14780" y="13735"/>
                    </a:lnTo>
                    <a:lnTo>
                      <a:pt x="14074" y="13735"/>
                    </a:lnTo>
                    <a:lnTo>
                      <a:pt x="13395" y="12796"/>
                    </a:lnTo>
                    <a:lnTo>
                      <a:pt x="12715" y="12796"/>
                    </a:lnTo>
                    <a:lnTo>
                      <a:pt x="12036" y="11739"/>
                    </a:lnTo>
                    <a:lnTo>
                      <a:pt x="11357" y="10800"/>
                    </a:lnTo>
                    <a:lnTo>
                      <a:pt x="10678" y="10800"/>
                    </a:lnTo>
                    <a:lnTo>
                      <a:pt x="9998" y="9861"/>
                    </a:lnTo>
                    <a:lnTo>
                      <a:pt x="9319" y="9861"/>
                    </a:lnTo>
                    <a:lnTo>
                      <a:pt x="8640" y="8804"/>
                    </a:lnTo>
                    <a:lnTo>
                      <a:pt x="8178" y="7865"/>
                    </a:lnTo>
                    <a:lnTo>
                      <a:pt x="7499" y="7865"/>
                    </a:lnTo>
                    <a:lnTo>
                      <a:pt x="6820" y="6926"/>
                    </a:lnTo>
                    <a:lnTo>
                      <a:pt x="6140" y="6926"/>
                    </a:lnTo>
                    <a:lnTo>
                      <a:pt x="5434" y="5870"/>
                    </a:lnTo>
                    <a:lnTo>
                      <a:pt x="4755" y="4930"/>
                    </a:lnTo>
                    <a:lnTo>
                      <a:pt x="4075" y="4930"/>
                    </a:lnTo>
                    <a:lnTo>
                      <a:pt x="3396" y="3991"/>
                    </a:lnTo>
                    <a:lnTo>
                      <a:pt x="2717" y="2935"/>
                    </a:lnTo>
                    <a:lnTo>
                      <a:pt x="2038" y="1996"/>
                    </a:lnTo>
                    <a:lnTo>
                      <a:pt x="1358" y="1996"/>
                    </a:lnTo>
                    <a:lnTo>
                      <a:pt x="679" y="939"/>
                    </a:lnTo>
                    <a:lnTo>
                      <a:pt x="217" y="0"/>
                    </a:lnTo>
                    <a:lnTo>
                      <a:pt x="0" y="1996"/>
                    </a:lnTo>
                    <a:lnTo>
                      <a:pt x="679" y="2935"/>
                    </a:lnTo>
                    <a:lnTo>
                      <a:pt x="1358" y="3991"/>
                    </a:lnTo>
                    <a:lnTo>
                      <a:pt x="2038" y="3991"/>
                    </a:lnTo>
                    <a:lnTo>
                      <a:pt x="3396" y="5870"/>
                    </a:lnTo>
                    <a:lnTo>
                      <a:pt x="4075" y="5870"/>
                    </a:lnTo>
                    <a:lnTo>
                      <a:pt x="4755" y="6926"/>
                    </a:lnTo>
                    <a:lnTo>
                      <a:pt x="5217" y="7865"/>
                    </a:lnTo>
                    <a:lnTo>
                      <a:pt x="5896" y="7865"/>
                    </a:lnTo>
                    <a:lnTo>
                      <a:pt x="6575" y="8804"/>
                    </a:lnTo>
                    <a:lnTo>
                      <a:pt x="7254" y="9861"/>
                    </a:lnTo>
                    <a:lnTo>
                      <a:pt x="7934" y="9861"/>
                    </a:lnTo>
                    <a:lnTo>
                      <a:pt x="8640" y="10800"/>
                    </a:lnTo>
                    <a:lnTo>
                      <a:pt x="9319" y="11739"/>
                    </a:lnTo>
                    <a:lnTo>
                      <a:pt x="9998" y="11739"/>
                    </a:lnTo>
                    <a:lnTo>
                      <a:pt x="10678" y="12796"/>
                    </a:lnTo>
                    <a:lnTo>
                      <a:pt x="11357" y="12796"/>
                    </a:lnTo>
                    <a:lnTo>
                      <a:pt x="12036" y="13735"/>
                    </a:lnTo>
                    <a:lnTo>
                      <a:pt x="12715" y="14791"/>
                    </a:lnTo>
                    <a:lnTo>
                      <a:pt x="13395" y="14791"/>
                    </a:lnTo>
                    <a:lnTo>
                      <a:pt x="14074" y="15730"/>
                    </a:lnTo>
                    <a:lnTo>
                      <a:pt x="14780" y="15730"/>
                    </a:lnTo>
                    <a:lnTo>
                      <a:pt x="15460" y="16670"/>
                    </a:lnTo>
                    <a:lnTo>
                      <a:pt x="16139" y="16670"/>
                    </a:lnTo>
                    <a:lnTo>
                      <a:pt x="16818" y="17726"/>
                    </a:lnTo>
                    <a:lnTo>
                      <a:pt x="17497" y="18665"/>
                    </a:lnTo>
                    <a:lnTo>
                      <a:pt x="18177" y="18665"/>
                    </a:lnTo>
                    <a:lnTo>
                      <a:pt x="18856" y="19604"/>
                    </a:lnTo>
                    <a:lnTo>
                      <a:pt x="19535" y="19604"/>
                    </a:lnTo>
                    <a:lnTo>
                      <a:pt x="20214" y="20661"/>
                    </a:lnTo>
                    <a:lnTo>
                      <a:pt x="20921" y="20661"/>
                    </a:lnTo>
                    <a:lnTo>
                      <a:pt x="21600" y="21600"/>
                    </a:lnTo>
                    <a:lnTo>
                      <a:pt x="21600" y="196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4" name="Shape"/>
              <p:cNvSpPr/>
              <p:nvPr/>
            </p:nvSpPr>
            <p:spPr>
              <a:xfrm flipH="1">
                <a:off x="716772" y="3619927"/>
                <a:ext cx="1364586" cy="195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99"/>
                    </a:lnTo>
                    <a:lnTo>
                      <a:pt x="1389" y="2199"/>
                    </a:lnTo>
                    <a:lnTo>
                      <a:pt x="2084" y="3234"/>
                    </a:lnTo>
                    <a:lnTo>
                      <a:pt x="4151" y="3234"/>
                    </a:lnTo>
                    <a:lnTo>
                      <a:pt x="4846" y="4268"/>
                    </a:lnTo>
                    <a:lnTo>
                      <a:pt x="5392" y="4268"/>
                    </a:lnTo>
                    <a:lnTo>
                      <a:pt x="6086" y="5432"/>
                    </a:lnTo>
                    <a:lnTo>
                      <a:pt x="7476" y="5432"/>
                    </a:lnTo>
                    <a:lnTo>
                      <a:pt x="8170" y="6467"/>
                    </a:lnTo>
                    <a:lnTo>
                      <a:pt x="8865" y="6467"/>
                    </a:lnTo>
                    <a:lnTo>
                      <a:pt x="9543" y="7502"/>
                    </a:lnTo>
                    <a:lnTo>
                      <a:pt x="10238" y="7502"/>
                    </a:lnTo>
                    <a:lnTo>
                      <a:pt x="10800" y="8666"/>
                    </a:lnTo>
                    <a:lnTo>
                      <a:pt x="11495" y="8666"/>
                    </a:lnTo>
                    <a:lnTo>
                      <a:pt x="12189" y="9701"/>
                    </a:lnTo>
                    <a:lnTo>
                      <a:pt x="12867" y="9701"/>
                    </a:lnTo>
                    <a:lnTo>
                      <a:pt x="13562" y="10735"/>
                    </a:lnTo>
                    <a:lnTo>
                      <a:pt x="14124" y="11899"/>
                    </a:lnTo>
                    <a:lnTo>
                      <a:pt x="14819" y="12934"/>
                    </a:lnTo>
                    <a:lnTo>
                      <a:pt x="15497" y="12934"/>
                    </a:lnTo>
                    <a:lnTo>
                      <a:pt x="16192" y="14098"/>
                    </a:lnTo>
                    <a:lnTo>
                      <a:pt x="17581" y="16168"/>
                    </a:lnTo>
                    <a:lnTo>
                      <a:pt x="18127" y="16168"/>
                    </a:lnTo>
                    <a:lnTo>
                      <a:pt x="18821" y="17332"/>
                    </a:lnTo>
                    <a:lnTo>
                      <a:pt x="20211" y="19401"/>
                    </a:lnTo>
                    <a:lnTo>
                      <a:pt x="20905" y="20565"/>
                    </a:lnTo>
                    <a:lnTo>
                      <a:pt x="21600" y="21600"/>
                    </a:lnTo>
                    <a:lnTo>
                      <a:pt x="21600" y="19401"/>
                    </a:lnTo>
                    <a:lnTo>
                      <a:pt x="20211" y="17332"/>
                    </a:lnTo>
                    <a:lnTo>
                      <a:pt x="19516" y="16168"/>
                    </a:lnTo>
                    <a:lnTo>
                      <a:pt x="18970" y="15133"/>
                    </a:lnTo>
                    <a:lnTo>
                      <a:pt x="18276" y="14098"/>
                    </a:lnTo>
                    <a:lnTo>
                      <a:pt x="17581" y="14098"/>
                    </a:lnTo>
                    <a:lnTo>
                      <a:pt x="16886" y="12934"/>
                    </a:lnTo>
                    <a:lnTo>
                      <a:pt x="16192" y="11899"/>
                    </a:lnTo>
                    <a:lnTo>
                      <a:pt x="15497" y="10735"/>
                    </a:lnTo>
                    <a:lnTo>
                      <a:pt x="14951" y="10735"/>
                    </a:lnTo>
                    <a:lnTo>
                      <a:pt x="13562" y="8666"/>
                    </a:lnTo>
                    <a:lnTo>
                      <a:pt x="12867" y="8666"/>
                    </a:lnTo>
                    <a:lnTo>
                      <a:pt x="12189" y="7502"/>
                    </a:lnTo>
                    <a:lnTo>
                      <a:pt x="11495" y="6467"/>
                    </a:lnTo>
                    <a:lnTo>
                      <a:pt x="10800" y="6467"/>
                    </a:lnTo>
                    <a:lnTo>
                      <a:pt x="10238" y="5432"/>
                    </a:lnTo>
                    <a:lnTo>
                      <a:pt x="9543" y="5432"/>
                    </a:lnTo>
                    <a:lnTo>
                      <a:pt x="8865" y="4268"/>
                    </a:lnTo>
                    <a:lnTo>
                      <a:pt x="8170" y="4268"/>
                    </a:lnTo>
                    <a:lnTo>
                      <a:pt x="7476" y="3234"/>
                    </a:lnTo>
                    <a:lnTo>
                      <a:pt x="6086" y="3234"/>
                    </a:lnTo>
                    <a:lnTo>
                      <a:pt x="5392" y="2199"/>
                    </a:lnTo>
                    <a:lnTo>
                      <a:pt x="4151" y="2199"/>
                    </a:lnTo>
                    <a:lnTo>
                      <a:pt x="3457" y="1035"/>
                    </a:lnTo>
                    <a:lnTo>
                      <a:pt x="2084" y="1035"/>
                    </a:lnTo>
                    <a:lnTo>
                      <a:pt x="1389" y="0"/>
                    </a:lnTo>
                    <a:lnTo>
                      <a:pt x="0" y="0"/>
                    </a:lnTo>
                    <a:lnTo>
                      <a:pt x="0" y="2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5" name="Shape"/>
              <p:cNvSpPr/>
              <p:nvPr/>
            </p:nvSpPr>
            <p:spPr>
              <a:xfrm flipH="1">
                <a:off x="1145164" y="3619927"/>
                <a:ext cx="936194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85" y="20661"/>
                    </a:moveTo>
                    <a:lnTo>
                      <a:pt x="20178" y="19604"/>
                    </a:lnTo>
                    <a:lnTo>
                      <a:pt x="19358" y="17609"/>
                    </a:lnTo>
                    <a:lnTo>
                      <a:pt x="18755" y="17609"/>
                    </a:lnTo>
                    <a:lnTo>
                      <a:pt x="17550" y="15730"/>
                    </a:lnTo>
                    <a:lnTo>
                      <a:pt x="16947" y="14674"/>
                    </a:lnTo>
                    <a:lnTo>
                      <a:pt x="15742" y="12796"/>
                    </a:lnTo>
                    <a:lnTo>
                      <a:pt x="15139" y="11739"/>
                    </a:lnTo>
                    <a:lnTo>
                      <a:pt x="14537" y="11739"/>
                    </a:lnTo>
                    <a:lnTo>
                      <a:pt x="13910" y="10800"/>
                    </a:lnTo>
                    <a:lnTo>
                      <a:pt x="13307" y="9743"/>
                    </a:lnTo>
                    <a:lnTo>
                      <a:pt x="12704" y="9743"/>
                    </a:lnTo>
                    <a:lnTo>
                      <a:pt x="12102" y="8804"/>
                    </a:lnTo>
                    <a:lnTo>
                      <a:pt x="11499" y="8804"/>
                    </a:lnTo>
                    <a:lnTo>
                      <a:pt x="10896" y="7865"/>
                    </a:lnTo>
                    <a:lnTo>
                      <a:pt x="10077" y="7865"/>
                    </a:lnTo>
                    <a:lnTo>
                      <a:pt x="9474" y="6809"/>
                    </a:lnTo>
                    <a:lnTo>
                      <a:pt x="8871" y="6809"/>
                    </a:lnTo>
                    <a:lnTo>
                      <a:pt x="8269" y="5870"/>
                    </a:lnTo>
                    <a:lnTo>
                      <a:pt x="7666" y="5870"/>
                    </a:lnTo>
                    <a:lnTo>
                      <a:pt x="7063" y="4930"/>
                    </a:lnTo>
                    <a:lnTo>
                      <a:pt x="6461" y="4930"/>
                    </a:lnTo>
                    <a:lnTo>
                      <a:pt x="5858" y="3874"/>
                    </a:lnTo>
                    <a:lnTo>
                      <a:pt x="5038" y="3874"/>
                    </a:lnTo>
                    <a:lnTo>
                      <a:pt x="4436" y="2935"/>
                    </a:lnTo>
                    <a:lnTo>
                      <a:pt x="3230" y="2935"/>
                    </a:lnTo>
                    <a:lnTo>
                      <a:pt x="2628" y="1996"/>
                    </a:lnTo>
                    <a:lnTo>
                      <a:pt x="2025" y="939"/>
                    </a:lnTo>
                    <a:lnTo>
                      <a:pt x="1422" y="939"/>
                    </a:lnTo>
                    <a:lnTo>
                      <a:pt x="796" y="0"/>
                    </a:lnTo>
                    <a:lnTo>
                      <a:pt x="0" y="0"/>
                    </a:lnTo>
                    <a:lnTo>
                      <a:pt x="0" y="1996"/>
                    </a:lnTo>
                    <a:lnTo>
                      <a:pt x="603" y="1996"/>
                    </a:lnTo>
                    <a:lnTo>
                      <a:pt x="1205" y="2935"/>
                    </a:lnTo>
                    <a:lnTo>
                      <a:pt x="2025" y="2935"/>
                    </a:lnTo>
                    <a:lnTo>
                      <a:pt x="2628" y="3874"/>
                    </a:lnTo>
                    <a:lnTo>
                      <a:pt x="3230" y="3874"/>
                    </a:lnTo>
                    <a:lnTo>
                      <a:pt x="3833" y="4930"/>
                    </a:lnTo>
                    <a:lnTo>
                      <a:pt x="4436" y="4930"/>
                    </a:lnTo>
                    <a:lnTo>
                      <a:pt x="5038" y="5870"/>
                    </a:lnTo>
                    <a:lnTo>
                      <a:pt x="5641" y="5870"/>
                    </a:lnTo>
                    <a:lnTo>
                      <a:pt x="6244" y="6809"/>
                    </a:lnTo>
                    <a:lnTo>
                      <a:pt x="7063" y="6809"/>
                    </a:lnTo>
                    <a:lnTo>
                      <a:pt x="7666" y="7865"/>
                    </a:lnTo>
                    <a:lnTo>
                      <a:pt x="8269" y="7865"/>
                    </a:lnTo>
                    <a:lnTo>
                      <a:pt x="8871" y="8804"/>
                    </a:lnTo>
                    <a:lnTo>
                      <a:pt x="9474" y="8804"/>
                    </a:lnTo>
                    <a:lnTo>
                      <a:pt x="10077" y="9743"/>
                    </a:lnTo>
                    <a:lnTo>
                      <a:pt x="10704" y="9743"/>
                    </a:lnTo>
                    <a:lnTo>
                      <a:pt x="11306" y="10800"/>
                    </a:lnTo>
                    <a:lnTo>
                      <a:pt x="12102" y="10800"/>
                    </a:lnTo>
                    <a:lnTo>
                      <a:pt x="12704" y="11739"/>
                    </a:lnTo>
                    <a:lnTo>
                      <a:pt x="13307" y="11739"/>
                    </a:lnTo>
                    <a:lnTo>
                      <a:pt x="13910" y="12796"/>
                    </a:lnTo>
                    <a:lnTo>
                      <a:pt x="14537" y="13735"/>
                    </a:lnTo>
                    <a:lnTo>
                      <a:pt x="15139" y="13735"/>
                    </a:lnTo>
                    <a:lnTo>
                      <a:pt x="15742" y="14674"/>
                    </a:lnTo>
                    <a:lnTo>
                      <a:pt x="16345" y="15730"/>
                    </a:lnTo>
                    <a:lnTo>
                      <a:pt x="17550" y="17609"/>
                    </a:lnTo>
                    <a:lnTo>
                      <a:pt x="18153" y="17609"/>
                    </a:lnTo>
                    <a:lnTo>
                      <a:pt x="18755" y="18665"/>
                    </a:lnTo>
                    <a:lnTo>
                      <a:pt x="19358" y="19604"/>
                    </a:lnTo>
                    <a:lnTo>
                      <a:pt x="19985" y="20661"/>
                    </a:lnTo>
                    <a:lnTo>
                      <a:pt x="19985" y="19604"/>
                    </a:lnTo>
                    <a:lnTo>
                      <a:pt x="19985" y="20661"/>
                    </a:lnTo>
                    <a:lnTo>
                      <a:pt x="21600" y="21600"/>
                    </a:lnTo>
                    <a:lnTo>
                      <a:pt x="20178" y="19604"/>
                    </a:lnTo>
                    <a:lnTo>
                      <a:pt x="19985" y="2066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6" name="Shape"/>
              <p:cNvSpPr/>
              <p:nvPr/>
            </p:nvSpPr>
            <p:spPr>
              <a:xfrm flipH="1">
                <a:off x="1215170" y="3707590"/>
                <a:ext cx="1233978" cy="118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636"/>
                    </a:lnTo>
                    <a:lnTo>
                      <a:pt x="6127" y="3636"/>
                    </a:lnTo>
                    <a:lnTo>
                      <a:pt x="6749" y="5347"/>
                    </a:lnTo>
                    <a:lnTo>
                      <a:pt x="8742" y="5347"/>
                    </a:lnTo>
                    <a:lnTo>
                      <a:pt x="9492" y="7271"/>
                    </a:lnTo>
                    <a:lnTo>
                      <a:pt x="10882" y="7271"/>
                    </a:lnTo>
                    <a:lnTo>
                      <a:pt x="11486" y="8982"/>
                    </a:lnTo>
                    <a:lnTo>
                      <a:pt x="12254" y="8982"/>
                    </a:lnTo>
                    <a:lnTo>
                      <a:pt x="12876" y="10693"/>
                    </a:lnTo>
                    <a:lnTo>
                      <a:pt x="13479" y="10693"/>
                    </a:lnTo>
                    <a:lnTo>
                      <a:pt x="14248" y="12618"/>
                    </a:lnTo>
                    <a:lnTo>
                      <a:pt x="14851" y="12618"/>
                    </a:lnTo>
                    <a:lnTo>
                      <a:pt x="15619" y="14329"/>
                    </a:lnTo>
                    <a:lnTo>
                      <a:pt x="16241" y="14329"/>
                    </a:lnTo>
                    <a:lnTo>
                      <a:pt x="16845" y="16040"/>
                    </a:lnTo>
                    <a:lnTo>
                      <a:pt x="17613" y="16040"/>
                    </a:lnTo>
                    <a:lnTo>
                      <a:pt x="18216" y="17964"/>
                    </a:lnTo>
                    <a:lnTo>
                      <a:pt x="18985" y="17964"/>
                    </a:lnTo>
                    <a:lnTo>
                      <a:pt x="19606" y="19675"/>
                    </a:lnTo>
                    <a:lnTo>
                      <a:pt x="20210" y="19675"/>
                    </a:lnTo>
                    <a:lnTo>
                      <a:pt x="20978" y="21600"/>
                    </a:lnTo>
                    <a:lnTo>
                      <a:pt x="21600" y="21600"/>
                    </a:lnTo>
                    <a:lnTo>
                      <a:pt x="21600" y="19675"/>
                    </a:lnTo>
                    <a:lnTo>
                      <a:pt x="20978" y="17964"/>
                    </a:lnTo>
                    <a:lnTo>
                      <a:pt x="20375" y="16040"/>
                    </a:lnTo>
                    <a:lnTo>
                      <a:pt x="19606" y="16040"/>
                    </a:lnTo>
                    <a:lnTo>
                      <a:pt x="18985" y="14329"/>
                    </a:lnTo>
                    <a:lnTo>
                      <a:pt x="18216" y="14329"/>
                    </a:lnTo>
                    <a:lnTo>
                      <a:pt x="17613" y="12618"/>
                    </a:lnTo>
                    <a:lnTo>
                      <a:pt x="16991" y="12618"/>
                    </a:lnTo>
                    <a:lnTo>
                      <a:pt x="16241" y="10693"/>
                    </a:lnTo>
                    <a:lnTo>
                      <a:pt x="15619" y="10693"/>
                    </a:lnTo>
                    <a:lnTo>
                      <a:pt x="14851" y="8982"/>
                    </a:lnTo>
                    <a:lnTo>
                      <a:pt x="14248" y="8982"/>
                    </a:lnTo>
                    <a:lnTo>
                      <a:pt x="13479" y="7271"/>
                    </a:lnTo>
                    <a:lnTo>
                      <a:pt x="12876" y="7271"/>
                    </a:lnTo>
                    <a:lnTo>
                      <a:pt x="12254" y="5347"/>
                    </a:lnTo>
                    <a:lnTo>
                      <a:pt x="10882" y="5347"/>
                    </a:lnTo>
                    <a:lnTo>
                      <a:pt x="10114" y="3636"/>
                    </a:lnTo>
                    <a:lnTo>
                      <a:pt x="9492" y="3636"/>
                    </a:lnTo>
                    <a:lnTo>
                      <a:pt x="8742" y="1711"/>
                    </a:lnTo>
                    <a:lnTo>
                      <a:pt x="6749" y="1711"/>
                    </a:lnTo>
                    <a:lnTo>
                      <a:pt x="6127" y="0"/>
                    </a:lnTo>
                    <a:lnTo>
                      <a:pt x="0" y="0"/>
                    </a:lnTo>
                    <a:lnTo>
                      <a:pt x="0" y="3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7" name="Shape"/>
              <p:cNvSpPr/>
              <p:nvPr/>
            </p:nvSpPr>
            <p:spPr>
              <a:xfrm flipH="1">
                <a:off x="1705208" y="3707590"/>
                <a:ext cx="743940" cy="165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19166"/>
                    </a:lnTo>
                    <a:lnTo>
                      <a:pt x="21084" y="19166"/>
                    </a:lnTo>
                    <a:lnTo>
                      <a:pt x="20326" y="17797"/>
                    </a:lnTo>
                    <a:lnTo>
                      <a:pt x="19567" y="17797"/>
                    </a:lnTo>
                    <a:lnTo>
                      <a:pt x="19052" y="16580"/>
                    </a:lnTo>
                    <a:lnTo>
                      <a:pt x="18293" y="16580"/>
                    </a:lnTo>
                    <a:lnTo>
                      <a:pt x="17535" y="15363"/>
                    </a:lnTo>
                    <a:lnTo>
                      <a:pt x="16776" y="15363"/>
                    </a:lnTo>
                    <a:lnTo>
                      <a:pt x="16261" y="13994"/>
                    </a:lnTo>
                    <a:lnTo>
                      <a:pt x="15502" y="13994"/>
                    </a:lnTo>
                    <a:lnTo>
                      <a:pt x="14987" y="12777"/>
                    </a:lnTo>
                    <a:lnTo>
                      <a:pt x="14228" y="12777"/>
                    </a:lnTo>
                    <a:lnTo>
                      <a:pt x="13470" y="11408"/>
                    </a:lnTo>
                    <a:lnTo>
                      <a:pt x="12954" y="11408"/>
                    </a:lnTo>
                    <a:lnTo>
                      <a:pt x="11437" y="8975"/>
                    </a:lnTo>
                    <a:lnTo>
                      <a:pt x="10921" y="8975"/>
                    </a:lnTo>
                    <a:lnTo>
                      <a:pt x="10163" y="7606"/>
                    </a:lnTo>
                    <a:lnTo>
                      <a:pt x="9404" y="7606"/>
                    </a:lnTo>
                    <a:lnTo>
                      <a:pt x="8889" y="6389"/>
                    </a:lnTo>
                    <a:lnTo>
                      <a:pt x="8130" y="6389"/>
                    </a:lnTo>
                    <a:lnTo>
                      <a:pt x="7372" y="5172"/>
                    </a:lnTo>
                    <a:lnTo>
                      <a:pt x="6856" y="5172"/>
                    </a:lnTo>
                    <a:lnTo>
                      <a:pt x="6098" y="3803"/>
                    </a:lnTo>
                    <a:lnTo>
                      <a:pt x="5339" y="3803"/>
                    </a:lnTo>
                    <a:lnTo>
                      <a:pt x="4824" y="2586"/>
                    </a:lnTo>
                    <a:lnTo>
                      <a:pt x="4065" y="2586"/>
                    </a:lnTo>
                    <a:lnTo>
                      <a:pt x="3307" y="1217"/>
                    </a:lnTo>
                    <a:lnTo>
                      <a:pt x="2033" y="1217"/>
                    </a:lnTo>
                    <a:lnTo>
                      <a:pt x="1274" y="0"/>
                    </a:lnTo>
                    <a:lnTo>
                      <a:pt x="0" y="0"/>
                    </a:lnTo>
                    <a:lnTo>
                      <a:pt x="0" y="2586"/>
                    </a:lnTo>
                    <a:lnTo>
                      <a:pt x="1274" y="2586"/>
                    </a:lnTo>
                    <a:lnTo>
                      <a:pt x="2033" y="3803"/>
                    </a:lnTo>
                    <a:lnTo>
                      <a:pt x="3307" y="3803"/>
                    </a:lnTo>
                    <a:lnTo>
                      <a:pt x="4065" y="5172"/>
                    </a:lnTo>
                    <a:lnTo>
                      <a:pt x="4581" y="5172"/>
                    </a:lnTo>
                    <a:lnTo>
                      <a:pt x="5339" y="6389"/>
                    </a:lnTo>
                    <a:lnTo>
                      <a:pt x="6098" y="6389"/>
                    </a:lnTo>
                    <a:lnTo>
                      <a:pt x="6856" y="7606"/>
                    </a:lnTo>
                    <a:lnTo>
                      <a:pt x="7372" y="7606"/>
                    </a:lnTo>
                    <a:lnTo>
                      <a:pt x="8130" y="8975"/>
                    </a:lnTo>
                    <a:lnTo>
                      <a:pt x="8646" y="8975"/>
                    </a:lnTo>
                    <a:lnTo>
                      <a:pt x="9404" y="10192"/>
                    </a:lnTo>
                    <a:lnTo>
                      <a:pt x="10163" y="10192"/>
                    </a:lnTo>
                    <a:lnTo>
                      <a:pt x="10679" y="11408"/>
                    </a:lnTo>
                    <a:lnTo>
                      <a:pt x="11437" y="11408"/>
                    </a:lnTo>
                    <a:lnTo>
                      <a:pt x="12196" y="12777"/>
                    </a:lnTo>
                    <a:lnTo>
                      <a:pt x="12711" y="13994"/>
                    </a:lnTo>
                    <a:lnTo>
                      <a:pt x="13470" y="13994"/>
                    </a:lnTo>
                    <a:lnTo>
                      <a:pt x="14228" y="15363"/>
                    </a:lnTo>
                    <a:lnTo>
                      <a:pt x="14744" y="15363"/>
                    </a:lnTo>
                    <a:lnTo>
                      <a:pt x="15502" y="16580"/>
                    </a:lnTo>
                    <a:lnTo>
                      <a:pt x="16261" y="16580"/>
                    </a:lnTo>
                    <a:lnTo>
                      <a:pt x="16776" y="17797"/>
                    </a:lnTo>
                    <a:lnTo>
                      <a:pt x="17535" y="17797"/>
                    </a:lnTo>
                    <a:lnTo>
                      <a:pt x="18293" y="19166"/>
                    </a:lnTo>
                    <a:lnTo>
                      <a:pt x="18809" y="19166"/>
                    </a:lnTo>
                    <a:lnTo>
                      <a:pt x="19567" y="20383"/>
                    </a:lnTo>
                    <a:lnTo>
                      <a:pt x="20326" y="20383"/>
                    </a:lnTo>
                    <a:lnTo>
                      <a:pt x="20842" y="21600"/>
                    </a:lnTo>
                    <a:lnTo>
                      <a:pt x="21600" y="21600"/>
                    </a:lnTo>
                    <a:lnTo>
                      <a:pt x="21600" y="191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8" name="Shape"/>
              <p:cNvSpPr/>
              <p:nvPr/>
            </p:nvSpPr>
            <p:spPr>
              <a:xfrm flipH="1">
                <a:off x="1705208" y="3678369"/>
                <a:ext cx="936194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99"/>
                    </a:moveTo>
                    <a:lnTo>
                      <a:pt x="603" y="3234"/>
                    </a:lnTo>
                    <a:lnTo>
                      <a:pt x="1422" y="4268"/>
                    </a:lnTo>
                    <a:lnTo>
                      <a:pt x="2025" y="4268"/>
                    </a:lnTo>
                    <a:lnTo>
                      <a:pt x="2628" y="5432"/>
                    </a:lnTo>
                    <a:lnTo>
                      <a:pt x="3447" y="6467"/>
                    </a:lnTo>
                    <a:lnTo>
                      <a:pt x="4050" y="7631"/>
                    </a:lnTo>
                    <a:lnTo>
                      <a:pt x="4653" y="7631"/>
                    </a:lnTo>
                    <a:lnTo>
                      <a:pt x="5448" y="8666"/>
                    </a:lnTo>
                    <a:lnTo>
                      <a:pt x="6051" y="9701"/>
                    </a:lnTo>
                    <a:lnTo>
                      <a:pt x="6678" y="9701"/>
                    </a:lnTo>
                    <a:lnTo>
                      <a:pt x="7473" y="10865"/>
                    </a:lnTo>
                    <a:lnTo>
                      <a:pt x="8076" y="10865"/>
                    </a:lnTo>
                    <a:lnTo>
                      <a:pt x="8679" y="11899"/>
                    </a:lnTo>
                    <a:lnTo>
                      <a:pt x="9498" y="11899"/>
                    </a:lnTo>
                    <a:lnTo>
                      <a:pt x="10101" y="12934"/>
                    </a:lnTo>
                    <a:lnTo>
                      <a:pt x="10704" y="12934"/>
                    </a:lnTo>
                    <a:lnTo>
                      <a:pt x="11499" y="14098"/>
                    </a:lnTo>
                    <a:lnTo>
                      <a:pt x="12921" y="14098"/>
                    </a:lnTo>
                    <a:lnTo>
                      <a:pt x="13524" y="15133"/>
                    </a:lnTo>
                    <a:lnTo>
                      <a:pt x="14127" y="15133"/>
                    </a:lnTo>
                    <a:lnTo>
                      <a:pt x="14946" y="16297"/>
                    </a:lnTo>
                    <a:lnTo>
                      <a:pt x="15549" y="16297"/>
                    </a:lnTo>
                    <a:lnTo>
                      <a:pt x="16152" y="17332"/>
                    </a:lnTo>
                    <a:lnTo>
                      <a:pt x="16947" y="17332"/>
                    </a:lnTo>
                    <a:lnTo>
                      <a:pt x="17550" y="18366"/>
                    </a:lnTo>
                    <a:lnTo>
                      <a:pt x="18177" y="18366"/>
                    </a:lnTo>
                    <a:lnTo>
                      <a:pt x="18972" y="19531"/>
                    </a:lnTo>
                    <a:lnTo>
                      <a:pt x="19575" y="19531"/>
                    </a:lnTo>
                    <a:lnTo>
                      <a:pt x="20178" y="20565"/>
                    </a:lnTo>
                    <a:lnTo>
                      <a:pt x="20997" y="20565"/>
                    </a:lnTo>
                    <a:lnTo>
                      <a:pt x="21600" y="21600"/>
                    </a:lnTo>
                    <a:lnTo>
                      <a:pt x="21600" y="19531"/>
                    </a:lnTo>
                    <a:lnTo>
                      <a:pt x="20997" y="18366"/>
                    </a:lnTo>
                    <a:lnTo>
                      <a:pt x="20395" y="18366"/>
                    </a:lnTo>
                    <a:lnTo>
                      <a:pt x="19575" y="17332"/>
                    </a:lnTo>
                    <a:lnTo>
                      <a:pt x="18972" y="17332"/>
                    </a:lnTo>
                    <a:lnTo>
                      <a:pt x="18370" y="16297"/>
                    </a:lnTo>
                    <a:lnTo>
                      <a:pt x="17550" y="16297"/>
                    </a:lnTo>
                    <a:lnTo>
                      <a:pt x="16947" y="15133"/>
                    </a:lnTo>
                    <a:lnTo>
                      <a:pt x="16152" y="15133"/>
                    </a:lnTo>
                    <a:lnTo>
                      <a:pt x="15549" y="14098"/>
                    </a:lnTo>
                    <a:lnTo>
                      <a:pt x="14946" y="14098"/>
                    </a:lnTo>
                    <a:lnTo>
                      <a:pt x="14127" y="12934"/>
                    </a:lnTo>
                    <a:lnTo>
                      <a:pt x="12921" y="12934"/>
                    </a:lnTo>
                    <a:lnTo>
                      <a:pt x="12102" y="11899"/>
                    </a:lnTo>
                    <a:lnTo>
                      <a:pt x="11499" y="11899"/>
                    </a:lnTo>
                    <a:lnTo>
                      <a:pt x="10896" y="10865"/>
                    </a:lnTo>
                    <a:lnTo>
                      <a:pt x="10101" y="10865"/>
                    </a:lnTo>
                    <a:lnTo>
                      <a:pt x="9498" y="9701"/>
                    </a:lnTo>
                    <a:lnTo>
                      <a:pt x="8896" y="9701"/>
                    </a:lnTo>
                    <a:lnTo>
                      <a:pt x="8076" y="8666"/>
                    </a:lnTo>
                    <a:lnTo>
                      <a:pt x="7473" y="8666"/>
                    </a:lnTo>
                    <a:lnTo>
                      <a:pt x="6871" y="7631"/>
                    </a:lnTo>
                    <a:lnTo>
                      <a:pt x="6051" y="7631"/>
                    </a:lnTo>
                    <a:lnTo>
                      <a:pt x="5448" y="6467"/>
                    </a:lnTo>
                    <a:lnTo>
                      <a:pt x="4846" y="6467"/>
                    </a:lnTo>
                    <a:lnTo>
                      <a:pt x="4050" y="5432"/>
                    </a:lnTo>
                    <a:lnTo>
                      <a:pt x="3447" y="4268"/>
                    </a:lnTo>
                    <a:lnTo>
                      <a:pt x="2821" y="3234"/>
                    </a:lnTo>
                    <a:lnTo>
                      <a:pt x="2025" y="3234"/>
                    </a:lnTo>
                    <a:lnTo>
                      <a:pt x="1422" y="2199"/>
                    </a:lnTo>
                    <a:lnTo>
                      <a:pt x="820" y="1035"/>
                    </a:lnTo>
                    <a:lnTo>
                      <a:pt x="217" y="0"/>
                    </a:lnTo>
                    <a:lnTo>
                      <a:pt x="0" y="219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29" name="Shape"/>
              <p:cNvSpPr/>
              <p:nvPr/>
            </p:nvSpPr>
            <p:spPr>
              <a:xfrm flipH="1">
                <a:off x="2029115" y="3208491"/>
                <a:ext cx="332265" cy="313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06" y="0"/>
                    </a:moveTo>
                    <a:lnTo>
                      <a:pt x="15351" y="725"/>
                    </a:lnTo>
                    <a:lnTo>
                      <a:pt x="13653" y="2015"/>
                    </a:lnTo>
                    <a:lnTo>
                      <a:pt x="11955" y="3385"/>
                    </a:lnTo>
                    <a:lnTo>
                      <a:pt x="10800" y="4030"/>
                    </a:lnTo>
                    <a:lnTo>
                      <a:pt x="7404" y="6770"/>
                    </a:lnTo>
                    <a:lnTo>
                      <a:pt x="6249" y="8140"/>
                    </a:lnTo>
                    <a:lnTo>
                      <a:pt x="4551" y="8785"/>
                    </a:lnTo>
                    <a:lnTo>
                      <a:pt x="3396" y="10155"/>
                    </a:lnTo>
                    <a:lnTo>
                      <a:pt x="2309" y="11525"/>
                    </a:lnTo>
                    <a:lnTo>
                      <a:pt x="1698" y="12170"/>
                    </a:lnTo>
                    <a:lnTo>
                      <a:pt x="611" y="13540"/>
                    </a:lnTo>
                    <a:lnTo>
                      <a:pt x="611" y="14185"/>
                    </a:lnTo>
                    <a:lnTo>
                      <a:pt x="0" y="14830"/>
                    </a:lnTo>
                    <a:lnTo>
                      <a:pt x="0" y="15555"/>
                    </a:lnTo>
                    <a:lnTo>
                      <a:pt x="611" y="16200"/>
                    </a:lnTo>
                    <a:lnTo>
                      <a:pt x="1155" y="17570"/>
                    </a:lnTo>
                    <a:lnTo>
                      <a:pt x="2309" y="18940"/>
                    </a:lnTo>
                    <a:lnTo>
                      <a:pt x="4008" y="20230"/>
                    </a:lnTo>
                    <a:lnTo>
                      <a:pt x="5094" y="20955"/>
                    </a:lnTo>
                    <a:lnTo>
                      <a:pt x="6249" y="21600"/>
                    </a:lnTo>
                    <a:lnTo>
                      <a:pt x="7947" y="21600"/>
                    </a:lnTo>
                    <a:lnTo>
                      <a:pt x="9645" y="20955"/>
                    </a:lnTo>
                    <a:lnTo>
                      <a:pt x="10800" y="20230"/>
                    </a:lnTo>
                    <a:lnTo>
                      <a:pt x="11411" y="18940"/>
                    </a:lnTo>
                    <a:lnTo>
                      <a:pt x="11955" y="18215"/>
                    </a:lnTo>
                    <a:lnTo>
                      <a:pt x="11955" y="16845"/>
                    </a:lnTo>
                    <a:lnTo>
                      <a:pt x="12498" y="16200"/>
                    </a:lnTo>
                    <a:lnTo>
                      <a:pt x="11955" y="15555"/>
                    </a:lnTo>
                    <a:lnTo>
                      <a:pt x="11411" y="14830"/>
                    </a:lnTo>
                    <a:lnTo>
                      <a:pt x="9102" y="14830"/>
                    </a:lnTo>
                    <a:lnTo>
                      <a:pt x="9645" y="14185"/>
                    </a:lnTo>
                    <a:lnTo>
                      <a:pt x="10800" y="13540"/>
                    </a:lnTo>
                    <a:lnTo>
                      <a:pt x="11955" y="12170"/>
                    </a:lnTo>
                    <a:lnTo>
                      <a:pt x="13109" y="11525"/>
                    </a:lnTo>
                    <a:lnTo>
                      <a:pt x="13653" y="10800"/>
                    </a:lnTo>
                    <a:lnTo>
                      <a:pt x="14196" y="10155"/>
                    </a:lnTo>
                    <a:lnTo>
                      <a:pt x="15351" y="9430"/>
                    </a:lnTo>
                    <a:lnTo>
                      <a:pt x="15894" y="8785"/>
                    </a:lnTo>
                    <a:lnTo>
                      <a:pt x="17049" y="8140"/>
                    </a:lnTo>
                    <a:lnTo>
                      <a:pt x="17660" y="7415"/>
                    </a:lnTo>
                    <a:lnTo>
                      <a:pt x="18747" y="6770"/>
                    </a:lnTo>
                    <a:lnTo>
                      <a:pt x="19902" y="6125"/>
                    </a:lnTo>
                    <a:lnTo>
                      <a:pt x="20445" y="4755"/>
                    </a:lnTo>
                    <a:lnTo>
                      <a:pt x="21600" y="4030"/>
                    </a:lnTo>
                    <a:lnTo>
                      <a:pt x="16506" y="0"/>
                    </a:lnTo>
                    <a:close/>
                  </a:path>
                </a:pathLst>
              </a:custGeom>
              <a:solidFill>
                <a:srgbClr val="FFBF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0" name="Shape"/>
              <p:cNvSpPr/>
              <p:nvPr/>
            </p:nvSpPr>
            <p:spPr>
              <a:xfrm flipH="1">
                <a:off x="2099120" y="3199141"/>
                <a:ext cx="270619" cy="253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5" y="20804"/>
                    </a:moveTo>
                    <a:lnTo>
                      <a:pt x="2085" y="20007"/>
                    </a:lnTo>
                    <a:lnTo>
                      <a:pt x="1418" y="20007"/>
                    </a:lnTo>
                    <a:lnTo>
                      <a:pt x="1418" y="19112"/>
                    </a:lnTo>
                    <a:lnTo>
                      <a:pt x="2085" y="18315"/>
                    </a:lnTo>
                    <a:lnTo>
                      <a:pt x="2085" y="17519"/>
                    </a:lnTo>
                    <a:lnTo>
                      <a:pt x="2752" y="16623"/>
                    </a:lnTo>
                    <a:lnTo>
                      <a:pt x="4170" y="15030"/>
                    </a:lnTo>
                    <a:lnTo>
                      <a:pt x="5588" y="14135"/>
                    </a:lnTo>
                    <a:lnTo>
                      <a:pt x="6922" y="12442"/>
                    </a:lnTo>
                    <a:lnTo>
                      <a:pt x="8340" y="10850"/>
                    </a:lnTo>
                    <a:lnTo>
                      <a:pt x="10425" y="9954"/>
                    </a:lnTo>
                    <a:lnTo>
                      <a:pt x="11842" y="8361"/>
                    </a:lnTo>
                    <a:lnTo>
                      <a:pt x="16012" y="4977"/>
                    </a:lnTo>
                    <a:lnTo>
                      <a:pt x="18097" y="4181"/>
                    </a:lnTo>
                    <a:lnTo>
                      <a:pt x="19515" y="2488"/>
                    </a:lnTo>
                    <a:lnTo>
                      <a:pt x="21600" y="1692"/>
                    </a:lnTo>
                    <a:lnTo>
                      <a:pt x="20933" y="0"/>
                    </a:lnTo>
                    <a:lnTo>
                      <a:pt x="18848" y="1692"/>
                    </a:lnTo>
                    <a:lnTo>
                      <a:pt x="17430" y="2488"/>
                    </a:lnTo>
                    <a:lnTo>
                      <a:pt x="15345" y="4181"/>
                    </a:lnTo>
                    <a:lnTo>
                      <a:pt x="13260" y="4977"/>
                    </a:lnTo>
                    <a:lnTo>
                      <a:pt x="11175" y="6669"/>
                    </a:lnTo>
                    <a:lnTo>
                      <a:pt x="9758" y="8361"/>
                    </a:lnTo>
                    <a:lnTo>
                      <a:pt x="7673" y="9954"/>
                    </a:lnTo>
                    <a:lnTo>
                      <a:pt x="6255" y="10850"/>
                    </a:lnTo>
                    <a:lnTo>
                      <a:pt x="4170" y="12442"/>
                    </a:lnTo>
                    <a:lnTo>
                      <a:pt x="3503" y="14135"/>
                    </a:lnTo>
                    <a:lnTo>
                      <a:pt x="2085" y="15030"/>
                    </a:lnTo>
                    <a:lnTo>
                      <a:pt x="1418" y="16623"/>
                    </a:lnTo>
                    <a:lnTo>
                      <a:pt x="667" y="17519"/>
                    </a:lnTo>
                    <a:lnTo>
                      <a:pt x="0" y="19112"/>
                    </a:lnTo>
                    <a:lnTo>
                      <a:pt x="0" y="20804"/>
                    </a:lnTo>
                    <a:lnTo>
                      <a:pt x="1418" y="21600"/>
                    </a:lnTo>
                    <a:lnTo>
                      <a:pt x="667" y="20804"/>
                    </a:lnTo>
                    <a:lnTo>
                      <a:pt x="2085" y="20804"/>
                    </a:lnTo>
                    <a:lnTo>
                      <a:pt x="2085" y="20007"/>
                    </a:lnTo>
                    <a:lnTo>
                      <a:pt x="2085" y="2080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1" name="Shape"/>
              <p:cNvSpPr/>
              <p:nvPr/>
            </p:nvSpPr>
            <p:spPr>
              <a:xfrm flipH="1">
                <a:off x="2185843" y="3443430"/>
                <a:ext cx="175537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14" y="12096"/>
                    </a:moveTo>
                    <a:lnTo>
                      <a:pt x="17229" y="14400"/>
                    </a:lnTo>
                    <a:lnTo>
                      <a:pt x="15043" y="16992"/>
                    </a:lnTo>
                    <a:lnTo>
                      <a:pt x="12986" y="16992"/>
                    </a:lnTo>
                    <a:lnTo>
                      <a:pt x="9643" y="14400"/>
                    </a:lnTo>
                    <a:lnTo>
                      <a:pt x="7586" y="12096"/>
                    </a:lnTo>
                    <a:lnTo>
                      <a:pt x="5400" y="9792"/>
                    </a:lnTo>
                    <a:lnTo>
                      <a:pt x="3214" y="4896"/>
                    </a:lnTo>
                    <a:lnTo>
                      <a:pt x="2186" y="0"/>
                    </a:lnTo>
                    <a:lnTo>
                      <a:pt x="0" y="0"/>
                    </a:lnTo>
                    <a:lnTo>
                      <a:pt x="2186" y="7200"/>
                    </a:lnTo>
                    <a:lnTo>
                      <a:pt x="4371" y="12096"/>
                    </a:lnTo>
                    <a:lnTo>
                      <a:pt x="6429" y="16992"/>
                    </a:lnTo>
                    <a:lnTo>
                      <a:pt x="9643" y="19296"/>
                    </a:lnTo>
                    <a:lnTo>
                      <a:pt x="11829" y="21600"/>
                    </a:lnTo>
                    <a:lnTo>
                      <a:pt x="15043" y="21600"/>
                    </a:lnTo>
                    <a:lnTo>
                      <a:pt x="18257" y="19296"/>
                    </a:lnTo>
                    <a:lnTo>
                      <a:pt x="21600" y="14400"/>
                    </a:lnTo>
                    <a:lnTo>
                      <a:pt x="19414" y="1209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2" name="Shape"/>
              <p:cNvSpPr/>
              <p:nvPr/>
            </p:nvSpPr>
            <p:spPr>
              <a:xfrm flipH="1">
                <a:off x="2159721" y="3414209"/>
                <a:ext cx="123294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88" y="2304"/>
                    </a:moveTo>
                    <a:lnTo>
                      <a:pt x="9336" y="4896"/>
                    </a:lnTo>
                    <a:lnTo>
                      <a:pt x="17024" y="4896"/>
                    </a:lnTo>
                    <a:lnTo>
                      <a:pt x="18488" y="7200"/>
                    </a:lnTo>
                    <a:lnTo>
                      <a:pt x="17024" y="9504"/>
                    </a:lnTo>
                    <a:lnTo>
                      <a:pt x="17024" y="12096"/>
                    </a:lnTo>
                    <a:lnTo>
                      <a:pt x="15376" y="16992"/>
                    </a:lnTo>
                    <a:lnTo>
                      <a:pt x="13912" y="19296"/>
                    </a:lnTo>
                    <a:lnTo>
                      <a:pt x="17024" y="21600"/>
                    </a:lnTo>
                    <a:lnTo>
                      <a:pt x="18488" y="19296"/>
                    </a:lnTo>
                    <a:lnTo>
                      <a:pt x="19953" y="14400"/>
                    </a:lnTo>
                    <a:lnTo>
                      <a:pt x="19953" y="12096"/>
                    </a:lnTo>
                    <a:lnTo>
                      <a:pt x="21600" y="7200"/>
                    </a:lnTo>
                    <a:lnTo>
                      <a:pt x="19953" y="2304"/>
                    </a:lnTo>
                    <a:lnTo>
                      <a:pt x="17024" y="0"/>
                    </a:lnTo>
                    <a:lnTo>
                      <a:pt x="9336" y="0"/>
                    </a:lnTo>
                    <a:lnTo>
                      <a:pt x="9336" y="4896"/>
                    </a:lnTo>
                    <a:lnTo>
                      <a:pt x="7688" y="2304"/>
                    </a:lnTo>
                    <a:lnTo>
                      <a:pt x="0" y="9504"/>
                    </a:lnTo>
                    <a:lnTo>
                      <a:pt x="9336" y="4896"/>
                    </a:lnTo>
                    <a:lnTo>
                      <a:pt x="7688" y="230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3" name="Shape"/>
              <p:cNvSpPr/>
              <p:nvPr/>
            </p:nvSpPr>
            <p:spPr>
              <a:xfrm flipH="1">
                <a:off x="2011351" y="3257583"/>
                <a:ext cx="227780" cy="176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16" y="2432"/>
                    </a:moveTo>
                    <a:lnTo>
                      <a:pt x="19916" y="0"/>
                    </a:lnTo>
                    <a:lnTo>
                      <a:pt x="18231" y="1144"/>
                    </a:lnTo>
                    <a:lnTo>
                      <a:pt x="16646" y="3576"/>
                    </a:lnTo>
                    <a:lnTo>
                      <a:pt x="14961" y="4864"/>
                    </a:lnTo>
                    <a:lnTo>
                      <a:pt x="14169" y="6008"/>
                    </a:lnTo>
                    <a:lnTo>
                      <a:pt x="12484" y="7152"/>
                    </a:lnTo>
                    <a:lnTo>
                      <a:pt x="10007" y="10728"/>
                    </a:lnTo>
                    <a:lnTo>
                      <a:pt x="9116" y="10728"/>
                    </a:lnTo>
                    <a:lnTo>
                      <a:pt x="7530" y="12016"/>
                    </a:lnTo>
                    <a:lnTo>
                      <a:pt x="6639" y="13160"/>
                    </a:lnTo>
                    <a:lnTo>
                      <a:pt x="5846" y="14448"/>
                    </a:lnTo>
                    <a:lnTo>
                      <a:pt x="4161" y="15592"/>
                    </a:lnTo>
                    <a:lnTo>
                      <a:pt x="1684" y="19168"/>
                    </a:lnTo>
                    <a:lnTo>
                      <a:pt x="0" y="20313"/>
                    </a:lnTo>
                    <a:lnTo>
                      <a:pt x="892" y="21600"/>
                    </a:lnTo>
                    <a:lnTo>
                      <a:pt x="2477" y="20313"/>
                    </a:lnTo>
                    <a:lnTo>
                      <a:pt x="3369" y="20313"/>
                    </a:lnTo>
                    <a:lnTo>
                      <a:pt x="4161" y="19168"/>
                    </a:lnTo>
                    <a:lnTo>
                      <a:pt x="5053" y="18024"/>
                    </a:lnTo>
                    <a:lnTo>
                      <a:pt x="6639" y="16736"/>
                    </a:lnTo>
                    <a:lnTo>
                      <a:pt x="7530" y="15592"/>
                    </a:lnTo>
                    <a:lnTo>
                      <a:pt x="8323" y="14448"/>
                    </a:lnTo>
                    <a:lnTo>
                      <a:pt x="10007" y="13160"/>
                    </a:lnTo>
                    <a:lnTo>
                      <a:pt x="10800" y="12016"/>
                    </a:lnTo>
                    <a:lnTo>
                      <a:pt x="12484" y="10728"/>
                    </a:lnTo>
                    <a:lnTo>
                      <a:pt x="13277" y="9584"/>
                    </a:lnTo>
                    <a:lnTo>
                      <a:pt x="14961" y="8440"/>
                    </a:lnTo>
                    <a:lnTo>
                      <a:pt x="16646" y="7152"/>
                    </a:lnTo>
                    <a:lnTo>
                      <a:pt x="17439" y="4864"/>
                    </a:lnTo>
                    <a:lnTo>
                      <a:pt x="19123" y="3576"/>
                    </a:lnTo>
                    <a:lnTo>
                      <a:pt x="20807" y="1144"/>
                    </a:lnTo>
                    <a:lnTo>
                      <a:pt x="20807" y="0"/>
                    </a:lnTo>
                    <a:lnTo>
                      <a:pt x="20807" y="1144"/>
                    </a:lnTo>
                    <a:lnTo>
                      <a:pt x="21600" y="1144"/>
                    </a:lnTo>
                    <a:lnTo>
                      <a:pt x="20807" y="0"/>
                    </a:lnTo>
                    <a:lnTo>
                      <a:pt x="19916" y="243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4" name="Shape"/>
              <p:cNvSpPr/>
              <p:nvPr/>
            </p:nvSpPr>
            <p:spPr>
              <a:xfrm flipH="1">
                <a:off x="2019711" y="3199141"/>
                <a:ext cx="87769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7" y="5481"/>
                    </a:moveTo>
                    <a:lnTo>
                      <a:pt x="0" y="5481"/>
                    </a:lnTo>
                    <a:lnTo>
                      <a:pt x="19286" y="21600"/>
                    </a:lnTo>
                    <a:lnTo>
                      <a:pt x="21600" y="16119"/>
                    </a:lnTo>
                    <a:lnTo>
                      <a:pt x="2057" y="0"/>
                    </a:lnTo>
                    <a:lnTo>
                      <a:pt x="0" y="0"/>
                    </a:lnTo>
                    <a:lnTo>
                      <a:pt x="2057" y="0"/>
                    </a:lnTo>
                    <a:lnTo>
                      <a:pt x="0" y="0"/>
                    </a:lnTo>
                    <a:lnTo>
                      <a:pt x="2057" y="548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5" name="Shape"/>
              <p:cNvSpPr/>
              <p:nvPr/>
            </p:nvSpPr>
            <p:spPr>
              <a:xfrm flipH="1">
                <a:off x="1722971" y="3345247"/>
                <a:ext cx="778420" cy="25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368" y="19916"/>
                    </a:lnTo>
                    <a:lnTo>
                      <a:pt x="21368" y="19123"/>
                    </a:lnTo>
                    <a:lnTo>
                      <a:pt x="21107" y="17439"/>
                    </a:lnTo>
                    <a:lnTo>
                      <a:pt x="20875" y="16646"/>
                    </a:lnTo>
                    <a:lnTo>
                      <a:pt x="20643" y="15754"/>
                    </a:lnTo>
                    <a:lnTo>
                      <a:pt x="20150" y="14961"/>
                    </a:lnTo>
                    <a:lnTo>
                      <a:pt x="19918" y="14961"/>
                    </a:lnTo>
                    <a:lnTo>
                      <a:pt x="19657" y="14169"/>
                    </a:lnTo>
                    <a:lnTo>
                      <a:pt x="19165" y="14169"/>
                    </a:lnTo>
                    <a:lnTo>
                      <a:pt x="18933" y="13277"/>
                    </a:lnTo>
                    <a:lnTo>
                      <a:pt x="18440" y="13277"/>
                    </a:lnTo>
                    <a:lnTo>
                      <a:pt x="18208" y="12484"/>
                    </a:lnTo>
                    <a:lnTo>
                      <a:pt x="17715" y="12484"/>
                    </a:lnTo>
                    <a:lnTo>
                      <a:pt x="17483" y="11692"/>
                    </a:lnTo>
                    <a:lnTo>
                      <a:pt x="17222" y="11692"/>
                    </a:lnTo>
                    <a:lnTo>
                      <a:pt x="16758" y="10800"/>
                    </a:lnTo>
                    <a:lnTo>
                      <a:pt x="16497" y="10007"/>
                    </a:lnTo>
                    <a:lnTo>
                      <a:pt x="16033" y="10007"/>
                    </a:lnTo>
                    <a:lnTo>
                      <a:pt x="15772" y="9116"/>
                    </a:lnTo>
                    <a:lnTo>
                      <a:pt x="15308" y="9116"/>
                    </a:lnTo>
                    <a:lnTo>
                      <a:pt x="14816" y="8323"/>
                    </a:lnTo>
                    <a:lnTo>
                      <a:pt x="14555" y="7530"/>
                    </a:lnTo>
                    <a:lnTo>
                      <a:pt x="14091" y="7530"/>
                    </a:lnTo>
                    <a:lnTo>
                      <a:pt x="13830" y="6639"/>
                    </a:lnTo>
                    <a:lnTo>
                      <a:pt x="12873" y="6639"/>
                    </a:lnTo>
                    <a:lnTo>
                      <a:pt x="12380" y="5846"/>
                    </a:lnTo>
                    <a:lnTo>
                      <a:pt x="11423" y="5846"/>
                    </a:lnTo>
                    <a:lnTo>
                      <a:pt x="10930" y="6639"/>
                    </a:lnTo>
                    <a:lnTo>
                      <a:pt x="10438" y="6639"/>
                    </a:lnTo>
                    <a:lnTo>
                      <a:pt x="10930" y="3369"/>
                    </a:lnTo>
                    <a:lnTo>
                      <a:pt x="10930" y="0"/>
                    </a:lnTo>
                    <a:lnTo>
                      <a:pt x="10670" y="0"/>
                    </a:lnTo>
                    <a:lnTo>
                      <a:pt x="10438" y="892"/>
                    </a:lnTo>
                    <a:lnTo>
                      <a:pt x="9945" y="1684"/>
                    </a:lnTo>
                    <a:lnTo>
                      <a:pt x="9713" y="2576"/>
                    </a:lnTo>
                    <a:lnTo>
                      <a:pt x="9481" y="4161"/>
                    </a:lnTo>
                    <a:lnTo>
                      <a:pt x="9220" y="5053"/>
                    </a:lnTo>
                    <a:lnTo>
                      <a:pt x="9220" y="8323"/>
                    </a:lnTo>
                    <a:lnTo>
                      <a:pt x="8756" y="11692"/>
                    </a:lnTo>
                    <a:lnTo>
                      <a:pt x="8263" y="12484"/>
                    </a:lnTo>
                    <a:lnTo>
                      <a:pt x="7770" y="14169"/>
                    </a:lnTo>
                    <a:lnTo>
                      <a:pt x="7277" y="14961"/>
                    </a:lnTo>
                    <a:lnTo>
                      <a:pt x="6321" y="14961"/>
                    </a:lnTo>
                    <a:lnTo>
                      <a:pt x="5596" y="14169"/>
                    </a:lnTo>
                    <a:lnTo>
                      <a:pt x="5103" y="12484"/>
                    </a:lnTo>
                    <a:lnTo>
                      <a:pt x="4610" y="11692"/>
                    </a:lnTo>
                    <a:lnTo>
                      <a:pt x="4378" y="10007"/>
                    </a:lnTo>
                    <a:lnTo>
                      <a:pt x="4146" y="7530"/>
                    </a:lnTo>
                    <a:lnTo>
                      <a:pt x="4146" y="5846"/>
                    </a:lnTo>
                    <a:lnTo>
                      <a:pt x="3160" y="6639"/>
                    </a:lnTo>
                    <a:lnTo>
                      <a:pt x="2435" y="7530"/>
                    </a:lnTo>
                    <a:lnTo>
                      <a:pt x="1943" y="9116"/>
                    </a:lnTo>
                    <a:lnTo>
                      <a:pt x="1218" y="10800"/>
                    </a:lnTo>
                    <a:lnTo>
                      <a:pt x="986" y="12484"/>
                    </a:lnTo>
                    <a:lnTo>
                      <a:pt x="493" y="14961"/>
                    </a:lnTo>
                    <a:lnTo>
                      <a:pt x="261" y="17439"/>
                    </a:lnTo>
                    <a:lnTo>
                      <a:pt x="0" y="19916"/>
                    </a:lnTo>
                    <a:lnTo>
                      <a:pt x="2435" y="18330"/>
                    </a:lnTo>
                    <a:lnTo>
                      <a:pt x="3392" y="18330"/>
                    </a:lnTo>
                    <a:lnTo>
                      <a:pt x="4610" y="17439"/>
                    </a:lnTo>
                    <a:lnTo>
                      <a:pt x="8002" y="17439"/>
                    </a:lnTo>
                    <a:lnTo>
                      <a:pt x="8988" y="18330"/>
                    </a:lnTo>
                    <a:lnTo>
                      <a:pt x="11162" y="18330"/>
                    </a:lnTo>
                    <a:lnTo>
                      <a:pt x="12148" y="19123"/>
                    </a:lnTo>
                    <a:lnTo>
                      <a:pt x="13366" y="19123"/>
                    </a:lnTo>
                    <a:lnTo>
                      <a:pt x="14323" y="19916"/>
                    </a:lnTo>
                    <a:lnTo>
                      <a:pt x="15308" y="19916"/>
                    </a:lnTo>
                    <a:lnTo>
                      <a:pt x="16265" y="20807"/>
                    </a:lnTo>
                    <a:lnTo>
                      <a:pt x="17715" y="20807"/>
                    </a:lnTo>
                    <a:lnTo>
                      <a:pt x="1820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7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6" name="Shape"/>
              <p:cNvSpPr/>
              <p:nvPr/>
            </p:nvSpPr>
            <p:spPr>
              <a:xfrm flipH="1">
                <a:off x="1713568" y="3463301"/>
                <a:ext cx="183896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138"/>
                    </a:moveTo>
                    <a:lnTo>
                      <a:pt x="982" y="4615"/>
                    </a:lnTo>
                    <a:lnTo>
                      <a:pt x="3068" y="4615"/>
                    </a:lnTo>
                    <a:lnTo>
                      <a:pt x="4050" y="6092"/>
                    </a:lnTo>
                    <a:lnTo>
                      <a:pt x="6136" y="6092"/>
                    </a:lnTo>
                    <a:lnTo>
                      <a:pt x="7118" y="7754"/>
                    </a:lnTo>
                    <a:lnTo>
                      <a:pt x="9205" y="7754"/>
                    </a:lnTo>
                    <a:lnTo>
                      <a:pt x="10186" y="9231"/>
                    </a:lnTo>
                    <a:lnTo>
                      <a:pt x="11291" y="9231"/>
                    </a:lnTo>
                    <a:lnTo>
                      <a:pt x="13377" y="10708"/>
                    </a:lnTo>
                    <a:lnTo>
                      <a:pt x="14359" y="10708"/>
                    </a:lnTo>
                    <a:lnTo>
                      <a:pt x="15341" y="12369"/>
                    </a:lnTo>
                    <a:lnTo>
                      <a:pt x="16445" y="13846"/>
                    </a:lnTo>
                    <a:lnTo>
                      <a:pt x="17427" y="15508"/>
                    </a:lnTo>
                    <a:lnTo>
                      <a:pt x="18409" y="16985"/>
                    </a:lnTo>
                    <a:lnTo>
                      <a:pt x="18409" y="18462"/>
                    </a:lnTo>
                    <a:lnTo>
                      <a:pt x="19514" y="21600"/>
                    </a:lnTo>
                    <a:lnTo>
                      <a:pt x="21600" y="21600"/>
                    </a:lnTo>
                    <a:lnTo>
                      <a:pt x="20495" y="18462"/>
                    </a:lnTo>
                    <a:lnTo>
                      <a:pt x="19514" y="15508"/>
                    </a:lnTo>
                    <a:lnTo>
                      <a:pt x="18409" y="13846"/>
                    </a:lnTo>
                    <a:lnTo>
                      <a:pt x="17427" y="10708"/>
                    </a:lnTo>
                    <a:lnTo>
                      <a:pt x="16445" y="9231"/>
                    </a:lnTo>
                    <a:lnTo>
                      <a:pt x="15341" y="9231"/>
                    </a:lnTo>
                    <a:lnTo>
                      <a:pt x="14359" y="7754"/>
                    </a:lnTo>
                    <a:lnTo>
                      <a:pt x="12273" y="6092"/>
                    </a:lnTo>
                    <a:lnTo>
                      <a:pt x="11291" y="6092"/>
                    </a:lnTo>
                    <a:lnTo>
                      <a:pt x="9205" y="4615"/>
                    </a:lnTo>
                    <a:lnTo>
                      <a:pt x="8223" y="4615"/>
                    </a:lnTo>
                    <a:lnTo>
                      <a:pt x="6136" y="3138"/>
                    </a:lnTo>
                    <a:lnTo>
                      <a:pt x="5155" y="3138"/>
                    </a:lnTo>
                    <a:lnTo>
                      <a:pt x="3068" y="1477"/>
                    </a:lnTo>
                    <a:lnTo>
                      <a:pt x="1964" y="1477"/>
                    </a:lnTo>
                    <a:lnTo>
                      <a:pt x="982" y="0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7" name="Shape"/>
              <p:cNvSpPr/>
              <p:nvPr/>
            </p:nvSpPr>
            <p:spPr>
              <a:xfrm flipH="1">
                <a:off x="1889104" y="3404858"/>
                <a:ext cx="244497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579"/>
                    </a:moveTo>
                    <a:lnTo>
                      <a:pt x="1477" y="8060"/>
                    </a:lnTo>
                    <a:lnTo>
                      <a:pt x="2308" y="8060"/>
                    </a:lnTo>
                    <a:lnTo>
                      <a:pt x="3877" y="5158"/>
                    </a:lnTo>
                    <a:lnTo>
                      <a:pt x="6923" y="5158"/>
                    </a:lnTo>
                    <a:lnTo>
                      <a:pt x="8492" y="8060"/>
                    </a:lnTo>
                    <a:lnTo>
                      <a:pt x="10800" y="8060"/>
                    </a:lnTo>
                    <a:lnTo>
                      <a:pt x="12369" y="10639"/>
                    </a:lnTo>
                    <a:lnTo>
                      <a:pt x="13846" y="10639"/>
                    </a:lnTo>
                    <a:lnTo>
                      <a:pt x="14677" y="13218"/>
                    </a:lnTo>
                    <a:lnTo>
                      <a:pt x="16246" y="16119"/>
                    </a:lnTo>
                    <a:lnTo>
                      <a:pt x="16985" y="16119"/>
                    </a:lnTo>
                    <a:lnTo>
                      <a:pt x="18554" y="18699"/>
                    </a:lnTo>
                    <a:lnTo>
                      <a:pt x="19292" y="18699"/>
                    </a:lnTo>
                    <a:lnTo>
                      <a:pt x="20862" y="21600"/>
                    </a:lnTo>
                    <a:lnTo>
                      <a:pt x="21600" y="16119"/>
                    </a:lnTo>
                    <a:lnTo>
                      <a:pt x="20031" y="16119"/>
                    </a:lnTo>
                    <a:lnTo>
                      <a:pt x="18554" y="13218"/>
                    </a:lnTo>
                    <a:lnTo>
                      <a:pt x="17723" y="10639"/>
                    </a:lnTo>
                    <a:lnTo>
                      <a:pt x="16246" y="10639"/>
                    </a:lnTo>
                    <a:lnTo>
                      <a:pt x="15415" y="8060"/>
                    </a:lnTo>
                    <a:lnTo>
                      <a:pt x="13846" y="5158"/>
                    </a:lnTo>
                    <a:lnTo>
                      <a:pt x="12369" y="5158"/>
                    </a:lnTo>
                    <a:lnTo>
                      <a:pt x="11538" y="2579"/>
                    </a:lnTo>
                    <a:lnTo>
                      <a:pt x="8492" y="2579"/>
                    </a:lnTo>
                    <a:lnTo>
                      <a:pt x="6923" y="0"/>
                    </a:lnTo>
                    <a:lnTo>
                      <a:pt x="3877" y="0"/>
                    </a:lnTo>
                    <a:lnTo>
                      <a:pt x="2308" y="2579"/>
                    </a:lnTo>
                    <a:lnTo>
                      <a:pt x="738" y="2579"/>
                    </a:lnTo>
                    <a:lnTo>
                      <a:pt x="1477" y="5158"/>
                    </a:lnTo>
                    <a:lnTo>
                      <a:pt x="0" y="2579"/>
                    </a:lnTo>
                    <a:lnTo>
                      <a:pt x="0" y="8060"/>
                    </a:lnTo>
                    <a:lnTo>
                      <a:pt x="1477" y="8060"/>
                    </a:lnTo>
                    <a:lnTo>
                      <a:pt x="0" y="257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8" name="Shape"/>
              <p:cNvSpPr/>
              <p:nvPr/>
            </p:nvSpPr>
            <p:spPr>
              <a:xfrm flipH="1">
                <a:off x="2099120" y="3335896"/>
                <a:ext cx="70006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01" y="16992"/>
                    </a:moveTo>
                    <a:lnTo>
                      <a:pt x="5481" y="12096"/>
                    </a:lnTo>
                    <a:lnTo>
                      <a:pt x="10961" y="9792"/>
                    </a:lnTo>
                    <a:lnTo>
                      <a:pt x="13540" y="4896"/>
                    </a:lnTo>
                    <a:lnTo>
                      <a:pt x="16119" y="4896"/>
                    </a:lnTo>
                    <a:lnTo>
                      <a:pt x="16119" y="12096"/>
                    </a:lnTo>
                    <a:lnTo>
                      <a:pt x="10961" y="19296"/>
                    </a:lnTo>
                    <a:lnTo>
                      <a:pt x="16119" y="21600"/>
                    </a:lnTo>
                    <a:lnTo>
                      <a:pt x="21600" y="12096"/>
                    </a:lnTo>
                    <a:lnTo>
                      <a:pt x="21600" y="2304"/>
                    </a:lnTo>
                    <a:lnTo>
                      <a:pt x="16119" y="0"/>
                    </a:lnTo>
                    <a:lnTo>
                      <a:pt x="10961" y="2304"/>
                    </a:lnTo>
                    <a:lnTo>
                      <a:pt x="5481" y="4896"/>
                    </a:lnTo>
                    <a:lnTo>
                      <a:pt x="2901" y="9792"/>
                    </a:lnTo>
                    <a:lnTo>
                      <a:pt x="0" y="14400"/>
                    </a:lnTo>
                    <a:lnTo>
                      <a:pt x="2901" y="1699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39" name="Shape"/>
              <p:cNvSpPr/>
              <p:nvPr/>
            </p:nvSpPr>
            <p:spPr>
              <a:xfrm flipH="1">
                <a:off x="2159721" y="3394339"/>
                <a:ext cx="87769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7" y="21600"/>
                    </a:moveTo>
                    <a:lnTo>
                      <a:pt x="8486" y="20123"/>
                    </a:lnTo>
                    <a:lnTo>
                      <a:pt x="12857" y="16985"/>
                    </a:lnTo>
                    <a:lnTo>
                      <a:pt x="17229" y="14031"/>
                    </a:lnTo>
                    <a:lnTo>
                      <a:pt x="19286" y="10892"/>
                    </a:lnTo>
                    <a:lnTo>
                      <a:pt x="21600" y="7754"/>
                    </a:lnTo>
                    <a:lnTo>
                      <a:pt x="21600" y="1662"/>
                    </a:lnTo>
                    <a:lnTo>
                      <a:pt x="19286" y="0"/>
                    </a:lnTo>
                    <a:lnTo>
                      <a:pt x="17229" y="1662"/>
                    </a:lnTo>
                    <a:lnTo>
                      <a:pt x="17229" y="7754"/>
                    </a:lnTo>
                    <a:lnTo>
                      <a:pt x="15171" y="10892"/>
                    </a:lnTo>
                    <a:lnTo>
                      <a:pt x="12857" y="12369"/>
                    </a:lnTo>
                    <a:lnTo>
                      <a:pt x="10800" y="15508"/>
                    </a:lnTo>
                    <a:lnTo>
                      <a:pt x="6429" y="16985"/>
                    </a:lnTo>
                    <a:lnTo>
                      <a:pt x="0" y="18646"/>
                    </a:lnTo>
                    <a:lnTo>
                      <a:pt x="2057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0" name="Shape"/>
              <p:cNvSpPr/>
              <p:nvPr/>
            </p:nvSpPr>
            <p:spPr>
              <a:xfrm flipH="1">
                <a:off x="2239130" y="3404858"/>
                <a:ext cx="122250" cy="126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2" y="3200"/>
                    </a:moveTo>
                    <a:lnTo>
                      <a:pt x="0" y="1600"/>
                    </a:lnTo>
                    <a:lnTo>
                      <a:pt x="0" y="6600"/>
                    </a:lnTo>
                    <a:lnTo>
                      <a:pt x="1662" y="10000"/>
                    </a:lnTo>
                    <a:lnTo>
                      <a:pt x="4615" y="13400"/>
                    </a:lnTo>
                    <a:lnTo>
                      <a:pt x="7754" y="16600"/>
                    </a:lnTo>
                    <a:lnTo>
                      <a:pt x="10892" y="20000"/>
                    </a:lnTo>
                    <a:lnTo>
                      <a:pt x="13846" y="21600"/>
                    </a:lnTo>
                    <a:lnTo>
                      <a:pt x="21600" y="21600"/>
                    </a:lnTo>
                    <a:lnTo>
                      <a:pt x="20123" y="18400"/>
                    </a:lnTo>
                    <a:lnTo>
                      <a:pt x="15508" y="18400"/>
                    </a:lnTo>
                    <a:lnTo>
                      <a:pt x="12369" y="16600"/>
                    </a:lnTo>
                    <a:lnTo>
                      <a:pt x="9231" y="15000"/>
                    </a:lnTo>
                    <a:lnTo>
                      <a:pt x="6277" y="11600"/>
                    </a:lnTo>
                    <a:lnTo>
                      <a:pt x="4615" y="8200"/>
                    </a:lnTo>
                    <a:lnTo>
                      <a:pt x="3138" y="5000"/>
                    </a:lnTo>
                    <a:lnTo>
                      <a:pt x="3138" y="1600"/>
                    </a:lnTo>
                    <a:lnTo>
                      <a:pt x="0" y="0"/>
                    </a:lnTo>
                    <a:lnTo>
                      <a:pt x="3138" y="1600"/>
                    </a:lnTo>
                    <a:lnTo>
                      <a:pt x="3138" y="0"/>
                    </a:lnTo>
                    <a:lnTo>
                      <a:pt x="0" y="0"/>
                    </a:lnTo>
                    <a:lnTo>
                      <a:pt x="1662" y="32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1" name="Shape"/>
              <p:cNvSpPr/>
              <p:nvPr/>
            </p:nvSpPr>
            <p:spPr>
              <a:xfrm flipH="1">
                <a:off x="2351975" y="3404858"/>
                <a:ext cx="157775" cy="1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4" y="19291"/>
                    </a:moveTo>
                    <a:lnTo>
                      <a:pt x="2432" y="20377"/>
                    </a:lnTo>
                    <a:lnTo>
                      <a:pt x="4721" y="13585"/>
                    </a:lnTo>
                    <a:lnTo>
                      <a:pt x="6008" y="11275"/>
                    </a:lnTo>
                    <a:lnTo>
                      <a:pt x="10728" y="6792"/>
                    </a:lnTo>
                    <a:lnTo>
                      <a:pt x="14305" y="4483"/>
                    </a:lnTo>
                    <a:lnTo>
                      <a:pt x="17881" y="3396"/>
                    </a:lnTo>
                    <a:lnTo>
                      <a:pt x="21600" y="2174"/>
                    </a:lnTo>
                    <a:lnTo>
                      <a:pt x="20313" y="0"/>
                    </a:lnTo>
                    <a:lnTo>
                      <a:pt x="13160" y="2174"/>
                    </a:lnTo>
                    <a:lnTo>
                      <a:pt x="9584" y="4483"/>
                    </a:lnTo>
                    <a:lnTo>
                      <a:pt x="7152" y="6792"/>
                    </a:lnTo>
                    <a:lnTo>
                      <a:pt x="4721" y="10189"/>
                    </a:lnTo>
                    <a:lnTo>
                      <a:pt x="2432" y="13585"/>
                    </a:lnTo>
                    <a:lnTo>
                      <a:pt x="1144" y="16981"/>
                    </a:lnTo>
                    <a:lnTo>
                      <a:pt x="0" y="20377"/>
                    </a:lnTo>
                    <a:lnTo>
                      <a:pt x="1144" y="21600"/>
                    </a:lnTo>
                    <a:lnTo>
                      <a:pt x="0" y="20377"/>
                    </a:lnTo>
                    <a:lnTo>
                      <a:pt x="0" y="21600"/>
                    </a:lnTo>
                    <a:lnTo>
                      <a:pt x="1144" y="21600"/>
                    </a:lnTo>
                    <a:lnTo>
                      <a:pt x="1144" y="192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2" name="Shape"/>
              <p:cNvSpPr/>
              <p:nvPr/>
            </p:nvSpPr>
            <p:spPr>
              <a:xfrm flipH="1">
                <a:off x="1880744" y="3541614"/>
                <a:ext cx="620647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256"/>
                    </a:moveTo>
                    <a:lnTo>
                      <a:pt x="20400" y="14256"/>
                    </a:lnTo>
                    <a:lnTo>
                      <a:pt x="19200" y="10800"/>
                    </a:lnTo>
                    <a:lnTo>
                      <a:pt x="17964" y="10800"/>
                    </a:lnTo>
                    <a:lnTo>
                      <a:pt x="16764" y="7344"/>
                    </a:lnTo>
                    <a:lnTo>
                      <a:pt x="15236" y="7344"/>
                    </a:lnTo>
                    <a:lnTo>
                      <a:pt x="14000" y="3456"/>
                    </a:lnTo>
                    <a:lnTo>
                      <a:pt x="11273" y="3456"/>
                    </a:lnTo>
                    <a:lnTo>
                      <a:pt x="10036" y="0"/>
                    </a:lnTo>
                    <a:lnTo>
                      <a:pt x="5782" y="0"/>
                    </a:lnTo>
                    <a:lnTo>
                      <a:pt x="4255" y="3456"/>
                    </a:lnTo>
                    <a:lnTo>
                      <a:pt x="2764" y="3456"/>
                    </a:lnTo>
                    <a:lnTo>
                      <a:pt x="1527" y="7344"/>
                    </a:lnTo>
                    <a:lnTo>
                      <a:pt x="0" y="10800"/>
                    </a:lnTo>
                    <a:lnTo>
                      <a:pt x="0" y="18144"/>
                    </a:lnTo>
                    <a:lnTo>
                      <a:pt x="1527" y="14256"/>
                    </a:lnTo>
                    <a:lnTo>
                      <a:pt x="3055" y="10800"/>
                    </a:lnTo>
                    <a:lnTo>
                      <a:pt x="4255" y="10800"/>
                    </a:lnTo>
                    <a:lnTo>
                      <a:pt x="5782" y="7344"/>
                    </a:lnTo>
                    <a:lnTo>
                      <a:pt x="10036" y="7344"/>
                    </a:lnTo>
                    <a:lnTo>
                      <a:pt x="11273" y="10800"/>
                    </a:lnTo>
                    <a:lnTo>
                      <a:pt x="14000" y="10800"/>
                    </a:lnTo>
                    <a:lnTo>
                      <a:pt x="15236" y="14256"/>
                    </a:lnTo>
                    <a:lnTo>
                      <a:pt x="16436" y="14256"/>
                    </a:lnTo>
                    <a:lnTo>
                      <a:pt x="17964" y="18144"/>
                    </a:lnTo>
                    <a:lnTo>
                      <a:pt x="19200" y="18144"/>
                    </a:lnTo>
                    <a:lnTo>
                      <a:pt x="20400" y="21600"/>
                    </a:lnTo>
                    <a:lnTo>
                      <a:pt x="21600" y="21600"/>
                    </a:lnTo>
                    <a:lnTo>
                      <a:pt x="21600" y="1425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3" name="Shape"/>
              <p:cNvSpPr/>
              <p:nvPr/>
            </p:nvSpPr>
            <p:spPr>
              <a:xfrm flipH="1">
                <a:off x="1713567" y="3580186"/>
                <a:ext cx="167178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5" y="14688"/>
                    </a:moveTo>
                    <a:lnTo>
                      <a:pt x="20385" y="7776"/>
                    </a:lnTo>
                    <a:lnTo>
                      <a:pt x="4590" y="7776"/>
                    </a:lnTo>
                    <a:lnTo>
                      <a:pt x="2295" y="0"/>
                    </a:lnTo>
                    <a:lnTo>
                      <a:pt x="0" y="0"/>
                    </a:lnTo>
                    <a:lnTo>
                      <a:pt x="0" y="14688"/>
                    </a:lnTo>
                    <a:lnTo>
                      <a:pt x="2295" y="14688"/>
                    </a:lnTo>
                    <a:lnTo>
                      <a:pt x="4590" y="21600"/>
                    </a:lnTo>
                    <a:lnTo>
                      <a:pt x="20385" y="21600"/>
                    </a:lnTo>
                    <a:lnTo>
                      <a:pt x="21600" y="14688"/>
                    </a:lnTo>
                    <a:lnTo>
                      <a:pt x="20385" y="21600"/>
                    </a:lnTo>
                    <a:lnTo>
                      <a:pt x="21600" y="21600"/>
                    </a:lnTo>
                    <a:lnTo>
                      <a:pt x="21600" y="14688"/>
                    </a:lnTo>
                    <a:lnTo>
                      <a:pt x="19305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4" name="Shape"/>
              <p:cNvSpPr/>
              <p:nvPr/>
            </p:nvSpPr>
            <p:spPr>
              <a:xfrm flipH="1">
                <a:off x="1713568" y="3580186"/>
                <a:ext cx="796182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36" y="21600"/>
                    </a:moveTo>
                    <a:lnTo>
                      <a:pt x="21118" y="21600"/>
                    </a:lnTo>
                    <a:lnTo>
                      <a:pt x="21600" y="18231"/>
                    </a:lnTo>
                    <a:lnTo>
                      <a:pt x="21600" y="4954"/>
                    </a:lnTo>
                    <a:lnTo>
                      <a:pt x="21345" y="3369"/>
                    </a:lnTo>
                    <a:lnTo>
                      <a:pt x="21118" y="1783"/>
                    </a:lnTo>
                    <a:lnTo>
                      <a:pt x="20863" y="1783"/>
                    </a:lnTo>
                    <a:lnTo>
                      <a:pt x="20636" y="0"/>
                    </a:lnTo>
                    <a:lnTo>
                      <a:pt x="20409" y="0"/>
                    </a:lnTo>
                    <a:lnTo>
                      <a:pt x="20154" y="1783"/>
                    </a:lnTo>
                    <a:lnTo>
                      <a:pt x="19446" y="1783"/>
                    </a:lnTo>
                    <a:lnTo>
                      <a:pt x="19219" y="3369"/>
                    </a:lnTo>
                    <a:lnTo>
                      <a:pt x="18964" y="3369"/>
                    </a:lnTo>
                    <a:lnTo>
                      <a:pt x="18510" y="4954"/>
                    </a:lnTo>
                    <a:lnTo>
                      <a:pt x="18255" y="4954"/>
                    </a:lnTo>
                    <a:lnTo>
                      <a:pt x="17802" y="6738"/>
                    </a:lnTo>
                    <a:lnTo>
                      <a:pt x="17546" y="6738"/>
                    </a:lnTo>
                    <a:lnTo>
                      <a:pt x="17320" y="8323"/>
                    </a:lnTo>
                    <a:lnTo>
                      <a:pt x="16838" y="8323"/>
                    </a:lnTo>
                    <a:lnTo>
                      <a:pt x="16611" y="10106"/>
                    </a:lnTo>
                    <a:lnTo>
                      <a:pt x="15194" y="10106"/>
                    </a:lnTo>
                    <a:lnTo>
                      <a:pt x="14939" y="8323"/>
                    </a:lnTo>
                    <a:lnTo>
                      <a:pt x="14230" y="8323"/>
                    </a:lnTo>
                    <a:lnTo>
                      <a:pt x="14003" y="6738"/>
                    </a:lnTo>
                    <a:lnTo>
                      <a:pt x="13294" y="6738"/>
                    </a:lnTo>
                    <a:lnTo>
                      <a:pt x="12813" y="4954"/>
                    </a:lnTo>
                    <a:lnTo>
                      <a:pt x="12104" y="4954"/>
                    </a:lnTo>
                    <a:lnTo>
                      <a:pt x="11849" y="3369"/>
                    </a:lnTo>
                    <a:lnTo>
                      <a:pt x="11395" y="3369"/>
                    </a:lnTo>
                    <a:lnTo>
                      <a:pt x="11140" y="1783"/>
                    </a:lnTo>
                    <a:lnTo>
                      <a:pt x="10658" y="1783"/>
                    </a:lnTo>
                    <a:lnTo>
                      <a:pt x="10658" y="3369"/>
                    </a:lnTo>
                    <a:lnTo>
                      <a:pt x="9496" y="3369"/>
                    </a:lnTo>
                    <a:lnTo>
                      <a:pt x="9241" y="1783"/>
                    </a:lnTo>
                    <a:lnTo>
                      <a:pt x="8306" y="1783"/>
                    </a:lnTo>
                    <a:lnTo>
                      <a:pt x="8050" y="3369"/>
                    </a:lnTo>
                    <a:lnTo>
                      <a:pt x="7597" y="3369"/>
                    </a:lnTo>
                    <a:lnTo>
                      <a:pt x="7115" y="4954"/>
                    </a:lnTo>
                    <a:lnTo>
                      <a:pt x="5924" y="4954"/>
                    </a:lnTo>
                    <a:lnTo>
                      <a:pt x="5443" y="6738"/>
                    </a:lnTo>
                    <a:lnTo>
                      <a:pt x="3543" y="6738"/>
                    </a:lnTo>
                    <a:lnTo>
                      <a:pt x="3317" y="4954"/>
                    </a:lnTo>
                    <a:lnTo>
                      <a:pt x="3090" y="4954"/>
                    </a:lnTo>
                    <a:lnTo>
                      <a:pt x="2608" y="3369"/>
                    </a:lnTo>
                    <a:lnTo>
                      <a:pt x="2381" y="3369"/>
                    </a:lnTo>
                    <a:lnTo>
                      <a:pt x="2126" y="1783"/>
                    </a:lnTo>
                    <a:lnTo>
                      <a:pt x="1899" y="1783"/>
                    </a:lnTo>
                    <a:lnTo>
                      <a:pt x="1417" y="0"/>
                    </a:lnTo>
                    <a:lnTo>
                      <a:pt x="227" y="0"/>
                    </a:lnTo>
                    <a:lnTo>
                      <a:pt x="227" y="6738"/>
                    </a:lnTo>
                    <a:lnTo>
                      <a:pt x="0" y="13277"/>
                    </a:lnTo>
                    <a:lnTo>
                      <a:pt x="227" y="18231"/>
                    </a:lnTo>
                    <a:lnTo>
                      <a:pt x="482" y="20015"/>
                    </a:lnTo>
                    <a:lnTo>
                      <a:pt x="20636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5" name="Shape"/>
              <p:cNvSpPr/>
              <p:nvPr/>
            </p:nvSpPr>
            <p:spPr>
              <a:xfrm flipH="1">
                <a:off x="1705208" y="3590706"/>
                <a:ext cx="43885" cy="126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3" y="1600"/>
                    </a:moveTo>
                    <a:lnTo>
                      <a:pt x="12857" y="5000"/>
                    </a:lnTo>
                    <a:lnTo>
                      <a:pt x="12857" y="6600"/>
                    </a:lnTo>
                    <a:lnTo>
                      <a:pt x="17486" y="10000"/>
                    </a:lnTo>
                    <a:lnTo>
                      <a:pt x="17486" y="13400"/>
                    </a:lnTo>
                    <a:lnTo>
                      <a:pt x="12857" y="15000"/>
                    </a:lnTo>
                    <a:lnTo>
                      <a:pt x="12857" y="16600"/>
                    </a:lnTo>
                    <a:lnTo>
                      <a:pt x="8743" y="18400"/>
                    </a:lnTo>
                    <a:lnTo>
                      <a:pt x="0" y="18400"/>
                    </a:lnTo>
                    <a:lnTo>
                      <a:pt x="0" y="21600"/>
                    </a:lnTo>
                    <a:lnTo>
                      <a:pt x="8743" y="20000"/>
                    </a:lnTo>
                    <a:lnTo>
                      <a:pt x="17486" y="20000"/>
                    </a:lnTo>
                    <a:lnTo>
                      <a:pt x="21600" y="16600"/>
                    </a:lnTo>
                    <a:lnTo>
                      <a:pt x="21600" y="6600"/>
                    </a:lnTo>
                    <a:lnTo>
                      <a:pt x="17486" y="3200"/>
                    </a:lnTo>
                    <a:lnTo>
                      <a:pt x="17486" y="0"/>
                    </a:lnTo>
                    <a:lnTo>
                      <a:pt x="8743" y="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6" name="Shape"/>
              <p:cNvSpPr/>
              <p:nvPr/>
            </p:nvSpPr>
            <p:spPr>
              <a:xfrm flipH="1">
                <a:off x="1713568" y="3570835"/>
                <a:ext cx="183896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982" y="19021"/>
                    </a:lnTo>
                    <a:lnTo>
                      <a:pt x="3068" y="19021"/>
                    </a:lnTo>
                    <a:lnTo>
                      <a:pt x="4050" y="16119"/>
                    </a:lnTo>
                    <a:lnTo>
                      <a:pt x="6136" y="16119"/>
                    </a:lnTo>
                    <a:lnTo>
                      <a:pt x="7118" y="13540"/>
                    </a:lnTo>
                    <a:lnTo>
                      <a:pt x="9205" y="13540"/>
                    </a:lnTo>
                    <a:lnTo>
                      <a:pt x="10186" y="10639"/>
                    </a:lnTo>
                    <a:lnTo>
                      <a:pt x="11291" y="10639"/>
                    </a:lnTo>
                    <a:lnTo>
                      <a:pt x="13377" y="8060"/>
                    </a:lnTo>
                    <a:lnTo>
                      <a:pt x="16445" y="8060"/>
                    </a:lnTo>
                    <a:lnTo>
                      <a:pt x="17427" y="5481"/>
                    </a:lnTo>
                    <a:lnTo>
                      <a:pt x="18409" y="8060"/>
                    </a:lnTo>
                    <a:lnTo>
                      <a:pt x="19514" y="8060"/>
                    </a:lnTo>
                    <a:lnTo>
                      <a:pt x="21600" y="5481"/>
                    </a:lnTo>
                    <a:lnTo>
                      <a:pt x="20495" y="2579"/>
                    </a:lnTo>
                    <a:lnTo>
                      <a:pt x="17427" y="2579"/>
                    </a:lnTo>
                    <a:lnTo>
                      <a:pt x="16445" y="0"/>
                    </a:lnTo>
                    <a:lnTo>
                      <a:pt x="15341" y="2579"/>
                    </a:lnTo>
                    <a:lnTo>
                      <a:pt x="12273" y="2579"/>
                    </a:lnTo>
                    <a:lnTo>
                      <a:pt x="11291" y="5481"/>
                    </a:lnTo>
                    <a:lnTo>
                      <a:pt x="9205" y="5481"/>
                    </a:lnTo>
                    <a:lnTo>
                      <a:pt x="8223" y="8060"/>
                    </a:lnTo>
                    <a:lnTo>
                      <a:pt x="6136" y="8060"/>
                    </a:lnTo>
                    <a:lnTo>
                      <a:pt x="4050" y="13540"/>
                    </a:lnTo>
                    <a:lnTo>
                      <a:pt x="982" y="13540"/>
                    </a:lnTo>
                    <a:lnTo>
                      <a:pt x="0" y="16119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7" name="Shape"/>
              <p:cNvSpPr/>
              <p:nvPr/>
            </p:nvSpPr>
            <p:spPr>
              <a:xfrm flipH="1">
                <a:off x="1897462" y="3580186"/>
                <a:ext cx="201658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224"/>
                    </a:moveTo>
                    <a:lnTo>
                      <a:pt x="1007" y="9153"/>
                    </a:lnTo>
                    <a:lnTo>
                      <a:pt x="1903" y="9153"/>
                    </a:lnTo>
                    <a:lnTo>
                      <a:pt x="3805" y="12447"/>
                    </a:lnTo>
                    <a:lnTo>
                      <a:pt x="6603" y="12447"/>
                    </a:lnTo>
                    <a:lnTo>
                      <a:pt x="7498" y="15376"/>
                    </a:lnTo>
                    <a:lnTo>
                      <a:pt x="10296" y="15376"/>
                    </a:lnTo>
                    <a:lnTo>
                      <a:pt x="12199" y="18671"/>
                    </a:lnTo>
                    <a:lnTo>
                      <a:pt x="14997" y="18671"/>
                    </a:lnTo>
                    <a:lnTo>
                      <a:pt x="16004" y="21600"/>
                    </a:lnTo>
                    <a:lnTo>
                      <a:pt x="21600" y="21600"/>
                    </a:lnTo>
                    <a:lnTo>
                      <a:pt x="21600" y="15376"/>
                    </a:lnTo>
                    <a:lnTo>
                      <a:pt x="16004" y="15376"/>
                    </a:lnTo>
                    <a:lnTo>
                      <a:pt x="14997" y="12447"/>
                    </a:lnTo>
                    <a:lnTo>
                      <a:pt x="11304" y="12447"/>
                    </a:lnTo>
                    <a:lnTo>
                      <a:pt x="9401" y="9153"/>
                    </a:lnTo>
                    <a:lnTo>
                      <a:pt x="8506" y="9153"/>
                    </a:lnTo>
                    <a:lnTo>
                      <a:pt x="7498" y="6224"/>
                    </a:lnTo>
                    <a:lnTo>
                      <a:pt x="4701" y="6224"/>
                    </a:lnTo>
                    <a:lnTo>
                      <a:pt x="2798" y="3295"/>
                    </a:lnTo>
                    <a:lnTo>
                      <a:pt x="1903" y="3295"/>
                    </a:lnTo>
                    <a:lnTo>
                      <a:pt x="0" y="0"/>
                    </a:lnTo>
                    <a:lnTo>
                      <a:pt x="0" y="62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8" name="Shape"/>
              <p:cNvSpPr/>
              <p:nvPr/>
            </p:nvSpPr>
            <p:spPr>
              <a:xfrm flipH="1">
                <a:off x="2099120" y="3580186"/>
                <a:ext cx="52244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4256" y="21600"/>
                    </a:lnTo>
                    <a:lnTo>
                      <a:pt x="14256" y="14688"/>
                    </a:lnTo>
                    <a:lnTo>
                      <a:pt x="18144" y="21600"/>
                    </a:lnTo>
                    <a:lnTo>
                      <a:pt x="21600" y="14688"/>
                    </a:lnTo>
                    <a:lnTo>
                      <a:pt x="21600" y="0"/>
                    </a:lnTo>
                    <a:lnTo>
                      <a:pt x="14256" y="0"/>
                    </a:lnTo>
                    <a:lnTo>
                      <a:pt x="14256" y="7776"/>
                    </a:lnTo>
                    <a:lnTo>
                      <a:pt x="3456" y="777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49" name="Shape"/>
              <p:cNvSpPr/>
              <p:nvPr/>
            </p:nvSpPr>
            <p:spPr>
              <a:xfrm flipH="1">
                <a:off x="2143004" y="3580186"/>
                <a:ext cx="60603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9" y="14688"/>
                    </a:moveTo>
                    <a:lnTo>
                      <a:pt x="12290" y="14688"/>
                    </a:lnTo>
                    <a:lnTo>
                      <a:pt x="15641" y="21600"/>
                    </a:lnTo>
                    <a:lnTo>
                      <a:pt x="18621" y="21600"/>
                    </a:lnTo>
                    <a:lnTo>
                      <a:pt x="21600" y="7776"/>
                    </a:lnTo>
                    <a:lnTo>
                      <a:pt x="15641" y="7776"/>
                    </a:lnTo>
                    <a:lnTo>
                      <a:pt x="12290" y="0"/>
                    </a:lnTo>
                    <a:lnTo>
                      <a:pt x="0" y="0"/>
                    </a:lnTo>
                    <a:lnTo>
                      <a:pt x="2979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0" name="Shape"/>
              <p:cNvSpPr/>
              <p:nvPr/>
            </p:nvSpPr>
            <p:spPr>
              <a:xfrm flipH="1">
                <a:off x="2195246" y="3580186"/>
                <a:ext cx="130609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" y="21600"/>
                    </a:moveTo>
                    <a:lnTo>
                      <a:pt x="2765" y="21600"/>
                    </a:lnTo>
                    <a:lnTo>
                      <a:pt x="5702" y="17486"/>
                    </a:lnTo>
                    <a:lnTo>
                      <a:pt x="12960" y="17486"/>
                    </a:lnTo>
                    <a:lnTo>
                      <a:pt x="15898" y="12857"/>
                    </a:lnTo>
                    <a:lnTo>
                      <a:pt x="18662" y="12857"/>
                    </a:lnTo>
                    <a:lnTo>
                      <a:pt x="21600" y="8743"/>
                    </a:lnTo>
                    <a:lnTo>
                      <a:pt x="20218" y="0"/>
                    </a:lnTo>
                    <a:lnTo>
                      <a:pt x="17280" y="4629"/>
                    </a:lnTo>
                    <a:lnTo>
                      <a:pt x="15898" y="4629"/>
                    </a:lnTo>
                    <a:lnTo>
                      <a:pt x="12960" y="8743"/>
                    </a:lnTo>
                    <a:lnTo>
                      <a:pt x="5702" y="8743"/>
                    </a:lnTo>
                    <a:lnTo>
                      <a:pt x="2765" y="12857"/>
                    </a:lnTo>
                    <a:lnTo>
                      <a:pt x="0" y="12857"/>
                    </a:lnTo>
                    <a:lnTo>
                      <a:pt x="1382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1" name="Shape"/>
              <p:cNvSpPr/>
              <p:nvPr/>
            </p:nvSpPr>
            <p:spPr>
              <a:xfrm flipH="1">
                <a:off x="2317495" y="3570835"/>
                <a:ext cx="192255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6" y="3456"/>
                    </a:moveTo>
                    <a:lnTo>
                      <a:pt x="939" y="7344"/>
                    </a:lnTo>
                    <a:lnTo>
                      <a:pt x="5870" y="7344"/>
                    </a:lnTo>
                    <a:lnTo>
                      <a:pt x="7865" y="10800"/>
                    </a:lnTo>
                    <a:lnTo>
                      <a:pt x="8804" y="10800"/>
                    </a:lnTo>
                    <a:lnTo>
                      <a:pt x="9861" y="14256"/>
                    </a:lnTo>
                    <a:lnTo>
                      <a:pt x="10800" y="14256"/>
                    </a:lnTo>
                    <a:lnTo>
                      <a:pt x="11739" y="18144"/>
                    </a:lnTo>
                    <a:lnTo>
                      <a:pt x="13735" y="18144"/>
                    </a:lnTo>
                    <a:lnTo>
                      <a:pt x="14674" y="21600"/>
                    </a:lnTo>
                    <a:lnTo>
                      <a:pt x="21600" y="21600"/>
                    </a:lnTo>
                    <a:lnTo>
                      <a:pt x="20661" y="14256"/>
                    </a:lnTo>
                    <a:lnTo>
                      <a:pt x="14674" y="14256"/>
                    </a:lnTo>
                    <a:lnTo>
                      <a:pt x="13735" y="10800"/>
                    </a:lnTo>
                    <a:lnTo>
                      <a:pt x="12796" y="10800"/>
                    </a:lnTo>
                    <a:lnTo>
                      <a:pt x="11739" y="7344"/>
                    </a:lnTo>
                    <a:lnTo>
                      <a:pt x="10800" y="7344"/>
                    </a:lnTo>
                    <a:lnTo>
                      <a:pt x="8804" y="3456"/>
                    </a:lnTo>
                    <a:lnTo>
                      <a:pt x="7865" y="3456"/>
                    </a:lnTo>
                    <a:lnTo>
                      <a:pt x="6809" y="0"/>
                    </a:lnTo>
                    <a:lnTo>
                      <a:pt x="939" y="0"/>
                    </a:lnTo>
                    <a:lnTo>
                      <a:pt x="0" y="3456"/>
                    </a:lnTo>
                    <a:lnTo>
                      <a:pt x="939" y="0"/>
                    </a:lnTo>
                    <a:lnTo>
                      <a:pt x="0" y="0"/>
                    </a:lnTo>
                    <a:lnTo>
                      <a:pt x="0" y="3456"/>
                    </a:lnTo>
                    <a:lnTo>
                      <a:pt x="1996" y="345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2" name="Shape"/>
              <p:cNvSpPr/>
              <p:nvPr/>
            </p:nvSpPr>
            <p:spPr>
              <a:xfrm flipH="1">
                <a:off x="2491987" y="3580186"/>
                <a:ext cx="17763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231"/>
                    </a:moveTo>
                    <a:lnTo>
                      <a:pt x="10165" y="13277"/>
                    </a:lnTo>
                    <a:lnTo>
                      <a:pt x="21600" y="6738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8231"/>
                    </a:lnTo>
                    <a:lnTo>
                      <a:pt x="21600" y="21600"/>
                    </a:lnTo>
                    <a:lnTo>
                      <a:pt x="21600" y="1823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3" name="Shape"/>
              <p:cNvSpPr/>
              <p:nvPr/>
            </p:nvSpPr>
            <p:spPr>
              <a:xfrm flipH="1">
                <a:off x="1749092" y="3687720"/>
                <a:ext cx="74289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7776"/>
                    </a:moveTo>
                    <a:lnTo>
                      <a:pt x="0" y="0"/>
                    </a:lnTo>
                    <a:lnTo>
                      <a:pt x="0" y="14688"/>
                    </a:lnTo>
                    <a:lnTo>
                      <a:pt x="21600" y="21600"/>
                    </a:lnTo>
                    <a:lnTo>
                      <a:pt x="21600" y="777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4" name="Shape"/>
              <p:cNvSpPr/>
              <p:nvPr/>
            </p:nvSpPr>
            <p:spPr>
              <a:xfrm flipH="1">
                <a:off x="2029114" y="3306675"/>
                <a:ext cx="52244" cy="136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56" y="0"/>
                    </a:moveTo>
                    <a:lnTo>
                      <a:pt x="7344" y="3138"/>
                    </a:lnTo>
                    <a:lnTo>
                      <a:pt x="3456" y="6092"/>
                    </a:lnTo>
                    <a:lnTo>
                      <a:pt x="0" y="9231"/>
                    </a:lnTo>
                    <a:lnTo>
                      <a:pt x="0" y="15508"/>
                    </a:lnTo>
                    <a:lnTo>
                      <a:pt x="3456" y="16985"/>
                    </a:lnTo>
                    <a:lnTo>
                      <a:pt x="7344" y="20123"/>
                    </a:lnTo>
                    <a:lnTo>
                      <a:pt x="14256" y="21600"/>
                    </a:lnTo>
                    <a:lnTo>
                      <a:pt x="18144" y="18462"/>
                    </a:lnTo>
                    <a:lnTo>
                      <a:pt x="10800" y="16985"/>
                    </a:lnTo>
                    <a:lnTo>
                      <a:pt x="10800" y="15508"/>
                    </a:lnTo>
                    <a:lnTo>
                      <a:pt x="7344" y="13846"/>
                    </a:lnTo>
                    <a:lnTo>
                      <a:pt x="7344" y="10892"/>
                    </a:lnTo>
                    <a:lnTo>
                      <a:pt x="14256" y="4615"/>
                    </a:lnTo>
                    <a:lnTo>
                      <a:pt x="21600" y="1477"/>
                    </a:lnTo>
                    <a:lnTo>
                      <a:pt x="1425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5" name="Shape"/>
              <p:cNvSpPr/>
              <p:nvPr/>
            </p:nvSpPr>
            <p:spPr>
              <a:xfrm flipH="1">
                <a:off x="1976871" y="3286804"/>
                <a:ext cx="70006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8382" y="0"/>
                    </a:lnTo>
                    <a:lnTo>
                      <a:pt x="5481" y="7776"/>
                    </a:lnTo>
                    <a:lnTo>
                      <a:pt x="2901" y="7776"/>
                    </a:lnTo>
                    <a:lnTo>
                      <a:pt x="0" y="14688"/>
                    </a:lnTo>
                    <a:lnTo>
                      <a:pt x="5481" y="21600"/>
                    </a:lnTo>
                    <a:lnTo>
                      <a:pt x="8382" y="21600"/>
                    </a:lnTo>
                    <a:lnTo>
                      <a:pt x="10961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6" name="Shape"/>
              <p:cNvSpPr/>
              <p:nvPr/>
            </p:nvSpPr>
            <p:spPr>
              <a:xfrm flipH="1">
                <a:off x="1949705" y="3286805"/>
                <a:ext cx="27167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77" y="21600"/>
                    </a:moveTo>
                    <a:lnTo>
                      <a:pt x="21600" y="14688"/>
                    </a:lnTo>
                    <a:lnTo>
                      <a:pt x="21600" y="10800"/>
                    </a:lnTo>
                    <a:lnTo>
                      <a:pt x="14123" y="3888"/>
                    </a:lnTo>
                    <a:lnTo>
                      <a:pt x="0" y="0"/>
                    </a:lnTo>
                    <a:lnTo>
                      <a:pt x="0" y="7344"/>
                    </a:lnTo>
                    <a:lnTo>
                      <a:pt x="7477" y="7344"/>
                    </a:lnTo>
                    <a:lnTo>
                      <a:pt x="7477" y="10800"/>
                    </a:lnTo>
                    <a:lnTo>
                      <a:pt x="0" y="18144"/>
                    </a:lnTo>
                    <a:lnTo>
                      <a:pt x="7477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7" name="Shape"/>
              <p:cNvSpPr/>
              <p:nvPr/>
            </p:nvSpPr>
            <p:spPr>
              <a:xfrm flipH="1">
                <a:off x="1967468" y="3335896"/>
                <a:ext cx="122249" cy="147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9" y="12857"/>
                    </a:moveTo>
                    <a:lnTo>
                      <a:pt x="9231" y="14400"/>
                    </a:lnTo>
                    <a:lnTo>
                      <a:pt x="10708" y="12857"/>
                    </a:lnTo>
                    <a:lnTo>
                      <a:pt x="12369" y="11486"/>
                    </a:lnTo>
                    <a:lnTo>
                      <a:pt x="13846" y="10114"/>
                    </a:lnTo>
                    <a:lnTo>
                      <a:pt x="15323" y="8571"/>
                    </a:lnTo>
                    <a:lnTo>
                      <a:pt x="16985" y="7200"/>
                    </a:lnTo>
                    <a:lnTo>
                      <a:pt x="18462" y="5829"/>
                    </a:lnTo>
                    <a:lnTo>
                      <a:pt x="19938" y="2914"/>
                    </a:lnTo>
                    <a:lnTo>
                      <a:pt x="21600" y="1371"/>
                    </a:lnTo>
                    <a:lnTo>
                      <a:pt x="19938" y="0"/>
                    </a:lnTo>
                    <a:lnTo>
                      <a:pt x="18462" y="1371"/>
                    </a:lnTo>
                    <a:lnTo>
                      <a:pt x="16985" y="2914"/>
                    </a:lnTo>
                    <a:lnTo>
                      <a:pt x="15323" y="4286"/>
                    </a:lnTo>
                    <a:lnTo>
                      <a:pt x="12369" y="5829"/>
                    </a:lnTo>
                    <a:lnTo>
                      <a:pt x="10708" y="8571"/>
                    </a:lnTo>
                    <a:lnTo>
                      <a:pt x="9231" y="10114"/>
                    </a:lnTo>
                    <a:lnTo>
                      <a:pt x="7569" y="11486"/>
                    </a:lnTo>
                    <a:lnTo>
                      <a:pt x="6092" y="12857"/>
                    </a:lnTo>
                    <a:lnTo>
                      <a:pt x="9231" y="15771"/>
                    </a:lnTo>
                    <a:lnTo>
                      <a:pt x="6092" y="12857"/>
                    </a:lnTo>
                    <a:lnTo>
                      <a:pt x="0" y="21600"/>
                    </a:lnTo>
                    <a:lnTo>
                      <a:pt x="9231" y="15771"/>
                    </a:lnTo>
                    <a:lnTo>
                      <a:pt x="7569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8" name="Shape"/>
              <p:cNvSpPr/>
              <p:nvPr/>
            </p:nvSpPr>
            <p:spPr>
              <a:xfrm flipH="1">
                <a:off x="1880744" y="3316026"/>
                <a:ext cx="166134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3" y="0"/>
                    </a:moveTo>
                    <a:lnTo>
                      <a:pt x="18204" y="1783"/>
                    </a:lnTo>
                    <a:lnTo>
                      <a:pt x="11411" y="4954"/>
                    </a:lnTo>
                    <a:lnTo>
                      <a:pt x="9102" y="8323"/>
                    </a:lnTo>
                    <a:lnTo>
                      <a:pt x="6928" y="10106"/>
                    </a:lnTo>
                    <a:lnTo>
                      <a:pt x="4619" y="13277"/>
                    </a:lnTo>
                    <a:lnTo>
                      <a:pt x="2309" y="15061"/>
                    </a:lnTo>
                    <a:lnTo>
                      <a:pt x="0" y="18231"/>
                    </a:lnTo>
                    <a:lnTo>
                      <a:pt x="1223" y="21600"/>
                    </a:lnTo>
                    <a:lnTo>
                      <a:pt x="5706" y="15061"/>
                    </a:lnTo>
                    <a:lnTo>
                      <a:pt x="8015" y="13277"/>
                    </a:lnTo>
                    <a:lnTo>
                      <a:pt x="10325" y="10106"/>
                    </a:lnTo>
                    <a:lnTo>
                      <a:pt x="12634" y="8323"/>
                    </a:lnTo>
                    <a:lnTo>
                      <a:pt x="16030" y="6738"/>
                    </a:lnTo>
                    <a:lnTo>
                      <a:pt x="18204" y="4954"/>
                    </a:lnTo>
                    <a:lnTo>
                      <a:pt x="21600" y="3369"/>
                    </a:lnTo>
                    <a:lnTo>
                      <a:pt x="2051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59" name="Shape"/>
              <p:cNvSpPr/>
              <p:nvPr/>
            </p:nvSpPr>
            <p:spPr>
              <a:xfrm flipH="1">
                <a:off x="1845220" y="3316026"/>
                <a:ext cx="4388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4114" y="14688"/>
                    </a:lnTo>
                    <a:lnTo>
                      <a:pt x="12857" y="1468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0" name="Shape"/>
              <p:cNvSpPr/>
              <p:nvPr/>
            </p:nvSpPr>
            <p:spPr>
              <a:xfrm flipH="1">
                <a:off x="1845219" y="3335896"/>
                <a:ext cx="78366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04" y="21600"/>
                    </a:moveTo>
                    <a:lnTo>
                      <a:pt x="4608" y="21600"/>
                    </a:lnTo>
                    <a:lnTo>
                      <a:pt x="7200" y="18144"/>
                    </a:lnTo>
                    <a:lnTo>
                      <a:pt x="9504" y="14688"/>
                    </a:lnTo>
                    <a:lnTo>
                      <a:pt x="11808" y="14688"/>
                    </a:lnTo>
                    <a:lnTo>
                      <a:pt x="14400" y="10800"/>
                    </a:lnTo>
                    <a:lnTo>
                      <a:pt x="16704" y="10800"/>
                    </a:lnTo>
                    <a:lnTo>
                      <a:pt x="19296" y="7344"/>
                    </a:lnTo>
                    <a:lnTo>
                      <a:pt x="21600" y="3456"/>
                    </a:lnTo>
                    <a:lnTo>
                      <a:pt x="16704" y="0"/>
                    </a:lnTo>
                    <a:lnTo>
                      <a:pt x="14400" y="3456"/>
                    </a:lnTo>
                    <a:lnTo>
                      <a:pt x="11808" y="3456"/>
                    </a:lnTo>
                    <a:lnTo>
                      <a:pt x="9504" y="7344"/>
                    </a:lnTo>
                    <a:lnTo>
                      <a:pt x="7200" y="10800"/>
                    </a:lnTo>
                    <a:lnTo>
                      <a:pt x="4608" y="10800"/>
                    </a:lnTo>
                    <a:lnTo>
                      <a:pt x="2304" y="14688"/>
                    </a:lnTo>
                    <a:lnTo>
                      <a:pt x="0" y="14688"/>
                    </a:lnTo>
                    <a:lnTo>
                      <a:pt x="230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1" name="Shape"/>
              <p:cNvSpPr/>
              <p:nvPr/>
            </p:nvSpPr>
            <p:spPr>
              <a:xfrm flipH="1">
                <a:off x="1915225" y="3375637"/>
                <a:ext cx="131653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914" y="18621"/>
                    </a:lnTo>
                    <a:lnTo>
                      <a:pt x="8743" y="18621"/>
                    </a:lnTo>
                    <a:lnTo>
                      <a:pt x="10114" y="15269"/>
                    </a:lnTo>
                    <a:lnTo>
                      <a:pt x="13029" y="12290"/>
                    </a:lnTo>
                    <a:lnTo>
                      <a:pt x="15943" y="12290"/>
                    </a:lnTo>
                    <a:lnTo>
                      <a:pt x="18686" y="9310"/>
                    </a:lnTo>
                    <a:lnTo>
                      <a:pt x="21600" y="5959"/>
                    </a:lnTo>
                    <a:lnTo>
                      <a:pt x="20229" y="0"/>
                    </a:lnTo>
                    <a:lnTo>
                      <a:pt x="14400" y="5959"/>
                    </a:lnTo>
                    <a:lnTo>
                      <a:pt x="11486" y="9310"/>
                    </a:lnTo>
                    <a:lnTo>
                      <a:pt x="10114" y="9310"/>
                    </a:lnTo>
                    <a:lnTo>
                      <a:pt x="7200" y="12290"/>
                    </a:lnTo>
                    <a:lnTo>
                      <a:pt x="2914" y="12290"/>
                    </a:lnTo>
                    <a:lnTo>
                      <a:pt x="0" y="15269"/>
                    </a:lnTo>
                    <a:lnTo>
                      <a:pt x="1543" y="15269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2" name="Shape"/>
              <p:cNvSpPr/>
              <p:nvPr/>
            </p:nvSpPr>
            <p:spPr>
              <a:xfrm flipH="1">
                <a:off x="1993588" y="3384988"/>
                <a:ext cx="61648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72"/>
                    </a:moveTo>
                    <a:lnTo>
                      <a:pt x="21600" y="1728"/>
                    </a:lnTo>
                    <a:lnTo>
                      <a:pt x="18305" y="0"/>
                    </a:lnTo>
                    <a:lnTo>
                      <a:pt x="12447" y="0"/>
                    </a:lnTo>
                    <a:lnTo>
                      <a:pt x="9153" y="1728"/>
                    </a:lnTo>
                    <a:lnTo>
                      <a:pt x="0" y="18144"/>
                    </a:lnTo>
                    <a:lnTo>
                      <a:pt x="0" y="19872"/>
                    </a:lnTo>
                    <a:lnTo>
                      <a:pt x="2929" y="19872"/>
                    </a:lnTo>
                    <a:lnTo>
                      <a:pt x="2929" y="21600"/>
                    </a:lnTo>
                    <a:lnTo>
                      <a:pt x="9153" y="21600"/>
                    </a:lnTo>
                    <a:lnTo>
                      <a:pt x="12447" y="19872"/>
                    </a:lnTo>
                    <a:lnTo>
                      <a:pt x="21600" y="367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3" name="Shape"/>
              <p:cNvSpPr/>
              <p:nvPr/>
            </p:nvSpPr>
            <p:spPr>
              <a:xfrm flipH="1">
                <a:off x="1985230" y="3375637"/>
                <a:ext cx="26122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824"/>
                    </a:moveTo>
                    <a:lnTo>
                      <a:pt x="6912" y="13824"/>
                    </a:lnTo>
                    <a:lnTo>
                      <a:pt x="6912" y="21600"/>
                    </a:lnTo>
                    <a:lnTo>
                      <a:pt x="21600" y="21600"/>
                    </a:lnTo>
                    <a:lnTo>
                      <a:pt x="21600" y="6912"/>
                    </a:lnTo>
                    <a:lnTo>
                      <a:pt x="14688" y="0"/>
                    </a:lnTo>
                    <a:lnTo>
                      <a:pt x="6912" y="0"/>
                    </a:lnTo>
                    <a:lnTo>
                      <a:pt x="0" y="138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4" name="Triangle"/>
              <p:cNvSpPr/>
              <p:nvPr/>
            </p:nvSpPr>
            <p:spPr>
              <a:xfrm flipH="1">
                <a:off x="2002993" y="3375637"/>
                <a:ext cx="8360" cy="1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10800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5" name="Shape"/>
              <p:cNvSpPr/>
              <p:nvPr/>
            </p:nvSpPr>
            <p:spPr>
              <a:xfrm flipH="1">
                <a:off x="2002993" y="3375637"/>
                <a:ext cx="34481" cy="1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lnTo>
                      <a:pt x="16364" y="21600"/>
                    </a:lnTo>
                    <a:lnTo>
                      <a:pt x="21600" y="0"/>
                    </a:lnTo>
                    <a:lnTo>
                      <a:pt x="5236" y="0"/>
                    </a:lnTo>
                    <a:lnTo>
                      <a:pt x="0" y="10800"/>
                    </a:lnTo>
                    <a:lnTo>
                      <a:pt x="11127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6" name="Shape"/>
              <p:cNvSpPr/>
              <p:nvPr/>
            </p:nvSpPr>
            <p:spPr>
              <a:xfrm flipH="1">
                <a:off x="2019711" y="3384988"/>
                <a:ext cx="43885" cy="98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29" y="21600"/>
                    </a:moveTo>
                    <a:lnTo>
                      <a:pt x="21600" y="2057"/>
                    </a:lnTo>
                    <a:lnTo>
                      <a:pt x="12857" y="0"/>
                    </a:lnTo>
                    <a:lnTo>
                      <a:pt x="0" y="19286"/>
                    </a:lnTo>
                    <a:lnTo>
                      <a:pt x="8229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7" name="Shape"/>
              <p:cNvSpPr/>
              <p:nvPr/>
            </p:nvSpPr>
            <p:spPr>
              <a:xfrm flipH="1">
                <a:off x="2037473" y="3472651"/>
                <a:ext cx="26122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lnTo>
                      <a:pt x="13824" y="10800"/>
                    </a:lnTo>
                    <a:lnTo>
                      <a:pt x="13824" y="5718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6912" y="15882"/>
                    </a:lnTo>
                    <a:lnTo>
                      <a:pt x="13824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8" name="Triangle"/>
              <p:cNvSpPr/>
              <p:nvPr/>
            </p:nvSpPr>
            <p:spPr>
              <a:xfrm flipH="1">
                <a:off x="2037473" y="3492522"/>
                <a:ext cx="9405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165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69" name="Shape"/>
              <p:cNvSpPr/>
              <p:nvPr/>
            </p:nvSpPr>
            <p:spPr>
              <a:xfrm flipH="1">
                <a:off x="2011352" y="3492522"/>
                <a:ext cx="35526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5718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0" name="Shape"/>
              <p:cNvSpPr/>
              <p:nvPr/>
            </p:nvSpPr>
            <p:spPr>
              <a:xfrm flipH="1">
                <a:off x="1985230" y="3404858"/>
                <a:ext cx="43885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0"/>
                    </a:moveTo>
                    <a:lnTo>
                      <a:pt x="0" y="21600"/>
                    </a:lnTo>
                    <a:lnTo>
                      <a:pt x="8743" y="21600"/>
                    </a:lnTo>
                    <a:lnTo>
                      <a:pt x="21600" y="0"/>
                    </a:lnTo>
                    <a:lnTo>
                      <a:pt x="1285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1" name="Shape"/>
              <p:cNvSpPr/>
              <p:nvPr/>
            </p:nvSpPr>
            <p:spPr>
              <a:xfrm flipH="1">
                <a:off x="1932988" y="3394338"/>
                <a:ext cx="60602" cy="118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36"/>
                    </a:moveTo>
                    <a:lnTo>
                      <a:pt x="21600" y="1925"/>
                    </a:lnTo>
                    <a:lnTo>
                      <a:pt x="18621" y="0"/>
                    </a:lnTo>
                    <a:lnTo>
                      <a:pt x="9310" y="0"/>
                    </a:lnTo>
                    <a:lnTo>
                      <a:pt x="9310" y="1925"/>
                    </a:lnTo>
                    <a:lnTo>
                      <a:pt x="0" y="17964"/>
                    </a:lnTo>
                    <a:lnTo>
                      <a:pt x="0" y="21600"/>
                    </a:lnTo>
                    <a:lnTo>
                      <a:pt x="9310" y="21600"/>
                    </a:lnTo>
                    <a:lnTo>
                      <a:pt x="9310" y="19675"/>
                    </a:lnTo>
                    <a:lnTo>
                      <a:pt x="21600" y="3636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2" name="Shape"/>
              <p:cNvSpPr/>
              <p:nvPr/>
            </p:nvSpPr>
            <p:spPr>
              <a:xfrm flipH="1">
                <a:off x="1923583" y="3384988"/>
                <a:ext cx="26123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1127"/>
                    </a:moveTo>
                    <a:lnTo>
                      <a:pt x="6912" y="11127"/>
                    </a:lnTo>
                    <a:lnTo>
                      <a:pt x="6912" y="16364"/>
                    </a:lnTo>
                    <a:lnTo>
                      <a:pt x="21600" y="21600"/>
                    </a:lnTo>
                    <a:lnTo>
                      <a:pt x="21600" y="16364"/>
                    </a:lnTo>
                    <a:lnTo>
                      <a:pt x="13824" y="5236"/>
                    </a:lnTo>
                    <a:lnTo>
                      <a:pt x="6912" y="0"/>
                    </a:lnTo>
                    <a:lnTo>
                      <a:pt x="0" y="1112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3" name="Triangle"/>
              <p:cNvSpPr/>
              <p:nvPr/>
            </p:nvSpPr>
            <p:spPr>
              <a:xfrm flipH="1">
                <a:off x="1941347" y="3384988"/>
                <a:ext cx="8359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10165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4" name="Shape"/>
              <p:cNvSpPr/>
              <p:nvPr/>
            </p:nvSpPr>
            <p:spPr>
              <a:xfrm flipH="1">
                <a:off x="1941346" y="3384988"/>
                <a:ext cx="35526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6518" y="21600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0" y="216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5" name="Shape"/>
              <p:cNvSpPr/>
              <p:nvPr/>
            </p:nvSpPr>
            <p:spPr>
              <a:xfrm flipH="1">
                <a:off x="1959109" y="3404858"/>
                <a:ext cx="43885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3" y="21600"/>
                    </a:moveTo>
                    <a:lnTo>
                      <a:pt x="21600" y="0"/>
                    </a:lnTo>
                    <a:lnTo>
                      <a:pt x="12857" y="0"/>
                    </a:lnTo>
                    <a:lnTo>
                      <a:pt x="0" y="19296"/>
                    </a:lnTo>
                    <a:lnTo>
                      <a:pt x="874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Shape"/>
              <p:cNvSpPr/>
              <p:nvPr/>
            </p:nvSpPr>
            <p:spPr>
              <a:xfrm flipH="1">
                <a:off x="1985230" y="3483171"/>
                <a:ext cx="17764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473"/>
                    </a:moveTo>
                    <a:lnTo>
                      <a:pt x="21600" y="5236"/>
                    </a:lnTo>
                    <a:lnTo>
                      <a:pt x="0" y="0"/>
                    </a:lnTo>
                    <a:lnTo>
                      <a:pt x="0" y="16364"/>
                    </a:lnTo>
                    <a:lnTo>
                      <a:pt x="11435" y="16364"/>
                    </a:lnTo>
                    <a:lnTo>
                      <a:pt x="21600" y="21600"/>
                    </a:lnTo>
                    <a:lnTo>
                      <a:pt x="21600" y="104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7" name="Triangle"/>
              <p:cNvSpPr/>
              <p:nvPr/>
            </p:nvSpPr>
            <p:spPr>
              <a:xfrm flipH="1">
                <a:off x="1987565" y="3501873"/>
                <a:ext cx="1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8" name="Shape"/>
              <p:cNvSpPr/>
              <p:nvPr/>
            </p:nvSpPr>
            <p:spPr>
              <a:xfrm flipH="1">
                <a:off x="1959108" y="3501873"/>
                <a:ext cx="26122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688" y="21600"/>
                    </a:lnTo>
                    <a:lnTo>
                      <a:pt x="21600" y="11435"/>
                    </a:lnTo>
                    <a:lnTo>
                      <a:pt x="21600" y="0"/>
                    </a:lnTo>
                    <a:lnTo>
                      <a:pt x="691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9" name="Shape"/>
              <p:cNvSpPr/>
              <p:nvPr/>
            </p:nvSpPr>
            <p:spPr>
              <a:xfrm flipH="1">
                <a:off x="1923583" y="3414209"/>
                <a:ext cx="53289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21600"/>
                    </a:lnTo>
                    <a:lnTo>
                      <a:pt x="7200" y="21600"/>
                    </a:lnTo>
                    <a:lnTo>
                      <a:pt x="21600" y="230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0" name="Shape"/>
              <p:cNvSpPr/>
              <p:nvPr/>
            </p:nvSpPr>
            <p:spPr>
              <a:xfrm flipH="1">
                <a:off x="1880744" y="3404858"/>
                <a:ext cx="60603" cy="126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000"/>
                    </a:moveTo>
                    <a:lnTo>
                      <a:pt x="21600" y="1600"/>
                    </a:lnTo>
                    <a:lnTo>
                      <a:pt x="18621" y="1600"/>
                    </a:lnTo>
                    <a:lnTo>
                      <a:pt x="18621" y="0"/>
                    </a:lnTo>
                    <a:lnTo>
                      <a:pt x="12290" y="0"/>
                    </a:lnTo>
                    <a:lnTo>
                      <a:pt x="9310" y="1600"/>
                    </a:lnTo>
                    <a:lnTo>
                      <a:pt x="0" y="16600"/>
                    </a:lnTo>
                    <a:lnTo>
                      <a:pt x="0" y="20000"/>
                    </a:lnTo>
                    <a:lnTo>
                      <a:pt x="2979" y="21600"/>
                    </a:lnTo>
                    <a:lnTo>
                      <a:pt x="9310" y="21600"/>
                    </a:lnTo>
                    <a:lnTo>
                      <a:pt x="9310" y="20000"/>
                    </a:lnTo>
                    <a:lnTo>
                      <a:pt x="12290" y="20000"/>
                    </a:lnTo>
                    <a:lnTo>
                      <a:pt x="21600" y="50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1" name="Shape"/>
              <p:cNvSpPr/>
              <p:nvPr/>
            </p:nvSpPr>
            <p:spPr>
              <a:xfrm flipH="1">
                <a:off x="1871341" y="3404858"/>
                <a:ext cx="26122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912"/>
                    </a:moveTo>
                    <a:lnTo>
                      <a:pt x="6912" y="13824"/>
                    </a:lnTo>
                    <a:lnTo>
                      <a:pt x="21600" y="21600"/>
                    </a:lnTo>
                    <a:lnTo>
                      <a:pt x="21600" y="6912"/>
                    </a:lnTo>
                    <a:lnTo>
                      <a:pt x="13824" y="0"/>
                    </a:lnTo>
                    <a:lnTo>
                      <a:pt x="6912" y="0"/>
                    </a:lnTo>
                    <a:lnTo>
                      <a:pt x="0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2" name="Triangle"/>
              <p:cNvSpPr/>
              <p:nvPr/>
            </p:nvSpPr>
            <p:spPr>
              <a:xfrm flipH="1">
                <a:off x="1889103" y="3404858"/>
                <a:ext cx="8360" cy="9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3" name="Shape"/>
              <p:cNvSpPr/>
              <p:nvPr/>
            </p:nvSpPr>
            <p:spPr>
              <a:xfrm flipH="1">
                <a:off x="1889103" y="3394338"/>
                <a:ext cx="34482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21600"/>
                    </a:moveTo>
                    <a:lnTo>
                      <a:pt x="10473" y="14688"/>
                    </a:lnTo>
                    <a:lnTo>
                      <a:pt x="16364" y="14688"/>
                    </a:lnTo>
                    <a:lnTo>
                      <a:pt x="21600" y="7776"/>
                    </a:lnTo>
                    <a:lnTo>
                      <a:pt x="16364" y="0"/>
                    </a:lnTo>
                    <a:lnTo>
                      <a:pt x="10473" y="0"/>
                    </a:lnTo>
                    <a:lnTo>
                      <a:pt x="5236" y="7776"/>
                    </a:lnTo>
                    <a:lnTo>
                      <a:pt x="0" y="14688"/>
                    </a:lnTo>
                    <a:lnTo>
                      <a:pt x="1047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4" name="Shape"/>
              <p:cNvSpPr/>
              <p:nvPr/>
            </p:nvSpPr>
            <p:spPr>
              <a:xfrm flipH="1">
                <a:off x="1906866" y="3414209"/>
                <a:ext cx="42840" cy="98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29" y="21600"/>
                    </a:moveTo>
                    <a:lnTo>
                      <a:pt x="21600" y="2057"/>
                    </a:lnTo>
                    <a:lnTo>
                      <a:pt x="13171" y="0"/>
                    </a:lnTo>
                    <a:lnTo>
                      <a:pt x="0" y="19286"/>
                    </a:lnTo>
                    <a:lnTo>
                      <a:pt x="8429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5" name="Shape"/>
              <p:cNvSpPr/>
              <p:nvPr/>
            </p:nvSpPr>
            <p:spPr>
              <a:xfrm flipH="1">
                <a:off x="1932988" y="3501873"/>
                <a:ext cx="16718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800"/>
                    </a:moveTo>
                    <a:lnTo>
                      <a:pt x="21600" y="5718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0800" y="15882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6" name="Triangle"/>
              <p:cNvSpPr/>
              <p:nvPr/>
            </p:nvSpPr>
            <p:spPr>
              <a:xfrm flipH="1">
                <a:off x="1935322" y="3521743"/>
                <a:ext cx="1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7" name="Shape"/>
              <p:cNvSpPr/>
              <p:nvPr/>
            </p:nvSpPr>
            <p:spPr>
              <a:xfrm flipH="1">
                <a:off x="1897462" y="3512392"/>
                <a:ext cx="35526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5718" y="6912"/>
                    </a:lnTo>
                    <a:lnTo>
                      <a:pt x="0" y="6912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5882" y="13824"/>
                    </a:lnTo>
                    <a:lnTo>
                      <a:pt x="21600" y="6912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8" name="Shape"/>
              <p:cNvSpPr/>
              <p:nvPr/>
            </p:nvSpPr>
            <p:spPr>
              <a:xfrm flipH="1">
                <a:off x="1871341" y="3423560"/>
                <a:ext cx="43885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0"/>
                    </a:moveTo>
                    <a:lnTo>
                      <a:pt x="0" y="19543"/>
                    </a:lnTo>
                    <a:lnTo>
                      <a:pt x="8743" y="21600"/>
                    </a:lnTo>
                    <a:lnTo>
                      <a:pt x="21600" y="2314"/>
                    </a:lnTo>
                    <a:lnTo>
                      <a:pt x="1285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89" name="Shape"/>
              <p:cNvSpPr/>
              <p:nvPr/>
            </p:nvSpPr>
            <p:spPr>
              <a:xfrm flipH="1">
                <a:off x="1635203" y="2973553"/>
                <a:ext cx="568403" cy="362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19" y="0"/>
                    </a:moveTo>
                    <a:lnTo>
                      <a:pt x="12626" y="627"/>
                    </a:lnTo>
                    <a:lnTo>
                      <a:pt x="11634" y="1185"/>
                    </a:lnTo>
                    <a:lnTo>
                      <a:pt x="10641" y="2369"/>
                    </a:lnTo>
                    <a:lnTo>
                      <a:pt x="9649" y="2926"/>
                    </a:lnTo>
                    <a:lnTo>
                      <a:pt x="8616" y="3554"/>
                    </a:lnTo>
                    <a:lnTo>
                      <a:pt x="7306" y="4111"/>
                    </a:lnTo>
                    <a:lnTo>
                      <a:pt x="6313" y="4668"/>
                    </a:lnTo>
                    <a:lnTo>
                      <a:pt x="5321" y="5295"/>
                    </a:lnTo>
                    <a:lnTo>
                      <a:pt x="4328" y="5853"/>
                    </a:lnTo>
                    <a:lnTo>
                      <a:pt x="3296" y="7037"/>
                    </a:lnTo>
                    <a:lnTo>
                      <a:pt x="2303" y="7595"/>
                    </a:lnTo>
                    <a:lnTo>
                      <a:pt x="1668" y="8779"/>
                    </a:lnTo>
                    <a:lnTo>
                      <a:pt x="993" y="9964"/>
                    </a:lnTo>
                    <a:lnTo>
                      <a:pt x="318" y="11079"/>
                    </a:lnTo>
                    <a:lnTo>
                      <a:pt x="0" y="12263"/>
                    </a:lnTo>
                    <a:lnTo>
                      <a:pt x="0" y="14005"/>
                    </a:lnTo>
                    <a:lnTo>
                      <a:pt x="318" y="15190"/>
                    </a:lnTo>
                    <a:lnTo>
                      <a:pt x="1310" y="16932"/>
                    </a:lnTo>
                    <a:lnTo>
                      <a:pt x="2303" y="18116"/>
                    </a:lnTo>
                    <a:lnTo>
                      <a:pt x="2978" y="19301"/>
                    </a:lnTo>
                    <a:lnTo>
                      <a:pt x="3653" y="20415"/>
                    </a:lnTo>
                    <a:lnTo>
                      <a:pt x="3971" y="21600"/>
                    </a:lnTo>
                    <a:lnTo>
                      <a:pt x="5321" y="19858"/>
                    </a:lnTo>
                    <a:lnTo>
                      <a:pt x="6631" y="18674"/>
                    </a:lnTo>
                    <a:lnTo>
                      <a:pt x="7624" y="17489"/>
                    </a:lnTo>
                    <a:lnTo>
                      <a:pt x="8974" y="16932"/>
                    </a:lnTo>
                    <a:lnTo>
                      <a:pt x="9966" y="15747"/>
                    </a:lnTo>
                    <a:lnTo>
                      <a:pt x="11276" y="14632"/>
                    </a:lnTo>
                    <a:lnTo>
                      <a:pt x="12269" y="14005"/>
                    </a:lnTo>
                    <a:lnTo>
                      <a:pt x="13301" y="12821"/>
                    </a:lnTo>
                    <a:lnTo>
                      <a:pt x="14294" y="12263"/>
                    </a:lnTo>
                    <a:lnTo>
                      <a:pt x="15604" y="11706"/>
                    </a:lnTo>
                    <a:lnTo>
                      <a:pt x="16597" y="10521"/>
                    </a:lnTo>
                    <a:lnTo>
                      <a:pt x="17590" y="9964"/>
                    </a:lnTo>
                    <a:lnTo>
                      <a:pt x="18622" y="8779"/>
                    </a:lnTo>
                    <a:lnTo>
                      <a:pt x="19615" y="8222"/>
                    </a:lnTo>
                    <a:lnTo>
                      <a:pt x="21600" y="5853"/>
                    </a:lnTo>
                    <a:lnTo>
                      <a:pt x="13619" y="0"/>
                    </a:lnTo>
                    <a:close/>
                  </a:path>
                </a:pathLst>
              </a:custGeom>
              <a:solidFill>
                <a:srgbClr val="00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0" name="Shape"/>
              <p:cNvSpPr/>
              <p:nvPr/>
            </p:nvSpPr>
            <p:spPr>
              <a:xfrm flipH="1">
                <a:off x="1845219" y="2964202"/>
                <a:ext cx="367791" cy="23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3" y="21600"/>
                    </a:moveTo>
                    <a:lnTo>
                      <a:pt x="1043" y="19773"/>
                    </a:lnTo>
                    <a:lnTo>
                      <a:pt x="1595" y="17946"/>
                    </a:lnTo>
                    <a:lnTo>
                      <a:pt x="3130" y="15260"/>
                    </a:lnTo>
                    <a:lnTo>
                      <a:pt x="4664" y="13540"/>
                    </a:lnTo>
                    <a:lnTo>
                      <a:pt x="5645" y="11713"/>
                    </a:lnTo>
                    <a:lnTo>
                      <a:pt x="7241" y="10746"/>
                    </a:lnTo>
                    <a:lnTo>
                      <a:pt x="10309" y="9027"/>
                    </a:lnTo>
                    <a:lnTo>
                      <a:pt x="12334" y="8060"/>
                    </a:lnTo>
                    <a:lnTo>
                      <a:pt x="13868" y="7200"/>
                    </a:lnTo>
                    <a:lnTo>
                      <a:pt x="15464" y="5373"/>
                    </a:lnTo>
                    <a:lnTo>
                      <a:pt x="17489" y="5373"/>
                    </a:lnTo>
                    <a:lnTo>
                      <a:pt x="19023" y="3546"/>
                    </a:lnTo>
                    <a:lnTo>
                      <a:pt x="20557" y="2687"/>
                    </a:lnTo>
                    <a:lnTo>
                      <a:pt x="21600" y="1827"/>
                    </a:lnTo>
                    <a:lnTo>
                      <a:pt x="21600" y="0"/>
                    </a:lnTo>
                    <a:lnTo>
                      <a:pt x="20066" y="860"/>
                    </a:lnTo>
                    <a:lnTo>
                      <a:pt x="18532" y="2687"/>
                    </a:lnTo>
                    <a:lnTo>
                      <a:pt x="16998" y="3546"/>
                    </a:lnTo>
                    <a:lnTo>
                      <a:pt x="15464" y="4513"/>
                    </a:lnTo>
                    <a:lnTo>
                      <a:pt x="13868" y="5373"/>
                    </a:lnTo>
                    <a:lnTo>
                      <a:pt x="11843" y="6340"/>
                    </a:lnTo>
                    <a:lnTo>
                      <a:pt x="10309" y="7200"/>
                    </a:lnTo>
                    <a:lnTo>
                      <a:pt x="8223" y="8060"/>
                    </a:lnTo>
                    <a:lnTo>
                      <a:pt x="6689" y="9027"/>
                    </a:lnTo>
                    <a:lnTo>
                      <a:pt x="5155" y="10746"/>
                    </a:lnTo>
                    <a:lnTo>
                      <a:pt x="4111" y="11713"/>
                    </a:lnTo>
                    <a:lnTo>
                      <a:pt x="2577" y="13540"/>
                    </a:lnTo>
                    <a:lnTo>
                      <a:pt x="1595" y="15260"/>
                    </a:lnTo>
                    <a:lnTo>
                      <a:pt x="1043" y="17087"/>
                    </a:lnTo>
                    <a:lnTo>
                      <a:pt x="0" y="18913"/>
                    </a:lnTo>
                    <a:lnTo>
                      <a:pt x="0" y="21600"/>
                    </a:lnTo>
                    <a:lnTo>
                      <a:pt x="104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1" name="Shape"/>
              <p:cNvSpPr/>
              <p:nvPr/>
            </p:nvSpPr>
            <p:spPr>
              <a:xfrm flipH="1">
                <a:off x="2089716" y="3199140"/>
                <a:ext cx="123294" cy="146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53" y="18835"/>
                    </a:moveTo>
                    <a:lnTo>
                      <a:pt x="21600" y="18835"/>
                    </a:lnTo>
                    <a:lnTo>
                      <a:pt x="12264" y="10022"/>
                    </a:lnTo>
                    <a:lnTo>
                      <a:pt x="9336" y="8640"/>
                    </a:lnTo>
                    <a:lnTo>
                      <a:pt x="6224" y="5702"/>
                    </a:lnTo>
                    <a:lnTo>
                      <a:pt x="4759" y="2938"/>
                    </a:lnTo>
                    <a:lnTo>
                      <a:pt x="3112" y="1382"/>
                    </a:lnTo>
                    <a:lnTo>
                      <a:pt x="3112" y="0"/>
                    </a:lnTo>
                    <a:lnTo>
                      <a:pt x="0" y="0"/>
                    </a:lnTo>
                    <a:lnTo>
                      <a:pt x="0" y="2938"/>
                    </a:lnTo>
                    <a:lnTo>
                      <a:pt x="1647" y="5702"/>
                    </a:lnTo>
                    <a:lnTo>
                      <a:pt x="4759" y="7258"/>
                    </a:lnTo>
                    <a:lnTo>
                      <a:pt x="13912" y="15898"/>
                    </a:lnTo>
                    <a:lnTo>
                      <a:pt x="16841" y="17280"/>
                    </a:lnTo>
                    <a:lnTo>
                      <a:pt x="19953" y="20218"/>
                    </a:lnTo>
                    <a:lnTo>
                      <a:pt x="21600" y="20218"/>
                    </a:lnTo>
                    <a:lnTo>
                      <a:pt x="19953" y="20218"/>
                    </a:lnTo>
                    <a:lnTo>
                      <a:pt x="19953" y="21600"/>
                    </a:lnTo>
                    <a:lnTo>
                      <a:pt x="21600" y="20218"/>
                    </a:lnTo>
                    <a:lnTo>
                      <a:pt x="19953" y="1883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2" name="Shape"/>
              <p:cNvSpPr/>
              <p:nvPr/>
            </p:nvSpPr>
            <p:spPr>
              <a:xfrm flipH="1">
                <a:off x="1617440" y="3062386"/>
                <a:ext cx="481680" cy="273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803" y="1477"/>
                    </a:moveTo>
                    <a:lnTo>
                      <a:pt x="20803" y="0"/>
                    </a:lnTo>
                    <a:lnTo>
                      <a:pt x="19632" y="1477"/>
                    </a:lnTo>
                    <a:lnTo>
                      <a:pt x="18039" y="3046"/>
                    </a:lnTo>
                    <a:lnTo>
                      <a:pt x="16868" y="3877"/>
                    </a:lnTo>
                    <a:lnTo>
                      <a:pt x="15696" y="5354"/>
                    </a:lnTo>
                    <a:lnTo>
                      <a:pt x="14525" y="6185"/>
                    </a:lnTo>
                    <a:lnTo>
                      <a:pt x="13354" y="7662"/>
                    </a:lnTo>
                    <a:lnTo>
                      <a:pt x="12182" y="8492"/>
                    </a:lnTo>
                    <a:lnTo>
                      <a:pt x="11011" y="9231"/>
                    </a:lnTo>
                    <a:lnTo>
                      <a:pt x="9418" y="10800"/>
                    </a:lnTo>
                    <a:lnTo>
                      <a:pt x="8246" y="11538"/>
                    </a:lnTo>
                    <a:lnTo>
                      <a:pt x="7075" y="13108"/>
                    </a:lnTo>
                    <a:lnTo>
                      <a:pt x="5482" y="14677"/>
                    </a:lnTo>
                    <a:lnTo>
                      <a:pt x="4311" y="16154"/>
                    </a:lnTo>
                    <a:lnTo>
                      <a:pt x="2764" y="17723"/>
                    </a:lnTo>
                    <a:lnTo>
                      <a:pt x="1593" y="19292"/>
                    </a:lnTo>
                    <a:lnTo>
                      <a:pt x="0" y="20862"/>
                    </a:lnTo>
                    <a:lnTo>
                      <a:pt x="422" y="21600"/>
                    </a:lnTo>
                    <a:lnTo>
                      <a:pt x="1968" y="20031"/>
                    </a:lnTo>
                    <a:lnTo>
                      <a:pt x="3139" y="18554"/>
                    </a:lnTo>
                    <a:lnTo>
                      <a:pt x="4732" y="16985"/>
                    </a:lnTo>
                    <a:lnTo>
                      <a:pt x="5904" y="16154"/>
                    </a:lnTo>
                    <a:lnTo>
                      <a:pt x="7450" y="14677"/>
                    </a:lnTo>
                    <a:lnTo>
                      <a:pt x="8621" y="13108"/>
                    </a:lnTo>
                    <a:lnTo>
                      <a:pt x="9793" y="12369"/>
                    </a:lnTo>
                    <a:lnTo>
                      <a:pt x="11386" y="10800"/>
                    </a:lnTo>
                    <a:lnTo>
                      <a:pt x="12557" y="9969"/>
                    </a:lnTo>
                    <a:lnTo>
                      <a:pt x="13728" y="9231"/>
                    </a:lnTo>
                    <a:lnTo>
                      <a:pt x="14900" y="7662"/>
                    </a:lnTo>
                    <a:lnTo>
                      <a:pt x="16071" y="6923"/>
                    </a:lnTo>
                    <a:lnTo>
                      <a:pt x="17289" y="5354"/>
                    </a:lnTo>
                    <a:lnTo>
                      <a:pt x="18461" y="4615"/>
                    </a:lnTo>
                    <a:lnTo>
                      <a:pt x="20803" y="1477"/>
                    </a:lnTo>
                    <a:lnTo>
                      <a:pt x="20803" y="0"/>
                    </a:lnTo>
                    <a:lnTo>
                      <a:pt x="20803" y="1477"/>
                    </a:lnTo>
                    <a:lnTo>
                      <a:pt x="21600" y="738"/>
                    </a:lnTo>
                    <a:lnTo>
                      <a:pt x="20803" y="0"/>
                    </a:lnTo>
                    <a:lnTo>
                      <a:pt x="20803" y="147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3" name="Shape"/>
              <p:cNvSpPr/>
              <p:nvPr/>
            </p:nvSpPr>
            <p:spPr>
              <a:xfrm flipH="1">
                <a:off x="1635203" y="2964202"/>
                <a:ext cx="210017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72"/>
                    </a:moveTo>
                    <a:lnTo>
                      <a:pt x="21600" y="21600"/>
                    </a:lnTo>
                    <a:lnTo>
                      <a:pt x="21600" y="18144"/>
                    </a:lnTo>
                    <a:lnTo>
                      <a:pt x="0" y="0"/>
                    </a:lnTo>
                    <a:lnTo>
                      <a:pt x="0" y="367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4" name="Shape"/>
              <p:cNvSpPr/>
              <p:nvPr/>
            </p:nvSpPr>
            <p:spPr>
              <a:xfrm flipH="1">
                <a:off x="2929782" y="1878341"/>
                <a:ext cx="43885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18699"/>
                    </a:lnTo>
                    <a:lnTo>
                      <a:pt x="4629" y="16119"/>
                    </a:lnTo>
                    <a:lnTo>
                      <a:pt x="8743" y="13540"/>
                    </a:lnTo>
                    <a:lnTo>
                      <a:pt x="8743" y="10639"/>
                    </a:lnTo>
                    <a:lnTo>
                      <a:pt x="12857" y="8060"/>
                    </a:lnTo>
                    <a:lnTo>
                      <a:pt x="17486" y="5481"/>
                    </a:lnTo>
                    <a:lnTo>
                      <a:pt x="17486" y="2579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5" name="Shape"/>
              <p:cNvSpPr/>
              <p:nvPr/>
            </p:nvSpPr>
            <p:spPr>
              <a:xfrm flipH="1">
                <a:off x="2929782" y="1878341"/>
                <a:ext cx="52243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0"/>
                    </a:moveTo>
                    <a:lnTo>
                      <a:pt x="14256" y="2304"/>
                    </a:lnTo>
                    <a:lnTo>
                      <a:pt x="14256" y="4896"/>
                    </a:lnTo>
                    <a:lnTo>
                      <a:pt x="10800" y="7200"/>
                    </a:lnTo>
                    <a:lnTo>
                      <a:pt x="10800" y="9504"/>
                    </a:lnTo>
                    <a:lnTo>
                      <a:pt x="7344" y="12096"/>
                    </a:lnTo>
                    <a:lnTo>
                      <a:pt x="3456" y="14400"/>
                    </a:lnTo>
                    <a:lnTo>
                      <a:pt x="3456" y="16704"/>
                    </a:lnTo>
                    <a:lnTo>
                      <a:pt x="0" y="19296"/>
                    </a:lnTo>
                    <a:lnTo>
                      <a:pt x="7344" y="21600"/>
                    </a:lnTo>
                    <a:lnTo>
                      <a:pt x="7344" y="19296"/>
                    </a:lnTo>
                    <a:lnTo>
                      <a:pt x="10800" y="16704"/>
                    </a:lnTo>
                    <a:lnTo>
                      <a:pt x="14256" y="14400"/>
                    </a:lnTo>
                    <a:lnTo>
                      <a:pt x="14256" y="9504"/>
                    </a:lnTo>
                    <a:lnTo>
                      <a:pt x="18144" y="9504"/>
                    </a:lnTo>
                    <a:lnTo>
                      <a:pt x="18144" y="7200"/>
                    </a:lnTo>
                    <a:lnTo>
                      <a:pt x="21600" y="4896"/>
                    </a:lnTo>
                    <a:lnTo>
                      <a:pt x="21600" y="2304"/>
                    </a:lnTo>
                    <a:lnTo>
                      <a:pt x="1814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6" name="Shape"/>
              <p:cNvSpPr/>
              <p:nvPr/>
            </p:nvSpPr>
            <p:spPr>
              <a:xfrm flipH="1">
                <a:off x="2439743" y="1448204"/>
                <a:ext cx="682293" cy="811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4" y="0"/>
                    </a:moveTo>
                    <a:lnTo>
                      <a:pt x="13827" y="0"/>
                    </a:lnTo>
                    <a:lnTo>
                      <a:pt x="12173" y="249"/>
                    </a:lnTo>
                    <a:lnTo>
                      <a:pt x="10783" y="498"/>
                    </a:lnTo>
                    <a:lnTo>
                      <a:pt x="9692" y="1027"/>
                    </a:lnTo>
                    <a:lnTo>
                      <a:pt x="8567" y="1556"/>
                    </a:lnTo>
                    <a:lnTo>
                      <a:pt x="7740" y="2085"/>
                    </a:lnTo>
                    <a:lnTo>
                      <a:pt x="6913" y="2863"/>
                    </a:lnTo>
                    <a:lnTo>
                      <a:pt x="6086" y="3361"/>
                    </a:lnTo>
                    <a:lnTo>
                      <a:pt x="5524" y="4139"/>
                    </a:lnTo>
                    <a:lnTo>
                      <a:pt x="4995" y="4669"/>
                    </a:lnTo>
                    <a:lnTo>
                      <a:pt x="4697" y="5447"/>
                    </a:lnTo>
                    <a:lnTo>
                      <a:pt x="4168" y="6505"/>
                    </a:lnTo>
                    <a:lnTo>
                      <a:pt x="3870" y="6754"/>
                    </a:lnTo>
                    <a:lnTo>
                      <a:pt x="3870" y="7034"/>
                    </a:lnTo>
                    <a:lnTo>
                      <a:pt x="3606" y="7283"/>
                    </a:lnTo>
                    <a:lnTo>
                      <a:pt x="3308" y="7283"/>
                    </a:lnTo>
                    <a:lnTo>
                      <a:pt x="2779" y="7532"/>
                    </a:lnTo>
                    <a:lnTo>
                      <a:pt x="2216" y="7532"/>
                    </a:lnTo>
                    <a:lnTo>
                      <a:pt x="1952" y="7812"/>
                    </a:lnTo>
                    <a:lnTo>
                      <a:pt x="1389" y="8310"/>
                    </a:lnTo>
                    <a:lnTo>
                      <a:pt x="827" y="8590"/>
                    </a:lnTo>
                    <a:lnTo>
                      <a:pt x="562" y="9119"/>
                    </a:lnTo>
                    <a:lnTo>
                      <a:pt x="265" y="9617"/>
                    </a:lnTo>
                    <a:lnTo>
                      <a:pt x="0" y="10395"/>
                    </a:lnTo>
                    <a:lnTo>
                      <a:pt x="265" y="11173"/>
                    </a:lnTo>
                    <a:lnTo>
                      <a:pt x="562" y="12232"/>
                    </a:lnTo>
                    <a:lnTo>
                      <a:pt x="827" y="13010"/>
                    </a:lnTo>
                    <a:lnTo>
                      <a:pt x="1389" y="13539"/>
                    </a:lnTo>
                    <a:lnTo>
                      <a:pt x="2216" y="14068"/>
                    </a:lnTo>
                    <a:lnTo>
                      <a:pt x="2779" y="14317"/>
                    </a:lnTo>
                    <a:lnTo>
                      <a:pt x="3606" y="14317"/>
                    </a:lnTo>
                    <a:lnTo>
                      <a:pt x="3870" y="14068"/>
                    </a:lnTo>
                    <a:lnTo>
                      <a:pt x="4432" y="14068"/>
                    </a:lnTo>
                    <a:lnTo>
                      <a:pt x="4432" y="13788"/>
                    </a:lnTo>
                    <a:lnTo>
                      <a:pt x="4697" y="13539"/>
                    </a:lnTo>
                    <a:lnTo>
                      <a:pt x="4168" y="14317"/>
                    </a:lnTo>
                    <a:lnTo>
                      <a:pt x="3870" y="15095"/>
                    </a:lnTo>
                    <a:lnTo>
                      <a:pt x="3606" y="15873"/>
                    </a:lnTo>
                    <a:lnTo>
                      <a:pt x="3606" y="17429"/>
                    </a:lnTo>
                    <a:lnTo>
                      <a:pt x="3870" y="17959"/>
                    </a:lnTo>
                    <a:lnTo>
                      <a:pt x="4168" y="18737"/>
                    </a:lnTo>
                    <a:lnTo>
                      <a:pt x="4995" y="19515"/>
                    </a:lnTo>
                    <a:lnTo>
                      <a:pt x="5822" y="20044"/>
                    </a:lnTo>
                    <a:lnTo>
                      <a:pt x="6649" y="20293"/>
                    </a:lnTo>
                    <a:lnTo>
                      <a:pt x="7476" y="20822"/>
                    </a:lnTo>
                    <a:lnTo>
                      <a:pt x="8567" y="21102"/>
                    </a:lnTo>
                    <a:lnTo>
                      <a:pt x="9427" y="21351"/>
                    </a:lnTo>
                    <a:lnTo>
                      <a:pt x="10519" y="21351"/>
                    </a:lnTo>
                    <a:lnTo>
                      <a:pt x="11346" y="21600"/>
                    </a:lnTo>
                    <a:lnTo>
                      <a:pt x="15514" y="21600"/>
                    </a:lnTo>
                    <a:lnTo>
                      <a:pt x="16605" y="21351"/>
                    </a:lnTo>
                    <a:lnTo>
                      <a:pt x="17730" y="21351"/>
                    </a:lnTo>
                    <a:lnTo>
                      <a:pt x="18821" y="21102"/>
                    </a:lnTo>
                    <a:lnTo>
                      <a:pt x="20773" y="21102"/>
                    </a:lnTo>
                    <a:lnTo>
                      <a:pt x="21302" y="20822"/>
                    </a:lnTo>
                    <a:lnTo>
                      <a:pt x="21600" y="20822"/>
                    </a:lnTo>
                    <a:lnTo>
                      <a:pt x="21600" y="20573"/>
                    </a:lnTo>
                    <a:lnTo>
                      <a:pt x="21038" y="20044"/>
                    </a:lnTo>
                    <a:lnTo>
                      <a:pt x="21038" y="19795"/>
                    </a:lnTo>
                    <a:lnTo>
                      <a:pt x="20773" y="19266"/>
                    </a:lnTo>
                    <a:lnTo>
                      <a:pt x="20211" y="18737"/>
                    </a:lnTo>
                    <a:lnTo>
                      <a:pt x="19946" y="18207"/>
                    </a:lnTo>
                    <a:lnTo>
                      <a:pt x="19648" y="17429"/>
                    </a:lnTo>
                    <a:lnTo>
                      <a:pt x="19086" y="16931"/>
                    </a:lnTo>
                    <a:lnTo>
                      <a:pt x="18821" y="15873"/>
                    </a:lnTo>
                    <a:lnTo>
                      <a:pt x="18259" y="15095"/>
                    </a:lnTo>
                    <a:lnTo>
                      <a:pt x="17994" y="14068"/>
                    </a:lnTo>
                    <a:lnTo>
                      <a:pt x="17432" y="12761"/>
                    </a:lnTo>
                    <a:lnTo>
                      <a:pt x="17168" y="11454"/>
                    </a:lnTo>
                    <a:lnTo>
                      <a:pt x="16903" y="9897"/>
                    </a:lnTo>
                    <a:lnTo>
                      <a:pt x="16341" y="8310"/>
                    </a:lnTo>
                    <a:lnTo>
                      <a:pt x="16043" y="6505"/>
                    </a:lnTo>
                    <a:lnTo>
                      <a:pt x="15778" y="4669"/>
                    </a:lnTo>
                    <a:lnTo>
                      <a:pt x="15514" y="2334"/>
                    </a:lnTo>
                    <a:lnTo>
                      <a:pt x="15514" y="0"/>
                    </a:lnTo>
                    <a:close/>
                  </a:path>
                </a:pathLst>
              </a:custGeom>
              <a:solidFill>
                <a:srgbClr val="FFBF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7" name="Shape"/>
              <p:cNvSpPr/>
              <p:nvPr/>
            </p:nvSpPr>
            <p:spPr>
              <a:xfrm flipH="1">
                <a:off x="2631997" y="1437685"/>
                <a:ext cx="376150" cy="28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0" y="21600"/>
                    </a:moveTo>
                    <a:lnTo>
                      <a:pt x="1020" y="21600"/>
                    </a:lnTo>
                    <a:lnTo>
                      <a:pt x="1020" y="20889"/>
                    </a:lnTo>
                    <a:lnTo>
                      <a:pt x="1980" y="17867"/>
                    </a:lnTo>
                    <a:lnTo>
                      <a:pt x="2520" y="16356"/>
                    </a:lnTo>
                    <a:lnTo>
                      <a:pt x="3000" y="14933"/>
                    </a:lnTo>
                    <a:lnTo>
                      <a:pt x="4020" y="12622"/>
                    </a:lnTo>
                    <a:lnTo>
                      <a:pt x="4980" y="11200"/>
                    </a:lnTo>
                    <a:lnTo>
                      <a:pt x="6000" y="8978"/>
                    </a:lnTo>
                    <a:lnTo>
                      <a:pt x="7500" y="7467"/>
                    </a:lnTo>
                    <a:lnTo>
                      <a:pt x="9540" y="5956"/>
                    </a:lnTo>
                    <a:lnTo>
                      <a:pt x="11040" y="4444"/>
                    </a:lnTo>
                    <a:lnTo>
                      <a:pt x="13560" y="3022"/>
                    </a:lnTo>
                    <a:lnTo>
                      <a:pt x="15540" y="2222"/>
                    </a:lnTo>
                    <a:lnTo>
                      <a:pt x="18540" y="1511"/>
                    </a:lnTo>
                    <a:lnTo>
                      <a:pt x="21600" y="1511"/>
                    </a:lnTo>
                    <a:lnTo>
                      <a:pt x="21600" y="0"/>
                    </a:lnTo>
                    <a:lnTo>
                      <a:pt x="18540" y="0"/>
                    </a:lnTo>
                    <a:lnTo>
                      <a:pt x="15540" y="800"/>
                    </a:lnTo>
                    <a:lnTo>
                      <a:pt x="13020" y="1511"/>
                    </a:lnTo>
                    <a:lnTo>
                      <a:pt x="11040" y="3022"/>
                    </a:lnTo>
                    <a:lnTo>
                      <a:pt x="9000" y="4444"/>
                    </a:lnTo>
                    <a:lnTo>
                      <a:pt x="7020" y="5956"/>
                    </a:lnTo>
                    <a:lnTo>
                      <a:pt x="5520" y="8178"/>
                    </a:lnTo>
                    <a:lnTo>
                      <a:pt x="4020" y="9689"/>
                    </a:lnTo>
                    <a:lnTo>
                      <a:pt x="1980" y="14133"/>
                    </a:lnTo>
                    <a:lnTo>
                      <a:pt x="1500" y="15644"/>
                    </a:lnTo>
                    <a:lnTo>
                      <a:pt x="1020" y="17867"/>
                    </a:lnTo>
                    <a:lnTo>
                      <a:pt x="480" y="18578"/>
                    </a:lnTo>
                    <a:lnTo>
                      <a:pt x="0" y="20089"/>
                    </a:lnTo>
                    <a:lnTo>
                      <a:pt x="0" y="20889"/>
                    </a:lnTo>
                    <a:lnTo>
                      <a:pt x="480" y="20089"/>
                    </a:lnTo>
                    <a:lnTo>
                      <a:pt x="480" y="21600"/>
                    </a:lnTo>
                    <a:lnTo>
                      <a:pt x="1020" y="21600"/>
                    </a:lnTo>
                    <a:lnTo>
                      <a:pt x="48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8" name="Shape"/>
              <p:cNvSpPr/>
              <p:nvPr/>
            </p:nvSpPr>
            <p:spPr>
              <a:xfrm flipH="1">
                <a:off x="2999787" y="1701845"/>
                <a:ext cx="113891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83" y="21600"/>
                    </a:moveTo>
                    <a:lnTo>
                      <a:pt x="4954" y="17229"/>
                    </a:lnTo>
                    <a:lnTo>
                      <a:pt x="8323" y="12857"/>
                    </a:lnTo>
                    <a:lnTo>
                      <a:pt x="10106" y="10800"/>
                    </a:lnTo>
                    <a:lnTo>
                      <a:pt x="13277" y="8743"/>
                    </a:lnTo>
                    <a:lnTo>
                      <a:pt x="15061" y="8743"/>
                    </a:lnTo>
                    <a:lnTo>
                      <a:pt x="18231" y="6429"/>
                    </a:lnTo>
                    <a:lnTo>
                      <a:pt x="20015" y="6429"/>
                    </a:lnTo>
                    <a:lnTo>
                      <a:pt x="21600" y="4371"/>
                    </a:lnTo>
                    <a:lnTo>
                      <a:pt x="21600" y="0"/>
                    </a:lnTo>
                    <a:lnTo>
                      <a:pt x="20015" y="2314"/>
                    </a:lnTo>
                    <a:lnTo>
                      <a:pt x="16646" y="2314"/>
                    </a:lnTo>
                    <a:lnTo>
                      <a:pt x="15061" y="4371"/>
                    </a:lnTo>
                    <a:lnTo>
                      <a:pt x="11692" y="4371"/>
                    </a:lnTo>
                    <a:lnTo>
                      <a:pt x="8323" y="8743"/>
                    </a:lnTo>
                    <a:lnTo>
                      <a:pt x="4954" y="10800"/>
                    </a:lnTo>
                    <a:lnTo>
                      <a:pt x="0" y="17229"/>
                    </a:lnTo>
                    <a:lnTo>
                      <a:pt x="178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99" name="Shape"/>
              <p:cNvSpPr/>
              <p:nvPr/>
            </p:nvSpPr>
            <p:spPr>
              <a:xfrm flipH="1">
                <a:off x="3034268" y="1780158"/>
                <a:ext cx="96128" cy="215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722"/>
                    </a:moveTo>
                    <a:lnTo>
                      <a:pt x="17609" y="18665"/>
                    </a:lnTo>
                    <a:lnTo>
                      <a:pt x="13617" y="16670"/>
                    </a:lnTo>
                    <a:lnTo>
                      <a:pt x="9626" y="14791"/>
                    </a:lnTo>
                    <a:lnTo>
                      <a:pt x="7748" y="11857"/>
                    </a:lnTo>
                    <a:lnTo>
                      <a:pt x="5870" y="8804"/>
                    </a:lnTo>
                    <a:lnTo>
                      <a:pt x="3757" y="5870"/>
                    </a:lnTo>
                    <a:lnTo>
                      <a:pt x="3757" y="2935"/>
                    </a:lnTo>
                    <a:lnTo>
                      <a:pt x="5870" y="1996"/>
                    </a:lnTo>
                    <a:lnTo>
                      <a:pt x="3757" y="0"/>
                    </a:lnTo>
                    <a:lnTo>
                      <a:pt x="0" y="5870"/>
                    </a:lnTo>
                    <a:lnTo>
                      <a:pt x="1878" y="9861"/>
                    </a:lnTo>
                    <a:lnTo>
                      <a:pt x="3757" y="12796"/>
                    </a:lnTo>
                    <a:lnTo>
                      <a:pt x="11739" y="18665"/>
                    </a:lnTo>
                    <a:lnTo>
                      <a:pt x="15730" y="20661"/>
                    </a:lnTo>
                    <a:lnTo>
                      <a:pt x="21600" y="21600"/>
                    </a:lnTo>
                    <a:lnTo>
                      <a:pt x="21600" y="1972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0" name="Shape"/>
              <p:cNvSpPr/>
              <p:nvPr/>
            </p:nvSpPr>
            <p:spPr>
              <a:xfrm flipH="1">
                <a:off x="2964262" y="1956654"/>
                <a:ext cx="70006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236"/>
                    </a:moveTo>
                    <a:lnTo>
                      <a:pt x="16119" y="0"/>
                    </a:lnTo>
                    <a:lnTo>
                      <a:pt x="16119" y="5236"/>
                    </a:lnTo>
                    <a:lnTo>
                      <a:pt x="10639" y="5236"/>
                    </a:lnTo>
                    <a:lnTo>
                      <a:pt x="8060" y="11127"/>
                    </a:lnTo>
                    <a:lnTo>
                      <a:pt x="0" y="11127"/>
                    </a:lnTo>
                    <a:lnTo>
                      <a:pt x="0" y="21600"/>
                    </a:lnTo>
                    <a:lnTo>
                      <a:pt x="8060" y="21600"/>
                    </a:lnTo>
                    <a:lnTo>
                      <a:pt x="10639" y="16364"/>
                    </a:lnTo>
                    <a:lnTo>
                      <a:pt x="16119" y="16364"/>
                    </a:lnTo>
                    <a:lnTo>
                      <a:pt x="21600" y="5236"/>
                    </a:lnTo>
                    <a:lnTo>
                      <a:pt x="16119" y="0"/>
                    </a:lnTo>
                    <a:lnTo>
                      <a:pt x="21600" y="523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1" name="Shape"/>
              <p:cNvSpPr/>
              <p:nvPr/>
            </p:nvSpPr>
            <p:spPr>
              <a:xfrm flipH="1">
                <a:off x="2964262" y="1956654"/>
                <a:ext cx="53289" cy="224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700"/>
                    </a:moveTo>
                    <a:lnTo>
                      <a:pt x="14400" y="18787"/>
                    </a:lnTo>
                    <a:lnTo>
                      <a:pt x="11012" y="15975"/>
                    </a:lnTo>
                    <a:lnTo>
                      <a:pt x="7200" y="13162"/>
                    </a:lnTo>
                    <a:lnTo>
                      <a:pt x="7200" y="8438"/>
                    </a:lnTo>
                    <a:lnTo>
                      <a:pt x="11012" y="5625"/>
                    </a:lnTo>
                    <a:lnTo>
                      <a:pt x="14400" y="2812"/>
                    </a:lnTo>
                    <a:lnTo>
                      <a:pt x="21600" y="900"/>
                    </a:lnTo>
                    <a:lnTo>
                      <a:pt x="14400" y="0"/>
                    </a:lnTo>
                    <a:lnTo>
                      <a:pt x="7200" y="2812"/>
                    </a:lnTo>
                    <a:lnTo>
                      <a:pt x="3812" y="5625"/>
                    </a:lnTo>
                    <a:lnTo>
                      <a:pt x="0" y="8438"/>
                    </a:lnTo>
                    <a:lnTo>
                      <a:pt x="0" y="14062"/>
                    </a:lnTo>
                    <a:lnTo>
                      <a:pt x="3812" y="16875"/>
                    </a:lnTo>
                    <a:lnTo>
                      <a:pt x="11012" y="19800"/>
                    </a:lnTo>
                    <a:lnTo>
                      <a:pt x="17788" y="21600"/>
                    </a:lnTo>
                    <a:lnTo>
                      <a:pt x="21600" y="207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2" name="Shape"/>
              <p:cNvSpPr/>
              <p:nvPr/>
            </p:nvSpPr>
            <p:spPr>
              <a:xfrm flipH="1">
                <a:off x="2465865" y="2171722"/>
                <a:ext cx="507802" cy="98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2857"/>
                    </a:moveTo>
                    <a:lnTo>
                      <a:pt x="20089" y="12857"/>
                    </a:lnTo>
                    <a:lnTo>
                      <a:pt x="18978" y="15171"/>
                    </a:lnTo>
                    <a:lnTo>
                      <a:pt x="16000" y="15171"/>
                    </a:lnTo>
                    <a:lnTo>
                      <a:pt x="14533" y="17229"/>
                    </a:lnTo>
                    <a:lnTo>
                      <a:pt x="8933" y="17229"/>
                    </a:lnTo>
                    <a:lnTo>
                      <a:pt x="7822" y="15171"/>
                    </a:lnTo>
                    <a:lnTo>
                      <a:pt x="6356" y="15171"/>
                    </a:lnTo>
                    <a:lnTo>
                      <a:pt x="5200" y="12857"/>
                    </a:lnTo>
                    <a:lnTo>
                      <a:pt x="4089" y="10800"/>
                    </a:lnTo>
                    <a:lnTo>
                      <a:pt x="2622" y="6429"/>
                    </a:lnTo>
                    <a:lnTo>
                      <a:pt x="1511" y="4371"/>
                    </a:lnTo>
                    <a:lnTo>
                      <a:pt x="400" y="0"/>
                    </a:lnTo>
                    <a:lnTo>
                      <a:pt x="0" y="2057"/>
                    </a:lnTo>
                    <a:lnTo>
                      <a:pt x="1111" y="8486"/>
                    </a:lnTo>
                    <a:lnTo>
                      <a:pt x="2622" y="10800"/>
                    </a:lnTo>
                    <a:lnTo>
                      <a:pt x="3733" y="15171"/>
                    </a:lnTo>
                    <a:lnTo>
                      <a:pt x="4844" y="17229"/>
                    </a:lnTo>
                    <a:lnTo>
                      <a:pt x="6356" y="19286"/>
                    </a:lnTo>
                    <a:lnTo>
                      <a:pt x="7467" y="19286"/>
                    </a:lnTo>
                    <a:lnTo>
                      <a:pt x="8933" y="21600"/>
                    </a:lnTo>
                    <a:lnTo>
                      <a:pt x="14533" y="21600"/>
                    </a:lnTo>
                    <a:lnTo>
                      <a:pt x="16000" y="19286"/>
                    </a:lnTo>
                    <a:lnTo>
                      <a:pt x="17511" y="19286"/>
                    </a:lnTo>
                    <a:lnTo>
                      <a:pt x="18978" y="17229"/>
                    </a:lnTo>
                    <a:lnTo>
                      <a:pt x="20489" y="17229"/>
                    </a:lnTo>
                    <a:lnTo>
                      <a:pt x="21600" y="15171"/>
                    </a:lnTo>
                    <a:lnTo>
                      <a:pt x="21600" y="12857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3" name="Shape"/>
              <p:cNvSpPr/>
              <p:nvPr/>
            </p:nvSpPr>
            <p:spPr>
              <a:xfrm flipH="1">
                <a:off x="2431384" y="2181073"/>
                <a:ext cx="34482" cy="5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812"/>
                    </a:moveTo>
                    <a:lnTo>
                      <a:pt x="5236" y="10588"/>
                    </a:lnTo>
                    <a:lnTo>
                      <a:pt x="10473" y="14400"/>
                    </a:lnTo>
                    <a:lnTo>
                      <a:pt x="5236" y="14400"/>
                    </a:lnTo>
                    <a:lnTo>
                      <a:pt x="0" y="17788"/>
                    </a:lnTo>
                    <a:lnTo>
                      <a:pt x="0" y="21600"/>
                    </a:lnTo>
                    <a:lnTo>
                      <a:pt x="16364" y="21600"/>
                    </a:lnTo>
                    <a:lnTo>
                      <a:pt x="21600" y="17788"/>
                    </a:lnTo>
                    <a:lnTo>
                      <a:pt x="21600" y="14400"/>
                    </a:lnTo>
                    <a:lnTo>
                      <a:pt x="16364" y="10588"/>
                    </a:lnTo>
                    <a:lnTo>
                      <a:pt x="16364" y="7200"/>
                    </a:lnTo>
                    <a:lnTo>
                      <a:pt x="10473" y="3812"/>
                    </a:lnTo>
                    <a:lnTo>
                      <a:pt x="5236" y="0"/>
                    </a:lnTo>
                    <a:lnTo>
                      <a:pt x="0" y="38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4" name="Shape"/>
              <p:cNvSpPr/>
              <p:nvPr/>
            </p:nvSpPr>
            <p:spPr>
              <a:xfrm flipH="1">
                <a:off x="2457506" y="1437685"/>
                <a:ext cx="183896" cy="753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5" y="569"/>
                    </a:moveTo>
                    <a:lnTo>
                      <a:pt x="0" y="301"/>
                    </a:lnTo>
                    <a:lnTo>
                      <a:pt x="0" y="2813"/>
                    </a:lnTo>
                    <a:lnTo>
                      <a:pt x="1105" y="5325"/>
                    </a:lnTo>
                    <a:lnTo>
                      <a:pt x="2086" y="7300"/>
                    </a:lnTo>
                    <a:lnTo>
                      <a:pt x="3068" y="9243"/>
                    </a:lnTo>
                    <a:lnTo>
                      <a:pt x="5155" y="10951"/>
                    </a:lnTo>
                    <a:lnTo>
                      <a:pt x="6259" y="12625"/>
                    </a:lnTo>
                    <a:lnTo>
                      <a:pt x="7241" y="14032"/>
                    </a:lnTo>
                    <a:lnTo>
                      <a:pt x="9327" y="15438"/>
                    </a:lnTo>
                    <a:lnTo>
                      <a:pt x="10309" y="16543"/>
                    </a:lnTo>
                    <a:lnTo>
                      <a:pt x="12395" y="17682"/>
                    </a:lnTo>
                    <a:lnTo>
                      <a:pt x="13377" y="18519"/>
                    </a:lnTo>
                    <a:lnTo>
                      <a:pt x="15464" y="19356"/>
                    </a:lnTo>
                    <a:lnTo>
                      <a:pt x="16445" y="19892"/>
                    </a:lnTo>
                    <a:lnTo>
                      <a:pt x="18532" y="20763"/>
                    </a:lnTo>
                    <a:lnTo>
                      <a:pt x="19514" y="21299"/>
                    </a:lnTo>
                    <a:lnTo>
                      <a:pt x="20618" y="21600"/>
                    </a:lnTo>
                    <a:lnTo>
                      <a:pt x="21600" y="21299"/>
                    </a:lnTo>
                    <a:lnTo>
                      <a:pt x="21600" y="21031"/>
                    </a:lnTo>
                    <a:lnTo>
                      <a:pt x="19514" y="20461"/>
                    </a:lnTo>
                    <a:lnTo>
                      <a:pt x="18532" y="19624"/>
                    </a:lnTo>
                    <a:lnTo>
                      <a:pt x="17550" y="19055"/>
                    </a:lnTo>
                    <a:lnTo>
                      <a:pt x="15464" y="18218"/>
                    </a:lnTo>
                    <a:lnTo>
                      <a:pt x="14359" y="17380"/>
                    </a:lnTo>
                    <a:lnTo>
                      <a:pt x="12395" y="16275"/>
                    </a:lnTo>
                    <a:lnTo>
                      <a:pt x="11291" y="15137"/>
                    </a:lnTo>
                    <a:lnTo>
                      <a:pt x="9327" y="14032"/>
                    </a:lnTo>
                    <a:lnTo>
                      <a:pt x="8223" y="12625"/>
                    </a:lnTo>
                    <a:lnTo>
                      <a:pt x="6259" y="10951"/>
                    </a:lnTo>
                    <a:lnTo>
                      <a:pt x="5155" y="9243"/>
                    </a:lnTo>
                    <a:lnTo>
                      <a:pt x="4173" y="7300"/>
                    </a:lnTo>
                    <a:lnTo>
                      <a:pt x="3068" y="5325"/>
                    </a:lnTo>
                    <a:lnTo>
                      <a:pt x="2086" y="2813"/>
                    </a:lnTo>
                    <a:lnTo>
                      <a:pt x="2086" y="301"/>
                    </a:lnTo>
                    <a:lnTo>
                      <a:pt x="1105" y="0"/>
                    </a:lnTo>
                    <a:lnTo>
                      <a:pt x="2086" y="301"/>
                    </a:lnTo>
                    <a:lnTo>
                      <a:pt x="2086" y="0"/>
                    </a:lnTo>
                    <a:lnTo>
                      <a:pt x="1105" y="0"/>
                    </a:lnTo>
                    <a:lnTo>
                      <a:pt x="1105" y="56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5" name="Shape"/>
              <p:cNvSpPr/>
              <p:nvPr/>
            </p:nvSpPr>
            <p:spPr>
              <a:xfrm flipH="1">
                <a:off x="2649760" y="1574440"/>
                <a:ext cx="113890" cy="49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0015" y="17486"/>
                    </a:lnTo>
                    <a:lnTo>
                      <a:pt x="18231" y="17486"/>
                    </a:lnTo>
                    <a:lnTo>
                      <a:pt x="14862" y="12857"/>
                    </a:lnTo>
                    <a:lnTo>
                      <a:pt x="6738" y="12857"/>
                    </a:lnTo>
                    <a:lnTo>
                      <a:pt x="3369" y="17486"/>
                    </a:lnTo>
                    <a:lnTo>
                      <a:pt x="1585" y="17486"/>
                    </a:lnTo>
                    <a:lnTo>
                      <a:pt x="0" y="12857"/>
                    </a:lnTo>
                    <a:lnTo>
                      <a:pt x="0" y="4629"/>
                    </a:lnTo>
                    <a:lnTo>
                      <a:pt x="3369" y="0"/>
                    </a:lnTo>
                    <a:lnTo>
                      <a:pt x="6738" y="0"/>
                    </a:lnTo>
                    <a:lnTo>
                      <a:pt x="9908" y="4629"/>
                    </a:lnTo>
                    <a:lnTo>
                      <a:pt x="11692" y="4629"/>
                    </a:lnTo>
                    <a:lnTo>
                      <a:pt x="14862" y="8743"/>
                    </a:lnTo>
                    <a:lnTo>
                      <a:pt x="18231" y="1285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6" name="Shape"/>
              <p:cNvSpPr/>
              <p:nvPr/>
            </p:nvSpPr>
            <p:spPr>
              <a:xfrm flipH="1">
                <a:off x="2641401" y="1594310"/>
                <a:ext cx="122249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477" y="15882"/>
                    </a:lnTo>
                    <a:lnTo>
                      <a:pt x="3138" y="10800"/>
                    </a:lnTo>
                    <a:lnTo>
                      <a:pt x="13846" y="10800"/>
                    </a:lnTo>
                    <a:lnTo>
                      <a:pt x="16985" y="15882"/>
                    </a:lnTo>
                    <a:lnTo>
                      <a:pt x="18646" y="15882"/>
                    </a:lnTo>
                    <a:lnTo>
                      <a:pt x="18646" y="21600"/>
                    </a:lnTo>
                    <a:lnTo>
                      <a:pt x="21600" y="15882"/>
                    </a:lnTo>
                    <a:lnTo>
                      <a:pt x="20123" y="10800"/>
                    </a:lnTo>
                    <a:lnTo>
                      <a:pt x="16985" y="5082"/>
                    </a:lnTo>
                    <a:lnTo>
                      <a:pt x="13846" y="0"/>
                    </a:lnTo>
                    <a:lnTo>
                      <a:pt x="6277" y="0"/>
                    </a:lnTo>
                    <a:lnTo>
                      <a:pt x="3138" y="5082"/>
                    </a:lnTo>
                    <a:lnTo>
                      <a:pt x="0" y="5082"/>
                    </a:lnTo>
                    <a:lnTo>
                      <a:pt x="3138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1477" y="15882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7" name="Shape"/>
              <p:cNvSpPr/>
              <p:nvPr/>
            </p:nvSpPr>
            <p:spPr>
              <a:xfrm flipH="1">
                <a:off x="2745887" y="1574440"/>
                <a:ext cx="43885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3" y="0"/>
                    </a:moveTo>
                    <a:lnTo>
                      <a:pt x="8743" y="15882"/>
                    </a:lnTo>
                    <a:lnTo>
                      <a:pt x="12857" y="21600"/>
                    </a:lnTo>
                    <a:lnTo>
                      <a:pt x="21600" y="21600"/>
                    </a:lnTo>
                    <a:lnTo>
                      <a:pt x="21600" y="15882"/>
                    </a:lnTo>
                    <a:lnTo>
                      <a:pt x="16971" y="10800"/>
                    </a:lnTo>
                    <a:lnTo>
                      <a:pt x="16971" y="5718"/>
                    </a:lnTo>
                    <a:lnTo>
                      <a:pt x="12857" y="0"/>
                    </a:lnTo>
                    <a:lnTo>
                      <a:pt x="12857" y="5718"/>
                    </a:lnTo>
                    <a:lnTo>
                      <a:pt x="8743" y="0"/>
                    </a:lnTo>
                    <a:lnTo>
                      <a:pt x="0" y="0"/>
                    </a:lnTo>
                    <a:lnTo>
                      <a:pt x="8743" y="5718"/>
                    </a:lnTo>
                    <a:lnTo>
                      <a:pt x="874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8" name="Shape"/>
              <p:cNvSpPr/>
              <p:nvPr/>
            </p:nvSpPr>
            <p:spPr>
              <a:xfrm flipH="1">
                <a:off x="2641401" y="1565089"/>
                <a:ext cx="130609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35" y="21600"/>
                    </a:moveTo>
                    <a:lnTo>
                      <a:pt x="21600" y="18305"/>
                    </a:lnTo>
                    <a:lnTo>
                      <a:pt x="20218" y="12081"/>
                    </a:lnTo>
                    <a:lnTo>
                      <a:pt x="17280" y="9153"/>
                    </a:lnTo>
                    <a:lnTo>
                      <a:pt x="15898" y="6224"/>
                    </a:lnTo>
                    <a:lnTo>
                      <a:pt x="12960" y="2929"/>
                    </a:lnTo>
                    <a:lnTo>
                      <a:pt x="10022" y="2929"/>
                    </a:lnTo>
                    <a:lnTo>
                      <a:pt x="7258" y="0"/>
                    </a:lnTo>
                    <a:lnTo>
                      <a:pt x="4320" y="0"/>
                    </a:lnTo>
                    <a:lnTo>
                      <a:pt x="0" y="2929"/>
                    </a:lnTo>
                    <a:lnTo>
                      <a:pt x="1382" y="6224"/>
                    </a:lnTo>
                    <a:lnTo>
                      <a:pt x="8640" y="6224"/>
                    </a:lnTo>
                    <a:lnTo>
                      <a:pt x="11578" y="9153"/>
                    </a:lnTo>
                    <a:lnTo>
                      <a:pt x="14342" y="12081"/>
                    </a:lnTo>
                    <a:lnTo>
                      <a:pt x="17280" y="18305"/>
                    </a:lnTo>
                    <a:lnTo>
                      <a:pt x="20218" y="21600"/>
                    </a:lnTo>
                    <a:lnTo>
                      <a:pt x="21600" y="18305"/>
                    </a:lnTo>
                    <a:lnTo>
                      <a:pt x="18835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09" name="Shape"/>
              <p:cNvSpPr/>
              <p:nvPr/>
            </p:nvSpPr>
            <p:spPr>
              <a:xfrm flipH="1">
                <a:off x="2605876" y="1634051"/>
                <a:ext cx="157774" cy="175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92" y="21600"/>
                    </a:moveTo>
                    <a:lnTo>
                      <a:pt x="10728" y="21600"/>
                    </a:lnTo>
                    <a:lnTo>
                      <a:pt x="8440" y="20448"/>
                    </a:lnTo>
                    <a:lnTo>
                      <a:pt x="6008" y="20448"/>
                    </a:lnTo>
                    <a:lnTo>
                      <a:pt x="4864" y="19296"/>
                    </a:lnTo>
                    <a:lnTo>
                      <a:pt x="3576" y="16848"/>
                    </a:lnTo>
                    <a:lnTo>
                      <a:pt x="2432" y="15552"/>
                    </a:lnTo>
                    <a:lnTo>
                      <a:pt x="1144" y="13248"/>
                    </a:lnTo>
                    <a:lnTo>
                      <a:pt x="1144" y="10800"/>
                    </a:lnTo>
                    <a:lnTo>
                      <a:pt x="0" y="8352"/>
                    </a:lnTo>
                    <a:lnTo>
                      <a:pt x="1144" y="7200"/>
                    </a:lnTo>
                    <a:lnTo>
                      <a:pt x="1144" y="4752"/>
                    </a:lnTo>
                    <a:lnTo>
                      <a:pt x="2432" y="2304"/>
                    </a:lnTo>
                    <a:lnTo>
                      <a:pt x="3576" y="1152"/>
                    </a:lnTo>
                    <a:lnTo>
                      <a:pt x="4864" y="1152"/>
                    </a:lnTo>
                    <a:lnTo>
                      <a:pt x="7152" y="0"/>
                    </a:lnTo>
                    <a:lnTo>
                      <a:pt x="9584" y="0"/>
                    </a:lnTo>
                    <a:lnTo>
                      <a:pt x="10728" y="1152"/>
                    </a:lnTo>
                    <a:lnTo>
                      <a:pt x="13160" y="1152"/>
                    </a:lnTo>
                    <a:lnTo>
                      <a:pt x="15592" y="2304"/>
                    </a:lnTo>
                    <a:lnTo>
                      <a:pt x="16736" y="4752"/>
                    </a:lnTo>
                    <a:lnTo>
                      <a:pt x="18024" y="5904"/>
                    </a:lnTo>
                    <a:lnTo>
                      <a:pt x="20313" y="8352"/>
                    </a:lnTo>
                    <a:lnTo>
                      <a:pt x="20313" y="9648"/>
                    </a:lnTo>
                    <a:lnTo>
                      <a:pt x="21600" y="11952"/>
                    </a:lnTo>
                    <a:lnTo>
                      <a:pt x="21600" y="14400"/>
                    </a:lnTo>
                    <a:lnTo>
                      <a:pt x="20313" y="15552"/>
                    </a:lnTo>
                    <a:lnTo>
                      <a:pt x="20313" y="18000"/>
                    </a:lnTo>
                    <a:lnTo>
                      <a:pt x="19168" y="19296"/>
                    </a:lnTo>
                    <a:lnTo>
                      <a:pt x="18024" y="20448"/>
                    </a:lnTo>
                    <a:lnTo>
                      <a:pt x="15592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0" name="Shape"/>
              <p:cNvSpPr/>
              <p:nvPr/>
            </p:nvSpPr>
            <p:spPr>
              <a:xfrm flipH="1">
                <a:off x="2641401" y="1750936"/>
                <a:ext cx="113890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929"/>
                    </a:moveTo>
                    <a:lnTo>
                      <a:pt x="1783" y="9153"/>
                    </a:lnTo>
                    <a:lnTo>
                      <a:pt x="3369" y="12447"/>
                    </a:lnTo>
                    <a:lnTo>
                      <a:pt x="10106" y="18305"/>
                    </a:lnTo>
                    <a:lnTo>
                      <a:pt x="11692" y="21600"/>
                    </a:lnTo>
                    <a:lnTo>
                      <a:pt x="21600" y="21600"/>
                    </a:lnTo>
                    <a:lnTo>
                      <a:pt x="20015" y="15376"/>
                    </a:lnTo>
                    <a:lnTo>
                      <a:pt x="10106" y="15376"/>
                    </a:lnTo>
                    <a:lnTo>
                      <a:pt x="8323" y="12447"/>
                    </a:lnTo>
                    <a:lnTo>
                      <a:pt x="6738" y="9153"/>
                    </a:lnTo>
                    <a:lnTo>
                      <a:pt x="5152" y="6224"/>
                    </a:lnTo>
                    <a:lnTo>
                      <a:pt x="3369" y="0"/>
                    </a:lnTo>
                    <a:lnTo>
                      <a:pt x="0" y="29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1" name="Shape"/>
              <p:cNvSpPr/>
              <p:nvPr/>
            </p:nvSpPr>
            <p:spPr>
              <a:xfrm flipH="1">
                <a:off x="2719766" y="1634051"/>
                <a:ext cx="52244" cy="126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0"/>
                    </a:moveTo>
                    <a:lnTo>
                      <a:pt x="10800" y="1600"/>
                    </a:lnTo>
                    <a:lnTo>
                      <a:pt x="6912" y="3200"/>
                    </a:lnTo>
                    <a:lnTo>
                      <a:pt x="3456" y="6600"/>
                    </a:lnTo>
                    <a:lnTo>
                      <a:pt x="3456" y="8200"/>
                    </a:lnTo>
                    <a:lnTo>
                      <a:pt x="0" y="11600"/>
                    </a:lnTo>
                    <a:lnTo>
                      <a:pt x="3456" y="15000"/>
                    </a:lnTo>
                    <a:lnTo>
                      <a:pt x="3456" y="18400"/>
                    </a:lnTo>
                    <a:lnTo>
                      <a:pt x="6912" y="21600"/>
                    </a:lnTo>
                    <a:lnTo>
                      <a:pt x="14256" y="20000"/>
                    </a:lnTo>
                    <a:lnTo>
                      <a:pt x="10800" y="18400"/>
                    </a:lnTo>
                    <a:lnTo>
                      <a:pt x="10800" y="6600"/>
                    </a:lnTo>
                    <a:lnTo>
                      <a:pt x="14256" y="5000"/>
                    </a:lnTo>
                    <a:lnTo>
                      <a:pt x="14256" y="3200"/>
                    </a:lnTo>
                    <a:lnTo>
                      <a:pt x="21600" y="3200"/>
                    </a:lnTo>
                    <a:lnTo>
                      <a:pt x="1814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2" name="Shape"/>
              <p:cNvSpPr/>
              <p:nvPr/>
            </p:nvSpPr>
            <p:spPr>
              <a:xfrm flipH="1">
                <a:off x="2615279" y="1623532"/>
                <a:ext cx="112846" cy="78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9021"/>
                    </a:moveTo>
                    <a:lnTo>
                      <a:pt x="20000" y="16119"/>
                    </a:lnTo>
                    <a:lnTo>
                      <a:pt x="18400" y="10961"/>
                    </a:lnTo>
                    <a:lnTo>
                      <a:pt x="15000" y="8060"/>
                    </a:lnTo>
                    <a:lnTo>
                      <a:pt x="8200" y="2901"/>
                    </a:lnTo>
                    <a:lnTo>
                      <a:pt x="6600" y="0"/>
                    </a:lnTo>
                    <a:lnTo>
                      <a:pt x="3200" y="0"/>
                    </a:lnTo>
                    <a:lnTo>
                      <a:pt x="0" y="2901"/>
                    </a:lnTo>
                    <a:lnTo>
                      <a:pt x="1600" y="8060"/>
                    </a:lnTo>
                    <a:lnTo>
                      <a:pt x="3200" y="5481"/>
                    </a:lnTo>
                    <a:lnTo>
                      <a:pt x="5000" y="5481"/>
                    </a:lnTo>
                    <a:lnTo>
                      <a:pt x="8200" y="8060"/>
                    </a:lnTo>
                    <a:lnTo>
                      <a:pt x="11600" y="8060"/>
                    </a:lnTo>
                    <a:lnTo>
                      <a:pt x="13400" y="10961"/>
                    </a:lnTo>
                    <a:lnTo>
                      <a:pt x="15000" y="16119"/>
                    </a:lnTo>
                    <a:lnTo>
                      <a:pt x="18400" y="19021"/>
                    </a:lnTo>
                    <a:lnTo>
                      <a:pt x="20000" y="21600"/>
                    </a:lnTo>
                    <a:lnTo>
                      <a:pt x="21600" y="1902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3" name="Shape"/>
              <p:cNvSpPr/>
              <p:nvPr/>
            </p:nvSpPr>
            <p:spPr>
              <a:xfrm flipH="1">
                <a:off x="2597517" y="1692494"/>
                <a:ext cx="52244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456" y="21600"/>
                    </a:moveTo>
                    <a:lnTo>
                      <a:pt x="7344" y="19817"/>
                    </a:lnTo>
                    <a:lnTo>
                      <a:pt x="14256" y="18231"/>
                    </a:lnTo>
                    <a:lnTo>
                      <a:pt x="18144" y="14862"/>
                    </a:lnTo>
                    <a:lnTo>
                      <a:pt x="18144" y="13277"/>
                    </a:lnTo>
                    <a:lnTo>
                      <a:pt x="21600" y="9908"/>
                    </a:lnTo>
                    <a:lnTo>
                      <a:pt x="21600" y="6539"/>
                    </a:lnTo>
                    <a:lnTo>
                      <a:pt x="18144" y="3369"/>
                    </a:lnTo>
                    <a:lnTo>
                      <a:pt x="14256" y="0"/>
                    </a:lnTo>
                    <a:lnTo>
                      <a:pt x="10800" y="1585"/>
                    </a:lnTo>
                    <a:lnTo>
                      <a:pt x="10800" y="4954"/>
                    </a:lnTo>
                    <a:lnTo>
                      <a:pt x="14256" y="6539"/>
                    </a:lnTo>
                    <a:lnTo>
                      <a:pt x="14256" y="9908"/>
                    </a:lnTo>
                    <a:lnTo>
                      <a:pt x="10800" y="11494"/>
                    </a:lnTo>
                    <a:lnTo>
                      <a:pt x="10800" y="13277"/>
                    </a:lnTo>
                    <a:lnTo>
                      <a:pt x="0" y="18231"/>
                    </a:lnTo>
                    <a:lnTo>
                      <a:pt x="3456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4" name="Shape"/>
              <p:cNvSpPr/>
              <p:nvPr/>
            </p:nvSpPr>
            <p:spPr>
              <a:xfrm flipH="1">
                <a:off x="2702002" y="1681974"/>
                <a:ext cx="26123" cy="30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21600"/>
                    </a:moveTo>
                    <a:lnTo>
                      <a:pt x="6912" y="21600"/>
                    </a:lnTo>
                    <a:lnTo>
                      <a:pt x="0" y="14123"/>
                    </a:lnTo>
                    <a:lnTo>
                      <a:pt x="0" y="0"/>
                    </a:lnTo>
                    <a:lnTo>
                      <a:pt x="13824" y="0"/>
                    </a:lnTo>
                    <a:lnTo>
                      <a:pt x="21600" y="7477"/>
                    </a:lnTo>
                    <a:lnTo>
                      <a:pt x="21600" y="21600"/>
                    </a:lnTo>
                    <a:lnTo>
                      <a:pt x="13824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5" name="Shape"/>
              <p:cNvSpPr/>
              <p:nvPr/>
            </p:nvSpPr>
            <p:spPr>
              <a:xfrm flipH="1">
                <a:off x="2702003" y="1692493"/>
                <a:ext cx="35526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912"/>
                    </a:move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15882" y="6912"/>
                    </a:lnTo>
                    <a:lnTo>
                      <a:pt x="10800" y="6912"/>
                    </a:lnTo>
                    <a:lnTo>
                      <a:pt x="10800" y="0"/>
                    </a:lnTo>
                    <a:lnTo>
                      <a:pt x="0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6" name="Shape"/>
              <p:cNvSpPr/>
              <p:nvPr/>
            </p:nvSpPr>
            <p:spPr>
              <a:xfrm flipH="1">
                <a:off x="2719766" y="1672623"/>
                <a:ext cx="17763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35" y="0"/>
                    </a:moveTo>
                    <a:lnTo>
                      <a:pt x="0" y="6912"/>
                    </a:lnTo>
                    <a:lnTo>
                      <a:pt x="0" y="21600"/>
                    </a:lnTo>
                    <a:lnTo>
                      <a:pt x="21600" y="14688"/>
                    </a:lnTo>
                    <a:lnTo>
                      <a:pt x="114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7" name="Shape"/>
              <p:cNvSpPr/>
              <p:nvPr/>
            </p:nvSpPr>
            <p:spPr>
              <a:xfrm flipH="1">
                <a:off x="2693643" y="1672623"/>
                <a:ext cx="34482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165"/>
                    </a:moveTo>
                    <a:lnTo>
                      <a:pt x="16364" y="10165"/>
                    </a:lnTo>
                    <a:lnTo>
                      <a:pt x="10473" y="0"/>
                    </a:lnTo>
                    <a:lnTo>
                      <a:pt x="0" y="0"/>
                    </a:lnTo>
                    <a:lnTo>
                      <a:pt x="5236" y="21600"/>
                    </a:lnTo>
                    <a:lnTo>
                      <a:pt x="10473" y="21600"/>
                    </a:lnTo>
                    <a:lnTo>
                      <a:pt x="21600" y="1016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8" name="Shape"/>
              <p:cNvSpPr/>
              <p:nvPr/>
            </p:nvSpPr>
            <p:spPr>
              <a:xfrm flipH="1">
                <a:off x="2693644" y="1681974"/>
                <a:ext cx="17764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435" y="21600"/>
                    </a:moveTo>
                    <a:lnTo>
                      <a:pt x="21600" y="16518"/>
                    </a:lnTo>
                    <a:lnTo>
                      <a:pt x="21600" y="0"/>
                    </a:lnTo>
                    <a:lnTo>
                      <a:pt x="0" y="5718"/>
                    </a:lnTo>
                    <a:lnTo>
                      <a:pt x="0" y="10800"/>
                    </a:lnTo>
                    <a:lnTo>
                      <a:pt x="11435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19" name="Shape"/>
              <p:cNvSpPr/>
              <p:nvPr/>
            </p:nvSpPr>
            <p:spPr>
              <a:xfrm flipH="1">
                <a:off x="2755291" y="1692493"/>
                <a:ext cx="138967" cy="195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0" y="21600"/>
                    </a:moveTo>
                    <a:lnTo>
                      <a:pt x="14941" y="20565"/>
                    </a:lnTo>
                    <a:lnTo>
                      <a:pt x="16241" y="19401"/>
                    </a:lnTo>
                    <a:lnTo>
                      <a:pt x="17540" y="18366"/>
                    </a:lnTo>
                    <a:lnTo>
                      <a:pt x="19002" y="16168"/>
                    </a:lnTo>
                    <a:lnTo>
                      <a:pt x="20301" y="14098"/>
                    </a:lnTo>
                    <a:lnTo>
                      <a:pt x="21600" y="11899"/>
                    </a:lnTo>
                    <a:lnTo>
                      <a:pt x="21600" y="7502"/>
                    </a:lnTo>
                    <a:lnTo>
                      <a:pt x="20301" y="6467"/>
                    </a:lnTo>
                    <a:lnTo>
                      <a:pt x="20301" y="4268"/>
                    </a:lnTo>
                    <a:lnTo>
                      <a:pt x="19002" y="3234"/>
                    </a:lnTo>
                    <a:lnTo>
                      <a:pt x="17540" y="2199"/>
                    </a:lnTo>
                    <a:lnTo>
                      <a:pt x="14941" y="1035"/>
                    </a:lnTo>
                    <a:lnTo>
                      <a:pt x="13480" y="0"/>
                    </a:lnTo>
                    <a:lnTo>
                      <a:pt x="9420" y="0"/>
                    </a:lnTo>
                    <a:lnTo>
                      <a:pt x="6659" y="1035"/>
                    </a:lnTo>
                    <a:lnTo>
                      <a:pt x="5359" y="2199"/>
                    </a:lnTo>
                    <a:lnTo>
                      <a:pt x="4060" y="3234"/>
                    </a:lnTo>
                    <a:lnTo>
                      <a:pt x="2598" y="4268"/>
                    </a:lnTo>
                    <a:lnTo>
                      <a:pt x="1299" y="6467"/>
                    </a:lnTo>
                    <a:lnTo>
                      <a:pt x="0" y="7502"/>
                    </a:lnTo>
                    <a:lnTo>
                      <a:pt x="0" y="11899"/>
                    </a:lnTo>
                    <a:lnTo>
                      <a:pt x="1299" y="14098"/>
                    </a:lnTo>
                    <a:lnTo>
                      <a:pt x="1299" y="15133"/>
                    </a:lnTo>
                    <a:lnTo>
                      <a:pt x="2598" y="17332"/>
                    </a:lnTo>
                    <a:lnTo>
                      <a:pt x="4060" y="18366"/>
                    </a:lnTo>
                    <a:lnTo>
                      <a:pt x="6659" y="20565"/>
                    </a:lnTo>
                    <a:lnTo>
                      <a:pt x="8120" y="20565"/>
                    </a:lnTo>
                    <a:lnTo>
                      <a:pt x="10881" y="21600"/>
                    </a:lnTo>
                    <a:lnTo>
                      <a:pt x="1218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0" name="Shape"/>
              <p:cNvSpPr/>
              <p:nvPr/>
            </p:nvSpPr>
            <p:spPr>
              <a:xfrm flipH="1">
                <a:off x="2745887" y="1760287"/>
                <a:ext cx="70006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119" y="1783"/>
                    </a:moveTo>
                    <a:lnTo>
                      <a:pt x="16119" y="6738"/>
                    </a:lnTo>
                    <a:lnTo>
                      <a:pt x="13540" y="10106"/>
                    </a:lnTo>
                    <a:lnTo>
                      <a:pt x="10639" y="11692"/>
                    </a:lnTo>
                    <a:lnTo>
                      <a:pt x="10639" y="15061"/>
                    </a:lnTo>
                    <a:lnTo>
                      <a:pt x="5481" y="16646"/>
                    </a:lnTo>
                    <a:lnTo>
                      <a:pt x="2579" y="18231"/>
                    </a:lnTo>
                    <a:lnTo>
                      <a:pt x="0" y="20015"/>
                    </a:lnTo>
                    <a:lnTo>
                      <a:pt x="0" y="21600"/>
                    </a:lnTo>
                    <a:lnTo>
                      <a:pt x="5481" y="21600"/>
                    </a:lnTo>
                    <a:lnTo>
                      <a:pt x="10639" y="20015"/>
                    </a:lnTo>
                    <a:lnTo>
                      <a:pt x="13540" y="16646"/>
                    </a:lnTo>
                    <a:lnTo>
                      <a:pt x="16119" y="13277"/>
                    </a:lnTo>
                    <a:lnTo>
                      <a:pt x="18699" y="10106"/>
                    </a:lnTo>
                    <a:lnTo>
                      <a:pt x="21600" y="6738"/>
                    </a:lnTo>
                    <a:lnTo>
                      <a:pt x="21600" y="0"/>
                    </a:lnTo>
                    <a:lnTo>
                      <a:pt x="16119" y="178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1" name="Shape"/>
              <p:cNvSpPr/>
              <p:nvPr/>
            </p:nvSpPr>
            <p:spPr>
              <a:xfrm flipH="1">
                <a:off x="2745887" y="1681974"/>
                <a:ext cx="87769" cy="88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832"/>
                    </a:moveTo>
                    <a:lnTo>
                      <a:pt x="6429" y="4832"/>
                    </a:lnTo>
                    <a:lnTo>
                      <a:pt x="8743" y="7389"/>
                    </a:lnTo>
                    <a:lnTo>
                      <a:pt x="10800" y="7389"/>
                    </a:lnTo>
                    <a:lnTo>
                      <a:pt x="12857" y="9663"/>
                    </a:lnTo>
                    <a:lnTo>
                      <a:pt x="15171" y="14495"/>
                    </a:lnTo>
                    <a:lnTo>
                      <a:pt x="15171" y="16768"/>
                    </a:lnTo>
                    <a:lnTo>
                      <a:pt x="17229" y="21600"/>
                    </a:lnTo>
                    <a:lnTo>
                      <a:pt x="21600" y="19042"/>
                    </a:lnTo>
                    <a:lnTo>
                      <a:pt x="19286" y="14495"/>
                    </a:lnTo>
                    <a:lnTo>
                      <a:pt x="19286" y="11937"/>
                    </a:lnTo>
                    <a:lnTo>
                      <a:pt x="10800" y="2558"/>
                    </a:lnTo>
                    <a:lnTo>
                      <a:pt x="6429" y="0"/>
                    </a:lnTo>
                    <a:lnTo>
                      <a:pt x="0" y="0"/>
                    </a:lnTo>
                    <a:lnTo>
                      <a:pt x="0" y="483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2" name="Shape"/>
              <p:cNvSpPr/>
              <p:nvPr/>
            </p:nvSpPr>
            <p:spPr>
              <a:xfrm flipH="1">
                <a:off x="2833655" y="1681974"/>
                <a:ext cx="70006" cy="118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481" y="21600"/>
                    </a:moveTo>
                    <a:lnTo>
                      <a:pt x="5481" y="16253"/>
                    </a:lnTo>
                    <a:lnTo>
                      <a:pt x="8060" y="12618"/>
                    </a:lnTo>
                    <a:lnTo>
                      <a:pt x="10961" y="10907"/>
                    </a:lnTo>
                    <a:lnTo>
                      <a:pt x="10961" y="7271"/>
                    </a:lnTo>
                    <a:lnTo>
                      <a:pt x="16119" y="5560"/>
                    </a:lnTo>
                    <a:lnTo>
                      <a:pt x="19021" y="5560"/>
                    </a:lnTo>
                    <a:lnTo>
                      <a:pt x="21600" y="3636"/>
                    </a:lnTo>
                    <a:lnTo>
                      <a:pt x="21600" y="0"/>
                    </a:lnTo>
                    <a:lnTo>
                      <a:pt x="16119" y="1925"/>
                    </a:lnTo>
                    <a:lnTo>
                      <a:pt x="10961" y="3636"/>
                    </a:lnTo>
                    <a:lnTo>
                      <a:pt x="8060" y="5560"/>
                    </a:lnTo>
                    <a:lnTo>
                      <a:pt x="5481" y="8982"/>
                    </a:lnTo>
                    <a:lnTo>
                      <a:pt x="2901" y="10907"/>
                    </a:lnTo>
                    <a:lnTo>
                      <a:pt x="0" y="14329"/>
                    </a:lnTo>
                    <a:lnTo>
                      <a:pt x="0" y="21600"/>
                    </a:lnTo>
                    <a:lnTo>
                      <a:pt x="5481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3" name="Shape"/>
              <p:cNvSpPr/>
              <p:nvPr/>
            </p:nvSpPr>
            <p:spPr>
              <a:xfrm flipH="1">
                <a:off x="2807533" y="1800028"/>
                <a:ext cx="96128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22" y="17229"/>
                    </a:moveTo>
                    <a:lnTo>
                      <a:pt x="17843" y="17229"/>
                    </a:lnTo>
                    <a:lnTo>
                      <a:pt x="15730" y="14914"/>
                    </a:lnTo>
                    <a:lnTo>
                      <a:pt x="11739" y="14914"/>
                    </a:lnTo>
                    <a:lnTo>
                      <a:pt x="9861" y="12857"/>
                    </a:lnTo>
                    <a:lnTo>
                      <a:pt x="7983" y="8486"/>
                    </a:lnTo>
                    <a:lnTo>
                      <a:pt x="5870" y="6429"/>
                    </a:lnTo>
                    <a:lnTo>
                      <a:pt x="5870" y="2057"/>
                    </a:lnTo>
                    <a:lnTo>
                      <a:pt x="3991" y="0"/>
                    </a:lnTo>
                    <a:lnTo>
                      <a:pt x="0" y="0"/>
                    </a:lnTo>
                    <a:lnTo>
                      <a:pt x="2113" y="4371"/>
                    </a:lnTo>
                    <a:lnTo>
                      <a:pt x="2113" y="8486"/>
                    </a:lnTo>
                    <a:lnTo>
                      <a:pt x="3991" y="12857"/>
                    </a:lnTo>
                    <a:lnTo>
                      <a:pt x="7983" y="14914"/>
                    </a:lnTo>
                    <a:lnTo>
                      <a:pt x="9861" y="17229"/>
                    </a:lnTo>
                    <a:lnTo>
                      <a:pt x="13852" y="19286"/>
                    </a:lnTo>
                    <a:lnTo>
                      <a:pt x="17843" y="21600"/>
                    </a:lnTo>
                    <a:lnTo>
                      <a:pt x="21600" y="19286"/>
                    </a:lnTo>
                    <a:lnTo>
                      <a:pt x="19722" y="19286"/>
                    </a:lnTo>
                    <a:lnTo>
                      <a:pt x="19722" y="1722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4" name="Shape"/>
              <p:cNvSpPr/>
              <p:nvPr/>
            </p:nvSpPr>
            <p:spPr>
              <a:xfrm flipH="1">
                <a:off x="2789770" y="1721715"/>
                <a:ext cx="26123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8" y="21600"/>
                    </a:moveTo>
                    <a:lnTo>
                      <a:pt x="14688" y="16364"/>
                    </a:lnTo>
                    <a:lnTo>
                      <a:pt x="21600" y="16364"/>
                    </a:lnTo>
                    <a:lnTo>
                      <a:pt x="21600" y="11127"/>
                    </a:lnTo>
                    <a:lnTo>
                      <a:pt x="14688" y="5236"/>
                    </a:lnTo>
                    <a:lnTo>
                      <a:pt x="14688" y="0"/>
                    </a:lnTo>
                    <a:lnTo>
                      <a:pt x="6912" y="0"/>
                    </a:lnTo>
                    <a:lnTo>
                      <a:pt x="6912" y="5236"/>
                    </a:lnTo>
                    <a:lnTo>
                      <a:pt x="0" y="5236"/>
                    </a:lnTo>
                    <a:lnTo>
                      <a:pt x="0" y="16364"/>
                    </a:lnTo>
                    <a:lnTo>
                      <a:pt x="6912" y="21600"/>
                    </a:lnTo>
                    <a:lnTo>
                      <a:pt x="14688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5" name="Shape"/>
              <p:cNvSpPr/>
              <p:nvPr/>
            </p:nvSpPr>
            <p:spPr>
              <a:xfrm flipH="1">
                <a:off x="2781411" y="1741585"/>
                <a:ext cx="26123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76" y="0"/>
                    </a:moveTo>
                    <a:lnTo>
                      <a:pt x="7776" y="6912"/>
                    </a:lnTo>
                    <a:lnTo>
                      <a:pt x="0" y="6912"/>
                    </a:lnTo>
                    <a:lnTo>
                      <a:pt x="7776" y="21600"/>
                    </a:lnTo>
                    <a:lnTo>
                      <a:pt x="14688" y="21600"/>
                    </a:lnTo>
                    <a:lnTo>
                      <a:pt x="14688" y="13824"/>
                    </a:lnTo>
                    <a:lnTo>
                      <a:pt x="21600" y="6912"/>
                    </a:lnTo>
                    <a:lnTo>
                      <a:pt x="21600" y="0"/>
                    </a:lnTo>
                    <a:lnTo>
                      <a:pt x="777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6" name="Shape"/>
              <p:cNvSpPr/>
              <p:nvPr/>
            </p:nvSpPr>
            <p:spPr>
              <a:xfrm flipH="1">
                <a:off x="2781411" y="1712364"/>
                <a:ext cx="26123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82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688" y="13824"/>
                    </a:lnTo>
                    <a:lnTo>
                      <a:pt x="14688" y="6912"/>
                    </a:lnTo>
                    <a:lnTo>
                      <a:pt x="7776" y="0"/>
                    </a:lnTo>
                    <a:lnTo>
                      <a:pt x="0" y="0"/>
                    </a:lnTo>
                    <a:lnTo>
                      <a:pt x="0" y="138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7" name="Shape"/>
              <p:cNvSpPr/>
              <p:nvPr/>
            </p:nvSpPr>
            <p:spPr>
              <a:xfrm flipH="1">
                <a:off x="2807533" y="1712364"/>
                <a:ext cx="16719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13824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8" name="Shape"/>
              <p:cNvSpPr/>
              <p:nvPr/>
            </p:nvSpPr>
            <p:spPr>
              <a:xfrm flipH="1">
                <a:off x="2798130" y="1741585"/>
                <a:ext cx="26122" cy="2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6912"/>
                    </a:moveTo>
                    <a:lnTo>
                      <a:pt x="13824" y="0"/>
                    </a:lnTo>
                    <a:lnTo>
                      <a:pt x="0" y="0"/>
                    </a:lnTo>
                    <a:lnTo>
                      <a:pt x="0" y="13824"/>
                    </a:lnTo>
                    <a:lnTo>
                      <a:pt x="6912" y="13824"/>
                    </a:lnTo>
                    <a:lnTo>
                      <a:pt x="13824" y="21600"/>
                    </a:lnTo>
                    <a:lnTo>
                      <a:pt x="21600" y="21600"/>
                    </a:lnTo>
                    <a:lnTo>
                      <a:pt x="13824" y="691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29" name="Shape"/>
              <p:cNvSpPr/>
              <p:nvPr/>
            </p:nvSpPr>
            <p:spPr>
              <a:xfrm flipH="1">
                <a:off x="3043671" y="1800028"/>
                <a:ext cx="26123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688" y="0"/>
                    </a:lnTo>
                    <a:lnTo>
                      <a:pt x="0" y="11127"/>
                    </a:lnTo>
                    <a:lnTo>
                      <a:pt x="0" y="21600"/>
                    </a:lnTo>
                    <a:lnTo>
                      <a:pt x="14688" y="16364"/>
                    </a:lnTo>
                    <a:lnTo>
                      <a:pt x="21600" y="111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0" name="Shape"/>
              <p:cNvSpPr/>
              <p:nvPr/>
            </p:nvSpPr>
            <p:spPr>
              <a:xfrm flipH="1">
                <a:off x="2999787" y="1800028"/>
                <a:ext cx="43885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231"/>
                    </a:moveTo>
                    <a:lnTo>
                      <a:pt x="17486" y="14862"/>
                    </a:lnTo>
                    <a:lnTo>
                      <a:pt x="17486" y="9908"/>
                    </a:lnTo>
                    <a:lnTo>
                      <a:pt x="12857" y="6539"/>
                    </a:lnTo>
                    <a:lnTo>
                      <a:pt x="12857" y="4954"/>
                    </a:lnTo>
                    <a:lnTo>
                      <a:pt x="8743" y="1585"/>
                    </a:lnTo>
                    <a:lnTo>
                      <a:pt x="0" y="0"/>
                    </a:lnTo>
                    <a:lnTo>
                      <a:pt x="0" y="3369"/>
                    </a:lnTo>
                    <a:lnTo>
                      <a:pt x="4629" y="4954"/>
                    </a:lnTo>
                    <a:lnTo>
                      <a:pt x="4629" y="8323"/>
                    </a:lnTo>
                    <a:lnTo>
                      <a:pt x="8743" y="9908"/>
                    </a:lnTo>
                    <a:lnTo>
                      <a:pt x="8743" y="16646"/>
                    </a:lnTo>
                    <a:lnTo>
                      <a:pt x="12857" y="19817"/>
                    </a:lnTo>
                    <a:lnTo>
                      <a:pt x="17486" y="21600"/>
                    </a:lnTo>
                    <a:lnTo>
                      <a:pt x="21600" y="1823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1" name="Shape"/>
              <p:cNvSpPr/>
              <p:nvPr/>
            </p:nvSpPr>
            <p:spPr>
              <a:xfrm flipH="1">
                <a:off x="2824251" y="1603661"/>
                <a:ext cx="79410" cy="118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19889"/>
                    </a:lnTo>
                    <a:lnTo>
                      <a:pt x="2558" y="16253"/>
                    </a:lnTo>
                    <a:lnTo>
                      <a:pt x="4832" y="14329"/>
                    </a:lnTo>
                    <a:lnTo>
                      <a:pt x="7105" y="10907"/>
                    </a:lnTo>
                    <a:lnTo>
                      <a:pt x="11937" y="8982"/>
                    </a:lnTo>
                    <a:lnTo>
                      <a:pt x="14211" y="7271"/>
                    </a:lnTo>
                    <a:lnTo>
                      <a:pt x="19042" y="7271"/>
                    </a:lnTo>
                    <a:lnTo>
                      <a:pt x="21600" y="5560"/>
                    </a:lnTo>
                    <a:lnTo>
                      <a:pt x="21600" y="3636"/>
                    </a:lnTo>
                    <a:lnTo>
                      <a:pt x="19042" y="3636"/>
                    </a:lnTo>
                    <a:lnTo>
                      <a:pt x="19042" y="0"/>
                    </a:lnTo>
                    <a:lnTo>
                      <a:pt x="14211" y="1925"/>
                    </a:lnTo>
                    <a:lnTo>
                      <a:pt x="9663" y="3636"/>
                    </a:lnTo>
                    <a:lnTo>
                      <a:pt x="7105" y="5560"/>
                    </a:lnTo>
                    <a:lnTo>
                      <a:pt x="4832" y="8982"/>
                    </a:lnTo>
                    <a:lnTo>
                      <a:pt x="2558" y="12618"/>
                    </a:lnTo>
                    <a:lnTo>
                      <a:pt x="2558" y="14329"/>
                    </a:lnTo>
                    <a:lnTo>
                      <a:pt x="0" y="17964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2" name="Shape"/>
              <p:cNvSpPr/>
              <p:nvPr/>
            </p:nvSpPr>
            <p:spPr>
              <a:xfrm flipH="1">
                <a:off x="2807533" y="1623532"/>
                <a:ext cx="104487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4371"/>
                    </a:moveTo>
                    <a:lnTo>
                      <a:pt x="18144" y="0"/>
                    </a:lnTo>
                    <a:lnTo>
                      <a:pt x="16200" y="2314"/>
                    </a:lnTo>
                    <a:lnTo>
                      <a:pt x="12528" y="2314"/>
                    </a:lnTo>
                    <a:lnTo>
                      <a:pt x="9072" y="4371"/>
                    </a:lnTo>
                    <a:lnTo>
                      <a:pt x="3672" y="10800"/>
                    </a:lnTo>
                    <a:lnTo>
                      <a:pt x="1728" y="15171"/>
                    </a:lnTo>
                    <a:lnTo>
                      <a:pt x="0" y="17229"/>
                    </a:lnTo>
                    <a:lnTo>
                      <a:pt x="0" y="21600"/>
                    </a:lnTo>
                    <a:lnTo>
                      <a:pt x="3672" y="21600"/>
                    </a:lnTo>
                    <a:lnTo>
                      <a:pt x="3672" y="19543"/>
                    </a:lnTo>
                    <a:lnTo>
                      <a:pt x="5400" y="17229"/>
                    </a:lnTo>
                    <a:lnTo>
                      <a:pt x="7128" y="12857"/>
                    </a:lnTo>
                    <a:lnTo>
                      <a:pt x="9072" y="10800"/>
                    </a:lnTo>
                    <a:lnTo>
                      <a:pt x="10800" y="8743"/>
                    </a:lnTo>
                    <a:lnTo>
                      <a:pt x="14472" y="6429"/>
                    </a:lnTo>
                    <a:lnTo>
                      <a:pt x="16200" y="6429"/>
                    </a:lnTo>
                    <a:lnTo>
                      <a:pt x="18144" y="4371"/>
                    </a:lnTo>
                    <a:lnTo>
                      <a:pt x="19872" y="2314"/>
                    </a:lnTo>
                    <a:lnTo>
                      <a:pt x="18144" y="4371"/>
                    </a:lnTo>
                    <a:lnTo>
                      <a:pt x="21600" y="4371"/>
                    </a:lnTo>
                    <a:lnTo>
                      <a:pt x="19872" y="2314"/>
                    </a:lnTo>
                    <a:lnTo>
                      <a:pt x="16200" y="437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3" name="Shape"/>
              <p:cNvSpPr/>
              <p:nvPr/>
            </p:nvSpPr>
            <p:spPr>
              <a:xfrm flipH="1">
                <a:off x="2815892" y="1584960"/>
                <a:ext cx="26123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12" y="10800"/>
                    </a:moveTo>
                    <a:lnTo>
                      <a:pt x="0" y="6912"/>
                    </a:lnTo>
                    <a:lnTo>
                      <a:pt x="0" y="14256"/>
                    </a:lnTo>
                    <a:lnTo>
                      <a:pt x="6912" y="18144"/>
                    </a:lnTo>
                    <a:lnTo>
                      <a:pt x="6912" y="21600"/>
                    </a:lnTo>
                    <a:lnTo>
                      <a:pt x="21600" y="18144"/>
                    </a:lnTo>
                    <a:lnTo>
                      <a:pt x="21600" y="14256"/>
                    </a:lnTo>
                    <a:lnTo>
                      <a:pt x="14688" y="10800"/>
                    </a:lnTo>
                    <a:lnTo>
                      <a:pt x="14688" y="6912"/>
                    </a:lnTo>
                    <a:lnTo>
                      <a:pt x="0" y="3456"/>
                    </a:lnTo>
                    <a:lnTo>
                      <a:pt x="14688" y="6912"/>
                    </a:lnTo>
                    <a:lnTo>
                      <a:pt x="14688" y="0"/>
                    </a:lnTo>
                    <a:lnTo>
                      <a:pt x="0" y="3456"/>
                    </a:lnTo>
                    <a:lnTo>
                      <a:pt x="6912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4" name="Shape"/>
              <p:cNvSpPr/>
              <p:nvPr/>
            </p:nvSpPr>
            <p:spPr>
              <a:xfrm flipH="1">
                <a:off x="2833655" y="1594310"/>
                <a:ext cx="78365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4896" y="21600"/>
                    </a:lnTo>
                    <a:lnTo>
                      <a:pt x="4896" y="18231"/>
                    </a:lnTo>
                    <a:lnTo>
                      <a:pt x="7200" y="16646"/>
                    </a:lnTo>
                    <a:lnTo>
                      <a:pt x="7200" y="13277"/>
                    </a:lnTo>
                    <a:lnTo>
                      <a:pt x="9504" y="9908"/>
                    </a:lnTo>
                    <a:lnTo>
                      <a:pt x="12096" y="8323"/>
                    </a:lnTo>
                    <a:lnTo>
                      <a:pt x="14400" y="6738"/>
                    </a:lnTo>
                    <a:lnTo>
                      <a:pt x="16704" y="4954"/>
                    </a:lnTo>
                    <a:lnTo>
                      <a:pt x="21600" y="3369"/>
                    </a:lnTo>
                    <a:lnTo>
                      <a:pt x="19296" y="0"/>
                    </a:lnTo>
                    <a:lnTo>
                      <a:pt x="14400" y="1585"/>
                    </a:lnTo>
                    <a:lnTo>
                      <a:pt x="12096" y="3369"/>
                    </a:lnTo>
                    <a:lnTo>
                      <a:pt x="7200" y="6738"/>
                    </a:lnTo>
                    <a:lnTo>
                      <a:pt x="4896" y="9908"/>
                    </a:lnTo>
                    <a:lnTo>
                      <a:pt x="2304" y="11692"/>
                    </a:lnTo>
                    <a:lnTo>
                      <a:pt x="2304" y="14862"/>
                    </a:lnTo>
                    <a:lnTo>
                      <a:pt x="0" y="18231"/>
                    </a:lnTo>
                    <a:lnTo>
                      <a:pt x="0" y="21600"/>
                    </a:lnTo>
                    <a:lnTo>
                      <a:pt x="489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5" name="Shape"/>
              <p:cNvSpPr/>
              <p:nvPr/>
            </p:nvSpPr>
            <p:spPr>
              <a:xfrm flipH="1">
                <a:off x="2685284" y="2064188"/>
                <a:ext cx="226736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621"/>
                    </a:moveTo>
                    <a:lnTo>
                      <a:pt x="20007" y="15641"/>
                    </a:lnTo>
                    <a:lnTo>
                      <a:pt x="15827" y="15641"/>
                    </a:lnTo>
                    <a:lnTo>
                      <a:pt x="14135" y="12290"/>
                    </a:lnTo>
                    <a:lnTo>
                      <a:pt x="11646" y="12290"/>
                    </a:lnTo>
                    <a:lnTo>
                      <a:pt x="9954" y="9310"/>
                    </a:lnTo>
                    <a:lnTo>
                      <a:pt x="7465" y="9310"/>
                    </a:lnTo>
                    <a:lnTo>
                      <a:pt x="5773" y="6331"/>
                    </a:lnTo>
                    <a:lnTo>
                      <a:pt x="4977" y="6331"/>
                    </a:lnTo>
                    <a:lnTo>
                      <a:pt x="4181" y="2979"/>
                    </a:lnTo>
                    <a:lnTo>
                      <a:pt x="2488" y="2979"/>
                    </a:lnTo>
                    <a:lnTo>
                      <a:pt x="1692" y="0"/>
                    </a:lnTo>
                    <a:lnTo>
                      <a:pt x="796" y="0"/>
                    </a:lnTo>
                    <a:lnTo>
                      <a:pt x="0" y="6331"/>
                    </a:lnTo>
                    <a:lnTo>
                      <a:pt x="796" y="6331"/>
                    </a:lnTo>
                    <a:lnTo>
                      <a:pt x="2488" y="9310"/>
                    </a:lnTo>
                    <a:lnTo>
                      <a:pt x="3285" y="9310"/>
                    </a:lnTo>
                    <a:lnTo>
                      <a:pt x="4977" y="12290"/>
                    </a:lnTo>
                    <a:lnTo>
                      <a:pt x="7465" y="12290"/>
                    </a:lnTo>
                    <a:lnTo>
                      <a:pt x="8361" y="15641"/>
                    </a:lnTo>
                    <a:lnTo>
                      <a:pt x="9954" y="15641"/>
                    </a:lnTo>
                    <a:lnTo>
                      <a:pt x="11646" y="18621"/>
                    </a:lnTo>
                    <a:lnTo>
                      <a:pt x="14135" y="18621"/>
                    </a:lnTo>
                    <a:lnTo>
                      <a:pt x="15827" y="21600"/>
                    </a:lnTo>
                    <a:lnTo>
                      <a:pt x="21600" y="21600"/>
                    </a:lnTo>
                    <a:lnTo>
                      <a:pt x="21600" y="1862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6" name="Shape"/>
              <p:cNvSpPr/>
              <p:nvPr/>
            </p:nvSpPr>
            <p:spPr>
              <a:xfrm flipH="1">
                <a:off x="2545274" y="2015096"/>
                <a:ext cx="140012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1" y="0"/>
                    </a:moveTo>
                    <a:lnTo>
                      <a:pt x="16281" y="3672"/>
                    </a:lnTo>
                    <a:lnTo>
                      <a:pt x="14991" y="7344"/>
                    </a:lnTo>
                    <a:lnTo>
                      <a:pt x="12251" y="9072"/>
                    </a:lnTo>
                    <a:lnTo>
                      <a:pt x="10800" y="12744"/>
                    </a:lnTo>
                    <a:lnTo>
                      <a:pt x="8221" y="14472"/>
                    </a:lnTo>
                    <a:lnTo>
                      <a:pt x="5481" y="18144"/>
                    </a:lnTo>
                    <a:lnTo>
                      <a:pt x="2740" y="18144"/>
                    </a:lnTo>
                    <a:lnTo>
                      <a:pt x="0" y="19872"/>
                    </a:lnTo>
                    <a:lnTo>
                      <a:pt x="0" y="21600"/>
                    </a:lnTo>
                    <a:lnTo>
                      <a:pt x="2740" y="21600"/>
                    </a:lnTo>
                    <a:lnTo>
                      <a:pt x="6770" y="19872"/>
                    </a:lnTo>
                    <a:lnTo>
                      <a:pt x="9510" y="18144"/>
                    </a:lnTo>
                    <a:lnTo>
                      <a:pt x="12251" y="14472"/>
                    </a:lnTo>
                    <a:lnTo>
                      <a:pt x="14991" y="12744"/>
                    </a:lnTo>
                    <a:lnTo>
                      <a:pt x="16281" y="9072"/>
                    </a:lnTo>
                    <a:lnTo>
                      <a:pt x="19021" y="5400"/>
                    </a:lnTo>
                    <a:lnTo>
                      <a:pt x="21600" y="1728"/>
                    </a:lnTo>
                    <a:lnTo>
                      <a:pt x="19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7" name="Shape"/>
              <p:cNvSpPr/>
              <p:nvPr/>
            </p:nvSpPr>
            <p:spPr>
              <a:xfrm flipH="1">
                <a:off x="2527512" y="2005745"/>
                <a:ext cx="34481" cy="1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5236" y="0"/>
                    </a:lnTo>
                    <a:lnTo>
                      <a:pt x="0" y="10800"/>
                    </a:lnTo>
                    <a:lnTo>
                      <a:pt x="1047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8" name="Shape"/>
              <p:cNvSpPr/>
              <p:nvPr/>
            </p:nvSpPr>
            <p:spPr>
              <a:xfrm flipH="1">
                <a:off x="2894256" y="2054837"/>
                <a:ext cx="27168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123" y="3456"/>
                    </a:lnTo>
                    <a:lnTo>
                      <a:pt x="7477" y="6912"/>
                    </a:lnTo>
                    <a:lnTo>
                      <a:pt x="0" y="1425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39" name="Shape"/>
              <p:cNvSpPr/>
              <p:nvPr/>
            </p:nvSpPr>
            <p:spPr>
              <a:xfrm flipH="1">
                <a:off x="2885898" y="2044317"/>
                <a:ext cx="43885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3" y="21600"/>
                    </a:moveTo>
                    <a:lnTo>
                      <a:pt x="8743" y="15376"/>
                    </a:lnTo>
                    <a:lnTo>
                      <a:pt x="12857" y="12447"/>
                    </a:lnTo>
                    <a:lnTo>
                      <a:pt x="12857" y="9153"/>
                    </a:lnTo>
                    <a:lnTo>
                      <a:pt x="17486" y="6224"/>
                    </a:lnTo>
                    <a:lnTo>
                      <a:pt x="21600" y="6224"/>
                    </a:lnTo>
                    <a:lnTo>
                      <a:pt x="17486" y="0"/>
                    </a:lnTo>
                    <a:lnTo>
                      <a:pt x="12857" y="0"/>
                    </a:lnTo>
                    <a:lnTo>
                      <a:pt x="12857" y="3295"/>
                    </a:lnTo>
                    <a:lnTo>
                      <a:pt x="8743" y="6224"/>
                    </a:lnTo>
                    <a:lnTo>
                      <a:pt x="4114" y="9153"/>
                    </a:lnTo>
                    <a:lnTo>
                      <a:pt x="0" y="12447"/>
                    </a:lnTo>
                    <a:lnTo>
                      <a:pt x="0" y="21600"/>
                    </a:lnTo>
                    <a:lnTo>
                      <a:pt x="874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0" name="Shape"/>
              <p:cNvSpPr/>
              <p:nvPr/>
            </p:nvSpPr>
            <p:spPr>
              <a:xfrm flipH="1">
                <a:off x="2597517" y="1867821"/>
                <a:ext cx="157774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008"/>
                    </a:moveTo>
                    <a:lnTo>
                      <a:pt x="1287" y="10872"/>
                    </a:lnTo>
                    <a:lnTo>
                      <a:pt x="2432" y="15592"/>
                    </a:lnTo>
                    <a:lnTo>
                      <a:pt x="6008" y="19168"/>
                    </a:lnTo>
                    <a:lnTo>
                      <a:pt x="8440" y="20456"/>
                    </a:lnTo>
                    <a:lnTo>
                      <a:pt x="12016" y="21600"/>
                    </a:lnTo>
                    <a:lnTo>
                      <a:pt x="18024" y="21600"/>
                    </a:lnTo>
                    <a:lnTo>
                      <a:pt x="20456" y="19168"/>
                    </a:lnTo>
                    <a:lnTo>
                      <a:pt x="21600" y="15592"/>
                    </a:lnTo>
                    <a:lnTo>
                      <a:pt x="21600" y="13303"/>
                    </a:lnTo>
                    <a:lnTo>
                      <a:pt x="20456" y="9584"/>
                    </a:lnTo>
                    <a:lnTo>
                      <a:pt x="18024" y="7295"/>
                    </a:lnTo>
                    <a:lnTo>
                      <a:pt x="15592" y="4864"/>
                    </a:lnTo>
                    <a:lnTo>
                      <a:pt x="12016" y="2432"/>
                    </a:lnTo>
                    <a:lnTo>
                      <a:pt x="9584" y="1287"/>
                    </a:lnTo>
                    <a:lnTo>
                      <a:pt x="6008" y="0"/>
                    </a:lnTo>
                    <a:lnTo>
                      <a:pt x="0" y="6008"/>
                    </a:lnTo>
                    <a:close/>
                  </a:path>
                </a:pathLst>
              </a:custGeom>
              <a:solidFill>
                <a:srgbClr val="FFBF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1" name="Shape"/>
              <p:cNvSpPr/>
              <p:nvPr/>
            </p:nvSpPr>
            <p:spPr>
              <a:xfrm flipH="1">
                <a:off x="2597517" y="1916913"/>
                <a:ext cx="166133" cy="137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291" y="16841"/>
                    </a:moveTo>
                    <a:lnTo>
                      <a:pt x="18204" y="18488"/>
                    </a:lnTo>
                    <a:lnTo>
                      <a:pt x="12498" y="18488"/>
                    </a:lnTo>
                    <a:lnTo>
                      <a:pt x="10189" y="16841"/>
                    </a:lnTo>
                    <a:lnTo>
                      <a:pt x="6792" y="15376"/>
                    </a:lnTo>
                    <a:lnTo>
                      <a:pt x="4619" y="10800"/>
                    </a:lnTo>
                    <a:lnTo>
                      <a:pt x="3396" y="6224"/>
                    </a:lnTo>
                    <a:lnTo>
                      <a:pt x="2309" y="0"/>
                    </a:lnTo>
                    <a:lnTo>
                      <a:pt x="0" y="0"/>
                    </a:lnTo>
                    <a:lnTo>
                      <a:pt x="1087" y="7688"/>
                    </a:lnTo>
                    <a:lnTo>
                      <a:pt x="2309" y="12264"/>
                    </a:lnTo>
                    <a:lnTo>
                      <a:pt x="5706" y="16841"/>
                    </a:lnTo>
                    <a:lnTo>
                      <a:pt x="9102" y="19953"/>
                    </a:lnTo>
                    <a:lnTo>
                      <a:pt x="12498" y="21600"/>
                    </a:lnTo>
                    <a:lnTo>
                      <a:pt x="19291" y="21600"/>
                    </a:lnTo>
                    <a:lnTo>
                      <a:pt x="21600" y="18488"/>
                    </a:lnTo>
                    <a:lnTo>
                      <a:pt x="19291" y="1684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2" name="Shape"/>
              <p:cNvSpPr/>
              <p:nvPr/>
            </p:nvSpPr>
            <p:spPr>
              <a:xfrm flipH="1">
                <a:off x="2588113" y="1858471"/>
                <a:ext cx="123294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432"/>
                    </a:moveTo>
                    <a:lnTo>
                      <a:pt x="3112" y="3576"/>
                    </a:lnTo>
                    <a:lnTo>
                      <a:pt x="7688" y="4864"/>
                    </a:lnTo>
                    <a:lnTo>
                      <a:pt x="10800" y="7152"/>
                    </a:lnTo>
                    <a:lnTo>
                      <a:pt x="13912" y="8440"/>
                    </a:lnTo>
                    <a:lnTo>
                      <a:pt x="16841" y="12016"/>
                    </a:lnTo>
                    <a:lnTo>
                      <a:pt x="18488" y="14448"/>
                    </a:lnTo>
                    <a:lnTo>
                      <a:pt x="18488" y="16736"/>
                    </a:lnTo>
                    <a:lnTo>
                      <a:pt x="16841" y="20313"/>
                    </a:lnTo>
                    <a:lnTo>
                      <a:pt x="19953" y="21600"/>
                    </a:lnTo>
                    <a:lnTo>
                      <a:pt x="21600" y="16736"/>
                    </a:lnTo>
                    <a:lnTo>
                      <a:pt x="21600" y="14448"/>
                    </a:lnTo>
                    <a:lnTo>
                      <a:pt x="19953" y="10728"/>
                    </a:lnTo>
                    <a:lnTo>
                      <a:pt x="16841" y="7152"/>
                    </a:lnTo>
                    <a:lnTo>
                      <a:pt x="13912" y="4864"/>
                    </a:lnTo>
                    <a:lnTo>
                      <a:pt x="9336" y="2432"/>
                    </a:lnTo>
                    <a:lnTo>
                      <a:pt x="4576" y="1144"/>
                    </a:lnTo>
                    <a:lnTo>
                      <a:pt x="0" y="0"/>
                    </a:lnTo>
                    <a:lnTo>
                      <a:pt x="0" y="243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3" name="Shape"/>
              <p:cNvSpPr/>
              <p:nvPr/>
            </p:nvSpPr>
            <p:spPr>
              <a:xfrm flipH="1">
                <a:off x="1897462" y="3600056"/>
                <a:ext cx="61648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4954"/>
                    </a:moveTo>
                    <a:lnTo>
                      <a:pt x="21600" y="1585"/>
                    </a:lnTo>
                    <a:lnTo>
                      <a:pt x="18305" y="0"/>
                    </a:lnTo>
                    <a:lnTo>
                      <a:pt x="12447" y="0"/>
                    </a:lnTo>
                    <a:lnTo>
                      <a:pt x="12447" y="1585"/>
                    </a:lnTo>
                    <a:lnTo>
                      <a:pt x="9153" y="1585"/>
                    </a:lnTo>
                    <a:lnTo>
                      <a:pt x="0" y="16646"/>
                    </a:lnTo>
                    <a:lnTo>
                      <a:pt x="0" y="19817"/>
                    </a:lnTo>
                    <a:lnTo>
                      <a:pt x="3295" y="19817"/>
                    </a:lnTo>
                    <a:lnTo>
                      <a:pt x="3295" y="21600"/>
                    </a:lnTo>
                    <a:lnTo>
                      <a:pt x="9153" y="21600"/>
                    </a:lnTo>
                    <a:lnTo>
                      <a:pt x="12447" y="19817"/>
                    </a:lnTo>
                    <a:lnTo>
                      <a:pt x="21600" y="4954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4" name="Shape"/>
              <p:cNvSpPr/>
              <p:nvPr/>
            </p:nvSpPr>
            <p:spPr>
              <a:xfrm flipH="1">
                <a:off x="1889103" y="3590706"/>
                <a:ext cx="17764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473"/>
                    </a:moveTo>
                    <a:lnTo>
                      <a:pt x="0" y="16364"/>
                    </a:lnTo>
                    <a:lnTo>
                      <a:pt x="21600" y="21600"/>
                    </a:lnTo>
                    <a:lnTo>
                      <a:pt x="21600" y="10473"/>
                    </a:lnTo>
                    <a:lnTo>
                      <a:pt x="11435" y="5236"/>
                    </a:lnTo>
                    <a:lnTo>
                      <a:pt x="0" y="0"/>
                    </a:lnTo>
                    <a:lnTo>
                      <a:pt x="0" y="104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5" name="Triangle"/>
              <p:cNvSpPr/>
              <p:nvPr/>
            </p:nvSpPr>
            <p:spPr>
              <a:xfrm flipH="1">
                <a:off x="1909201" y="3590705"/>
                <a:ext cx="1" cy="18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6" name="Shape"/>
              <p:cNvSpPr/>
              <p:nvPr/>
            </p:nvSpPr>
            <p:spPr>
              <a:xfrm flipH="1">
                <a:off x="1906866" y="3590706"/>
                <a:ext cx="34481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27" y="21600"/>
                    </a:moveTo>
                    <a:lnTo>
                      <a:pt x="16364" y="13824"/>
                    </a:lnTo>
                    <a:lnTo>
                      <a:pt x="21600" y="13824"/>
                    </a:lnTo>
                    <a:lnTo>
                      <a:pt x="21600" y="0"/>
                    </a:lnTo>
                    <a:lnTo>
                      <a:pt x="11127" y="0"/>
                    </a:lnTo>
                    <a:lnTo>
                      <a:pt x="5236" y="6912"/>
                    </a:lnTo>
                    <a:lnTo>
                      <a:pt x="0" y="13824"/>
                    </a:lnTo>
                    <a:lnTo>
                      <a:pt x="11127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7" name="Shape"/>
              <p:cNvSpPr/>
              <p:nvPr/>
            </p:nvSpPr>
            <p:spPr>
              <a:xfrm flipH="1">
                <a:off x="1923584" y="3609407"/>
                <a:ext cx="43885" cy="9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3" y="21600"/>
                    </a:moveTo>
                    <a:lnTo>
                      <a:pt x="21600" y="2314"/>
                    </a:lnTo>
                    <a:lnTo>
                      <a:pt x="12857" y="0"/>
                    </a:lnTo>
                    <a:lnTo>
                      <a:pt x="0" y="19543"/>
                    </a:lnTo>
                    <a:lnTo>
                      <a:pt x="874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8" name="Shape"/>
              <p:cNvSpPr/>
              <p:nvPr/>
            </p:nvSpPr>
            <p:spPr>
              <a:xfrm flipH="1">
                <a:off x="1941346" y="3698240"/>
                <a:ext cx="26122" cy="3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473"/>
                    </a:moveTo>
                    <a:lnTo>
                      <a:pt x="14688" y="5236"/>
                    </a:lnTo>
                    <a:lnTo>
                      <a:pt x="0" y="0"/>
                    </a:lnTo>
                    <a:lnTo>
                      <a:pt x="0" y="10473"/>
                    </a:lnTo>
                    <a:lnTo>
                      <a:pt x="6912" y="16364"/>
                    </a:lnTo>
                    <a:lnTo>
                      <a:pt x="14688" y="21600"/>
                    </a:lnTo>
                    <a:lnTo>
                      <a:pt x="21600" y="104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49" name="Triangle"/>
              <p:cNvSpPr/>
              <p:nvPr/>
            </p:nvSpPr>
            <p:spPr>
              <a:xfrm flipH="1">
                <a:off x="1941347" y="3716941"/>
                <a:ext cx="8359" cy="19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1435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0" name="Shape"/>
              <p:cNvSpPr/>
              <p:nvPr/>
            </p:nvSpPr>
            <p:spPr>
              <a:xfrm flipH="1">
                <a:off x="1915224" y="3707590"/>
                <a:ext cx="34482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0"/>
                    </a:moveTo>
                    <a:lnTo>
                      <a:pt x="10473" y="6912"/>
                    </a:lnTo>
                    <a:lnTo>
                      <a:pt x="5236" y="6912"/>
                    </a:lnTo>
                    <a:lnTo>
                      <a:pt x="0" y="21600"/>
                    </a:lnTo>
                    <a:lnTo>
                      <a:pt x="10473" y="21600"/>
                    </a:lnTo>
                    <a:lnTo>
                      <a:pt x="16364" y="14688"/>
                    </a:lnTo>
                    <a:lnTo>
                      <a:pt x="21600" y="6912"/>
                    </a:lnTo>
                    <a:lnTo>
                      <a:pt x="1047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1" name="Shape"/>
              <p:cNvSpPr/>
              <p:nvPr/>
            </p:nvSpPr>
            <p:spPr>
              <a:xfrm flipH="1">
                <a:off x="1889103" y="3619927"/>
                <a:ext cx="43885" cy="97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57" y="0"/>
                    </a:moveTo>
                    <a:lnTo>
                      <a:pt x="0" y="19518"/>
                    </a:lnTo>
                    <a:lnTo>
                      <a:pt x="8743" y="21600"/>
                    </a:lnTo>
                    <a:lnTo>
                      <a:pt x="21600" y="2082"/>
                    </a:lnTo>
                    <a:lnTo>
                      <a:pt x="1285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2" name="Shape"/>
              <p:cNvSpPr/>
              <p:nvPr/>
            </p:nvSpPr>
            <p:spPr>
              <a:xfrm flipH="1">
                <a:off x="1871341" y="3443430"/>
                <a:ext cx="332265" cy="313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06" y="0"/>
                    </a:moveTo>
                    <a:lnTo>
                      <a:pt x="14740" y="645"/>
                    </a:lnTo>
                    <a:lnTo>
                      <a:pt x="13653" y="2015"/>
                    </a:lnTo>
                    <a:lnTo>
                      <a:pt x="11955" y="2740"/>
                    </a:lnTo>
                    <a:lnTo>
                      <a:pt x="10189" y="4030"/>
                    </a:lnTo>
                    <a:lnTo>
                      <a:pt x="8491" y="5400"/>
                    </a:lnTo>
                    <a:lnTo>
                      <a:pt x="7404" y="6045"/>
                    </a:lnTo>
                    <a:lnTo>
                      <a:pt x="5638" y="7415"/>
                    </a:lnTo>
                    <a:lnTo>
                      <a:pt x="4551" y="8785"/>
                    </a:lnTo>
                    <a:lnTo>
                      <a:pt x="3396" y="9430"/>
                    </a:lnTo>
                    <a:lnTo>
                      <a:pt x="2242" y="10800"/>
                    </a:lnTo>
                    <a:lnTo>
                      <a:pt x="1155" y="12170"/>
                    </a:lnTo>
                    <a:lnTo>
                      <a:pt x="543" y="12815"/>
                    </a:lnTo>
                    <a:lnTo>
                      <a:pt x="0" y="14185"/>
                    </a:lnTo>
                    <a:lnTo>
                      <a:pt x="0" y="15555"/>
                    </a:lnTo>
                    <a:lnTo>
                      <a:pt x="543" y="16200"/>
                    </a:lnTo>
                    <a:lnTo>
                      <a:pt x="1155" y="17570"/>
                    </a:lnTo>
                    <a:lnTo>
                      <a:pt x="3396" y="20230"/>
                    </a:lnTo>
                    <a:lnTo>
                      <a:pt x="4551" y="20955"/>
                    </a:lnTo>
                    <a:lnTo>
                      <a:pt x="6249" y="21600"/>
                    </a:lnTo>
                    <a:lnTo>
                      <a:pt x="7947" y="21600"/>
                    </a:lnTo>
                    <a:lnTo>
                      <a:pt x="9102" y="20955"/>
                    </a:lnTo>
                    <a:lnTo>
                      <a:pt x="10189" y="19585"/>
                    </a:lnTo>
                    <a:lnTo>
                      <a:pt x="11343" y="18215"/>
                    </a:lnTo>
                    <a:lnTo>
                      <a:pt x="11955" y="16845"/>
                    </a:lnTo>
                    <a:lnTo>
                      <a:pt x="11955" y="14830"/>
                    </a:lnTo>
                    <a:lnTo>
                      <a:pt x="11343" y="14185"/>
                    </a:lnTo>
                    <a:lnTo>
                      <a:pt x="9645" y="14185"/>
                    </a:lnTo>
                    <a:lnTo>
                      <a:pt x="7947" y="14830"/>
                    </a:lnTo>
                    <a:lnTo>
                      <a:pt x="9102" y="14185"/>
                    </a:lnTo>
                    <a:lnTo>
                      <a:pt x="9645" y="13540"/>
                    </a:lnTo>
                    <a:lnTo>
                      <a:pt x="10189" y="12815"/>
                    </a:lnTo>
                    <a:lnTo>
                      <a:pt x="10800" y="12815"/>
                    </a:lnTo>
                    <a:lnTo>
                      <a:pt x="11955" y="12170"/>
                    </a:lnTo>
                    <a:lnTo>
                      <a:pt x="12498" y="11445"/>
                    </a:lnTo>
                    <a:lnTo>
                      <a:pt x="13042" y="10800"/>
                    </a:lnTo>
                    <a:lnTo>
                      <a:pt x="14196" y="10155"/>
                    </a:lnTo>
                    <a:lnTo>
                      <a:pt x="14740" y="9430"/>
                    </a:lnTo>
                    <a:lnTo>
                      <a:pt x="15894" y="8785"/>
                    </a:lnTo>
                    <a:lnTo>
                      <a:pt x="16506" y="8140"/>
                    </a:lnTo>
                    <a:lnTo>
                      <a:pt x="17592" y="7415"/>
                    </a:lnTo>
                    <a:lnTo>
                      <a:pt x="18204" y="6045"/>
                    </a:lnTo>
                    <a:lnTo>
                      <a:pt x="19291" y="5400"/>
                    </a:lnTo>
                    <a:lnTo>
                      <a:pt x="20445" y="4755"/>
                    </a:lnTo>
                    <a:lnTo>
                      <a:pt x="21600" y="3385"/>
                    </a:lnTo>
                    <a:lnTo>
                      <a:pt x="16506" y="0"/>
                    </a:lnTo>
                    <a:close/>
                  </a:path>
                </a:pathLst>
              </a:custGeom>
              <a:solidFill>
                <a:srgbClr val="FFBFA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3" name="Shape"/>
              <p:cNvSpPr/>
              <p:nvPr/>
            </p:nvSpPr>
            <p:spPr>
              <a:xfrm flipH="1">
                <a:off x="1949705" y="3434079"/>
                <a:ext cx="263305" cy="24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29" y="20773"/>
                    </a:moveTo>
                    <a:lnTo>
                      <a:pt x="1457" y="20773"/>
                    </a:lnTo>
                    <a:lnTo>
                      <a:pt x="1457" y="19016"/>
                    </a:lnTo>
                    <a:lnTo>
                      <a:pt x="2229" y="18189"/>
                    </a:lnTo>
                    <a:lnTo>
                      <a:pt x="2914" y="16433"/>
                    </a:lnTo>
                    <a:lnTo>
                      <a:pt x="3600" y="15502"/>
                    </a:lnTo>
                    <a:lnTo>
                      <a:pt x="5057" y="13849"/>
                    </a:lnTo>
                    <a:lnTo>
                      <a:pt x="6514" y="12919"/>
                    </a:lnTo>
                    <a:lnTo>
                      <a:pt x="8657" y="11265"/>
                    </a:lnTo>
                    <a:lnTo>
                      <a:pt x="10114" y="9508"/>
                    </a:lnTo>
                    <a:lnTo>
                      <a:pt x="12257" y="7751"/>
                    </a:lnTo>
                    <a:lnTo>
                      <a:pt x="14400" y="6924"/>
                    </a:lnTo>
                    <a:lnTo>
                      <a:pt x="15857" y="5167"/>
                    </a:lnTo>
                    <a:lnTo>
                      <a:pt x="18000" y="3411"/>
                    </a:lnTo>
                    <a:lnTo>
                      <a:pt x="20143" y="2584"/>
                    </a:lnTo>
                    <a:lnTo>
                      <a:pt x="21600" y="827"/>
                    </a:lnTo>
                    <a:lnTo>
                      <a:pt x="20829" y="0"/>
                    </a:lnTo>
                    <a:lnTo>
                      <a:pt x="19371" y="827"/>
                    </a:lnTo>
                    <a:lnTo>
                      <a:pt x="17229" y="2584"/>
                    </a:lnTo>
                    <a:lnTo>
                      <a:pt x="15086" y="3411"/>
                    </a:lnTo>
                    <a:lnTo>
                      <a:pt x="13629" y="5167"/>
                    </a:lnTo>
                    <a:lnTo>
                      <a:pt x="11486" y="6924"/>
                    </a:lnTo>
                    <a:lnTo>
                      <a:pt x="9343" y="8578"/>
                    </a:lnTo>
                    <a:lnTo>
                      <a:pt x="7886" y="9508"/>
                    </a:lnTo>
                    <a:lnTo>
                      <a:pt x="5743" y="11265"/>
                    </a:lnTo>
                    <a:lnTo>
                      <a:pt x="4371" y="12919"/>
                    </a:lnTo>
                    <a:lnTo>
                      <a:pt x="2914" y="13849"/>
                    </a:lnTo>
                    <a:lnTo>
                      <a:pt x="1457" y="15502"/>
                    </a:lnTo>
                    <a:lnTo>
                      <a:pt x="771" y="17259"/>
                    </a:lnTo>
                    <a:lnTo>
                      <a:pt x="0" y="18189"/>
                    </a:lnTo>
                    <a:lnTo>
                      <a:pt x="0" y="20773"/>
                    </a:lnTo>
                    <a:lnTo>
                      <a:pt x="771" y="21600"/>
                    </a:lnTo>
                    <a:lnTo>
                      <a:pt x="2229" y="20773"/>
                    </a:lnTo>
                    <a:lnTo>
                      <a:pt x="1457" y="20773"/>
                    </a:lnTo>
                    <a:lnTo>
                      <a:pt x="2229" y="20773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4" name="Shape"/>
              <p:cNvSpPr/>
              <p:nvPr/>
            </p:nvSpPr>
            <p:spPr>
              <a:xfrm flipH="1">
                <a:off x="2037473" y="3669019"/>
                <a:ext cx="166133" cy="97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77" y="10670"/>
                    </a:moveTo>
                    <a:lnTo>
                      <a:pt x="18204" y="15094"/>
                    </a:lnTo>
                    <a:lnTo>
                      <a:pt x="15894" y="17436"/>
                    </a:lnTo>
                    <a:lnTo>
                      <a:pt x="12498" y="17436"/>
                    </a:lnTo>
                    <a:lnTo>
                      <a:pt x="10189" y="15094"/>
                    </a:lnTo>
                    <a:lnTo>
                      <a:pt x="7879" y="13012"/>
                    </a:lnTo>
                    <a:lnTo>
                      <a:pt x="5706" y="8588"/>
                    </a:lnTo>
                    <a:lnTo>
                      <a:pt x="3396" y="4164"/>
                    </a:lnTo>
                    <a:lnTo>
                      <a:pt x="2309" y="0"/>
                    </a:lnTo>
                    <a:lnTo>
                      <a:pt x="0" y="2082"/>
                    </a:lnTo>
                    <a:lnTo>
                      <a:pt x="1087" y="8588"/>
                    </a:lnTo>
                    <a:lnTo>
                      <a:pt x="3396" y="13012"/>
                    </a:lnTo>
                    <a:lnTo>
                      <a:pt x="6792" y="15094"/>
                    </a:lnTo>
                    <a:lnTo>
                      <a:pt x="9102" y="19518"/>
                    </a:lnTo>
                    <a:lnTo>
                      <a:pt x="12498" y="21600"/>
                    </a:lnTo>
                    <a:lnTo>
                      <a:pt x="15894" y="21600"/>
                    </a:lnTo>
                    <a:lnTo>
                      <a:pt x="19291" y="19518"/>
                    </a:lnTo>
                    <a:lnTo>
                      <a:pt x="21600" y="15094"/>
                    </a:lnTo>
                    <a:lnTo>
                      <a:pt x="20377" y="1067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5" name="Shape"/>
              <p:cNvSpPr/>
              <p:nvPr/>
            </p:nvSpPr>
            <p:spPr>
              <a:xfrm flipH="1">
                <a:off x="2011352" y="3639797"/>
                <a:ext cx="113890" cy="97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23" y="2082"/>
                    </a:moveTo>
                    <a:lnTo>
                      <a:pt x="9908" y="6506"/>
                    </a:lnTo>
                    <a:lnTo>
                      <a:pt x="14862" y="4164"/>
                    </a:lnTo>
                    <a:lnTo>
                      <a:pt x="16646" y="4164"/>
                    </a:lnTo>
                    <a:lnTo>
                      <a:pt x="18231" y="6506"/>
                    </a:lnTo>
                    <a:lnTo>
                      <a:pt x="18231" y="10670"/>
                    </a:lnTo>
                    <a:lnTo>
                      <a:pt x="16646" y="13012"/>
                    </a:lnTo>
                    <a:lnTo>
                      <a:pt x="16646" y="15094"/>
                    </a:lnTo>
                    <a:lnTo>
                      <a:pt x="14862" y="17176"/>
                    </a:lnTo>
                    <a:lnTo>
                      <a:pt x="16646" y="21600"/>
                    </a:lnTo>
                    <a:lnTo>
                      <a:pt x="18231" y="19518"/>
                    </a:lnTo>
                    <a:lnTo>
                      <a:pt x="20015" y="15094"/>
                    </a:lnTo>
                    <a:lnTo>
                      <a:pt x="21600" y="10670"/>
                    </a:lnTo>
                    <a:lnTo>
                      <a:pt x="21600" y="4164"/>
                    </a:lnTo>
                    <a:lnTo>
                      <a:pt x="18231" y="0"/>
                    </a:lnTo>
                    <a:lnTo>
                      <a:pt x="13277" y="0"/>
                    </a:lnTo>
                    <a:lnTo>
                      <a:pt x="8323" y="2082"/>
                    </a:lnTo>
                    <a:lnTo>
                      <a:pt x="9908" y="6506"/>
                    </a:lnTo>
                    <a:lnTo>
                      <a:pt x="8323" y="2082"/>
                    </a:lnTo>
                    <a:lnTo>
                      <a:pt x="0" y="10670"/>
                    </a:lnTo>
                    <a:lnTo>
                      <a:pt x="9908" y="6506"/>
                    </a:lnTo>
                    <a:lnTo>
                      <a:pt x="8323" y="2082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6" name="Shape"/>
              <p:cNvSpPr/>
              <p:nvPr/>
            </p:nvSpPr>
            <p:spPr>
              <a:xfrm flipH="1">
                <a:off x="1862982" y="3492522"/>
                <a:ext cx="218376" cy="176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43" y="1144"/>
                    </a:moveTo>
                    <a:lnTo>
                      <a:pt x="19843" y="0"/>
                    </a:lnTo>
                    <a:lnTo>
                      <a:pt x="18189" y="1144"/>
                    </a:lnTo>
                    <a:lnTo>
                      <a:pt x="15606" y="4721"/>
                    </a:lnTo>
                    <a:lnTo>
                      <a:pt x="13849" y="6008"/>
                    </a:lnTo>
                    <a:lnTo>
                      <a:pt x="13022" y="7152"/>
                    </a:lnTo>
                    <a:lnTo>
                      <a:pt x="11265" y="8440"/>
                    </a:lnTo>
                    <a:lnTo>
                      <a:pt x="10335" y="9584"/>
                    </a:lnTo>
                    <a:lnTo>
                      <a:pt x="8681" y="10728"/>
                    </a:lnTo>
                    <a:lnTo>
                      <a:pt x="7751" y="12016"/>
                    </a:lnTo>
                    <a:lnTo>
                      <a:pt x="6098" y="13160"/>
                    </a:lnTo>
                    <a:lnTo>
                      <a:pt x="5167" y="14305"/>
                    </a:lnTo>
                    <a:lnTo>
                      <a:pt x="4341" y="15592"/>
                    </a:lnTo>
                    <a:lnTo>
                      <a:pt x="3411" y="16736"/>
                    </a:lnTo>
                    <a:lnTo>
                      <a:pt x="1757" y="16736"/>
                    </a:lnTo>
                    <a:lnTo>
                      <a:pt x="0" y="19168"/>
                    </a:lnTo>
                    <a:lnTo>
                      <a:pt x="827" y="21600"/>
                    </a:lnTo>
                    <a:lnTo>
                      <a:pt x="2584" y="19168"/>
                    </a:lnTo>
                    <a:lnTo>
                      <a:pt x="4341" y="18024"/>
                    </a:lnTo>
                    <a:lnTo>
                      <a:pt x="5167" y="16736"/>
                    </a:lnTo>
                    <a:lnTo>
                      <a:pt x="6098" y="16736"/>
                    </a:lnTo>
                    <a:lnTo>
                      <a:pt x="7751" y="15592"/>
                    </a:lnTo>
                    <a:lnTo>
                      <a:pt x="9508" y="13160"/>
                    </a:lnTo>
                    <a:lnTo>
                      <a:pt x="11265" y="12016"/>
                    </a:lnTo>
                    <a:lnTo>
                      <a:pt x="12092" y="10728"/>
                    </a:lnTo>
                    <a:lnTo>
                      <a:pt x="13849" y="9584"/>
                    </a:lnTo>
                    <a:lnTo>
                      <a:pt x="14676" y="7152"/>
                    </a:lnTo>
                    <a:lnTo>
                      <a:pt x="16433" y="6008"/>
                    </a:lnTo>
                    <a:lnTo>
                      <a:pt x="18189" y="4721"/>
                    </a:lnTo>
                    <a:lnTo>
                      <a:pt x="20773" y="1144"/>
                    </a:lnTo>
                    <a:lnTo>
                      <a:pt x="20773" y="0"/>
                    </a:lnTo>
                    <a:lnTo>
                      <a:pt x="20773" y="1144"/>
                    </a:lnTo>
                    <a:lnTo>
                      <a:pt x="21600" y="0"/>
                    </a:lnTo>
                    <a:lnTo>
                      <a:pt x="20773" y="0"/>
                    </a:lnTo>
                    <a:lnTo>
                      <a:pt x="19843" y="114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7" name="Shape"/>
              <p:cNvSpPr/>
              <p:nvPr/>
            </p:nvSpPr>
            <p:spPr>
              <a:xfrm flipH="1">
                <a:off x="1871341" y="3423560"/>
                <a:ext cx="87769" cy="78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14" y="5481"/>
                    </a:moveTo>
                    <a:lnTo>
                      <a:pt x="0" y="5481"/>
                    </a:lnTo>
                    <a:lnTo>
                      <a:pt x="19286" y="21600"/>
                    </a:lnTo>
                    <a:lnTo>
                      <a:pt x="21600" y="19021"/>
                    </a:lnTo>
                    <a:lnTo>
                      <a:pt x="2314" y="2901"/>
                    </a:lnTo>
                    <a:lnTo>
                      <a:pt x="0" y="2901"/>
                    </a:lnTo>
                    <a:lnTo>
                      <a:pt x="2314" y="2901"/>
                    </a:lnTo>
                    <a:lnTo>
                      <a:pt x="2314" y="0"/>
                    </a:lnTo>
                    <a:lnTo>
                      <a:pt x="0" y="2901"/>
                    </a:lnTo>
                    <a:lnTo>
                      <a:pt x="2314" y="548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8" name="Shape"/>
              <p:cNvSpPr/>
              <p:nvPr/>
            </p:nvSpPr>
            <p:spPr>
              <a:xfrm flipH="1">
                <a:off x="1574601" y="3580186"/>
                <a:ext cx="769016" cy="254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807"/>
                    </a:moveTo>
                    <a:lnTo>
                      <a:pt x="21600" y="19916"/>
                    </a:lnTo>
                    <a:lnTo>
                      <a:pt x="21365" y="18231"/>
                    </a:lnTo>
                    <a:lnTo>
                      <a:pt x="21130" y="17439"/>
                    </a:lnTo>
                    <a:lnTo>
                      <a:pt x="20866" y="16646"/>
                    </a:lnTo>
                    <a:lnTo>
                      <a:pt x="20632" y="15754"/>
                    </a:lnTo>
                    <a:lnTo>
                      <a:pt x="20397" y="14961"/>
                    </a:lnTo>
                    <a:lnTo>
                      <a:pt x="20133" y="14169"/>
                    </a:lnTo>
                    <a:lnTo>
                      <a:pt x="19634" y="14169"/>
                    </a:lnTo>
                    <a:lnTo>
                      <a:pt x="19399" y="13277"/>
                    </a:lnTo>
                    <a:lnTo>
                      <a:pt x="18900" y="13277"/>
                    </a:lnTo>
                    <a:lnTo>
                      <a:pt x="18665" y="12484"/>
                    </a:lnTo>
                    <a:lnTo>
                      <a:pt x="18430" y="12484"/>
                    </a:lnTo>
                    <a:lnTo>
                      <a:pt x="17932" y="11593"/>
                    </a:lnTo>
                    <a:lnTo>
                      <a:pt x="17697" y="11593"/>
                    </a:lnTo>
                    <a:lnTo>
                      <a:pt x="17198" y="10800"/>
                    </a:lnTo>
                    <a:lnTo>
                      <a:pt x="16934" y="10800"/>
                    </a:lnTo>
                    <a:lnTo>
                      <a:pt x="16464" y="10007"/>
                    </a:lnTo>
                    <a:lnTo>
                      <a:pt x="16200" y="10007"/>
                    </a:lnTo>
                    <a:lnTo>
                      <a:pt x="15730" y="9116"/>
                    </a:lnTo>
                    <a:lnTo>
                      <a:pt x="15466" y="8323"/>
                    </a:lnTo>
                    <a:lnTo>
                      <a:pt x="14967" y="8323"/>
                    </a:lnTo>
                    <a:lnTo>
                      <a:pt x="14498" y="7530"/>
                    </a:lnTo>
                    <a:lnTo>
                      <a:pt x="14234" y="7530"/>
                    </a:lnTo>
                    <a:lnTo>
                      <a:pt x="13764" y="6639"/>
                    </a:lnTo>
                    <a:lnTo>
                      <a:pt x="13265" y="6639"/>
                    </a:lnTo>
                    <a:lnTo>
                      <a:pt x="13001" y="5846"/>
                    </a:lnTo>
                    <a:lnTo>
                      <a:pt x="10565" y="5846"/>
                    </a:lnTo>
                    <a:lnTo>
                      <a:pt x="11064" y="3369"/>
                    </a:lnTo>
                    <a:lnTo>
                      <a:pt x="11064" y="0"/>
                    </a:lnTo>
                    <a:lnTo>
                      <a:pt x="10301" y="0"/>
                    </a:lnTo>
                    <a:lnTo>
                      <a:pt x="10066" y="892"/>
                    </a:lnTo>
                    <a:lnTo>
                      <a:pt x="9567" y="2477"/>
                    </a:lnTo>
                    <a:lnTo>
                      <a:pt x="9333" y="4161"/>
                    </a:lnTo>
                    <a:lnTo>
                      <a:pt x="9333" y="5053"/>
                    </a:lnTo>
                    <a:lnTo>
                      <a:pt x="9098" y="6639"/>
                    </a:lnTo>
                    <a:lnTo>
                      <a:pt x="9098" y="8323"/>
                    </a:lnTo>
                    <a:lnTo>
                      <a:pt x="8834" y="9116"/>
                    </a:lnTo>
                    <a:lnTo>
                      <a:pt x="8599" y="10800"/>
                    </a:lnTo>
                    <a:lnTo>
                      <a:pt x="8335" y="12484"/>
                    </a:lnTo>
                    <a:lnTo>
                      <a:pt x="7865" y="14169"/>
                    </a:lnTo>
                    <a:lnTo>
                      <a:pt x="7132" y="14961"/>
                    </a:lnTo>
                    <a:lnTo>
                      <a:pt x="6633" y="14961"/>
                    </a:lnTo>
                    <a:lnTo>
                      <a:pt x="6134" y="14169"/>
                    </a:lnTo>
                    <a:lnTo>
                      <a:pt x="5635" y="13277"/>
                    </a:lnTo>
                    <a:lnTo>
                      <a:pt x="5165" y="12484"/>
                    </a:lnTo>
                    <a:lnTo>
                      <a:pt x="4167" y="9116"/>
                    </a:lnTo>
                    <a:lnTo>
                      <a:pt x="3933" y="7530"/>
                    </a:lnTo>
                    <a:lnTo>
                      <a:pt x="3933" y="5846"/>
                    </a:lnTo>
                    <a:lnTo>
                      <a:pt x="3199" y="5846"/>
                    </a:lnTo>
                    <a:lnTo>
                      <a:pt x="2465" y="7530"/>
                    </a:lnTo>
                    <a:lnTo>
                      <a:pt x="1702" y="8323"/>
                    </a:lnTo>
                    <a:lnTo>
                      <a:pt x="1233" y="10800"/>
                    </a:lnTo>
                    <a:lnTo>
                      <a:pt x="734" y="12484"/>
                    </a:lnTo>
                    <a:lnTo>
                      <a:pt x="235" y="14961"/>
                    </a:lnTo>
                    <a:lnTo>
                      <a:pt x="0" y="17439"/>
                    </a:lnTo>
                    <a:lnTo>
                      <a:pt x="0" y="19916"/>
                    </a:lnTo>
                    <a:lnTo>
                      <a:pt x="968" y="19123"/>
                    </a:lnTo>
                    <a:lnTo>
                      <a:pt x="2201" y="18231"/>
                    </a:lnTo>
                    <a:lnTo>
                      <a:pt x="3434" y="17439"/>
                    </a:lnTo>
                    <a:lnTo>
                      <a:pt x="9098" y="17439"/>
                    </a:lnTo>
                    <a:lnTo>
                      <a:pt x="10066" y="18231"/>
                    </a:lnTo>
                    <a:lnTo>
                      <a:pt x="12267" y="18231"/>
                    </a:lnTo>
                    <a:lnTo>
                      <a:pt x="13265" y="19123"/>
                    </a:lnTo>
                    <a:lnTo>
                      <a:pt x="14234" y="19123"/>
                    </a:lnTo>
                    <a:lnTo>
                      <a:pt x="15232" y="19916"/>
                    </a:lnTo>
                    <a:lnTo>
                      <a:pt x="16200" y="19916"/>
                    </a:lnTo>
                    <a:lnTo>
                      <a:pt x="17198" y="20807"/>
                    </a:lnTo>
                    <a:lnTo>
                      <a:pt x="18900" y="20807"/>
                    </a:lnTo>
                    <a:lnTo>
                      <a:pt x="19399" y="21600"/>
                    </a:lnTo>
                    <a:lnTo>
                      <a:pt x="21130" y="21600"/>
                    </a:lnTo>
                    <a:lnTo>
                      <a:pt x="21600" y="20807"/>
                    </a:lnTo>
                    <a:close/>
                  </a:path>
                </a:pathLst>
              </a:custGeom>
              <a:solidFill>
                <a:srgbClr val="007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59" name="Shape"/>
              <p:cNvSpPr/>
              <p:nvPr/>
            </p:nvSpPr>
            <p:spPr>
              <a:xfrm flipH="1">
                <a:off x="1565198" y="3698240"/>
                <a:ext cx="183896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954"/>
                    </a:moveTo>
                    <a:lnTo>
                      <a:pt x="2086" y="2954"/>
                    </a:lnTo>
                    <a:lnTo>
                      <a:pt x="3068" y="4615"/>
                    </a:lnTo>
                    <a:lnTo>
                      <a:pt x="5155" y="4615"/>
                    </a:lnTo>
                    <a:lnTo>
                      <a:pt x="6136" y="6092"/>
                    </a:lnTo>
                    <a:lnTo>
                      <a:pt x="8223" y="6092"/>
                    </a:lnTo>
                    <a:lnTo>
                      <a:pt x="9205" y="7754"/>
                    </a:lnTo>
                    <a:lnTo>
                      <a:pt x="11291" y="7754"/>
                    </a:lnTo>
                    <a:lnTo>
                      <a:pt x="12273" y="9231"/>
                    </a:lnTo>
                    <a:lnTo>
                      <a:pt x="13377" y="9231"/>
                    </a:lnTo>
                    <a:lnTo>
                      <a:pt x="14359" y="10708"/>
                    </a:lnTo>
                    <a:lnTo>
                      <a:pt x="16445" y="12369"/>
                    </a:lnTo>
                    <a:lnTo>
                      <a:pt x="16445" y="13846"/>
                    </a:lnTo>
                    <a:lnTo>
                      <a:pt x="18532" y="15323"/>
                    </a:lnTo>
                    <a:lnTo>
                      <a:pt x="18532" y="16985"/>
                    </a:lnTo>
                    <a:lnTo>
                      <a:pt x="19514" y="18462"/>
                    </a:lnTo>
                    <a:lnTo>
                      <a:pt x="19514" y="21600"/>
                    </a:lnTo>
                    <a:lnTo>
                      <a:pt x="21600" y="20123"/>
                    </a:lnTo>
                    <a:lnTo>
                      <a:pt x="21600" y="16985"/>
                    </a:lnTo>
                    <a:lnTo>
                      <a:pt x="20495" y="15323"/>
                    </a:lnTo>
                    <a:lnTo>
                      <a:pt x="19514" y="12369"/>
                    </a:lnTo>
                    <a:lnTo>
                      <a:pt x="18532" y="10708"/>
                    </a:lnTo>
                    <a:lnTo>
                      <a:pt x="17427" y="9231"/>
                    </a:lnTo>
                    <a:lnTo>
                      <a:pt x="15464" y="7754"/>
                    </a:lnTo>
                    <a:lnTo>
                      <a:pt x="14359" y="6092"/>
                    </a:lnTo>
                    <a:lnTo>
                      <a:pt x="13377" y="6092"/>
                    </a:lnTo>
                    <a:lnTo>
                      <a:pt x="11291" y="4615"/>
                    </a:lnTo>
                    <a:lnTo>
                      <a:pt x="10309" y="4615"/>
                    </a:lnTo>
                    <a:lnTo>
                      <a:pt x="8223" y="2954"/>
                    </a:lnTo>
                    <a:lnTo>
                      <a:pt x="7241" y="2954"/>
                    </a:lnTo>
                    <a:lnTo>
                      <a:pt x="5155" y="1477"/>
                    </a:lnTo>
                    <a:lnTo>
                      <a:pt x="2086" y="1477"/>
                    </a:lnTo>
                    <a:lnTo>
                      <a:pt x="982" y="0"/>
                    </a:lnTo>
                    <a:lnTo>
                      <a:pt x="0" y="295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0" name="Shape"/>
              <p:cNvSpPr/>
              <p:nvPr/>
            </p:nvSpPr>
            <p:spPr>
              <a:xfrm flipH="1">
                <a:off x="1740734" y="3639797"/>
                <a:ext cx="244497" cy="77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" y="2618"/>
                    </a:moveTo>
                    <a:lnTo>
                      <a:pt x="1569" y="5236"/>
                    </a:lnTo>
                    <a:lnTo>
                      <a:pt x="9231" y="5236"/>
                    </a:lnTo>
                    <a:lnTo>
                      <a:pt x="10062" y="8182"/>
                    </a:lnTo>
                    <a:lnTo>
                      <a:pt x="11631" y="8182"/>
                    </a:lnTo>
                    <a:lnTo>
                      <a:pt x="12369" y="10800"/>
                    </a:lnTo>
                    <a:lnTo>
                      <a:pt x="13938" y="10800"/>
                    </a:lnTo>
                    <a:lnTo>
                      <a:pt x="15415" y="13418"/>
                    </a:lnTo>
                    <a:lnTo>
                      <a:pt x="16246" y="13418"/>
                    </a:lnTo>
                    <a:lnTo>
                      <a:pt x="17815" y="16364"/>
                    </a:lnTo>
                    <a:lnTo>
                      <a:pt x="18554" y="18982"/>
                    </a:lnTo>
                    <a:lnTo>
                      <a:pt x="20123" y="18982"/>
                    </a:lnTo>
                    <a:lnTo>
                      <a:pt x="20862" y="21600"/>
                    </a:lnTo>
                    <a:lnTo>
                      <a:pt x="21600" y="16364"/>
                    </a:lnTo>
                    <a:lnTo>
                      <a:pt x="20862" y="13418"/>
                    </a:lnTo>
                    <a:lnTo>
                      <a:pt x="19292" y="13418"/>
                    </a:lnTo>
                    <a:lnTo>
                      <a:pt x="17815" y="10800"/>
                    </a:lnTo>
                    <a:lnTo>
                      <a:pt x="16985" y="8182"/>
                    </a:lnTo>
                    <a:lnTo>
                      <a:pt x="15415" y="8182"/>
                    </a:lnTo>
                    <a:lnTo>
                      <a:pt x="14677" y="5236"/>
                    </a:lnTo>
                    <a:lnTo>
                      <a:pt x="13108" y="5236"/>
                    </a:lnTo>
                    <a:lnTo>
                      <a:pt x="11631" y="2618"/>
                    </a:lnTo>
                    <a:lnTo>
                      <a:pt x="10062" y="2618"/>
                    </a:lnTo>
                    <a:lnTo>
                      <a:pt x="9231" y="0"/>
                    </a:lnTo>
                    <a:lnTo>
                      <a:pt x="2308" y="0"/>
                    </a:lnTo>
                    <a:lnTo>
                      <a:pt x="1569" y="2618"/>
                    </a:lnTo>
                    <a:lnTo>
                      <a:pt x="2308" y="5236"/>
                    </a:lnTo>
                    <a:lnTo>
                      <a:pt x="738" y="2618"/>
                    </a:lnTo>
                    <a:lnTo>
                      <a:pt x="0" y="8182"/>
                    </a:lnTo>
                    <a:lnTo>
                      <a:pt x="1569" y="5236"/>
                    </a:lnTo>
                    <a:lnTo>
                      <a:pt x="738" y="261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1" name="Shape"/>
              <p:cNvSpPr/>
              <p:nvPr/>
            </p:nvSpPr>
            <p:spPr>
              <a:xfrm flipH="1">
                <a:off x="1941346" y="3570835"/>
                <a:ext cx="78365" cy="8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08" y="14400"/>
                    </a:moveTo>
                    <a:lnTo>
                      <a:pt x="7200" y="12096"/>
                    </a:lnTo>
                    <a:lnTo>
                      <a:pt x="9504" y="7200"/>
                    </a:lnTo>
                    <a:lnTo>
                      <a:pt x="14400" y="4896"/>
                    </a:lnTo>
                    <a:lnTo>
                      <a:pt x="16704" y="4896"/>
                    </a:lnTo>
                    <a:lnTo>
                      <a:pt x="16704" y="9504"/>
                    </a:lnTo>
                    <a:lnTo>
                      <a:pt x="11808" y="19296"/>
                    </a:lnTo>
                    <a:lnTo>
                      <a:pt x="16704" y="21600"/>
                    </a:lnTo>
                    <a:lnTo>
                      <a:pt x="19296" y="12096"/>
                    </a:lnTo>
                    <a:lnTo>
                      <a:pt x="21600" y="4896"/>
                    </a:lnTo>
                    <a:lnTo>
                      <a:pt x="19296" y="0"/>
                    </a:lnTo>
                    <a:lnTo>
                      <a:pt x="11808" y="0"/>
                    </a:lnTo>
                    <a:lnTo>
                      <a:pt x="7200" y="4896"/>
                    </a:lnTo>
                    <a:lnTo>
                      <a:pt x="2304" y="9504"/>
                    </a:lnTo>
                    <a:lnTo>
                      <a:pt x="0" y="14400"/>
                    </a:lnTo>
                    <a:lnTo>
                      <a:pt x="4608" y="144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2" name="Shape"/>
              <p:cNvSpPr/>
              <p:nvPr/>
            </p:nvSpPr>
            <p:spPr>
              <a:xfrm flipH="1">
                <a:off x="2002993" y="3629278"/>
                <a:ext cx="86724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6506" y="20123"/>
                    </a:lnTo>
                    <a:lnTo>
                      <a:pt x="13012" y="16985"/>
                    </a:lnTo>
                    <a:lnTo>
                      <a:pt x="15094" y="13846"/>
                    </a:lnTo>
                    <a:lnTo>
                      <a:pt x="17436" y="10892"/>
                    </a:lnTo>
                    <a:lnTo>
                      <a:pt x="19518" y="7754"/>
                    </a:lnTo>
                    <a:lnTo>
                      <a:pt x="19518" y="4615"/>
                    </a:lnTo>
                    <a:lnTo>
                      <a:pt x="21600" y="1662"/>
                    </a:lnTo>
                    <a:lnTo>
                      <a:pt x="21600" y="0"/>
                    </a:lnTo>
                    <a:lnTo>
                      <a:pt x="17436" y="0"/>
                    </a:lnTo>
                    <a:lnTo>
                      <a:pt x="17436" y="1662"/>
                    </a:lnTo>
                    <a:lnTo>
                      <a:pt x="15094" y="4615"/>
                    </a:lnTo>
                    <a:lnTo>
                      <a:pt x="15094" y="9231"/>
                    </a:lnTo>
                    <a:lnTo>
                      <a:pt x="13012" y="12369"/>
                    </a:lnTo>
                    <a:lnTo>
                      <a:pt x="8588" y="13846"/>
                    </a:lnTo>
                    <a:lnTo>
                      <a:pt x="4164" y="16985"/>
                    </a:lnTo>
                    <a:lnTo>
                      <a:pt x="0" y="1864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3" name="Shape"/>
              <p:cNvSpPr/>
              <p:nvPr/>
            </p:nvSpPr>
            <p:spPr>
              <a:xfrm flipH="1">
                <a:off x="2089716" y="3629278"/>
                <a:ext cx="123294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7" y="4615"/>
                    </a:moveTo>
                    <a:lnTo>
                      <a:pt x="0" y="3138"/>
                    </a:lnTo>
                    <a:lnTo>
                      <a:pt x="0" y="6277"/>
                    </a:lnTo>
                    <a:lnTo>
                      <a:pt x="3112" y="10892"/>
                    </a:lnTo>
                    <a:lnTo>
                      <a:pt x="4759" y="13846"/>
                    </a:lnTo>
                    <a:lnTo>
                      <a:pt x="7688" y="16985"/>
                    </a:lnTo>
                    <a:lnTo>
                      <a:pt x="10800" y="18646"/>
                    </a:lnTo>
                    <a:lnTo>
                      <a:pt x="15376" y="20123"/>
                    </a:lnTo>
                    <a:lnTo>
                      <a:pt x="18488" y="21600"/>
                    </a:lnTo>
                    <a:lnTo>
                      <a:pt x="21600" y="21600"/>
                    </a:lnTo>
                    <a:lnTo>
                      <a:pt x="21600" y="18646"/>
                    </a:lnTo>
                    <a:lnTo>
                      <a:pt x="18488" y="18646"/>
                    </a:lnTo>
                    <a:lnTo>
                      <a:pt x="15376" y="16985"/>
                    </a:lnTo>
                    <a:lnTo>
                      <a:pt x="12264" y="16985"/>
                    </a:lnTo>
                    <a:lnTo>
                      <a:pt x="9336" y="13846"/>
                    </a:lnTo>
                    <a:lnTo>
                      <a:pt x="7688" y="12369"/>
                    </a:lnTo>
                    <a:lnTo>
                      <a:pt x="4759" y="9231"/>
                    </a:lnTo>
                    <a:lnTo>
                      <a:pt x="3112" y="6277"/>
                    </a:lnTo>
                    <a:lnTo>
                      <a:pt x="3112" y="3138"/>
                    </a:lnTo>
                    <a:lnTo>
                      <a:pt x="1647" y="1662"/>
                    </a:lnTo>
                    <a:lnTo>
                      <a:pt x="3112" y="3138"/>
                    </a:lnTo>
                    <a:lnTo>
                      <a:pt x="3112" y="0"/>
                    </a:lnTo>
                    <a:lnTo>
                      <a:pt x="1647" y="1662"/>
                    </a:lnTo>
                    <a:lnTo>
                      <a:pt x="1647" y="4615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4" name="Shape"/>
              <p:cNvSpPr/>
              <p:nvPr/>
            </p:nvSpPr>
            <p:spPr>
              <a:xfrm flipH="1">
                <a:off x="2203605" y="3639797"/>
                <a:ext cx="148371" cy="185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7" y="19291"/>
                    </a:moveTo>
                    <a:lnTo>
                      <a:pt x="2434" y="20377"/>
                    </a:lnTo>
                    <a:lnTo>
                      <a:pt x="2434" y="16981"/>
                    </a:lnTo>
                    <a:lnTo>
                      <a:pt x="3803" y="13585"/>
                    </a:lnTo>
                    <a:lnTo>
                      <a:pt x="6237" y="11275"/>
                    </a:lnTo>
                    <a:lnTo>
                      <a:pt x="8823" y="7879"/>
                    </a:lnTo>
                    <a:lnTo>
                      <a:pt x="11408" y="5570"/>
                    </a:lnTo>
                    <a:lnTo>
                      <a:pt x="13994" y="4483"/>
                    </a:lnTo>
                    <a:lnTo>
                      <a:pt x="17797" y="2174"/>
                    </a:lnTo>
                    <a:lnTo>
                      <a:pt x="21600" y="2174"/>
                    </a:lnTo>
                    <a:lnTo>
                      <a:pt x="21600" y="0"/>
                    </a:lnTo>
                    <a:lnTo>
                      <a:pt x="17797" y="0"/>
                    </a:lnTo>
                    <a:lnTo>
                      <a:pt x="12625" y="2174"/>
                    </a:lnTo>
                    <a:lnTo>
                      <a:pt x="10039" y="4483"/>
                    </a:lnTo>
                    <a:lnTo>
                      <a:pt x="6237" y="6792"/>
                    </a:lnTo>
                    <a:lnTo>
                      <a:pt x="3803" y="8966"/>
                    </a:lnTo>
                    <a:lnTo>
                      <a:pt x="1217" y="12498"/>
                    </a:lnTo>
                    <a:lnTo>
                      <a:pt x="0" y="15894"/>
                    </a:lnTo>
                    <a:lnTo>
                      <a:pt x="0" y="20377"/>
                    </a:lnTo>
                    <a:lnTo>
                      <a:pt x="1217" y="21600"/>
                    </a:lnTo>
                    <a:lnTo>
                      <a:pt x="0" y="20377"/>
                    </a:lnTo>
                    <a:lnTo>
                      <a:pt x="0" y="21600"/>
                    </a:lnTo>
                    <a:lnTo>
                      <a:pt x="1217" y="21600"/>
                    </a:lnTo>
                    <a:lnTo>
                      <a:pt x="1217" y="1929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5" name="Shape"/>
              <p:cNvSpPr/>
              <p:nvPr/>
            </p:nvSpPr>
            <p:spPr>
              <a:xfrm flipH="1">
                <a:off x="1731329" y="3776553"/>
                <a:ext cx="612288" cy="58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4256"/>
                    </a:moveTo>
                    <a:lnTo>
                      <a:pt x="20678" y="10800"/>
                    </a:lnTo>
                    <a:lnTo>
                      <a:pt x="19425" y="10800"/>
                    </a:lnTo>
                    <a:lnTo>
                      <a:pt x="17877" y="6912"/>
                    </a:lnTo>
                    <a:lnTo>
                      <a:pt x="15408" y="6912"/>
                    </a:lnTo>
                    <a:lnTo>
                      <a:pt x="14191" y="3456"/>
                    </a:lnTo>
                    <a:lnTo>
                      <a:pt x="12643" y="3456"/>
                    </a:lnTo>
                    <a:lnTo>
                      <a:pt x="11427" y="0"/>
                    </a:lnTo>
                    <a:lnTo>
                      <a:pt x="4313" y="0"/>
                    </a:lnTo>
                    <a:lnTo>
                      <a:pt x="1216" y="6912"/>
                    </a:lnTo>
                    <a:lnTo>
                      <a:pt x="0" y="10800"/>
                    </a:lnTo>
                    <a:lnTo>
                      <a:pt x="0" y="18144"/>
                    </a:lnTo>
                    <a:lnTo>
                      <a:pt x="1548" y="14256"/>
                    </a:lnTo>
                    <a:lnTo>
                      <a:pt x="2765" y="10800"/>
                    </a:lnTo>
                    <a:lnTo>
                      <a:pt x="4313" y="6912"/>
                    </a:lnTo>
                    <a:lnTo>
                      <a:pt x="11427" y="6912"/>
                    </a:lnTo>
                    <a:lnTo>
                      <a:pt x="12643" y="10800"/>
                    </a:lnTo>
                    <a:lnTo>
                      <a:pt x="15408" y="10800"/>
                    </a:lnTo>
                    <a:lnTo>
                      <a:pt x="16661" y="14256"/>
                    </a:lnTo>
                    <a:lnTo>
                      <a:pt x="17877" y="14256"/>
                    </a:lnTo>
                    <a:lnTo>
                      <a:pt x="19130" y="18144"/>
                    </a:lnTo>
                    <a:lnTo>
                      <a:pt x="20347" y="18144"/>
                    </a:lnTo>
                    <a:lnTo>
                      <a:pt x="21600" y="21600"/>
                    </a:lnTo>
                    <a:lnTo>
                      <a:pt x="21600" y="1425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6" name="Shape"/>
              <p:cNvSpPr/>
              <p:nvPr/>
            </p:nvSpPr>
            <p:spPr>
              <a:xfrm flipH="1">
                <a:off x="1556838" y="3815125"/>
                <a:ext cx="174492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66" y="14688"/>
                    </a:moveTo>
                    <a:lnTo>
                      <a:pt x="19401" y="0"/>
                    </a:lnTo>
                    <a:lnTo>
                      <a:pt x="17332" y="7776"/>
                    </a:lnTo>
                    <a:lnTo>
                      <a:pt x="7502" y="7776"/>
                    </a:lnTo>
                    <a:lnTo>
                      <a:pt x="5432" y="0"/>
                    </a:lnTo>
                    <a:lnTo>
                      <a:pt x="0" y="0"/>
                    </a:lnTo>
                    <a:lnTo>
                      <a:pt x="0" y="14688"/>
                    </a:lnTo>
                    <a:lnTo>
                      <a:pt x="7502" y="14688"/>
                    </a:lnTo>
                    <a:lnTo>
                      <a:pt x="9701" y="21600"/>
                    </a:lnTo>
                    <a:lnTo>
                      <a:pt x="17332" y="21600"/>
                    </a:lnTo>
                    <a:lnTo>
                      <a:pt x="19401" y="14688"/>
                    </a:lnTo>
                    <a:lnTo>
                      <a:pt x="20565" y="7776"/>
                    </a:lnTo>
                    <a:lnTo>
                      <a:pt x="19401" y="14688"/>
                    </a:lnTo>
                    <a:lnTo>
                      <a:pt x="21600" y="14688"/>
                    </a:lnTo>
                    <a:lnTo>
                      <a:pt x="20565" y="7776"/>
                    </a:lnTo>
                    <a:lnTo>
                      <a:pt x="18366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7" name="Shape"/>
              <p:cNvSpPr/>
              <p:nvPr/>
            </p:nvSpPr>
            <p:spPr>
              <a:xfrm flipH="1">
                <a:off x="1556838" y="3805773"/>
                <a:ext cx="795138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08" y="21600"/>
                    </a:moveTo>
                    <a:lnTo>
                      <a:pt x="20890" y="21600"/>
                    </a:lnTo>
                    <a:lnTo>
                      <a:pt x="21373" y="19817"/>
                    </a:lnTo>
                    <a:lnTo>
                      <a:pt x="21600" y="18231"/>
                    </a:lnTo>
                    <a:lnTo>
                      <a:pt x="21600" y="9908"/>
                    </a:lnTo>
                    <a:lnTo>
                      <a:pt x="21373" y="6539"/>
                    </a:lnTo>
                    <a:lnTo>
                      <a:pt x="21117" y="3369"/>
                    </a:lnTo>
                    <a:lnTo>
                      <a:pt x="20890" y="1585"/>
                    </a:lnTo>
                    <a:lnTo>
                      <a:pt x="20181" y="1585"/>
                    </a:lnTo>
                    <a:lnTo>
                      <a:pt x="19698" y="3369"/>
                    </a:lnTo>
                    <a:lnTo>
                      <a:pt x="19216" y="3369"/>
                    </a:lnTo>
                    <a:lnTo>
                      <a:pt x="18762" y="4954"/>
                    </a:lnTo>
                    <a:lnTo>
                      <a:pt x="18506" y="4954"/>
                    </a:lnTo>
                    <a:lnTo>
                      <a:pt x="18052" y="6539"/>
                    </a:lnTo>
                    <a:lnTo>
                      <a:pt x="17797" y="8323"/>
                    </a:lnTo>
                    <a:lnTo>
                      <a:pt x="17087" y="8323"/>
                    </a:lnTo>
                    <a:lnTo>
                      <a:pt x="16860" y="9908"/>
                    </a:lnTo>
                    <a:lnTo>
                      <a:pt x="14476" y="9908"/>
                    </a:lnTo>
                    <a:lnTo>
                      <a:pt x="14249" y="8323"/>
                    </a:lnTo>
                    <a:lnTo>
                      <a:pt x="13539" y="8323"/>
                    </a:lnTo>
                    <a:lnTo>
                      <a:pt x="13057" y="6539"/>
                    </a:lnTo>
                    <a:lnTo>
                      <a:pt x="12347" y="6539"/>
                    </a:lnTo>
                    <a:lnTo>
                      <a:pt x="12091" y="4954"/>
                    </a:lnTo>
                    <a:lnTo>
                      <a:pt x="11637" y="4954"/>
                    </a:lnTo>
                    <a:lnTo>
                      <a:pt x="11382" y="3369"/>
                    </a:lnTo>
                    <a:lnTo>
                      <a:pt x="10445" y="3369"/>
                    </a:lnTo>
                    <a:lnTo>
                      <a:pt x="10190" y="4954"/>
                    </a:lnTo>
                    <a:lnTo>
                      <a:pt x="9480" y="4954"/>
                    </a:lnTo>
                    <a:lnTo>
                      <a:pt x="9253" y="3369"/>
                    </a:lnTo>
                    <a:lnTo>
                      <a:pt x="8288" y="3369"/>
                    </a:lnTo>
                    <a:lnTo>
                      <a:pt x="7834" y="4954"/>
                    </a:lnTo>
                    <a:lnTo>
                      <a:pt x="7124" y="4954"/>
                    </a:lnTo>
                    <a:lnTo>
                      <a:pt x="6642" y="6539"/>
                    </a:lnTo>
                    <a:lnTo>
                      <a:pt x="5450" y="6539"/>
                    </a:lnTo>
                    <a:lnTo>
                      <a:pt x="4967" y="8323"/>
                    </a:lnTo>
                    <a:lnTo>
                      <a:pt x="3775" y="8323"/>
                    </a:lnTo>
                    <a:lnTo>
                      <a:pt x="3548" y="6539"/>
                    </a:lnTo>
                    <a:lnTo>
                      <a:pt x="3065" y="6539"/>
                    </a:lnTo>
                    <a:lnTo>
                      <a:pt x="2838" y="4954"/>
                    </a:lnTo>
                    <a:lnTo>
                      <a:pt x="2611" y="4954"/>
                    </a:lnTo>
                    <a:lnTo>
                      <a:pt x="2356" y="3369"/>
                    </a:lnTo>
                    <a:lnTo>
                      <a:pt x="2129" y="3369"/>
                    </a:lnTo>
                    <a:lnTo>
                      <a:pt x="1646" y="1585"/>
                    </a:lnTo>
                    <a:lnTo>
                      <a:pt x="1164" y="1585"/>
                    </a:lnTo>
                    <a:lnTo>
                      <a:pt x="937" y="0"/>
                    </a:lnTo>
                    <a:lnTo>
                      <a:pt x="454" y="0"/>
                    </a:lnTo>
                    <a:lnTo>
                      <a:pt x="227" y="1585"/>
                    </a:lnTo>
                    <a:lnTo>
                      <a:pt x="0" y="8323"/>
                    </a:lnTo>
                    <a:lnTo>
                      <a:pt x="0" y="14862"/>
                    </a:lnTo>
                    <a:lnTo>
                      <a:pt x="227" y="19817"/>
                    </a:lnTo>
                    <a:lnTo>
                      <a:pt x="454" y="21600"/>
                    </a:lnTo>
                    <a:lnTo>
                      <a:pt x="20408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8" name="Shape"/>
              <p:cNvSpPr/>
              <p:nvPr/>
            </p:nvSpPr>
            <p:spPr>
              <a:xfrm flipH="1">
                <a:off x="1547435" y="3825644"/>
                <a:ext cx="53289" cy="116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88" y="1728"/>
                    </a:moveTo>
                    <a:lnTo>
                      <a:pt x="7200" y="1728"/>
                    </a:lnTo>
                    <a:lnTo>
                      <a:pt x="10588" y="3456"/>
                    </a:lnTo>
                    <a:lnTo>
                      <a:pt x="14400" y="7128"/>
                    </a:lnTo>
                    <a:lnTo>
                      <a:pt x="14400" y="16200"/>
                    </a:lnTo>
                    <a:lnTo>
                      <a:pt x="10588" y="17928"/>
                    </a:lnTo>
                    <a:lnTo>
                      <a:pt x="3812" y="17928"/>
                    </a:lnTo>
                    <a:lnTo>
                      <a:pt x="0" y="21600"/>
                    </a:lnTo>
                    <a:lnTo>
                      <a:pt x="10588" y="21600"/>
                    </a:lnTo>
                    <a:lnTo>
                      <a:pt x="14400" y="19872"/>
                    </a:lnTo>
                    <a:lnTo>
                      <a:pt x="21600" y="17928"/>
                    </a:lnTo>
                    <a:lnTo>
                      <a:pt x="21600" y="7128"/>
                    </a:lnTo>
                    <a:lnTo>
                      <a:pt x="17788" y="3456"/>
                    </a:lnTo>
                    <a:lnTo>
                      <a:pt x="14400" y="0"/>
                    </a:lnTo>
                    <a:lnTo>
                      <a:pt x="10588" y="172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69" name="Shape"/>
              <p:cNvSpPr/>
              <p:nvPr/>
            </p:nvSpPr>
            <p:spPr>
              <a:xfrm flipH="1">
                <a:off x="1565198" y="3805774"/>
                <a:ext cx="183896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086" y="21600"/>
                    </a:lnTo>
                    <a:lnTo>
                      <a:pt x="3068" y="18621"/>
                    </a:lnTo>
                    <a:lnTo>
                      <a:pt x="5155" y="18621"/>
                    </a:lnTo>
                    <a:lnTo>
                      <a:pt x="6136" y="15641"/>
                    </a:lnTo>
                    <a:lnTo>
                      <a:pt x="8223" y="15641"/>
                    </a:lnTo>
                    <a:lnTo>
                      <a:pt x="9205" y="12290"/>
                    </a:lnTo>
                    <a:lnTo>
                      <a:pt x="11291" y="12290"/>
                    </a:lnTo>
                    <a:lnTo>
                      <a:pt x="12273" y="9310"/>
                    </a:lnTo>
                    <a:lnTo>
                      <a:pt x="13377" y="9310"/>
                    </a:lnTo>
                    <a:lnTo>
                      <a:pt x="15464" y="6331"/>
                    </a:lnTo>
                    <a:lnTo>
                      <a:pt x="19514" y="6331"/>
                    </a:lnTo>
                    <a:lnTo>
                      <a:pt x="19514" y="9310"/>
                    </a:lnTo>
                    <a:lnTo>
                      <a:pt x="20495" y="9310"/>
                    </a:lnTo>
                    <a:lnTo>
                      <a:pt x="21600" y="6331"/>
                    </a:lnTo>
                    <a:lnTo>
                      <a:pt x="19514" y="0"/>
                    </a:lnTo>
                    <a:lnTo>
                      <a:pt x="15464" y="0"/>
                    </a:lnTo>
                    <a:lnTo>
                      <a:pt x="14359" y="2979"/>
                    </a:lnTo>
                    <a:lnTo>
                      <a:pt x="11291" y="2979"/>
                    </a:lnTo>
                    <a:lnTo>
                      <a:pt x="10309" y="6331"/>
                    </a:lnTo>
                    <a:lnTo>
                      <a:pt x="8223" y="6331"/>
                    </a:lnTo>
                    <a:lnTo>
                      <a:pt x="7241" y="9310"/>
                    </a:lnTo>
                    <a:lnTo>
                      <a:pt x="6136" y="12290"/>
                    </a:lnTo>
                    <a:lnTo>
                      <a:pt x="4173" y="12290"/>
                    </a:lnTo>
                    <a:lnTo>
                      <a:pt x="3068" y="15641"/>
                    </a:lnTo>
                    <a:lnTo>
                      <a:pt x="0" y="1564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0" name="Shape"/>
              <p:cNvSpPr/>
              <p:nvPr/>
            </p:nvSpPr>
            <p:spPr>
              <a:xfrm flipH="1">
                <a:off x="1749092" y="3815124"/>
                <a:ext cx="200613" cy="5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7344"/>
                    </a:moveTo>
                    <a:lnTo>
                      <a:pt x="1800" y="7344"/>
                    </a:lnTo>
                    <a:lnTo>
                      <a:pt x="2812" y="10800"/>
                    </a:lnTo>
                    <a:lnTo>
                      <a:pt x="4613" y="10800"/>
                    </a:lnTo>
                    <a:lnTo>
                      <a:pt x="5625" y="14688"/>
                    </a:lnTo>
                    <a:lnTo>
                      <a:pt x="8438" y="14688"/>
                    </a:lnTo>
                    <a:lnTo>
                      <a:pt x="9338" y="18144"/>
                    </a:lnTo>
                    <a:lnTo>
                      <a:pt x="13163" y="18144"/>
                    </a:lnTo>
                    <a:lnTo>
                      <a:pt x="14063" y="21600"/>
                    </a:lnTo>
                    <a:lnTo>
                      <a:pt x="21600" y="21600"/>
                    </a:lnTo>
                    <a:lnTo>
                      <a:pt x="21600" y="14688"/>
                    </a:lnTo>
                    <a:lnTo>
                      <a:pt x="14063" y="14688"/>
                    </a:lnTo>
                    <a:lnTo>
                      <a:pt x="13163" y="10800"/>
                    </a:lnTo>
                    <a:lnTo>
                      <a:pt x="10350" y="10800"/>
                    </a:lnTo>
                    <a:lnTo>
                      <a:pt x="8438" y="7344"/>
                    </a:lnTo>
                    <a:lnTo>
                      <a:pt x="5625" y="7344"/>
                    </a:lnTo>
                    <a:lnTo>
                      <a:pt x="4613" y="3888"/>
                    </a:lnTo>
                    <a:lnTo>
                      <a:pt x="1800" y="3888"/>
                    </a:lnTo>
                    <a:lnTo>
                      <a:pt x="0" y="0"/>
                    </a:lnTo>
                    <a:lnTo>
                      <a:pt x="0" y="734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1" name="Shape"/>
              <p:cNvSpPr/>
              <p:nvPr/>
            </p:nvSpPr>
            <p:spPr>
              <a:xfrm flipH="1">
                <a:off x="1949705" y="3815125"/>
                <a:ext cx="4388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8229" y="21600"/>
                    </a:lnTo>
                    <a:lnTo>
                      <a:pt x="12857" y="14688"/>
                    </a:lnTo>
                    <a:lnTo>
                      <a:pt x="21600" y="14688"/>
                    </a:lnTo>
                    <a:lnTo>
                      <a:pt x="21600" y="0"/>
                    </a:lnTo>
                    <a:lnTo>
                      <a:pt x="12857" y="0"/>
                    </a:lnTo>
                    <a:lnTo>
                      <a:pt x="8229" y="7776"/>
                    </a:lnTo>
                    <a:lnTo>
                      <a:pt x="0" y="777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2" name="Shape"/>
              <p:cNvSpPr/>
              <p:nvPr/>
            </p:nvSpPr>
            <p:spPr>
              <a:xfrm flipH="1">
                <a:off x="1993588" y="3815125"/>
                <a:ext cx="61648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29" y="14688"/>
                    </a:moveTo>
                    <a:lnTo>
                      <a:pt x="15376" y="14688"/>
                    </a:lnTo>
                    <a:lnTo>
                      <a:pt x="18305" y="21600"/>
                    </a:lnTo>
                    <a:lnTo>
                      <a:pt x="21600" y="21600"/>
                    </a:lnTo>
                    <a:lnTo>
                      <a:pt x="21600" y="7776"/>
                    </a:lnTo>
                    <a:lnTo>
                      <a:pt x="18305" y="7776"/>
                    </a:lnTo>
                    <a:lnTo>
                      <a:pt x="18305" y="0"/>
                    </a:lnTo>
                    <a:lnTo>
                      <a:pt x="0" y="0"/>
                    </a:lnTo>
                    <a:lnTo>
                      <a:pt x="2929" y="14688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3" name="Shape"/>
              <p:cNvSpPr/>
              <p:nvPr/>
            </p:nvSpPr>
            <p:spPr>
              <a:xfrm flipH="1">
                <a:off x="2046877" y="3815124"/>
                <a:ext cx="122249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92" y="21600"/>
                    </a:lnTo>
                    <a:lnTo>
                      <a:pt x="14031" y="15882"/>
                    </a:lnTo>
                    <a:lnTo>
                      <a:pt x="20123" y="15882"/>
                    </a:lnTo>
                    <a:lnTo>
                      <a:pt x="21600" y="10800"/>
                    </a:lnTo>
                    <a:lnTo>
                      <a:pt x="20123" y="0"/>
                    </a:lnTo>
                    <a:lnTo>
                      <a:pt x="18646" y="5718"/>
                    </a:lnTo>
                    <a:lnTo>
                      <a:pt x="14031" y="5718"/>
                    </a:lnTo>
                    <a:lnTo>
                      <a:pt x="10892" y="10800"/>
                    </a:lnTo>
                    <a:lnTo>
                      <a:pt x="3138" y="10800"/>
                    </a:lnTo>
                    <a:lnTo>
                      <a:pt x="0" y="1588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4" name="Shape"/>
              <p:cNvSpPr/>
              <p:nvPr/>
            </p:nvSpPr>
            <p:spPr>
              <a:xfrm flipH="1">
                <a:off x="2169125" y="3795254"/>
                <a:ext cx="182851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5" y="6224"/>
                    </a:moveTo>
                    <a:lnTo>
                      <a:pt x="987" y="9519"/>
                    </a:lnTo>
                    <a:lnTo>
                      <a:pt x="1975" y="6224"/>
                    </a:lnTo>
                    <a:lnTo>
                      <a:pt x="4073" y="6224"/>
                    </a:lnTo>
                    <a:lnTo>
                      <a:pt x="5061" y="9519"/>
                    </a:lnTo>
                    <a:lnTo>
                      <a:pt x="7159" y="9519"/>
                    </a:lnTo>
                    <a:lnTo>
                      <a:pt x="8146" y="12447"/>
                    </a:lnTo>
                    <a:lnTo>
                      <a:pt x="9257" y="12447"/>
                    </a:lnTo>
                    <a:lnTo>
                      <a:pt x="11355" y="15376"/>
                    </a:lnTo>
                    <a:lnTo>
                      <a:pt x="12343" y="15376"/>
                    </a:lnTo>
                    <a:lnTo>
                      <a:pt x="13330" y="18671"/>
                    </a:lnTo>
                    <a:lnTo>
                      <a:pt x="14441" y="18671"/>
                    </a:lnTo>
                    <a:lnTo>
                      <a:pt x="16416" y="21600"/>
                    </a:lnTo>
                    <a:lnTo>
                      <a:pt x="20613" y="21600"/>
                    </a:lnTo>
                    <a:lnTo>
                      <a:pt x="21600" y="18671"/>
                    </a:lnTo>
                    <a:lnTo>
                      <a:pt x="21600" y="15376"/>
                    </a:lnTo>
                    <a:lnTo>
                      <a:pt x="16416" y="15376"/>
                    </a:lnTo>
                    <a:lnTo>
                      <a:pt x="15429" y="12447"/>
                    </a:lnTo>
                    <a:lnTo>
                      <a:pt x="14441" y="12447"/>
                    </a:lnTo>
                    <a:lnTo>
                      <a:pt x="13330" y="9519"/>
                    </a:lnTo>
                    <a:lnTo>
                      <a:pt x="11355" y="9519"/>
                    </a:lnTo>
                    <a:lnTo>
                      <a:pt x="10245" y="6224"/>
                    </a:lnTo>
                    <a:lnTo>
                      <a:pt x="9257" y="6224"/>
                    </a:lnTo>
                    <a:lnTo>
                      <a:pt x="8146" y="3295"/>
                    </a:lnTo>
                    <a:lnTo>
                      <a:pt x="5061" y="3295"/>
                    </a:lnTo>
                    <a:lnTo>
                      <a:pt x="4073" y="0"/>
                    </a:lnTo>
                    <a:lnTo>
                      <a:pt x="1975" y="0"/>
                    </a:lnTo>
                    <a:lnTo>
                      <a:pt x="987" y="3295"/>
                    </a:lnTo>
                    <a:lnTo>
                      <a:pt x="0" y="6224"/>
                    </a:lnTo>
                    <a:lnTo>
                      <a:pt x="987" y="3295"/>
                    </a:lnTo>
                    <a:lnTo>
                      <a:pt x="0" y="3295"/>
                    </a:lnTo>
                    <a:lnTo>
                      <a:pt x="0" y="6224"/>
                    </a:lnTo>
                    <a:lnTo>
                      <a:pt x="1975" y="6224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5" name="Shape"/>
              <p:cNvSpPr/>
              <p:nvPr/>
            </p:nvSpPr>
            <p:spPr>
              <a:xfrm flipH="1">
                <a:off x="2335257" y="3815125"/>
                <a:ext cx="26123" cy="12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8231"/>
                    </a:moveTo>
                    <a:lnTo>
                      <a:pt x="21600" y="16646"/>
                    </a:lnTo>
                    <a:lnTo>
                      <a:pt x="14688" y="13277"/>
                    </a:lnTo>
                    <a:lnTo>
                      <a:pt x="14688" y="6738"/>
                    </a:lnTo>
                    <a:lnTo>
                      <a:pt x="21600" y="0"/>
                    </a:lnTo>
                    <a:lnTo>
                      <a:pt x="7776" y="0"/>
                    </a:lnTo>
                    <a:lnTo>
                      <a:pt x="0" y="6738"/>
                    </a:lnTo>
                    <a:lnTo>
                      <a:pt x="0" y="13277"/>
                    </a:lnTo>
                    <a:lnTo>
                      <a:pt x="7776" y="18231"/>
                    </a:lnTo>
                    <a:lnTo>
                      <a:pt x="21600" y="21600"/>
                    </a:lnTo>
                    <a:lnTo>
                      <a:pt x="21600" y="1823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6" name="Shape"/>
              <p:cNvSpPr/>
              <p:nvPr/>
            </p:nvSpPr>
            <p:spPr>
              <a:xfrm flipH="1">
                <a:off x="1591319" y="3922659"/>
                <a:ext cx="743940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3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7" name="Shape"/>
              <p:cNvSpPr/>
              <p:nvPr/>
            </p:nvSpPr>
            <p:spPr>
              <a:xfrm flipH="1">
                <a:off x="1880745" y="3541614"/>
                <a:ext cx="52244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144" y="0"/>
                    </a:moveTo>
                    <a:lnTo>
                      <a:pt x="3888" y="6539"/>
                    </a:lnTo>
                    <a:lnTo>
                      <a:pt x="3888" y="9908"/>
                    </a:lnTo>
                    <a:lnTo>
                      <a:pt x="0" y="13277"/>
                    </a:lnTo>
                    <a:lnTo>
                      <a:pt x="3888" y="14862"/>
                    </a:lnTo>
                    <a:lnTo>
                      <a:pt x="7344" y="18231"/>
                    </a:lnTo>
                    <a:lnTo>
                      <a:pt x="14688" y="21600"/>
                    </a:lnTo>
                    <a:lnTo>
                      <a:pt x="18144" y="19817"/>
                    </a:lnTo>
                    <a:lnTo>
                      <a:pt x="14688" y="18231"/>
                    </a:lnTo>
                    <a:lnTo>
                      <a:pt x="10800" y="16646"/>
                    </a:lnTo>
                    <a:lnTo>
                      <a:pt x="10800" y="8323"/>
                    </a:lnTo>
                    <a:lnTo>
                      <a:pt x="14688" y="4954"/>
                    </a:lnTo>
                    <a:lnTo>
                      <a:pt x="21600" y="1585"/>
                    </a:lnTo>
                    <a:lnTo>
                      <a:pt x="1814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8" name="Shape"/>
              <p:cNvSpPr/>
              <p:nvPr/>
            </p:nvSpPr>
            <p:spPr>
              <a:xfrm flipH="1">
                <a:off x="1819097" y="3512392"/>
                <a:ext cx="70007" cy="38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40" y="0"/>
                    </a:lnTo>
                    <a:lnTo>
                      <a:pt x="10961" y="5236"/>
                    </a:lnTo>
                    <a:lnTo>
                      <a:pt x="5481" y="5236"/>
                    </a:lnTo>
                    <a:lnTo>
                      <a:pt x="2579" y="10473"/>
                    </a:lnTo>
                    <a:lnTo>
                      <a:pt x="0" y="16364"/>
                    </a:lnTo>
                    <a:lnTo>
                      <a:pt x="2579" y="21600"/>
                    </a:lnTo>
                    <a:lnTo>
                      <a:pt x="5481" y="21600"/>
                    </a:lnTo>
                    <a:lnTo>
                      <a:pt x="8060" y="16364"/>
                    </a:lnTo>
                    <a:lnTo>
                      <a:pt x="10961" y="16364"/>
                    </a:lnTo>
                    <a:lnTo>
                      <a:pt x="13540" y="10473"/>
                    </a:lnTo>
                    <a:lnTo>
                      <a:pt x="21600" y="104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79" name="Shape"/>
              <p:cNvSpPr/>
              <p:nvPr/>
            </p:nvSpPr>
            <p:spPr>
              <a:xfrm flipH="1">
                <a:off x="1792976" y="3512392"/>
                <a:ext cx="34481" cy="67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73" y="21600"/>
                    </a:moveTo>
                    <a:lnTo>
                      <a:pt x="16364" y="15641"/>
                    </a:lnTo>
                    <a:lnTo>
                      <a:pt x="21600" y="9310"/>
                    </a:lnTo>
                    <a:lnTo>
                      <a:pt x="16364" y="2979"/>
                    </a:lnTo>
                    <a:lnTo>
                      <a:pt x="5236" y="0"/>
                    </a:lnTo>
                    <a:lnTo>
                      <a:pt x="5236" y="9310"/>
                    </a:lnTo>
                    <a:lnTo>
                      <a:pt x="10473" y="9310"/>
                    </a:lnTo>
                    <a:lnTo>
                      <a:pt x="5236" y="12290"/>
                    </a:lnTo>
                    <a:lnTo>
                      <a:pt x="0" y="18621"/>
                    </a:lnTo>
                    <a:lnTo>
                      <a:pt x="10473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0" name="Shape"/>
              <p:cNvSpPr/>
              <p:nvPr/>
            </p:nvSpPr>
            <p:spPr>
              <a:xfrm flipH="1">
                <a:off x="1810739" y="3570835"/>
                <a:ext cx="122249" cy="13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77" y="13846"/>
                    </a:moveTo>
                    <a:lnTo>
                      <a:pt x="9231" y="15508"/>
                    </a:lnTo>
                    <a:lnTo>
                      <a:pt x="9231" y="13846"/>
                    </a:lnTo>
                    <a:lnTo>
                      <a:pt x="10892" y="12369"/>
                    </a:lnTo>
                    <a:lnTo>
                      <a:pt x="14031" y="9231"/>
                    </a:lnTo>
                    <a:lnTo>
                      <a:pt x="15508" y="6092"/>
                    </a:lnTo>
                    <a:lnTo>
                      <a:pt x="18646" y="4615"/>
                    </a:lnTo>
                    <a:lnTo>
                      <a:pt x="20123" y="3138"/>
                    </a:lnTo>
                    <a:lnTo>
                      <a:pt x="21600" y="1477"/>
                    </a:lnTo>
                    <a:lnTo>
                      <a:pt x="18646" y="0"/>
                    </a:lnTo>
                    <a:lnTo>
                      <a:pt x="16985" y="1477"/>
                    </a:lnTo>
                    <a:lnTo>
                      <a:pt x="15508" y="3138"/>
                    </a:lnTo>
                    <a:lnTo>
                      <a:pt x="14031" y="4615"/>
                    </a:lnTo>
                    <a:lnTo>
                      <a:pt x="12369" y="6092"/>
                    </a:lnTo>
                    <a:lnTo>
                      <a:pt x="10892" y="7754"/>
                    </a:lnTo>
                    <a:lnTo>
                      <a:pt x="9231" y="10892"/>
                    </a:lnTo>
                    <a:lnTo>
                      <a:pt x="6277" y="13846"/>
                    </a:lnTo>
                    <a:lnTo>
                      <a:pt x="7754" y="15508"/>
                    </a:lnTo>
                    <a:lnTo>
                      <a:pt x="6277" y="13846"/>
                    </a:lnTo>
                    <a:lnTo>
                      <a:pt x="0" y="21600"/>
                    </a:lnTo>
                    <a:lnTo>
                      <a:pt x="7754" y="15508"/>
                    </a:lnTo>
                    <a:lnTo>
                      <a:pt x="6277" y="13846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1" name="Shape"/>
              <p:cNvSpPr/>
              <p:nvPr/>
            </p:nvSpPr>
            <p:spPr>
              <a:xfrm flipH="1">
                <a:off x="1731329" y="3550965"/>
                <a:ext cx="166134" cy="11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04" y="0"/>
                    </a:lnTo>
                    <a:lnTo>
                      <a:pt x="14808" y="3636"/>
                    </a:lnTo>
                    <a:lnTo>
                      <a:pt x="12498" y="5347"/>
                    </a:lnTo>
                    <a:lnTo>
                      <a:pt x="10189" y="7271"/>
                    </a:lnTo>
                    <a:lnTo>
                      <a:pt x="6792" y="10693"/>
                    </a:lnTo>
                    <a:lnTo>
                      <a:pt x="4483" y="12618"/>
                    </a:lnTo>
                    <a:lnTo>
                      <a:pt x="0" y="19675"/>
                    </a:lnTo>
                    <a:lnTo>
                      <a:pt x="1087" y="21600"/>
                    </a:lnTo>
                    <a:lnTo>
                      <a:pt x="3396" y="19675"/>
                    </a:lnTo>
                    <a:lnTo>
                      <a:pt x="6792" y="16253"/>
                    </a:lnTo>
                    <a:lnTo>
                      <a:pt x="9102" y="12618"/>
                    </a:lnTo>
                    <a:lnTo>
                      <a:pt x="11275" y="10693"/>
                    </a:lnTo>
                    <a:lnTo>
                      <a:pt x="13585" y="8982"/>
                    </a:lnTo>
                    <a:lnTo>
                      <a:pt x="15894" y="5347"/>
                    </a:lnTo>
                    <a:lnTo>
                      <a:pt x="19291" y="3636"/>
                    </a:lnTo>
                    <a:lnTo>
                      <a:pt x="21600" y="36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2" name="Shape"/>
              <p:cNvSpPr/>
              <p:nvPr/>
            </p:nvSpPr>
            <p:spPr>
              <a:xfrm flipH="1">
                <a:off x="1687446" y="3541614"/>
                <a:ext cx="43885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971" y="21600"/>
                    </a:moveTo>
                    <a:lnTo>
                      <a:pt x="21600" y="21600"/>
                    </a:lnTo>
                    <a:lnTo>
                      <a:pt x="21600" y="14688"/>
                    </a:lnTo>
                    <a:lnTo>
                      <a:pt x="16971" y="6912"/>
                    </a:lnTo>
                    <a:lnTo>
                      <a:pt x="12857" y="6912"/>
                    </a:lnTo>
                    <a:lnTo>
                      <a:pt x="8743" y="0"/>
                    </a:lnTo>
                    <a:lnTo>
                      <a:pt x="8743" y="6912"/>
                    </a:lnTo>
                    <a:lnTo>
                      <a:pt x="0" y="6912"/>
                    </a:lnTo>
                    <a:lnTo>
                      <a:pt x="0" y="21600"/>
                    </a:lnTo>
                    <a:lnTo>
                      <a:pt x="4114" y="21600"/>
                    </a:lnTo>
                    <a:lnTo>
                      <a:pt x="8743" y="14688"/>
                    </a:lnTo>
                    <a:lnTo>
                      <a:pt x="8743" y="21600"/>
                    </a:lnTo>
                    <a:lnTo>
                      <a:pt x="12857" y="14688"/>
                    </a:lnTo>
                    <a:lnTo>
                      <a:pt x="12857" y="21600"/>
                    </a:lnTo>
                    <a:lnTo>
                      <a:pt x="12857" y="14688"/>
                    </a:lnTo>
                    <a:lnTo>
                      <a:pt x="16971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3" name="Shape"/>
              <p:cNvSpPr/>
              <p:nvPr/>
            </p:nvSpPr>
            <p:spPr>
              <a:xfrm flipH="1">
                <a:off x="1696849" y="3561484"/>
                <a:ext cx="70007" cy="6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901" y="18621"/>
                    </a:lnTo>
                    <a:lnTo>
                      <a:pt x="8060" y="18621"/>
                    </a:lnTo>
                    <a:lnTo>
                      <a:pt x="13540" y="12290"/>
                    </a:lnTo>
                    <a:lnTo>
                      <a:pt x="16442" y="12290"/>
                    </a:lnTo>
                    <a:lnTo>
                      <a:pt x="19021" y="9310"/>
                    </a:lnTo>
                    <a:lnTo>
                      <a:pt x="21600" y="5959"/>
                    </a:lnTo>
                    <a:lnTo>
                      <a:pt x="21600" y="2979"/>
                    </a:lnTo>
                    <a:lnTo>
                      <a:pt x="19021" y="0"/>
                    </a:lnTo>
                    <a:lnTo>
                      <a:pt x="16442" y="2979"/>
                    </a:lnTo>
                    <a:lnTo>
                      <a:pt x="16442" y="5959"/>
                    </a:lnTo>
                    <a:lnTo>
                      <a:pt x="13540" y="5959"/>
                    </a:lnTo>
                    <a:lnTo>
                      <a:pt x="10961" y="9310"/>
                    </a:lnTo>
                    <a:lnTo>
                      <a:pt x="8060" y="9310"/>
                    </a:lnTo>
                    <a:lnTo>
                      <a:pt x="5481" y="12290"/>
                    </a:lnTo>
                    <a:lnTo>
                      <a:pt x="2901" y="12290"/>
                    </a:lnTo>
                    <a:lnTo>
                      <a:pt x="0" y="15269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4" name="Shape"/>
              <p:cNvSpPr/>
              <p:nvPr/>
            </p:nvSpPr>
            <p:spPr>
              <a:xfrm flipH="1">
                <a:off x="1766855" y="3609407"/>
                <a:ext cx="130608" cy="68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8671"/>
                    </a:moveTo>
                    <a:lnTo>
                      <a:pt x="1382" y="21600"/>
                    </a:lnTo>
                    <a:lnTo>
                      <a:pt x="4320" y="18671"/>
                    </a:lnTo>
                    <a:lnTo>
                      <a:pt x="7258" y="18671"/>
                    </a:lnTo>
                    <a:lnTo>
                      <a:pt x="8640" y="15376"/>
                    </a:lnTo>
                    <a:lnTo>
                      <a:pt x="11578" y="15376"/>
                    </a:lnTo>
                    <a:lnTo>
                      <a:pt x="14342" y="12447"/>
                    </a:lnTo>
                    <a:lnTo>
                      <a:pt x="15898" y="9519"/>
                    </a:lnTo>
                    <a:lnTo>
                      <a:pt x="18835" y="9519"/>
                    </a:lnTo>
                    <a:lnTo>
                      <a:pt x="21600" y="6224"/>
                    </a:lnTo>
                    <a:lnTo>
                      <a:pt x="21600" y="0"/>
                    </a:lnTo>
                    <a:lnTo>
                      <a:pt x="17280" y="3295"/>
                    </a:lnTo>
                    <a:lnTo>
                      <a:pt x="15898" y="3295"/>
                    </a:lnTo>
                    <a:lnTo>
                      <a:pt x="12960" y="6224"/>
                    </a:lnTo>
                    <a:lnTo>
                      <a:pt x="10022" y="9519"/>
                    </a:lnTo>
                    <a:lnTo>
                      <a:pt x="8640" y="9519"/>
                    </a:lnTo>
                    <a:lnTo>
                      <a:pt x="5702" y="12447"/>
                    </a:lnTo>
                    <a:lnTo>
                      <a:pt x="2765" y="12447"/>
                    </a:lnTo>
                    <a:lnTo>
                      <a:pt x="0" y="15376"/>
                    </a:lnTo>
                    <a:lnTo>
                      <a:pt x="1382" y="15376"/>
                    </a:lnTo>
                    <a:lnTo>
                      <a:pt x="0" y="18671"/>
                    </a:lnTo>
                    <a:lnTo>
                      <a:pt x="1382" y="21600"/>
                    </a:lnTo>
                    <a:lnTo>
                      <a:pt x="0" y="1867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5" name="Shape"/>
              <p:cNvSpPr/>
              <p:nvPr/>
            </p:nvSpPr>
            <p:spPr>
              <a:xfrm flipH="1">
                <a:off x="1836861" y="3609407"/>
                <a:ext cx="60603" cy="127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5152"/>
                    </a:moveTo>
                    <a:lnTo>
                      <a:pt x="21600" y="3369"/>
                    </a:lnTo>
                    <a:lnTo>
                      <a:pt x="18621" y="1783"/>
                    </a:lnTo>
                    <a:lnTo>
                      <a:pt x="15641" y="0"/>
                    </a:lnTo>
                    <a:lnTo>
                      <a:pt x="12290" y="0"/>
                    </a:lnTo>
                    <a:lnTo>
                      <a:pt x="9310" y="1783"/>
                    </a:lnTo>
                    <a:lnTo>
                      <a:pt x="0" y="16646"/>
                    </a:lnTo>
                    <a:lnTo>
                      <a:pt x="0" y="20015"/>
                    </a:lnTo>
                    <a:lnTo>
                      <a:pt x="2979" y="21600"/>
                    </a:lnTo>
                    <a:lnTo>
                      <a:pt x="5959" y="21600"/>
                    </a:lnTo>
                    <a:lnTo>
                      <a:pt x="9310" y="20015"/>
                    </a:lnTo>
                    <a:lnTo>
                      <a:pt x="21600" y="5152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6" name="Shape"/>
              <p:cNvSpPr/>
              <p:nvPr/>
            </p:nvSpPr>
            <p:spPr>
              <a:xfrm flipH="1">
                <a:off x="1827456" y="3600056"/>
                <a:ext cx="26123" cy="39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6912" y="15882"/>
                    </a:lnTo>
                    <a:lnTo>
                      <a:pt x="21600" y="21600"/>
                    </a:lnTo>
                    <a:lnTo>
                      <a:pt x="21600" y="15882"/>
                    </a:lnTo>
                    <a:lnTo>
                      <a:pt x="13824" y="10800"/>
                    </a:lnTo>
                    <a:lnTo>
                      <a:pt x="13824" y="5082"/>
                    </a:lnTo>
                    <a:lnTo>
                      <a:pt x="6912" y="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7" name="Triangle"/>
              <p:cNvSpPr/>
              <p:nvPr/>
            </p:nvSpPr>
            <p:spPr>
              <a:xfrm flipH="1">
                <a:off x="1845219" y="3600057"/>
                <a:ext cx="8360" cy="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0" y="10165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488" name="Shape"/>
              <p:cNvSpPr/>
              <p:nvPr/>
            </p:nvSpPr>
            <p:spPr>
              <a:xfrm flipH="1">
                <a:off x="1845219" y="3600056"/>
                <a:ext cx="35526" cy="29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lnTo>
                      <a:pt x="10800" y="14688"/>
                    </a:lnTo>
                    <a:lnTo>
                      <a:pt x="16518" y="14688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0" y="14688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90" name="Shape"/>
            <p:cNvSpPr/>
            <p:nvPr/>
          </p:nvSpPr>
          <p:spPr>
            <a:xfrm flipH="1">
              <a:off x="1862982" y="3630446"/>
              <a:ext cx="43885" cy="9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9" y="19518"/>
                  </a:moveTo>
                  <a:lnTo>
                    <a:pt x="4629" y="21600"/>
                  </a:lnTo>
                  <a:lnTo>
                    <a:pt x="21600" y="2082"/>
                  </a:lnTo>
                  <a:lnTo>
                    <a:pt x="12857" y="0"/>
                  </a:lnTo>
                  <a:lnTo>
                    <a:pt x="0" y="19518"/>
                  </a:lnTo>
                  <a:lnTo>
                    <a:pt x="4629" y="1951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1" name="Shape"/>
            <p:cNvSpPr/>
            <p:nvPr/>
          </p:nvSpPr>
          <p:spPr>
            <a:xfrm flipH="1">
              <a:off x="1889103" y="3718110"/>
              <a:ext cx="17764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688"/>
                  </a:moveTo>
                  <a:lnTo>
                    <a:pt x="21600" y="6912"/>
                  </a:lnTo>
                  <a:lnTo>
                    <a:pt x="11435" y="6912"/>
                  </a:lnTo>
                  <a:lnTo>
                    <a:pt x="11435" y="0"/>
                  </a:lnTo>
                  <a:lnTo>
                    <a:pt x="0" y="0"/>
                  </a:lnTo>
                  <a:lnTo>
                    <a:pt x="0" y="14688"/>
                  </a:lnTo>
                  <a:lnTo>
                    <a:pt x="11435" y="21600"/>
                  </a:lnTo>
                  <a:lnTo>
                    <a:pt x="21600" y="21600"/>
                  </a:lnTo>
                  <a:lnTo>
                    <a:pt x="11435" y="21600"/>
                  </a:lnTo>
                  <a:lnTo>
                    <a:pt x="21600" y="1468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2" name="Triangle"/>
            <p:cNvSpPr/>
            <p:nvPr/>
          </p:nvSpPr>
          <p:spPr>
            <a:xfrm flipH="1">
              <a:off x="1889103" y="3737980"/>
              <a:ext cx="8360" cy="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3" name="Shape"/>
            <p:cNvSpPr/>
            <p:nvPr/>
          </p:nvSpPr>
          <p:spPr>
            <a:xfrm flipH="1">
              <a:off x="1862982" y="3727460"/>
              <a:ext cx="34481" cy="3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0"/>
                  </a:moveTo>
                  <a:lnTo>
                    <a:pt x="10473" y="7477"/>
                  </a:lnTo>
                  <a:lnTo>
                    <a:pt x="5236" y="7477"/>
                  </a:lnTo>
                  <a:lnTo>
                    <a:pt x="0" y="14123"/>
                  </a:lnTo>
                  <a:lnTo>
                    <a:pt x="10473" y="21600"/>
                  </a:lnTo>
                  <a:lnTo>
                    <a:pt x="16364" y="14123"/>
                  </a:lnTo>
                  <a:lnTo>
                    <a:pt x="21600" y="14123"/>
                  </a:lnTo>
                  <a:lnTo>
                    <a:pt x="21600" y="7477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4" name="Shape"/>
            <p:cNvSpPr/>
            <p:nvPr/>
          </p:nvSpPr>
          <p:spPr>
            <a:xfrm flipH="1">
              <a:off x="1827457" y="3639797"/>
              <a:ext cx="53288" cy="9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lnTo>
                    <a:pt x="0" y="19286"/>
                  </a:lnTo>
                  <a:lnTo>
                    <a:pt x="7200" y="21600"/>
                  </a:lnTo>
                  <a:lnTo>
                    <a:pt x="21600" y="2314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5" name="Shape"/>
            <p:cNvSpPr/>
            <p:nvPr/>
          </p:nvSpPr>
          <p:spPr>
            <a:xfrm flipH="1">
              <a:off x="1783571" y="3630446"/>
              <a:ext cx="61648" cy="12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954"/>
                  </a:moveTo>
                  <a:lnTo>
                    <a:pt x="21600" y="1585"/>
                  </a:lnTo>
                  <a:lnTo>
                    <a:pt x="18305" y="1585"/>
                  </a:lnTo>
                  <a:lnTo>
                    <a:pt x="15376" y="0"/>
                  </a:lnTo>
                  <a:lnTo>
                    <a:pt x="12081" y="0"/>
                  </a:lnTo>
                  <a:lnTo>
                    <a:pt x="12081" y="1585"/>
                  </a:lnTo>
                  <a:lnTo>
                    <a:pt x="9153" y="3369"/>
                  </a:lnTo>
                  <a:lnTo>
                    <a:pt x="0" y="16448"/>
                  </a:lnTo>
                  <a:lnTo>
                    <a:pt x="0" y="19817"/>
                  </a:lnTo>
                  <a:lnTo>
                    <a:pt x="2929" y="19817"/>
                  </a:lnTo>
                  <a:lnTo>
                    <a:pt x="2929" y="21600"/>
                  </a:lnTo>
                  <a:lnTo>
                    <a:pt x="9153" y="21600"/>
                  </a:lnTo>
                  <a:lnTo>
                    <a:pt x="12081" y="19817"/>
                  </a:lnTo>
                  <a:lnTo>
                    <a:pt x="21600" y="4954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6" name="Shape"/>
            <p:cNvSpPr/>
            <p:nvPr/>
          </p:nvSpPr>
          <p:spPr>
            <a:xfrm flipH="1">
              <a:off x="1775214" y="3630446"/>
              <a:ext cx="17764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688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6912"/>
                  </a:lnTo>
                  <a:lnTo>
                    <a:pt x="11435" y="0"/>
                  </a:lnTo>
                  <a:lnTo>
                    <a:pt x="0" y="0"/>
                  </a:lnTo>
                  <a:lnTo>
                    <a:pt x="0" y="14688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7" name="Triangle"/>
            <p:cNvSpPr/>
            <p:nvPr/>
          </p:nvSpPr>
          <p:spPr>
            <a:xfrm flipH="1">
              <a:off x="1795311" y="3630446"/>
              <a:ext cx="1" cy="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8" name="Shape"/>
            <p:cNvSpPr/>
            <p:nvPr/>
          </p:nvSpPr>
          <p:spPr>
            <a:xfrm flipH="1">
              <a:off x="1792976" y="3619926"/>
              <a:ext cx="26123" cy="3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12" y="21600"/>
                  </a:moveTo>
                  <a:lnTo>
                    <a:pt x="14688" y="21600"/>
                  </a:lnTo>
                  <a:lnTo>
                    <a:pt x="14688" y="14123"/>
                  </a:lnTo>
                  <a:lnTo>
                    <a:pt x="21600" y="21600"/>
                  </a:lnTo>
                  <a:lnTo>
                    <a:pt x="21600" y="7477"/>
                  </a:lnTo>
                  <a:lnTo>
                    <a:pt x="14688" y="0"/>
                  </a:lnTo>
                  <a:lnTo>
                    <a:pt x="6912" y="7477"/>
                  </a:lnTo>
                  <a:lnTo>
                    <a:pt x="0" y="7477"/>
                  </a:lnTo>
                  <a:lnTo>
                    <a:pt x="0" y="14123"/>
                  </a:lnTo>
                  <a:lnTo>
                    <a:pt x="6912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99" name="Shape"/>
            <p:cNvSpPr/>
            <p:nvPr/>
          </p:nvSpPr>
          <p:spPr>
            <a:xfrm flipH="1">
              <a:off x="1810739" y="3639797"/>
              <a:ext cx="42840" cy="9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29" y="21600"/>
                  </a:moveTo>
                  <a:lnTo>
                    <a:pt x="21600" y="2314"/>
                  </a:lnTo>
                  <a:lnTo>
                    <a:pt x="17385" y="0"/>
                  </a:lnTo>
                  <a:lnTo>
                    <a:pt x="0" y="19286"/>
                  </a:lnTo>
                  <a:lnTo>
                    <a:pt x="8429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0" name="Shape"/>
            <p:cNvSpPr/>
            <p:nvPr/>
          </p:nvSpPr>
          <p:spPr>
            <a:xfrm flipH="1">
              <a:off x="1827456" y="3727460"/>
              <a:ext cx="26123" cy="3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13824" y="10800"/>
                  </a:lnTo>
                  <a:lnTo>
                    <a:pt x="13824" y="5718"/>
                  </a:lnTo>
                  <a:lnTo>
                    <a:pt x="0" y="0"/>
                  </a:lnTo>
                  <a:lnTo>
                    <a:pt x="0" y="5718"/>
                  </a:lnTo>
                  <a:lnTo>
                    <a:pt x="6912" y="10800"/>
                  </a:lnTo>
                  <a:lnTo>
                    <a:pt x="6912" y="16518"/>
                  </a:lnTo>
                  <a:lnTo>
                    <a:pt x="13824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1" name="Triangle"/>
            <p:cNvSpPr/>
            <p:nvPr/>
          </p:nvSpPr>
          <p:spPr>
            <a:xfrm flipH="1">
              <a:off x="1827457" y="3747331"/>
              <a:ext cx="9404" cy="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435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2" name="Shape"/>
            <p:cNvSpPr/>
            <p:nvPr/>
          </p:nvSpPr>
          <p:spPr>
            <a:xfrm flipH="1">
              <a:off x="1801335" y="3737980"/>
              <a:ext cx="35526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0800" y="6912"/>
                  </a:lnTo>
                  <a:lnTo>
                    <a:pt x="5718" y="6912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691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3" name="Shape"/>
            <p:cNvSpPr/>
            <p:nvPr/>
          </p:nvSpPr>
          <p:spPr>
            <a:xfrm flipH="1">
              <a:off x="1775214" y="3659667"/>
              <a:ext cx="43885" cy="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57" y="0"/>
                  </a:moveTo>
                  <a:lnTo>
                    <a:pt x="0" y="19296"/>
                  </a:lnTo>
                  <a:lnTo>
                    <a:pt x="8743" y="21600"/>
                  </a:lnTo>
                  <a:lnTo>
                    <a:pt x="21600" y="0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4" name="Shape"/>
            <p:cNvSpPr/>
            <p:nvPr/>
          </p:nvSpPr>
          <p:spPr>
            <a:xfrm flipH="1">
              <a:off x="1731329" y="3650316"/>
              <a:ext cx="61648" cy="11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456"/>
                  </a:moveTo>
                  <a:lnTo>
                    <a:pt x="21600" y="1728"/>
                  </a:lnTo>
                  <a:lnTo>
                    <a:pt x="18305" y="0"/>
                  </a:lnTo>
                  <a:lnTo>
                    <a:pt x="12447" y="0"/>
                  </a:lnTo>
                  <a:lnTo>
                    <a:pt x="12447" y="1728"/>
                  </a:lnTo>
                  <a:lnTo>
                    <a:pt x="0" y="17928"/>
                  </a:lnTo>
                  <a:lnTo>
                    <a:pt x="0" y="19872"/>
                  </a:lnTo>
                  <a:lnTo>
                    <a:pt x="3295" y="21600"/>
                  </a:lnTo>
                  <a:lnTo>
                    <a:pt x="12447" y="21600"/>
                  </a:lnTo>
                  <a:lnTo>
                    <a:pt x="12447" y="19872"/>
                  </a:lnTo>
                  <a:lnTo>
                    <a:pt x="21600" y="345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5" name="Shape"/>
            <p:cNvSpPr/>
            <p:nvPr/>
          </p:nvSpPr>
          <p:spPr>
            <a:xfrm flipH="1">
              <a:off x="1722971" y="3639797"/>
              <a:ext cx="17763" cy="3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0" y="15882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1435" y="5718"/>
                  </a:lnTo>
                  <a:lnTo>
                    <a:pt x="11435" y="0"/>
                  </a:lnTo>
                  <a:lnTo>
                    <a:pt x="0" y="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6" name="Triangle"/>
            <p:cNvSpPr/>
            <p:nvPr/>
          </p:nvSpPr>
          <p:spPr>
            <a:xfrm flipH="1">
              <a:off x="1743068" y="3639797"/>
              <a:ext cx="1" cy="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7" name="Shape"/>
            <p:cNvSpPr/>
            <p:nvPr/>
          </p:nvSpPr>
          <p:spPr>
            <a:xfrm flipH="1">
              <a:off x="1740733" y="3639797"/>
              <a:ext cx="26122" cy="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8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7776" y="0"/>
                  </a:lnTo>
                  <a:lnTo>
                    <a:pt x="0" y="11435"/>
                  </a:lnTo>
                  <a:lnTo>
                    <a:pt x="0" y="21600"/>
                  </a:lnTo>
                  <a:lnTo>
                    <a:pt x="14688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8" name="Shape"/>
            <p:cNvSpPr/>
            <p:nvPr/>
          </p:nvSpPr>
          <p:spPr>
            <a:xfrm flipH="1">
              <a:off x="1749092" y="3659667"/>
              <a:ext cx="52244" cy="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4" y="21600"/>
                  </a:moveTo>
                  <a:lnTo>
                    <a:pt x="21600" y="0"/>
                  </a:lnTo>
                  <a:lnTo>
                    <a:pt x="14256" y="0"/>
                  </a:lnTo>
                  <a:lnTo>
                    <a:pt x="0" y="21600"/>
                  </a:lnTo>
                  <a:lnTo>
                    <a:pt x="7344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9" name="Shape"/>
            <p:cNvSpPr/>
            <p:nvPr/>
          </p:nvSpPr>
          <p:spPr>
            <a:xfrm flipH="1">
              <a:off x="1775213" y="3747331"/>
              <a:ext cx="26122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776"/>
                  </a:moveTo>
                  <a:lnTo>
                    <a:pt x="14688" y="7776"/>
                  </a:lnTo>
                  <a:lnTo>
                    <a:pt x="14688" y="0"/>
                  </a:lnTo>
                  <a:lnTo>
                    <a:pt x="0" y="0"/>
                  </a:lnTo>
                  <a:lnTo>
                    <a:pt x="0" y="7776"/>
                  </a:lnTo>
                  <a:lnTo>
                    <a:pt x="6912" y="14688"/>
                  </a:lnTo>
                  <a:lnTo>
                    <a:pt x="6912" y="21600"/>
                  </a:lnTo>
                  <a:lnTo>
                    <a:pt x="14688" y="21600"/>
                  </a:lnTo>
                  <a:lnTo>
                    <a:pt x="21600" y="777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0" name="Triangle"/>
            <p:cNvSpPr/>
            <p:nvPr/>
          </p:nvSpPr>
          <p:spPr>
            <a:xfrm flipH="1">
              <a:off x="1775214" y="3757850"/>
              <a:ext cx="8360" cy="1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1" name="Shape"/>
            <p:cNvSpPr/>
            <p:nvPr/>
          </p:nvSpPr>
          <p:spPr>
            <a:xfrm flipH="1">
              <a:off x="1749092" y="3757850"/>
              <a:ext cx="34481" cy="1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73" y="0"/>
                  </a:moveTo>
                  <a:lnTo>
                    <a:pt x="5236" y="0"/>
                  </a:lnTo>
                  <a:lnTo>
                    <a:pt x="0" y="21600"/>
                  </a:lnTo>
                  <a:lnTo>
                    <a:pt x="16364" y="21600"/>
                  </a:lnTo>
                  <a:lnTo>
                    <a:pt x="21600" y="10800"/>
                  </a:lnTo>
                  <a:lnTo>
                    <a:pt x="1047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2" name="Shape"/>
            <p:cNvSpPr/>
            <p:nvPr/>
          </p:nvSpPr>
          <p:spPr>
            <a:xfrm flipH="1">
              <a:off x="1722970" y="3669018"/>
              <a:ext cx="43886" cy="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57" y="0"/>
                  </a:moveTo>
                  <a:lnTo>
                    <a:pt x="0" y="19543"/>
                  </a:lnTo>
                  <a:lnTo>
                    <a:pt x="8743" y="21600"/>
                  </a:lnTo>
                  <a:lnTo>
                    <a:pt x="21600" y="2314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3" name="Shape"/>
            <p:cNvSpPr/>
            <p:nvPr/>
          </p:nvSpPr>
          <p:spPr>
            <a:xfrm flipH="1">
              <a:off x="1381303" y="2632249"/>
              <a:ext cx="962315" cy="93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143"/>
                  </a:moveTo>
                  <a:lnTo>
                    <a:pt x="0" y="4272"/>
                  </a:lnTo>
                  <a:lnTo>
                    <a:pt x="188" y="4728"/>
                  </a:lnTo>
                  <a:lnTo>
                    <a:pt x="399" y="5185"/>
                  </a:lnTo>
                  <a:lnTo>
                    <a:pt x="774" y="5400"/>
                  </a:lnTo>
                  <a:lnTo>
                    <a:pt x="1173" y="5615"/>
                  </a:lnTo>
                  <a:lnTo>
                    <a:pt x="1571" y="5857"/>
                  </a:lnTo>
                  <a:lnTo>
                    <a:pt x="2158" y="6072"/>
                  </a:lnTo>
                  <a:lnTo>
                    <a:pt x="2932" y="6287"/>
                  </a:lnTo>
                  <a:lnTo>
                    <a:pt x="3541" y="6528"/>
                  </a:lnTo>
                  <a:lnTo>
                    <a:pt x="5089" y="6958"/>
                  </a:lnTo>
                  <a:lnTo>
                    <a:pt x="5887" y="7200"/>
                  </a:lnTo>
                  <a:lnTo>
                    <a:pt x="6661" y="7415"/>
                  </a:lnTo>
                  <a:lnTo>
                    <a:pt x="7270" y="7657"/>
                  </a:lnTo>
                  <a:lnTo>
                    <a:pt x="8044" y="7872"/>
                  </a:lnTo>
                  <a:lnTo>
                    <a:pt x="8842" y="8087"/>
                  </a:lnTo>
                  <a:lnTo>
                    <a:pt x="9428" y="8543"/>
                  </a:lnTo>
                  <a:lnTo>
                    <a:pt x="10202" y="8758"/>
                  </a:lnTo>
                  <a:lnTo>
                    <a:pt x="10999" y="9000"/>
                  </a:lnTo>
                  <a:lnTo>
                    <a:pt x="11586" y="9215"/>
                  </a:lnTo>
                  <a:lnTo>
                    <a:pt x="12360" y="9672"/>
                  </a:lnTo>
                  <a:lnTo>
                    <a:pt x="12946" y="9887"/>
                  </a:lnTo>
                  <a:lnTo>
                    <a:pt x="13743" y="10343"/>
                  </a:lnTo>
                  <a:lnTo>
                    <a:pt x="14142" y="10558"/>
                  </a:lnTo>
                  <a:lnTo>
                    <a:pt x="14330" y="10800"/>
                  </a:lnTo>
                  <a:lnTo>
                    <a:pt x="14517" y="10800"/>
                  </a:lnTo>
                  <a:lnTo>
                    <a:pt x="14916" y="11015"/>
                  </a:lnTo>
                  <a:lnTo>
                    <a:pt x="15104" y="11257"/>
                  </a:lnTo>
                  <a:lnTo>
                    <a:pt x="15315" y="11687"/>
                  </a:lnTo>
                  <a:lnTo>
                    <a:pt x="15315" y="12815"/>
                  </a:lnTo>
                  <a:lnTo>
                    <a:pt x="15104" y="13030"/>
                  </a:lnTo>
                  <a:lnTo>
                    <a:pt x="14916" y="13272"/>
                  </a:lnTo>
                  <a:lnTo>
                    <a:pt x="14728" y="13272"/>
                  </a:lnTo>
                  <a:lnTo>
                    <a:pt x="14728" y="13487"/>
                  </a:lnTo>
                  <a:lnTo>
                    <a:pt x="14142" y="13728"/>
                  </a:lnTo>
                  <a:lnTo>
                    <a:pt x="13532" y="13943"/>
                  </a:lnTo>
                  <a:lnTo>
                    <a:pt x="12946" y="14158"/>
                  </a:lnTo>
                  <a:lnTo>
                    <a:pt x="12360" y="14400"/>
                  </a:lnTo>
                  <a:lnTo>
                    <a:pt x="11586" y="14615"/>
                  </a:lnTo>
                  <a:lnTo>
                    <a:pt x="10999" y="14830"/>
                  </a:lnTo>
                  <a:lnTo>
                    <a:pt x="10390" y="15072"/>
                  </a:lnTo>
                  <a:lnTo>
                    <a:pt x="9616" y="15528"/>
                  </a:lnTo>
                  <a:lnTo>
                    <a:pt x="8443" y="15958"/>
                  </a:lnTo>
                  <a:lnTo>
                    <a:pt x="8044" y="16415"/>
                  </a:lnTo>
                  <a:lnTo>
                    <a:pt x="7458" y="16630"/>
                  </a:lnTo>
                  <a:lnTo>
                    <a:pt x="7059" y="17087"/>
                  </a:lnTo>
                  <a:lnTo>
                    <a:pt x="6872" y="17543"/>
                  </a:lnTo>
                  <a:lnTo>
                    <a:pt x="6661" y="18000"/>
                  </a:lnTo>
                  <a:lnTo>
                    <a:pt x="6473" y="18672"/>
                  </a:lnTo>
                  <a:lnTo>
                    <a:pt x="6661" y="18887"/>
                  </a:lnTo>
                  <a:lnTo>
                    <a:pt x="6872" y="19343"/>
                  </a:lnTo>
                  <a:lnTo>
                    <a:pt x="7857" y="20472"/>
                  </a:lnTo>
                  <a:lnTo>
                    <a:pt x="8232" y="20687"/>
                  </a:lnTo>
                  <a:lnTo>
                    <a:pt x="9029" y="21600"/>
                  </a:lnTo>
                  <a:lnTo>
                    <a:pt x="9803" y="21143"/>
                  </a:lnTo>
                  <a:lnTo>
                    <a:pt x="10390" y="20687"/>
                  </a:lnTo>
                  <a:lnTo>
                    <a:pt x="11187" y="20230"/>
                  </a:lnTo>
                  <a:lnTo>
                    <a:pt x="11773" y="19800"/>
                  </a:lnTo>
                  <a:lnTo>
                    <a:pt x="12571" y="19558"/>
                  </a:lnTo>
                  <a:lnTo>
                    <a:pt x="13157" y="19101"/>
                  </a:lnTo>
                  <a:lnTo>
                    <a:pt x="13743" y="18672"/>
                  </a:lnTo>
                  <a:lnTo>
                    <a:pt x="14517" y="18430"/>
                  </a:lnTo>
                  <a:lnTo>
                    <a:pt x="15104" y="18215"/>
                  </a:lnTo>
                  <a:lnTo>
                    <a:pt x="15690" y="17758"/>
                  </a:lnTo>
                  <a:lnTo>
                    <a:pt x="16300" y="17543"/>
                  </a:lnTo>
                  <a:lnTo>
                    <a:pt x="16886" y="17087"/>
                  </a:lnTo>
                  <a:lnTo>
                    <a:pt x="17472" y="16872"/>
                  </a:lnTo>
                  <a:lnTo>
                    <a:pt x="18059" y="16415"/>
                  </a:lnTo>
                  <a:lnTo>
                    <a:pt x="18833" y="16200"/>
                  </a:lnTo>
                  <a:lnTo>
                    <a:pt x="19419" y="15743"/>
                  </a:lnTo>
                  <a:lnTo>
                    <a:pt x="20216" y="14830"/>
                  </a:lnTo>
                  <a:lnTo>
                    <a:pt x="20615" y="14158"/>
                  </a:lnTo>
                  <a:lnTo>
                    <a:pt x="20990" y="13487"/>
                  </a:lnTo>
                  <a:lnTo>
                    <a:pt x="21389" y="12815"/>
                  </a:lnTo>
                  <a:lnTo>
                    <a:pt x="21600" y="12143"/>
                  </a:lnTo>
                  <a:lnTo>
                    <a:pt x="21600" y="11472"/>
                  </a:lnTo>
                  <a:lnTo>
                    <a:pt x="21389" y="11015"/>
                  </a:lnTo>
                  <a:lnTo>
                    <a:pt x="20803" y="10128"/>
                  </a:lnTo>
                  <a:lnTo>
                    <a:pt x="20216" y="9215"/>
                  </a:lnTo>
                  <a:lnTo>
                    <a:pt x="19419" y="8543"/>
                  </a:lnTo>
                  <a:lnTo>
                    <a:pt x="18833" y="7872"/>
                  </a:lnTo>
                  <a:lnTo>
                    <a:pt x="18059" y="7200"/>
                  </a:lnTo>
                  <a:lnTo>
                    <a:pt x="17261" y="6743"/>
                  </a:lnTo>
                  <a:lnTo>
                    <a:pt x="16487" y="6287"/>
                  </a:lnTo>
                  <a:lnTo>
                    <a:pt x="15690" y="5857"/>
                  </a:lnTo>
                  <a:lnTo>
                    <a:pt x="14916" y="5615"/>
                  </a:lnTo>
                  <a:lnTo>
                    <a:pt x="13931" y="5185"/>
                  </a:lnTo>
                  <a:lnTo>
                    <a:pt x="13157" y="4728"/>
                  </a:lnTo>
                  <a:lnTo>
                    <a:pt x="12172" y="4487"/>
                  </a:lnTo>
                  <a:lnTo>
                    <a:pt x="11375" y="4057"/>
                  </a:lnTo>
                  <a:lnTo>
                    <a:pt x="10390" y="3600"/>
                  </a:lnTo>
                  <a:lnTo>
                    <a:pt x="9428" y="3143"/>
                  </a:lnTo>
                  <a:lnTo>
                    <a:pt x="8443" y="2472"/>
                  </a:lnTo>
                  <a:lnTo>
                    <a:pt x="8044" y="2257"/>
                  </a:lnTo>
                  <a:lnTo>
                    <a:pt x="7646" y="2015"/>
                  </a:lnTo>
                  <a:lnTo>
                    <a:pt x="7059" y="1585"/>
                  </a:lnTo>
                  <a:lnTo>
                    <a:pt x="6661" y="1128"/>
                  </a:lnTo>
                  <a:lnTo>
                    <a:pt x="5488" y="215"/>
                  </a:lnTo>
                  <a:lnTo>
                    <a:pt x="5300" y="0"/>
                  </a:lnTo>
                  <a:lnTo>
                    <a:pt x="4714" y="0"/>
                  </a:lnTo>
                  <a:lnTo>
                    <a:pt x="4315" y="215"/>
                  </a:lnTo>
                  <a:lnTo>
                    <a:pt x="3917" y="215"/>
                  </a:lnTo>
                  <a:lnTo>
                    <a:pt x="3541" y="457"/>
                  </a:lnTo>
                  <a:lnTo>
                    <a:pt x="3143" y="672"/>
                  </a:lnTo>
                  <a:lnTo>
                    <a:pt x="2556" y="887"/>
                  </a:lnTo>
                  <a:lnTo>
                    <a:pt x="2158" y="1128"/>
                  </a:lnTo>
                  <a:lnTo>
                    <a:pt x="1759" y="1585"/>
                  </a:lnTo>
                  <a:lnTo>
                    <a:pt x="1173" y="1800"/>
                  </a:lnTo>
                  <a:lnTo>
                    <a:pt x="985" y="2015"/>
                  </a:lnTo>
                  <a:lnTo>
                    <a:pt x="586" y="2257"/>
                  </a:lnTo>
                  <a:lnTo>
                    <a:pt x="188" y="2687"/>
                  </a:lnTo>
                  <a:lnTo>
                    <a:pt x="0" y="2928"/>
                  </a:lnTo>
                  <a:lnTo>
                    <a:pt x="0" y="3143"/>
                  </a:lnTo>
                  <a:close/>
                </a:path>
              </a:pathLst>
            </a:custGeom>
            <a:solidFill>
              <a:srgbClr val="007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4" name="Shape"/>
            <p:cNvSpPr/>
            <p:nvPr/>
          </p:nvSpPr>
          <p:spPr>
            <a:xfrm flipH="1">
              <a:off x="2247489" y="2769004"/>
              <a:ext cx="113891" cy="13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646"/>
                  </a:moveTo>
                  <a:lnTo>
                    <a:pt x="18231" y="16985"/>
                  </a:lnTo>
                  <a:lnTo>
                    <a:pt x="13277" y="15508"/>
                  </a:lnTo>
                  <a:lnTo>
                    <a:pt x="11692" y="14031"/>
                  </a:lnTo>
                  <a:lnTo>
                    <a:pt x="8323" y="12369"/>
                  </a:lnTo>
                  <a:lnTo>
                    <a:pt x="6738" y="10892"/>
                  </a:lnTo>
                  <a:lnTo>
                    <a:pt x="4954" y="7754"/>
                  </a:lnTo>
                  <a:lnTo>
                    <a:pt x="4954" y="0"/>
                  </a:lnTo>
                  <a:lnTo>
                    <a:pt x="1783" y="0"/>
                  </a:lnTo>
                  <a:lnTo>
                    <a:pt x="0" y="4615"/>
                  </a:lnTo>
                  <a:lnTo>
                    <a:pt x="1783" y="7754"/>
                  </a:lnTo>
                  <a:lnTo>
                    <a:pt x="3369" y="12369"/>
                  </a:lnTo>
                  <a:lnTo>
                    <a:pt x="4954" y="14031"/>
                  </a:lnTo>
                  <a:lnTo>
                    <a:pt x="8323" y="16985"/>
                  </a:lnTo>
                  <a:lnTo>
                    <a:pt x="13277" y="18646"/>
                  </a:lnTo>
                  <a:lnTo>
                    <a:pt x="16646" y="20123"/>
                  </a:lnTo>
                  <a:lnTo>
                    <a:pt x="21600" y="21600"/>
                  </a:lnTo>
                  <a:lnTo>
                    <a:pt x="21600" y="1864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5" name="Shape"/>
            <p:cNvSpPr/>
            <p:nvPr/>
          </p:nvSpPr>
          <p:spPr>
            <a:xfrm flipH="1">
              <a:off x="1731329" y="2887058"/>
              <a:ext cx="516161" cy="204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9625"/>
                  </a:moveTo>
                  <a:lnTo>
                    <a:pt x="20507" y="17527"/>
                  </a:lnTo>
                  <a:lnTo>
                    <a:pt x="19020" y="16539"/>
                  </a:lnTo>
                  <a:lnTo>
                    <a:pt x="17927" y="15429"/>
                  </a:lnTo>
                  <a:lnTo>
                    <a:pt x="16484" y="13330"/>
                  </a:lnTo>
                  <a:lnTo>
                    <a:pt x="14998" y="12343"/>
                  </a:lnTo>
                  <a:lnTo>
                    <a:pt x="13555" y="11355"/>
                  </a:lnTo>
                  <a:lnTo>
                    <a:pt x="12462" y="9257"/>
                  </a:lnTo>
                  <a:lnTo>
                    <a:pt x="10975" y="8270"/>
                  </a:lnTo>
                  <a:lnTo>
                    <a:pt x="9532" y="7159"/>
                  </a:lnTo>
                  <a:lnTo>
                    <a:pt x="8395" y="6171"/>
                  </a:lnTo>
                  <a:lnTo>
                    <a:pt x="6952" y="5061"/>
                  </a:lnTo>
                  <a:lnTo>
                    <a:pt x="5466" y="4073"/>
                  </a:lnTo>
                  <a:lnTo>
                    <a:pt x="4372" y="3086"/>
                  </a:lnTo>
                  <a:lnTo>
                    <a:pt x="2930" y="1975"/>
                  </a:lnTo>
                  <a:lnTo>
                    <a:pt x="1443" y="987"/>
                  </a:lnTo>
                  <a:lnTo>
                    <a:pt x="0" y="0"/>
                  </a:lnTo>
                  <a:lnTo>
                    <a:pt x="0" y="1975"/>
                  </a:lnTo>
                  <a:lnTo>
                    <a:pt x="1093" y="3086"/>
                  </a:lnTo>
                  <a:lnTo>
                    <a:pt x="2580" y="4073"/>
                  </a:lnTo>
                  <a:lnTo>
                    <a:pt x="4023" y="5061"/>
                  </a:lnTo>
                  <a:lnTo>
                    <a:pt x="5466" y="6171"/>
                  </a:lnTo>
                  <a:lnTo>
                    <a:pt x="6952" y="7159"/>
                  </a:lnTo>
                  <a:lnTo>
                    <a:pt x="8045" y="8270"/>
                  </a:lnTo>
                  <a:lnTo>
                    <a:pt x="9532" y="9257"/>
                  </a:lnTo>
                  <a:lnTo>
                    <a:pt x="10975" y="10245"/>
                  </a:lnTo>
                  <a:lnTo>
                    <a:pt x="12068" y="11355"/>
                  </a:lnTo>
                  <a:lnTo>
                    <a:pt x="13555" y="12343"/>
                  </a:lnTo>
                  <a:lnTo>
                    <a:pt x="14998" y="14441"/>
                  </a:lnTo>
                  <a:lnTo>
                    <a:pt x="16091" y="15429"/>
                  </a:lnTo>
                  <a:lnTo>
                    <a:pt x="17577" y="16539"/>
                  </a:lnTo>
                  <a:lnTo>
                    <a:pt x="18670" y="18514"/>
                  </a:lnTo>
                  <a:lnTo>
                    <a:pt x="20113" y="19625"/>
                  </a:lnTo>
                  <a:lnTo>
                    <a:pt x="21600" y="21600"/>
                  </a:lnTo>
                  <a:lnTo>
                    <a:pt x="21600" y="1962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6" name="Shape"/>
            <p:cNvSpPr/>
            <p:nvPr/>
          </p:nvSpPr>
          <p:spPr>
            <a:xfrm flipH="1">
              <a:off x="1652965" y="3072905"/>
              <a:ext cx="78365" cy="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6704"/>
                  </a:lnTo>
                  <a:lnTo>
                    <a:pt x="19296" y="14400"/>
                  </a:lnTo>
                  <a:lnTo>
                    <a:pt x="16704" y="12096"/>
                  </a:lnTo>
                  <a:lnTo>
                    <a:pt x="14400" y="9504"/>
                  </a:lnTo>
                  <a:lnTo>
                    <a:pt x="12096" y="7200"/>
                  </a:lnTo>
                  <a:lnTo>
                    <a:pt x="7200" y="4608"/>
                  </a:lnTo>
                  <a:lnTo>
                    <a:pt x="4896" y="2304"/>
                  </a:lnTo>
                  <a:lnTo>
                    <a:pt x="0" y="0"/>
                  </a:lnTo>
                  <a:lnTo>
                    <a:pt x="0" y="4608"/>
                  </a:lnTo>
                  <a:lnTo>
                    <a:pt x="2304" y="7200"/>
                  </a:lnTo>
                  <a:lnTo>
                    <a:pt x="4896" y="7200"/>
                  </a:lnTo>
                  <a:lnTo>
                    <a:pt x="9504" y="9504"/>
                  </a:lnTo>
                  <a:lnTo>
                    <a:pt x="16704" y="16704"/>
                  </a:lnTo>
                  <a:lnTo>
                    <a:pt x="16704" y="19296"/>
                  </a:lnTo>
                  <a:lnTo>
                    <a:pt x="19296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7" name="Shape"/>
            <p:cNvSpPr/>
            <p:nvPr/>
          </p:nvSpPr>
          <p:spPr>
            <a:xfrm flipH="1">
              <a:off x="1652965" y="3160568"/>
              <a:ext cx="43886" cy="6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9" y="21600"/>
                  </a:moveTo>
                  <a:lnTo>
                    <a:pt x="8743" y="18305"/>
                  </a:lnTo>
                  <a:lnTo>
                    <a:pt x="12857" y="15376"/>
                  </a:lnTo>
                  <a:lnTo>
                    <a:pt x="17486" y="15376"/>
                  </a:lnTo>
                  <a:lnTo>
                    <a:pt x="17486" y="12081"/>
                  </a:lnTo>
                  <a:lnTo>
                    <a:pt x="21600" y="9153"/>
                  </a:lnTo>
                  <a:lnTo>
                    <a:pt x="21600" y="0"/>
                  </a:lnTo>
                  <a:lnTo>
                    <a:pt x="17486" y="0"/>
                  </a:lnTo>
                  <a:lnTo>
                    <a:pt x="17486" y="2929"/>
                  </a:lnTo>
                  <a:lnTo>
                    <a:pt x="12857" y="2929"/>
                  </a:lnTo>
                  <a:lnTo>
                    <a:pt x="12857" y="9153"/>
                  </a:lnTo>
                  <a:lnTo>
                    <a:pt x="8743" y="9153"/>
                  </a:lnTo>
                  <a:lnTo>
                    <a:pt x="8743" y="12081"/>
                  </a:lnTo>
                  <a:lnTo>
                    <a:pt x="4629" y="15376"/>
                  </a:lnTo>
                  <a:lnTo>
                    <a:pt x="0" y="15376"/>
                  </a:lnTo>
                  <a:lnTo>
                    <a:pt x="4629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8" name="Shape"/>
            <p:cNvSpPr/>
            <p:nvPr/>
          </p:nvSpPr>
          <p:spPr>
            <a:xfrm flipH="1">
              <a:off x="1687446" y="3209660"/>
              <a:ext cx="376149" cy="23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" y="21600"/>
                  </a:moveTo>
                  <a:lnTo>
                    <a:pt x="1500" y="18913"/>
                  </a:lnTo>
                  <a:lnTo>
                    <a:pt x="1980" y="17946"/>
                  </a:lnTo>
                  <a:lnTo>
                    <a:pt x="2520" y="16227"/>
                  </a:lnTo>
                  <a:lnTo>
                    <a:pt x="3480" y="14400"/>
                  </a:lnTo>
                  <a:lnTo>
                    <a:pt x="4500" y="13433"/>
                  </a:lnTo>
                  <a:lnTo>
                    <a:pt x="6000" y="11713"/>
                  </a:lnTo>
                  <a:lnTo>
                    <a:pt x="7500" y="10746"/>
                  </a:lnTo>
                  <a:lnTo>
                    <a:pt x="9000" y="9887"/>
                  </a:lnTo>
                  <a:lnTo>
                    <a:pt x="10500" y="8060"/>
                  </a:lnTo>
                  <a:lnTo>
                    <a:pt x="12060" y="7200"/>
                  </a:lnTo>
                  <a:lnTo>
                    <a:pt x="14040" y="6233"/>
                  </a:lnTo>
                  <a:lnTo>
                    <a:pt x="17040" y="4513"/>
                  </a:lnTo>
                  <a:lnTo>
                    <a:pt x="18540" y="3546"/>
                  </a:lnTo>
                  <a:lnTo>
                    <a:pt x="20100" y="2687"/>
                  </a:lnTo>
                  <a:lnTo>
                    <a:pt x="21600" y="1827"/>
                  </a:lnTo>
                  <a:lnTo>
                    <a:pt x="21060" y="0"/>
                  </a:lnTo>
                  <a:lnTo>
                    <a:pt x="20100" y="860"/>
                  </a:lnTo>
                  <a:lnTo>
                    <a:pt x="18540" y="1827"/>
                  </a:lnTo>
                  <a:lnTo>
                    <a:pt x="17040" y="2687"/>
                  </a:lnTo>
                  <a:lnTo>
                    <a:pt x="15060" y="3546"/>
                  </a:lnTo>
                  <a:lnTo>
                    <a:pt x="13560" y="4513"/>
                  </a:lnTo>
                  <a:lnTo>
                    <a:pt x="12060" y="5373"/>
                  </a:lnTo>
                  <a:lnTo>
                    <a:pt x="10020" y="6233"/>
                  </a:lnTo>
                  <a:lnTo>
                    <a:pt x="8520" y="8060"/>
                  </a:lnTo>
                  <a:lnTo>
                    <a:pt x="7020" y="9027"/>
                  </a:lnTo>
                  <a:lnTo>
                    <a:pt x="5520" y="9887"/>
                  </a:lnTo>
                  <a:lnTo>
                    <a:pt x="4020" y="11713"/>
                  </a:lnTo>
                  <a:lnTo>
                    <a:pt x="3000" y="13433"/>
                  </a:lnTo>
                  <a:lnTo>
                    <a:pt x="1980" y="14400"/>
                  </a:lnTo>
                  <a:lnTo>
                    <a:pt x="960" y="17087"/>
                  </a:lnTo>
                  <a:lnTo>
                    <a:pt x="480" y="18913"/>
                  </a:lnTo>
                  <a:lnTo>
                    <a:pt x="0" y="21600"/>
                  </a:lnTo>
                  <a:lnTo>
                    <a:pt x="96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9" name="Shape"/>
            <p:cNvSpPr/>
            <p:nvPr/>
          </p:nvSpPr>
          <p:spPr>
            <a:xfrm flipH="1">
              <a:off x="1932987" y="3444599"/>
              <a:ext cx="130608" cy="14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35" y="17280"/>
                  </a:moveTo>
                  <a:lnTo>
                    <a:pt x="21600" y="18835"/>
                  </a:lnTo>
                  <a:lnTo>
                    <a:pt x="18835" y="15898"/>
                  </a:lnTo>
                  <a:lnTo>
                    <a:pt x="12960" y="10022"/>
                  </a:lnTo>
                  <a:lnTo>
                    <a:pt x="10022" y="7258"/>
                  </a:lnTo>
                  <a:lnTo>
                    <a:pt x="7258" y="4320"/>
                  </a:lnTo>
                  <a:lnTo>
                    <a:pt x="4320" y="2765"/>
                  </a:lnTo>
                  <a:lnTo>
                    <a:pt x="4320" y="1382"/>
                  </a:lnTo>
                  <a:lnTo>
                    <a:pt x="2765" y="0"/>
                  </a:lnTo>
                  <a:lnTo>
                    <a:pt x="0" y="0"/>
                  </a:lnTo>
                  <a:lnTo>
                    <a:pt x="1382" y="1382"/>
                  </a:lnTo>
                  <a:lnTo>
                    <a:pt x="2765" y="4320"/>
                  </a:lnTo>
                  <a:lnTo>
                    <a:pt x="4320" y="7258"/>
                  </a:lnTo>
                  <a:lnTo>
                    <a:pt x="7258" y="10022"/>
                  </a:lnTo>
                  <a:lnTo>
                    <a:pt x="10022" y="11578"/>
                  </a:lnTo>
                  <a:lnTo>
                    <a:pt x="12960" y="14342"/>
                  </a:lnTo>
                  <a:lnTo>
                    <a:pt x="18835" y="20218"/>
                  </a:lnTo>
                  <a:lnTo>
                    <a:pt x="20218" y="20218"/>
                  </a:lnTo>
                  <a:lnTo>
                    <a:pt x="18835" y="20218"/>
                  </a:lnTo>
                  <a:lnTo>
                    <a:pt x="20218" y="21600"/>
                  </a:lnTo>
                  <a:lnTo>
                    <a:pt x="20218" y="20218"/>
                  </a:lnTo>
                  <a:lnTo>
                    <a:pt x="18835" y="1728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0" name="Shape"/>
            <p:cNvSpPr/>
            <p:nvPr/>
          </p:nvSpPr>
          <p:spPr>
            <a:xfrm flipH="1">
              <a:off x="1478474" y="3307844"/>
              <a:ext cx="471232" cy="273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7" y="0"/>
                  </a:moveTo>
                  <a:lnTo>
                    <a:pt x="20020" y="1477"/>
                  </a:lnTo>
                  <a:lnTo>
                    <a:pt x="18822" y="2308"/>
                  </a:lnTo>
                  <a:lnTo>
                    <a:pt x="17625" y="3785"/>
                  </a:lnTo>
                  <a:lnTo>
                    <a:pt x="16427" y="4615"/>
                  </a:lnTo>
                  <a:lnTo>
                    <a:pt x="15230" y="6185"/>
                  </a:lnTo>
                  <a:lnTo>
                    <a:pt x="13985" y="6923"/>
                  </a:lnTo>
                  <a:lnTo>
                    <a:pt x="12404" y="8492"/>
                  </a:lnTo>
                  <a:lnTo>
                    <a:pt x="11207" y="9231"/>
                  </a:lnTo>
                  <a:lnTo>
                    <a:pt x="10010" y="10800"/>
                  </a:lnTo>
                  <a:lnTo>
                    <a:pt x="8812" y="11538"/>
                  </a:lnTo>
                  <a:lnTo>
                    <a:pt x="7184" y="13108"/>
                  </a:lnTo>
                  <a:lnTo>
                    <a:pt x="5987" y="13846"/>
                  </a:lnTo>
                  <a:lnTo>
                    <a:pt x="4406" y="15415"/>
                  </a:lnTo>
                  <a:lnTo>
                    <a:pt x="3161" y="16985"/>
                  </a:lnTo>
                  <a:lnTo>
                    <a:pt x="1580" y="18462"/>
                  </a:lnTo>
                  <a:lnTo>
                    <a:pt x="0" y="20031"/>
                  </a:lnTo>
                  <a:lnTo>
                    <a:pt x="383" y="21600"/>
                  </a:lnTo>
                  <a:lnTo>
                    <a:pt x="1964" y="20031"/>
                  </a:lnTo>
                  <a:lnTo>
                    <a:pt x="3592" y="18462"/>
                  </a:lnTo>
                  <a:lnTo>
                    <a:pt x="4789" y="16985"/>
                  </a:lnTo>
                  <a:lnTo>
                    <a:pt x="6370" y="15415"/>
                  </a:lnTo>
                  <a:lnTo>
                    <a:pt x="7615" y="14677"/>
                  </a:lnTo>
                  <a:lnTo>
                    <a:pt x="8812" y="13108"/>
                  </a:lnTo>
                  <a:lnTo>
                    <a:pt x="10393" y="11538"/>
                  </a:lnTo>
                  <a:lnTo>
                    <a:pt x="11590" y="10800"/>
                  </a:lnTo>
                  <a:lnTo>
                    <a:pt x="12788" y="9969"/>
                  </a:lnTo>
                  <a:lnTo>
                    <a:pt x="13985" y="8492"/>
                  </a:lnTo>
                  <a:lnTo>
                    <a:pt x="15613" y="7662"/>
                  </a:lnTo>
                  <a:lnTo>
                    <a:pt x="16811" y="6185"/>
                  </a:lnTo>
                  <a:lnTo>
                    <a:pt x="18008" y="5354"/>
                  </a:lnTo>
                  <a:lnTo>
                    <a:pt x="19205" y="3785"/>
                  </a:lnTo>
                  <a:lnTo>
                    <a:pt x="20403" y="3046"/>
                  </a:lnTo>
                  <a:lnTo>
                    <a:pt x="21600" y="1477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Shape"/>
            <p:cNvSpPr/>
            <p:nvPr/>
          </p:nvSpPr>
          <p:spPr>
            <a:xfrm flipH="1">
              <a:off x="1372943" y="3102126"/>
              <a:ext cx="113891" cy="22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6" y="900"/>
                  </a:moveTo>
                  <a:lnTo>
                    <a:pt x="18231" y="2812"/>
                  </a:lnTo>
                  <a:lnTo>
                    <a:pt x="18231" y="5625"/>
                  </a:lnTo>
                  <a:lnTo>
                    <a:pt x="16646" y="8438"/>
                  </a:lnTo>
                  <a:lnTo>
                    <a:pt x="9908" y="14062"/>
                  </a:lnTo>
                  <a:lnTo>
                    <a:pt x="6738" y="15975"/>
                  </a:lnTo>
                  <a:lnTo>
                    <a:pt x="3369" y="18787"/>
                  </a:lnTo>
                  <a:lnTo>
                    <a:pt x="0" y="19800"/>
                  </a:lnTo>
                  <a:lnTo>
                    <a:pt x="1585" y="21600"/>
                  </a:lnTo>
                  <a:lnTo>
                    <a:pt x="4954" y="19800"/>
                  </a:lnTo>
                  <a:lnTo>
                    <a:pt x="9908" y="17887"/>
                  </a:lnTo>
                  <a:lnTo>
                    <a:pt x="16646" y="12262"/>
                  </a:lnTo>
                  <a:lnTo>
                    <a:pt x="20015" y="9337"/>
                  </a:lnTo>
                  <a:lnTo>
                    <a:pt x="21600" y="5625"/>
                  </a:lnTo>
                  <a:lnTo>
                    <a:pt x="21600" y="2812"/>
                  </a:lnTo>
                  <a:lnTo>
                    <a:pt x="20015" y="0"/>
                  </a:lnTo>
                  <a:lnTo>
                    <a:pt x="16646" y="9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Shape"/>
            <p:cNvSpPr/>
            <p:nvPr/>
          </p:nvSpPr>
          <p:spPr>
            <a:xfrm flipH="1">
              <a:off x="1381302" y="2739783"/>
              <a:ext cx="586167" cy="37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3"/>
                  </a:moveTo>
                  <a:lnTo>
                    <a:pt x="1617" y="2309"/>
                  </a:lnTo>
                  <a:lnTo>
                    <a:pt x="3196" y="3396"/>
                  </a:lnTo>
                  <a:lnTo>
                    <a:pt x="4505" y="4551"/>
                  </a:lnTo>
                  <a:lnTo>
                    <a:pt x="6122" y="5706"/>
                  </a:lnTo>
                  <a:lnTo>
                    <a:pt x="7393" y="6249"/>
                  </a:lnTo>
                  <a:lnTo>
                    <a:pt x="9010" y="7404"/>
                  </a:lnTo>
                  <a:lnTo>
                    <a:pt x="10319" y="8558"/>
                  </a:lnTo>
                  <a:lnTo>
                    <a:pt x="11897" y="9102"/>
                  </a:lnTo>
                  <a:lnTo>
                    <a:pt x="13206" y="10257"/>
                  </a:lnTo>
                  <a:lnTo>
                    <a:pt x="14477" y="11343"/>
                  </a:lnTo>
                  <a:lnTo>
                    <a:pt x="15478" y="12498"/>
                  </a:lnTo>
                  <a:lnTo>
                    <a:pt x="16749" y="14196"/>
                  </a:lnTo>
                  <a:lnTo>
                    <a:pt x="18019" y="15351"/>
                  </a:lnTo>
                  <a:lnTo>
                    <a:pt x="19020" y="17660"/>
                  </a:lnTo>
                  <a:lnTo>
                    <a:pt x="19983" y="19358"/>
                  </a:lnTo>
                  <a:lnTo>
                    <a:pt x="20945" y="21600"/>
                  </a:lnTo>
                  <a:lnTo>
                    <a:pt x="21600" y="21057"/>
                  </a:lnTo>
                  <a:lnTo>
                    <a:pt x="20599" y="18747"/>
                  </a:lnTo>
                  <a:lnTo>
                    <a:pt x="18366" y="14808"/>
                  </a:lnTo>
                  <a:lnTo>
                    <a:pt x="17057" y="13109"/>
                  </a:lnTo>
                  <a:lnTo>
                    <a:pt x="15786" y="11955"/>
                  </a:lnTo>
                  <a:lnTo>
                    <a:pt x="14824" y="10257"/>
                  </a:lnTo>
                  <a:lnTo>
                    <a:pt x="13206" y="9102"/>
                  </a:lnTo>
                  <a:lnTo>
                    <a:pt x="11897" y="7947"/>
                  </a:lnTo>
                  <a:lnTo>
                    <a:pt x="10627" y="7404"/>
                  </a:lnTo>
                  <a:lnTo>
                    <a:pt x="9356" y="6249"/>
                  </a:lnTo>
                  <a:lnTo>
                    <a:pt x="7739" y="5094"/>
                  </a:lnTo>
                  <a:lnTo>
                    <a:pt x="6430" y="4551"/>
                  </a:lnTo>
                  <a:lnTo>
                    <a:pt x="4813" y="3396"/>
                  </a:lnTo>
                  <a:lnTo>
                    <a:pt x="3196" y="2309"/>
                  </a:lnTo>
                  <a:lnTo>
                    <a:pt x="1617" y="1155"/>
                  </a:lnTo>
                  <a:lnTo>
                    <a:pt x="308" y="0"/>
                  </a:lnTo>
                  <a:lnTo>
                    <a:pt x="0" y="54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3" name="Shape"/>
            <p:cNvSpPr/>
            <p:nvPr/>
          </p:nvSpPr>
          <p:spPr>
            <a:xfrm flipH="1">
              <a:off x="1959108" y="2622898"/>
              <a:ext cx="157775" cy="126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00"/>
                  </a:moveTo>
                  <a:lnTo>
                    <a:pt x="2432" y="5000"/>
                  </a:lnTo>
                  <a:lnTo>
                    <a:pt x="4864" y="8200"/>
                  </a:lnTo>
                  <a:lnTo>
                    <a:pt x="15592" y="18400"/>
                  </a:lnTo>
                  <a:lnTo>
                    <a:pt x="18024" y="20000"/>
                  </a:lnTo>
                  <a:lnTo>
                    <a:pt x="19168" y="21600"/>
                  </a:lnTo>
                  <a:lnTo>
                    <a:pt x="20456" y="21600"/>
                  </a:lnTo>
                  <a:lnTo>
                    <a:pt x="21600" y="20000"/>
                  </a:lnTo>
                  <a:lnTo>
                    <a:pt x="19168" y="16600"/>
                  </a:lnTo>
                  <a:lnTo>
                    <a:pt x="16879" y="15000"/>
                  </a:lnTo>
                  <a:lnTo>
                    <a:pt x="13303" y="11600"/>
                  </a:lnTo>
                  <a:lnTo>
                    <a:pt x="9584" y="8200"/>
                  </a:lnTo>
                  <a:lnTo>
                    <a:pt x="7295" y="5000"/>
                  </a:lnTo>
                  <a:lnTo>
                    <a:pt x="3719" y="3200"/>
                  </a:lnTo>
                  <a:lnTo>
                    <a:pt x="1287" y="0"/>
                  </a:lnTo>
                  <a:lnTo>
                    <a:pt x="0" y="32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4" name="Shape"/>
            <p:cNvSpPr/>
            <p:nvPr/>
          </p:nvSpPr>
          <p:spPr>
            <a:xfrm flipH="1">
              <a:off x="2107479" y="2622898"/>
              <a:ext cx="244497" cy="14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77" y="21600"/>
                  </a:moveTo>
                  <a:lnTo>
                    <a:pt x="1477" y="20218"/>
                  </a:lnTo>
                  <a:lnTo>
                    <a:pt x="2308" y="20218"/>
                  </a:lnTo>
                  <a:lnTo>
                    <a:pt x="3046" y="17280"/>
                  </a:lnTo>
                  <a:lnTo>
                    <a:pt x="4615" y="15898"/>
                  </a:lnTo>
                  <a:lnTo>
                    <a:pt x="6092" y="14342"/>
                  </a:lnTo>
                  <a:lnTo>
                    <a:pt x="7662" y="11578"/>
                  </a:lnTo>
                  <a:lnTo>
                    <a:pt x="9231" y="10022"/>
                  </a:lnTo>
                  <a:lnTo>
                    <a:pt x="11538" y="8640"/>
                  </a:lnTo>
                  <a:lnTo>
                    <a:pt x="13108" y="7085"/>
                  </a:lnTo>
                  <a:lnTo>
                    <a:pt x="14677" y="5702"/>
                  </a:lnTo>
                  <a:lnTo>
                    <a:pt x="16154" y="4320"/>
                  </a:lnTo>
                  <a:lnTo>
                    <a:pt x="17723" y="2765"/>
                  </a:lnTo>
                  <a:lnTo>
                    <a:pt x="20769" y="2765"/>
                  </a:lnTo>
                  <a:lnTo>
                    <a:pt x="21600" y="0"/>
                  </a:lnTo>
                  <a:lnTo>
                    <a:pt x="19292" y="0"/>
                  </a:lnTo>
                  <a:lnTo>
                    <a:pt x="17723" y="1382"/>
                  </a:lnTo>
                  <a:lnTo>
                    <a:pt x="16154" y="1382"/>
                  </a:lnTo>
                  <a:lnTo>
                    <a:pt x="14677" y="2765"/>
                  </a:lnTo>
                  <a:lnTo>
                    <a:pt x="12277" y="4320"/>
                  </a:lnTo>
                  <a:lnTo>
                    <a:pt x="10800" y="5702"/>
                  </a:lnTo>
                  <a:lnTo>
                    <a:pt x="8492" y="7085"/>
                  </a:lnTo>
                  <a:lnTo>
                    <a:pt x="6923" y="10022"/>
                  </a:lnTo>
                  <a:lnTo>
                    <a:pt x="5354" y="11578"/>
                  </a:lnTo>
                  <a:lnTo>
                    <a:pt x="3785" y="12960"/>
                  </a:lnTo>
                  <a:lnTo>
                    <a:pt x="2308" y="15898"/>
                  </a:lnTo>
                  <a:lnTo>
                    <a:pt x="1477" y="17280"/>
                  </a:lnTo>
                  <a:lnTo>
                    <a:pt x="738" y="20218"/>
                  </a:lnTo>
                  <a:lnTo>
                    <a:pt x="0" y="21600"/>
                  </a:lnTo>
                  <a:lnTo>
                    <a:pt x="1477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5" name="Shape"/>
            <p:cNvSpPr/>
            <p:nvPr/>
          </p:nvSpPr>
          <p:spPr>
            <a:xfrm flipH="1">
              <a:off x="2159721" y="2202112"/>
              <a:ext cx="700056" cy="46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94" y="21600"/>
                  </a:moveTo>
                  <a:lnTo>
                    <a:pt x="20504" y="21600"/>
                  </a:lnTo>
                  <a:lnTo>
                    <a:pt x="19956" y="21169"/>
                  </a:lnTo>
                  <a:lnTo>
                    <a:pt x="17796" y="21169"/>
                  </a:lnTo>
                  <a:lnTo>
                    <a:pt x="16474" y="20738"/>
                  </a:lnTo>
                  <a:lnTo>
                    <a:pt x="15120" y="20738"/>
                  </a:lnTo>
                  <a:lnTo>
                    <a:pt x="13218" y="20253"/>
                  </a:lnTo>
                  <a:lnTo>
                    <a:pt x="11606" y="19822"/>
                  </a:lnTo>
                  <a:lnTo>
                    <a:pt x="9704" y="18907"/>
                  </a:lnTo>
                  <a:lnTo>
                    <a:pt x="8092" y="18476"/>
                  </a:lnTo>
                  <a:lnTo>
                    <a:pt x="4868" y="16644"/>
                  </a:lnTo>
                  <a:lnTo>
                    <a:pt x="3514" y="15783"/>
                  </a:lnTo>
                  <a:lnTo>
                    <a:pt x="2160" y="14436"/>
                  </a:lnTo>
                  <a:lnTo>
                    <a:pt x="1354" y="13035"/>
                  </a:lnTo>
                  <a:lnTo>
                    <a:pt x="806" y="11258"/>
                  </a:lnTo>
                  <a:lnTo>
                    <a:pt x="548" y="9911"/>
                  </a:lnTo>
                  <a:lnTo>
                    <a:pt x="258" y="8565"/>
                  </a:lnTo>
                  <a:lnTo>
                    <a:pt x="0" y="7218"/>
                  </a:lnTo>
                  <a:lnTo>
                    <a:pt x="0" y="5871"/>
                  </a:lnTo>
                  <a:lnTo>
                    <a:pt x="258" y="4471"/>
                  </a:lnTo>
                  <a:lnTo>
                    <a:pt x="258" y="3609"/>
                  </a:lnTo>
                  <a:lnTo>
                    <a:pt x="548" y="2693"/>
                  </a:lnTo>
                  <a:lnTo>
                    <a:pt x="806" y="1778"/>
                  </a:lnTo>
                  <a:lnTo>
                    <a:pt x="1354" y="1347"/>
                  </a:lnTo>
                  <a:lnTo>
                    <a:pt x="1612" y="862"/>
                  </a:lnTo>
                  <a:lnTo>
                    <a:pt x="2708" y="0"/>
                  </a:lnTo>
                  <a:lnTo>
                    <a:pt x="3772" y="0"/>
                  </a:lnTo>
                  <a:lnTo>
                    <a:pt x="4320" y="431"/>
                  </a:lnTo>
                  <a:lnTo>
                    <a:pt x="4578" y="862"/>
                  </a:lnTo>
                  <a:lnTo>
                    <a:pt x="5126" y="1347"/>
                  </a:lnTo>
                  <a:lnTo>
                    <a:pt x="5674" y="2262"/>
                  </a:lnTo>
                  <a:lnTo>
                    <a:pt x="6222" y="2693"/>
                  </a:lnTo>
                  <a:lnTo>
                    <a:pt x="7028" y="3609"/>
                  </a:lnTo>
                  <a:lnTo>
                    <a:pt x="7544" y="4040"/>
                  </a:lnTo>
                  <a:lnTo>
                    <a:pt x="8382" y="4956"/>
                  </a:lnTo>
                  <a:lnTo>
                    <a:pt x="9188" y="5871"/>
                  </a:lnTo>
                  <a:lnTo>
                    <a:pt x="10252" y="6302"/>
                  </a:lnTo>
                  <a:lnTo>
                    <a:pt x="11348" y="7218"/>
                  </a:lnTo>
                  <a:lnTo>
                    <a:pt x="12412" y="7649"/>
                  </a:lnTo>
                  <a:lnTo>
                    <a:pt x="13508" y="8080"/>
                  </a:lnTo>
                  <a:lnTo>
                    <a:pt x="15120" y="8565"/>
                  </a:lnTo>
                  <a:lnTo>
                    <a:pt x="16474" y="8996"/>
                  </a:lnTo>
                  <a:lnTo>
                    <a:pt x="18086" y="9426"/>
                  </a:lnTo>
                  <a:lnTo>
                    <a:pt x="21600" y="9426"/>
                  </a:lnTo>
                  <a:lnTo>
                    <a:pt x="21600" y="9911"/>
                  </a:lnTo>
                  <a:lnTo>
                    <a:pt x="21310" y="10342"/>
                  </a:lnTo>
                  <a:lnTo>
                    <a:pt x="21052" y="11258"/>
                  </a:lnTo>
                  <a:lnTo>
                    <a:pt x="21052" y="12174"/>
                  </a:lnTo>
                  <a:lnTo>
                    <a:pt x="20794" y="13035"/>
                  </a:lnTo>
                  <a:lnTo>
                    <a:pt x="20794" y="13951"/>
                  </a:lnTo>
                  <a:lnTo>
                    <a:pt x="20504" y="15298"/>
                  </a:lnTo>
                  <a:lnTo>
                    <a:pt x="20246" y="17560"/>
                  </a:lnTo>
                  <a:lnTo>
                    <a:pt x="20246" y="19392"/>
                  </a:lnTo>
                  <a:lnTo>
                    <a:pt x="20504" y="20738"/>
                  </a:lnTo>
                  <a:lnTo>
                    <a:pt x="20794" y="21600"/>
                  </a:lnTo>
                  <a:close/>
                </a:path>
              </a:pathLst>
            </a:custGeom>
            <a:solidFill>
              <a:srgbClr val="FFFF7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Shape"/>
            <p:cNvSpPr/>
            <p:nvPr/>
          </p:nvSpPr>
          <p:spPr>
            <a:xfrm flipH="1">
              <a:off x="2185843" y="2446402"/>
              <a:ext cx="656172" cy="23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0"/>
                  </a:moveTo>
                  <a:lnTo>
                    <a:pt x="585" y="3546"/>
                  </a:lnTo>
                  <a:lnTo>
                    <a:pt x="1720" y="7200"/>
                  </a:lnTo>
                  <a:lnTo>
                    <a:pt x="2855" y="9027"/>
                  </a:lnTo>
                  <a:lnTo>
                    <a:pt x="4609" y="11713"/>
                  </a:lnTo>
                  <a:lnTo>
                    <a:pt x="6054" y="13540"/>
                  </a:lnTo>
                  <a:lnTo>
                    <a:pt x="8048" y="15260"/>
                  </a:lnTo>
                  <a:lnTo>
                    <a:pt x="9768" y="16227"/>
                  </a:lnTo>
                  <a:lnTo>
                    <a:pt x="11797" y="17946"/>
                  </a:lnTo>
                  <a:lnTo>
                    <a:pt x="13517" y="18913"/>
                  </a:lnTo>
                  <a:lnTo>
                    <a:pt x="15237" y="19773"/>
                  </a:lnTo>
                  <a:lnTo>
                    <a:pt x="16991" y="19773"/>
                  </a:lnTo>
                  <a:lnTo>
                    <a:pt x="18401" y="20633"/>
                  </a:lnTo>
                  <a:lnTo>
                    <a:pt x="20706" y="20633"/>
                  </a:lnTo>
                  <a:lnTo>
                    <a:pt x="21290" y="21600"/>
                  </a:lnTo>
                  <a:lnTo>
                    <a:pt x="21600" y="20633"/>
                  </a:lnTo>
                  <a:lnTo>
                    <a:pt x="21600" y="19773"/>
                  </a:lnTo>
                  <a:lnTo>
                    <a:pt x="21290" y="18913"/>
                  </a:lnTo>
                  <a:lnTo>
                    <a:pt x="18401" y="18913"/>
                  </a:lnTo>
                  <a:lnTo>
                    <a:pt x="16991" y="17946"/>
                  </a:lnTo>
                  <a:lnTo>
                    <a:pt x="15546" y="17946"/>
                  </a:lnTo>
                  <a:lnTo>
                    <a:pt x="13517" y="17087"/>
                  </a:lnTo>
                  <a:lnTo>
                    <a:pt x="11797" y="16227"/>
                  </a:lnTo>
                  <a:lnTo>
                    <a:pt x="10078" y="14400"/>
                  </a:lnTo>
                  <a:lnTo>
                    <a:pt x="8048" y="13540"/>
                  </a:lnTo>
                  <a:lnTo>
                    <a:pt x="4609" y="9887"/>
                  </a:lnTo>
                  <a:lnTo>
                    <a:pt x="3164" y="8060"/>
                  </a:lnTo>
                  <a:lnTo>
                    <a:pt x="1995" y="5373"/>
                  </a:lnTo>
                  <a:lnTo>
                    <a:pt x="1135" y="2687"/>
                  </a:lnTo>
                  <a:lnTo>
                    <a:pt x="585" y="0"/>
                  </a:lnTo>
                  <a:lnTo>
                    <a:pt x="0" y="86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7" name="Shape"/>
            <p:cNvSpPr/>
            <p:nvPr/>
          </p:nvSpPr>
          <p:spPr>
            <a:xfrm flipH="1">
              <a:off x="2702003" y="2191592"/>
              <a:ext cx="166133" cy="26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5"/>
                  </a:moveTo>
                  <a:lnTo>
                    <a:pt x="19291" y="860"/>
                  </a:lnTo>
                  <a:lnTo>
                    <a:pt x="16981" y="0"/>
                  </a:lnTo>
                  <a:lnTo>
                    <a:pt x="12498" y="0"/>
                  </a:lnTo>
                  <a:lnTo>
                    <a:pt x="10189" y="860"/>
                  </a:lnTo>
                  <a:lnTo>
                    <a:pt x="7879" y="1625"/>
                  </a:lnTo>
                  <a:lnTo>
                    <a:pt x="5706" y="2389"/>
                  </a:lnTo>
                  <a:lnTo>
                    <a:pt x="2174" y="4874"/>
                  </a:lnTo>
                  <a:lnTo>
                    <a:pt x="1087" y="7264"/>
                  </a:lnTo>
                  <a:lnTo>
                    <a:pt x="1087" y="8793"/>
                  </a:lnTo>
                  <a:lnTo>
                    <a:pt x="0" y="11278"/>
                  </a:lnTo>
                  <a:lnTo>
                    <a:pt x="0" y="13667"/>
                  </a:lnTo>
                  <a:lnTo>
                    <a:pt x="2174" y="18446"/>
                  </a:lnTo>
                  <a:lnTo>
                    <a:pt x="3396" y="21600"/>
                  </a:lnTo>
                  <a:lnTo>
                    <a:pt x="5706" y="20835"/>
                  </a:lnTo>
                  <a:lnTo>
                    <a:pt x="4483" y="18446"/>
                  </a:lnTo>
                  <a:lnTo>
                    <a:pt x="3396" y="16057"/>
                  </a:lnTo>
                  <a:lnTo>
                    <a:pt x="2174" y="13667"/>
                  </a:lnTo>
                  <a:lnTo>
                    <a:pt x="2174" y="11278"/>
                  </a:lnTo>
                  <a:lnTo>
                    <a:pt x="3396" y="8793"/>
                  </a:lnTo>
                  <a:lnTo>
                    <a:pt x="3396" y="7264"/>
                  </a:lnTo>
                  <a:lnTo>
                    <a:pt x="4483" y="5639"/>
                  </a:lnTo>
                  <a:lnTo>
                    <a:pt x="5706" y="4874"/>
                  </a:lnTo>
                  <a:lnTo>
                    <a:pt x="6792" y="3250"/>
                  </a:lnTo>
                  <a:lnTo>
                    <a:pt x="9102" y="2389"/>
                  </a:lnTo>
                  <a:lnTo>
                    <a:pt x="10189" y="2389"/>
                  </a:lnTo>
                  <a:lnTo>
                    <a:pt x="12498" y="1625"/>
                  </a:lnTo>
                  <a:lnTo>
                    <a:pt x="15894" y="1625"/>
                  </a:lnTo>
                  <a:lnTo>
                    <a:pt x="18204" y="2389"/>
                  </a:lnTo>
                  <a:lnTo>
                    <a:pt x="20377" y="3250"/>
                  </a:lnTo>
                  <a:lnTo>
                    <a:pt x="21600" y="162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8" name="Shape"/>
            <p:cNvSpPr/>
            <p:nvPr/>
          </p:nvSpPr>
          <p:spPr>
            <a:xfrm flipH="1">
              <a:off x="2081358" y="2211463"/>
              <a:ext cx="630050" cy="20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00" y="21600"/>
                  </a:moveTo>
                  <a:lnTo>
                    <a:pt x="19200" y="19514"/>
                  </a:lnTo>
                  <a:lnTo>
                    <a:pt x="15009" y="19514"/>
                  </a:lnTo>
                  <a:lnTo>
                    <a:pt x="13218" y="18532"/>
                  </a:lnTo>
                  <a:lnTo>
                    <a:pt x="11713" y="17427"/>
                  </a:lnTo>
                  <a:lnTo>
                    <a:pt x="8704" y="15464"/>
                  </a:lnTo>
                  <a:lnTo>
                    <a:pt x="7522" y="14359"/>
                  </a:lnTo>
                  <a:lnTo>
                    <a:pt x="6304" y="12395"/>
                  </a:lnTo>
                  <a:lnTo>
                    <a:pt x="5409" y="11291"/>
                  </a:lnTo>
                  <a:lnTo>
                    <a:pt x="4513" y="9205"/>
                  </a:lnTo>
                  <a:lnTo>
                    <a:pt x="3618" y="8223"/>
                  </a:lnTo>
                  <a:lnTo>
                    <a:pt x="2722" y="6136"/>
                  </a:lnTo>
                  <a:lnTo>
                    <a:pt x="2113" y="4173"/>
                  </a:lnTo>
                  <a:lnTo>
                    <a:pt x="1504" y="3068"/>
                  </a:lnTo>
                  <a:lnTo>
                    <a:pt x="896" y="982"/>
                  </a:lnTo>
                  <a:lnTo>
                    <a:pt x="322" y="0"/>
                  </a:lnTo>
                  <a:lnTo>
                    <a:pt x="0" y="2086"/>
                  </a:lnTo>
                  <a:lnTo>
                    <a:pt x="609" y="3068"/>
                  </a:lnTo>
                  <a:lnTo>
                    <a:pt x="1218" y="4173"/>
                  </a:lnTo>
                  <a:lnTo>
                    <a:pt x="1827" y="6136"/>
                  </a:lnTo>
                  <a:lnTo>
                    <a:pt x="2400" y="8223"/>
                  </a:lnTo>
                  <a:lnTo>
                    <a:pt x="3296" y="9205"/>
                  </a:lnTo>
                  <a:lnTo>
                    <a:pt x="4227" y="11291"/>
                  </a:lnTo>
                  <a:lnTo>
                    <a:pt x="5122" y="13377"/>
                  </a:lnTo>
                  <a:lnTo>
                    <a:pt x="6018" y="14359"/>
                  </a:lnTo>
                  <a:lnTo>
                    <a:pt x="7200" y="16445"/>
                  </a:lnTo>
                  <a:lnTo>
                    <a:pt x="8704" y="17427"/>
                  </a:lnTo>
                  <a:lnTo>
                    <a:pt x="9922" y="18532"/>
                  </a:lnTo>
                  <a:lnTo>
                    <a:pt x="11391" y="19514"/>
                  </a:lnTo>
                  <a:lnTo>
                    <a:pt x="13218" y="20495"/>
                  </a:lnTo>
                  <a:lnTo>
                    <a:pt x="15009" y="21600"/>
                  </a:lnTo>
                  <a:lnTo>
                    <a:pt x="19200" y="21600"/>
                  </a:lnTo>
                  <a:lnTo>
                    <a:pt x="19200" y="19514"/>
                  </a:lnTo>
                  <a:lnTo>
                    <a:pt x="19200" y="21600"/>
                  </a:lnTo>
                  <a:lnTo>
                    <a:pt x="21600" y="20495"/>
                  </a:lnTo>
                  <a:lnTo>
                    <a:pt x="19200" y="19514"/>
                  </a:lnTo>
                  <a:lnTo>
                    <a:pt x="1920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9" name="Shape"/>
            <p:cNvSpPr/>
            <p:nvPr/>
          </p:nvSpPr>
          <p:spPr>
            <a:xfrm flipH="1">
              <a:off x="2151362" y="2397310"/>
              <a:ext cx="52244" cy="13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4" y="21600"/>
                  </a:moveTo>
                  <a:lnTo>
                    <a:pt x="7344" y="16985"/>
                  </a:lnTo>
                  <a:lnTo>
                    <a:pt x="10800" y="13846"/>
                  </a:lnTo>
                  <a:lnTo>
                    <a:pt x="14256" y="10892"/>
                  </a:lnTo>
                  <a:lnTo>
                    <a:pt x="14256" y="7754"/>
                  </a:lnTo>
                  <a:lnTo>
                    <a:pt x="18144" y="4615"/>
                  </a:lnTo>
                  <a:lnTo>
                    <a:pt x="18144" y="3138"/>
                  </a:lnTo>
                  <a:lnTo>
                    <a:pt x="21600" y="3138"/>
                  </a:lnTo>
                  <a:lnTo>
                    <a:pt x="21600" y="0"/>
                  </a:lnTo>
                  <a:lnTo>
                    <a:pt x="18144" y="0"/>
                  </a:lnTo>
                  <a:lnTo>
                    <a:pt x="14256" y="1477"/>
                  </a:lnTo>
                  <a:lnTo>
                    <a:pt x="10800" y="4615"/>
                  </a:lnTo>
                  <a:lnTo>
                    <a:pt x="7344" y="6277"/>
                  </a:lnTo>
                  <a:lnTo>
                    <a:pt x="7344" y="9231"/>
                  </a:lnTo>
                  <a:lnTo>
                    <a:pt x="3456" y="12369"/>
                  </a:lnTo>
                  <a:lnTo>
                    <a:pt x="3456" y="16985"/>
                  </a:lnTo>
                  <a:lnTo>
                    <a:pt x="0" y="21600"/>
                  </a:lnTo>
                  <a:lnTo>
                    <a:pt x="7344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0" name="Shape"/>
            <p:cNvSpPr/>
            <p:nvPr/>
          </p:nvSpPr>
          <p:spPr>
            <a:xfrm flipH="1">
              <a:off x="2185842" y="2534065"/>
              <a:ext cx="27168" cy="13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646"/>
                  </a:lnTo>
                  <a:lnTo>
                    <a:pt x="14123" y="14031"/>
                  </a:lnTo>
                  <a:lnTo>
                    <a:pt x="14123" y="7754"/>
                  </a:lnTo>
                  <a:lnTo>
                    <a:pt x="21600" y="0"/>
                  </a:lnTo>
                  <a:lnTo>
                    <a:pt x="7477" y="0"/>
                  </a:lnTo>
                  <a:lnTo>
                    <a:pt x="0" y="7754"/>
                  </a:lnTo>
                  <a:lnTo>
                    <a:pt x="0" y="14031"/>
                  </a:lnTo>
                  <a:lnTo>
                    <a:pt x="7477" y="20123"/>
                  </a:lnTo>
                  <a:lnTo>
                    <a:pt x="21600" y="21600"/>
                  </a:lnTo>
                  <a:lnTo>
                    <a:pt x="21600" y="2012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" name="Shape"/>
            <p:cNvSpPr/>
            <p:nvPr/>
          </p:nvSpPr>
          <p:spPr>
            <a:xfrm flipH="1">
              <a:off x="2143004" y="2406661"/>
              <a:ext cx="60603" cy="26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31" y="21600"/>
                  </a:moveTo>
                  <a:lnTo>
                    <a:pt x="2979" y="20071"/>
                  </a:lnTo>
                  <a:lnTo>
                    <a:pt x="0" y="17681"/>
                  </a:lnTo>
                  <a:lnTo>
                    <a:pt x="0" y="14432"/>
                  </a:lnTo>
                  <a:lnTo>
                    <a:pt x="2979" y="10418"/>
                  </a:lnTo>
                  <a:lnTo>
                    <a:pt x="6331" y="8028"/>
                  </a:lnTo>
                  <a:lnTo>
                    <a:pt x="6331" y="6404"/>
                  </a:lnTo>
                  <a:lnTo>
                    <a:pt x="9310" y="4874"/>
                  </a:lnTo>
                  <a:lnTo>
                    <a:pt x="9310" y="3250"/>
                  </a:lnTo>
                  <a:lnTo>
                    <a:pt x="12290" y="1625"/>
                  </a:lnTo>
                  <a:lnTo>
                    <a:pt x="15641" y="860"/>
                  </a:lnTo>
                  <a:lnTo>
                    <a:pt x="15641" y="0"/>
                  </a:lnTo>
                  <a:lnTo>
                    <a:pt x="18621" y="0"/>
                  </a:lnTo>
                  <a:lnTo>
                    <a:pt x="21600" y="860"/>
                  </a:lnTo>
                  <a:lnTo>
                    <a:pt x="21600" y="7264"/>
                  </a:lnTo>
                  <a:lnTo>
                    <a:pt x="18621" y="11278"/>
                  </a:lnTo>
                  <a:lnTo>
                    <a:pt x="18621" y="12807"/>
                  </a:lnTo>
                  <a:lnTo>
                    <a:pt x="15641" y="15292"/>
                  </a:lnTo>
                  <a:lnTo>
                    <a:pt x="15641" y="16821"/>
                  </a:lnTo>
                  <a:lnTo>
                    <a:pt x="12290" y="18446"/>
                  </a:lnTo>
                  <a:lnTo>
                    <a:pt x="9310" y="19211"/>
                  </a:lnTo>
                  <a:lnTo>
                    <a:pt x="9310" y="20835"/>
                  </a:lnTo>
                  <a:lnTo>
                    <a:pt x="6331" y="20835"/>
                  </a:lnTo>
                  <a:lnTo>
                    <a:pt x="6331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2" name="Shape"/>
            <p:cNvSpPr/>
            <p:nvPr/>
          </p:nvSpPr>
          <p:spPr>
            <a:xfrm flipH="1">
              <a:off x="2185842" y="2534065"/>
              <a:ext cx="27168" cy="13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77" y="0"/>
                  </a:moveTo>
                  <a:lnTo>
                    <a:pt x="0" y="7754"/>
                  </a:lnTo>
                  <a:lnTo>
                    <a:pt x="0" y="14031"/>
                  </a:lnTo>
                  <a:lnTo>
                    <a:pt x="7477" y="20123"/>
                  </a:lnTo>
                  <a:lnTo>
                    <a:pt x="21600" y="21600"/>
                  </a:lnTo>
                  <a:lnTo>
                    <a:pt x="21600" y="18646"/>
                  </a:lnTo>
                  <a:lnTo>
                    <a:pt x="14123" y="14031"/>
                  </a:lnTo>
                  <a:lnTo>
                    <a:pt x="14123" y="7754"/>
                  </a:lnTo>
                  <a:lnTo>
                    <a:pt x="21600" y="0"/>
                  </a:lnTo>
                  <a:lnTo>
                    <a:pt x="7477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3" name="Shape"/>
            <p:cNvSpPr/>
            <p:nvPr/>
          </p:nvSpPr>
          <p:spPr>
            <a:xfrm flipH="1">
              <a:off x="2151362" y="2397310"/>
              <a:ext cx="52244" cy="13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144" y="0"/>
                  </a:lnTo>
                  <a:lnTo>
                    <a:pt x="14256" y="1477"/>
                  </a:lnTo>
                  <a:lnTo>
                    <a:pt x="10800" y="4615"/>
                  </a:lnTo>
                  <a:lnTo>
                    <a:pt x="7344" y="6277"/>
                  </a:lnTo>
                  <a:lnTo>
                    <a:pt x="7344" y="9231"/>
                  </a:lnTo>
                  <a:lnTo>
                    <a:pt x="3456" y="12369"/>
                  </a:lnTo>
                  <a:lnTo>
                    <a:pt x="3456" y="16985"/>
                  </a:lnTo>
                  <a:lnTo>
                    <a:pt x="0" y="21600"/>
                  </a:lnTo>
                  <a:lnTo>
                    <a:pt x="7344" y="21600"/>
                  </a:lnTo>
                  <a:lnTo>
                    <a:pt x="7344" y="16985"/>
                  </a:lnTo>
                  <a:lnTo>
                    <a:pt x="10800" y="13846"/>
                  </a:lnTo>
                  <a:lnTo>
                    <a:pt x="14256" y="10892"/>
                  </a:lnTo>
                  <a:lnTo>
                    <a:pt x="14256" y="7754"/>
                  </a:lnTo>
                  <a:lnTo>
                    <a:pt x="18144" y="4615"/>
                  </a:lnTo>
                  <a:lnTo>
                    <a:pt x="18144" y="3138"/>
                  </a:lnTo>
                  <a:lnTo>
                    <a:pt x="21600" y="31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4" name="Shape"/>
            <p:cNvSpPr/>
            <p:nvPr/>
          </p:nvSpPr>
          <p:spPr>
            <a:xfrm flipH="1">
              <a:off x="2133600" y="2397310"/>
              <a:ext cx="26122" cy="14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24" y="21600"/>
                  </a:moveTo>
                  <a:lnTo>
                    <a:pt x="21600" y="14400"/>
                  </a:lnTo>
                  <a:lnTo>
                    <a:pt x="21600" y="2914"/>
                  </a:lnTo>
                  <a:lnTo>
                    <a:pt x="6912" y="0"/>
                  </a:lnTo>
                  <a:lnTo>
                    <a:pt x="6912" y="14400"/>
                  </a:lnTo>
                  <a:lnTo>
                    <a:pt x="0" y="21600"/>
                  </a:lnTo>
                  <a:lnTo>
                    <a:pt x="13824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5" name="Shape"/>
            <p:cNvSpPr/>
            <p:nvPr/>
          </p:nvSpPr>
          <p:spPr>
            <a:xfrm flipH="1">
              <a:off x="2143004" y="2544585"/>
              <a:ext cx="42840" cy="126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4215" y="21600"/>
                  </a:lnTo>
                  <a:lnTo>
                    <a:pt x="8429" y="20000"/>
                  </a:lnTo>
                  <a:lnTo>
                    <a:pt x="8429" y="18400"/>
                  </a:lnTo>
                  <a:lnTo>
                    <a:pt x="13171" y="15000"/>
                  </a:lnTo>
                  <a:lnTo>
                    <a:pt x="17385" y="11600"/>
                  </a:lnTo>
                  <a:lnTo>
                    <a:pt x="17385" y="8400"/>
                  </a:lnTo>
                  <a:lnTo>
                    <a:pt x="21600" y="3200"/>
                  </a:lnTo>
                  <a:lnTo>
                    <a:pt x="21600" y="0"/>
                  </a:lnTo>
                  <a:lnTo>
                    <a:pt x="13171" y="0"/>
                  </a:lnTo>
                  <a:lnTo>
                    <a:pt x="13171" y="3200"/>
                  </a:lnTo>
                  <a:lnTo>
                    <a:pt x="8429" y="8400"/>
                  </a:lnTo>
                  <a:lnTo>
                    <a:pt x="8429" y="11600"/>
                  </a:lnTo>
                  <a:lnTo>
                    <a:pt x="4215" y="15000"/>
                  </a:lnTo>
                  <a:lnTo>
                    <a:pt x="0" y="16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6" name="Shape"/>
            <p:cNvSpPr/>
            <p:nvPr/>
          </p:nvSpPr>
          <p:spPr>
            <a:xfrm flipH="1">
              <a:off x="1478474" y="2094578"/>
              <a:ext cx="725132" cy="68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739"/>
                  </a:moveTo>
                  <a:lnTo>
                    <a:pt x="4171" y="15739"/>
                  </a:lnTo>
                  <a:lnTo>
                    <a:pt x="4669" y="15408"/>
                  </a:lnTo>
                  <a:lnTo>
                    <a:pt x="5198" y="15408"/>
                  </a:lnTo>
                  <a:lnTo>
                    <a:pt x="5478" y="15739"/>
                  </a:lnTo>
                  <a:lnTo>
                    <a:pt x="8061" y="15739"/>
                  </a:lnTo>
                  <a:lnTo>
                    <a:pt x="8590" y="16034"/>
                  </a:lnTo>
                  <a:lnTo>
                    <a:pt x="9368" y="16329"/>
                  </a:lnTo>
                  <a:lnTo>
                    <a:pt x="9897" y="16661"/>
                  </a:lnTo>
                  <a:lnTo>
                    <a:pt x="10676" y="17251"/>
                  </a:lnTo>
                  <a:lnTo>
                    <a:pt x="13010" y="19130"/>
                  </a:lnTo>
                  <a:lnTo>
                    <a:pt x="13788" y="20052"/>
                  </a:lnTo>
                  <a:lnTo>
                    <a:pt x="14317" y="20347"/>
                  </a:lnTo>
                  <a:lnTo>
                    <a:pt x="15095" y="20973"/>
                  </a:lnTo>
                  <a:lnTo>
                    <a:pt x="15624" y="21268"/>
                  </a:lnTo>
                  <a:lnTo>
                    <a:pt x="16153" y="21600"/>
                  </a:lnTo>
                  <a:lnTo>
                    <a:pt x="16931" y="21600"/>
                  </a:lnTo>
                  <a:lnTo>
                    <a:pt x="17180" y="20973"/>
                  </a:lnTo>
                  <a:lnTo>
                    <a:pt x="17180" y="20347"/>
                  </a:lnTo>
                  <a:lnTo>
                    <a:pt x="16931" y="20052"/>
                  </a:lnTo>
                  <a:lnTo>
                    <a:pt x="16931" y="19425"/>
                  </a:lnTo>
                  <a:lnTo>
                    <a:pt x="16651" y="19130"/>
                  </a:lnTo>
                  <a:lnTo>
                    <a:pt x="16402" y="18799"/>
                  </a:lnTo>
                  <a:lnTo>
                    <a:pt x="15095" y="17251"/>
                  </a:lnTo>
                  <a:lnTo>
                    <a:pt x="14597" y="16956"/>
                  </a:lnTo>
                  <a:lnTo>
                    <a:pt x="14317" y="16956"/>
                  </a:lnTo>
                  <a:lnTo>
                    <a:pt x="14068" y="16661"/>
                  </a:lnTo>
                  <a:lnTo>
                    <a:pt x="13539" y="16329"/>
                  </a:lnTo>
                  <a:lnTo>
                    <a:pt x="13290" y="16034"/>
                  </a:lnTo>
                  <a:lnTo>
                    <a:pt x="12761" y="15739"/>
                  </a:lnTo>
                  <a:lnTo>
                    <a:pt x="12512" y="15408"/>
                  </a:lnTo>
                  <a:lnTo>
                    <a:pt x="11983" y="15113"/>
                  </a:lnTo>
                  <a:lnTo>
                    <a:pt x="12761" y="15739"/>
                  </a:lnTo>
                  <a:lnTo>
                    <a:pt x="13290" y="16034"/>
                  </a:lnTo>
                  <a:lnTo>
                    <a:pt x="13788" y="16661"/>
                  </a:lnTo>
                  <a:lnTo>
                    <a:pt x="14317" y="16956"/>
                  </a:lnTo>
                  <a:lnTo>
                    <a:pt x="15095" y="17582"/>
                  </a:lnTo>
                  <a:lnTo>
                    <a:pt x="16153" y="18172"/>
                  </a:lnTo>
                  <a:lnTo>
                    <a:pt x="16931" y="18504"/>
                  </a:lnTo>
                  <a:lnTo>
                    <a:pt x="19546" y="18504"/>
                  </a:lnTo>
                  <a:lnTo>
                    <a:pt x="19795" y="18172"/>
                  </a:lnTo>
                  <a:lnTo>
                    <a:pt x="20044" y="17877"/>
                  </a:lnTo>
                  <a:lnTo>
                    <a:pt x="20044" y="16661"/>
                  </a:lnTo>
                  <a:lnTo>
                    <a:pt x="19546" y="15408"/>
                  </a:lnTo>
                  <a:lnTo>
                    <a:pt x="19266" y="15113"/>
                  </a:lnTo>
                  <a:lnTo>
                    <a:pt x="18737" y="14781"/>
                  </a:lnTo>
                  <a:lnTo>
                    <a:pt x="18488" y="14486"/>
                  </a:lnTo>
                  <a:lnTo>
                    <a:pt x="17959" y="14191"/>
                  </a:lnTo>
                  <a:lnTo>
                    <a:pt x="17461" y="13859"/>
                  </a:lnTo>
                  <a:lnTo>
                    <a:pt x="16931" y="13565"/>
                  </a:lnTo>
                  <a:lnTo>
                    <a:pt x="16402" y="13565"/>
                  </a:lnTo>
                  <a:lnTo>
                    <a:pt x="15873" y="13270"/>
                  </a:lnTo>
                  <a:lnTo>
                    <a:pt x="15375" y="12938"/>
                  </a:lnTo>
                  <a:lnTo>
                    <a:pt x="14846" y="12938"/>
                  </a:lnTo>
                  <a:lnTo>
                    <a:pt x="14317" y="12643"/>
                  </a:lnTo>
                  <a:lnTo>
                    <a:pt x="13788" y="12643"/>
                  </a:lnTo>
                  <a:lnTo>
                    <a:pt x="13290" y="12311"/>
                  </a:lnTo>
                  <a:lnTo>
                    <a:pt x="13788" y="12643"/>
                  </a:lnTo>
                  <a:lnTo>
                    <a:pt x="14846" y="12643"/>
                  </a:lnTo>
                  <a:lnTo>
                    <a:pt x="15375" y="12938"/>
                  </a:lnTo>
                  <a:lnTo>
                    <a:pt x="16931" y="12938"/>
                  </a:lnTo>
                  <a:lnTo>
                    <a:pt x="17710" y="13270"/>
                  </a:lnTo>
                  <a:lnTo>
                    <a:pt x="18239" y="13270"/>
                  </a:lnTo>
                  <a:lnTo>
                    <a:pt x="18737" y="12938"/>
                  </a:lnTo>
                  <a:lnTo>
                    <a:pt x="19546" y="12938"/>
                  </a:lnTo>
                  <a:lnTo>
                    <a:pt x="20044" y="12643"/>
                  </a:lnTo>
                  <a:lnTo>
                    <a:pt x="20573" y="12311"/>
                  </a:lnTo>
                  <a:lnTo>
                    <a:pt x="21102" y="12016"/>
                  </a:lnTo>
                  <a:lnTo>
                    <a:pt x="21351" y="11722"/>
                  </a:lnTo>
                  <a:lnTo>
                    <a:pt x="21600" y="11722"/>
                  </a:lnTo>
                  <a:lnTo>
                    <a:pt x="21600" y="11390"/>
                  </a:lnTo>
                  <a:lnTo>
                    <a:pt x="21351" y="11095"/>
                  </a:lnTo>
                  <a:lnTo>
                    <a:pt x="21351" y="10800"/>
                  </a:lnTo>
                  <a:lnTo>
                    <a:pt x="21102" y="10468"/>
                  </a:lnTo>
                  <a:lnTo>
                    <a:pt x="20822" y="10173"/>
                  </a:lnTo>
                  <a:lnTo>
                    <a:pt x="20573" y="9842"/>
                  </a:lnTo>
                  <a:lnTo>
                    <a:pt x="20324" y="9842"/>
                  </a:lnTo>
                  <a:lnTo>
                    <a:pt x="19795" y="9547"/>
                  </a:lnTo>
                  <a:lnTo>
                    <a:pt x="19266" y="9547"/>
                  </a:lnTo>
                  <a:lnTo>
                    <a:pt x="19017" y="9252"/>
                  </a:lnTo>
                  <a:lnTo>
                    <a:pt x="17461" y="9252"/>
                  </a:lnTo>
                  <a:lnTo>
                    <a:pt x="16931" y="8920"/>
                  </a:lnTo>
                  <a:lnTo>
                    <a:pt x="14068" y="8920"/>
                  </a:lnTo>
                  <a:lnTo>
                    <a:pt x="13539" y="8625"/>
                  </a:lnTo>
                  <a:lnTo>
                    <a:pt x="13010" y="8625"/>
                  </a:lnTo>
                  <a:lnTo>
                    <a:pt x="12512" y="8330"/>
                  </a:lnTo>
                  <a:lnTo>
                    <a:pt x="11703" y="7704"/>
                  </a:lnTo>
                  <a:lnTo>
                    <a:pt x="11205" y="7077"/>
                  </a:lnTo>
                  <a:lnTo>
                    <a:pt x="10676" y="5861"/>
                  </a:lnTo>
                  <a:lnTo>
                    <a:pt x="10427" y="4939"/>
                  </a:lnTo>
                  <a:lnTo>
                    <a:pt x="10427" y="3686"/>
                  </a:lnTo>
                  <a:lnTo>
                    <a:pt x="10146" y="2470"/>
                  </a:lnTo>
                  <a:lnTo>
                    <a:pt x="9617" y="1216"/>
                  </a:lnTo>
                  <a:lnTo>
                    <a:pt x="9119" y="295"/>
                  </a:lnTo>
                  <a:lnTo>
                    <a:pt x="8839" y="295"/>
                  </a:lnTo>
                  <a:lnTo>
                    <a:pt x="8341" y="0"/>
                  </a:lnTo>
                  <a:lnTo>
                    <a:pt x="8061" y="0"/>
                  </a:lnTo>
                  <a:lnTo>
                    <a:pt x="7563" y="295"/>
                  </a:lnTo>
                  <a:lnTo>
                    <a:pt x="7283" y="590"/>
                  </a:lnTo>
                  <a:lnTo>
                    <a:pt x="7034" y="922"/>
                  </a:lnTo>
                  <a:lnTo>
                    <a:pt x="6754" y="1511"/>
                  </a:lnTo>
                  <a:lnTo>
                    <a:pt x="6754" y="2138"/>
                  </a:lnTo>
                  <a:lnTo>
                    <a:pt x="6505" y="3391"/>
                  </a:lnTo>
                  <a:lnTo>
                    <a:pt x="6754" y="4939"/>
                  </a:lnTo>
                  <a:lnTo>
                    <a:pt x="7034" y="6451"/>
                  </a:lnTo>
                  <a:lnTo>
                    <a:pt x="7283" y="7999"/>
                  </a:lnTo>
                  <a:lnTo>
                    <a:pt x="7563" y="9252"/>
                  </a:lnTo>
                  <a:lnTo>
                    <a:pt x="7283" y="10173"/>
                  </a:lnTo>
                  <a:lnTo>
                    <a:pt x="6754" y="11095"/>
                  </a:lnTo>
                  <a:lnTo>
                    <a:pt x="5976" y="11722"/>
                  </a:lnTo>
                  <a:lnTo>
                    <a:pt x="5727" y="12016"/>
                  </a:lnTo>
                  <a:lnTo>
                    <a:pt x="4949" y="12016"/>
                  </a:lnTo>
                  <a:lnTo>
                    <a:pt x="4669" y="12311"/>
                  </a:lnTo>
                  <a:lnTo>
                    <a:pt x="1556" y="12311"/>
                  </a:lnTo>
                  <a:lnTo>
                    <a:pt x="1307" y="12016"/>
                  </a:lnTo>
                  <a:lnTo>
                    <a:pt x="529" y="12016"/>
                  </a:lnTo>
                  <a:lnTo>
                    <a:pt x="529" y="12311"/>
                  </a:lnTo>
                  <a:lnTo>
                    <a:pt x="249" y="13270"/>
                  </a:lnTo>
                  <a:lnTo>
                    <a:pt x="249" y="14486"/>
                  </a:lnTo>
                  <a:lnTo>
                    <a:pt x="0" y="15739"/>
                  </a:lnTo>
                  <a:close/>
                </a:path>
              </a:pathLst>
            </a:custGeom>
            <a:solidFill>
              <a:srgbClr val="FFBF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7" name="Shape"/>
            <p:cNvSpPr/>
            <p:nvPr/>
          </p:nvSpPr>
          <p:spPr>
            <a:xfrm flipH="1">
              <a:off x="1932987" y="2573806"/>
              <a:ext cx="270619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912"/>
                  </a:moveTo>
                  <a:lnTo>
                    <a:pt x="14678" y="6912"/>
                  </a:lnTo>
                  <a:lnTo>
                    <a:pt x="13927" y="0"/>
                  </a:lnTo>
                  <a:lnTo>
                    <a:pt x="12510" y="0"/>
                  </a:lnTo>
                  <a:lnTo>
                    <a:pt x="11175" y="6912"/>
                  </a:lnTo>
                  <a:lnTo>
                    <a:pt x="0" y="69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91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8" name="Shape"/>
            <p:cNvSpPr/>
            <p:nvPr/>
          </p:nvSpPr>
          <p:spPr>
            <a:xfrm flipH="1">
              <a:off x="1617440" y="2583157"/>
              <a:ext cx="315548" cy="20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4" y="17427"/>
                  </a:moveTo>
                  <a:lnTo>
                    <a:pt x="20384" y="16445"/>
                  </a:lnTo>
                  <a:lnTo>
                    <a:pt x="20384" y="18532"/>
                  </a:lnTo>
                  <a:lnTo>
                    <a:pt x="19740" y="19514"/>
                  </a:lnTo>
                  <a:lnTo>
                    <a:pt x="18596" y="19514"/>
                  </a:lnTo>
                  <a:lnTo>
                    <a:pt x="17952" y="18532"/>
                  </a:lnTo>
                  <a:lnTo>
                    <a:pt x="16164" y="17427"/>
                  </a:lnTo>
                  <a:lnTo>
                    <a:pt x="15020" y="16445"/>
                  </a:lnTo>
                  <a:lnTo>
                    <a:pt x="13160" y="14359"/>
                  </a:lnTo>
                  <a:lnTo>
                    <a:pt x="11372" y="12395"/>
                  </a:lnTo>
                  <a:lnTo>
                    <a:pt x="10228" y="9205"/>
                  </a:lnTo>
                  <a:lnTo>
                    <a:pt x="8368" y="7241"/>
                  </a:lnTo>
                  <a:lnTo>
                    <a:pt x="4792" y="3068"/>
                  </a:lnTo>
                  <a:lnTo>
                    <a:pt x="1216" y="1105"/>
                  </a:lnTo>
                  <a:lnTo>
                    <a:pt x="0" y="0"/>
                  </a:lnTo>
                  <a:lnTo>
                    <a:pt x="0" y="2086"/>
                  </a:lnTo>
                  <a:lnTo>
                    <a:pt x="1216" y="3068"/>
                  </a:lnTo>
                  <a:lnTo>
                    <a:pt x="2432" y="4173"/>
                  </a:lnTo>
                  <a:lnTo>
                    <a:pt x="4220" y="5155"/>
                  </a:lnTo>
                  <a:lnTo>
                    <a:pt x="6008" y="7241"/>
                  </a:lnTo>
                  <a:lnTo>
                    <a:pt x="7796" y="9205"/>
                  </a:lnTo>
                  <a:lnTo>
                    <a:pt x="9012" y="11291"/>
                  </a:lnTo>
                  <a:lnTo>
                    <a:pt x="12588" y="15464"/>
                  </a:lnTo>
                  <a:lnTo>
                    <a:pt x="14376" y="17427"/>
                  </a:lnTo>
                  <a:lnTo>
                    <a:pt x="15592" y="19514"/>
                  </a:lnTo>
                  <a:lnTo>
                    <a:pt x="17380" y="20618"/>
                  </a:lnTo>
                  <a:lnTo>
                    <a:pt x="18596" y="21600"/>
                  </a:lnTo>
                  <a:lnTo>
                    <a:pt x="19740" y="21600"/>
                  </a:lnTo>
                  <a:lnTo>
                    <a:pt x="20956" y="20618"/>
                  </a:lnTo>
                  <a:lnTo>
                    <a:pt x="21600" y="19514"/>
                  </a:lnTo>
                  <a:lnTo>
                    <a:pt x="21600" y="16445"/>
                  </a:lnTo>
                  <a:lnTo>
                    <a:pt x="20384" y="1742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9" name="Shape"/>
            <p:cNvSpPr/>
            <p:nvPr/>
          </p:nvSpPr>
          <p:spPr>
            <a:xfrm flipH="1">
              <a:off x="1617440" y="2563286"/>
              <a:ext cx="183896" cy="18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0"/>
                  </a:moveTo>
                  <a:lnTo>
                    <a:pt x="0" y="2309"/>
                  </a:lnTo>
                  <a:lnTo>
                    <a:pt x="982" y="3532"/>
                  </a:lnTo>
                  <a:lnTo>
                    <a:pt x="3068" y="4619"/>
                  </a:lnTo>
                  <a:lnTo>
                    <a:pt x="4050" y="5706"/>
                  </a:lnTo>
                  <a:lnTo>
                    <a:pt x="6136" y="6928"/>
                  </a:lnTo>
                  <a:lnTo>
                    <a:pt x="7118" y="6928"/>
                  </a:lnTo>
                  <a:lnTo>
                    <a:pt x="9205" y="8015"/>
                  </a:lnTo>
                  <a:lnTo>
                    <a:pt x="10309" y="9102"/>
                  </a:lnTo>
                  <a:lnTo>
                    <a:pt x="11291" y="10325"/>
                  </a:lnTo>
                  <a:lnTo>
                    <a:pt x="13377" y="11411"/>
                  </a:lnTo>
                  <a:lnTo>
                    <a:pt x="14359" y="12498"/>
                  </a:lnTo>
                  <a:lnTo>
                    <a:pt x="15341" y="13721"/>
                  </a:lnTo>
                  <a:lnTo>
                    <a:pt x="16445" y="14808"/>
                  </a:lnTo>
                  <a:lnTo>
                    <a:pt x="17427" y="17117"/>
                  </a:lnTo>
                  <a:lnTo>
                    <a:pt x="19514" y="19426"/>
                  </a:lnTo>
                  <a:lnTo>
                    <a:pt x="19514" y="21600"/>
                  </a:lnTo>
                  <a:lnTo>
                    <a:pt x="21600" y="20513"/>
                  </a:lnTo>
                  <a:lnTo>
                    <a:pt x="20495" y="18204"/>
                  </a:lnTo>
                  <a:lnTo>
                    <a:pt x="20495" y="17117"/>
                  </a:lnTo>
                  <a:lnTo>
                    <a:pt x="19514" y="14808"/>
                  </a:lnTo>
                  <a:lnTo>
                    <a:pt x="17427" y="13721"/>
                  </a:lnTo>
                  <a:lnTo>
                    <a:pt x="16445" y="12498"/>
                  </a:lnTo>
                  <a:lnTo>
                    <a:pt x="15341" y="11411"/>
                  </a:lnTo>
                  <a:lnTo>
                    <a:pt x="14359" y="10325"/>
                  </a:lnTo>
                  <a:lnTo>
                    <a:pt x="12273" y="9102"/>
                  </a:lnTo>
                  <a:lnTo>
                    <a:pt x="10309" y="6928"/>
                  </a:lnTo>
                  <a:lnTo>
                    <a:pt x="8223" y="5706"/>
                  </a:lnTo>
                  <a:lnTo>
                    <a:pt x="7118" y="4619"/>
                  </a:lnTo>
                  <a:lnTo>
                    <a:pt x="5155" y="3532"/>
                  </a:lnTo>
                  <a:lnTo>
                    <a:pt x="4050" y="2309"/>
                  </a:lnTo>
                  <a:lnTo>
                    <a:pt x="2086" y="1223"/>
                  </a:lnTo>
                  <a:lnTo>
                    <a:pt x="982" y="1223"/>
                  </a:lnTo>
                  <a:lnTo>
                    <a:pt x="0" y="230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Shape"/>
            <p:cNvSpPr/>
            <p:nvPr/>
          </p:nvSpPr>
          <p:spPr>
            <a:xfrm flipH="1">
              <a:off x="1635203" y="2563286"/>
              <a:ext cx="166133" cy="12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8231"/>
                  </a:moveTo>
                  <a:lnTo>
                    <a:pt x="18204" y="16646"/>
                  </a:lnTo>
                  <a:lnTo>
                    <a:pt x="15894" y="15061"/>
                  </a:lnTo>
                  <a:lnTo>
                    <a:pt x="13585" y="13277"/>
                  </a:lnTo>
                  <a:lnTo>
                    <a:pt x="11411" y="10106"/>
                  </a:lnTo>
                  <a:lnTo>
                    <a:pt x="9102" y="8323"/>
                  </a:lnTo>
                  <a:lnTo>
                    <a:pt x="6792" y="5152"/>
                  </a:lnTo>
                  <a:lnTo>
                    <a:pt x="3396" y="3369"/>
                  </a:lnTo>
                  <a:lnTo>
                    <a:pt x="1087" y="0"/>
                  </a:lnTo>
                  <a:lnTo>
                    <a:pt x="0" y="3369"/>
                  </a:lnTo>
                  <a:lnTo>
                    <a:pt x="2309" y="6738"/>
                  </a:lnTo>
                  <a:lnTo>
                    <a:pt x="4483" y="8323"/>
                  </a:lnTo>
                  <a:lnTo>
                    <a:pt x="7879" y="11692"/>
                  </a:lnTo>
                  <a:lnTo>
                    <a:pt x="10189" y="13277"/>
                  </a:lnTo>
                  <a:lnTo>
                    <a:pt x="12498" y="16646"/>
                  </a:lnTo>
                  <a:lnTo>
                    <a:pt x="14808" y="18231"/>
                  </a:lnTo>
                  <a:lnTo>
                    <a:pt x="18204" y="20015"/>
                  </a:lnTo>
                  <a:lnTo>
                    <a:pt x="21600" y="21600"/>
                  </a:lnTo>
                  <a:lnTo>
                    <a:pt x="21600" y="18231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1" name="Shape"/>
            <p:cNvSpPr/>
            <p:nvPr/>
          </p:nvSpPr>
          <p:spPr>
            <a:xfrm flipH="1">
              <a:off x="1521313" y="2641600"/>
              <a:ext cx="113891" cy="4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31" y="0"/>
                  </a:moveTo>
                  <a:lnTo>
                    <a:pt x="18231" y="4629"/>
                  </a:lnTo>
                  <a:lnTo>
                    <a:pt x="16646" y="8743"/>
                  </a:lnTo>
                  <a:lnTo>
                    <a:pt x="14862" y="12857"/>
                  </a:lnTo>
                  <a:lnTo>
                    <a:pt x="0" y="12857"/>
                  </a:lnTo>
                  <a:lnTo>
                    <a:pt x="0" y="21600"/>
                  </a:lnTo>
                  <a:lnTo>
                    <a:pt x="16646" y="21600"/>
                  </a:lnTo>
                  <a:lnTo>
                    <a:pt x="19817" y="17486"/>
                  </a:lnTo>
                  <a:lnTo>
                    <a:pt x="21600" y="8743"/>
                  </a:lnTo>
                  <a:lnTo>
                    <a:pt x="21600" y="0"/>
                  </a:lnTo>
                  <a:lnTo>
                    <a:pt x="1823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2" name="Shape"/>
            <p:cNvSpPr/>
            <p:nvPr/>
          </p:nvSpPr>
          <p:spPr>
            <a:xfrm flipH="1">
              <a:off x="1521313" y="2475623"/>
              <a:ext cx="236139" cy="16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586"/>
                  </a:lnTo>
                  <a:lnTo>
                    <a:pt x="1529" y="3803"/>
                  </a:lnTo>
                  <a:lnTo>
                    <a:pt x="3154" y="3803"/>
                  </a:lnTo>
                  <a:lnTo>
                    <a:pt x="4779" y="5172"/>
                  </a:lnTo>
                  <a:lnTo>
                    <a:pt x="6404" y="5172"/>
                  </a:lnTo>
                  <a:lnTo>
                    <a:pt x="7933" y="6389"/>
                  </a:lnTo>
                  <a:lnTo>
                    <a:pt x="9558" y="7606"/>
                  </a:lnTo>
                  <a:lnTo>
                    <a:pt x="11182" y="7606"/>
                  </a:lnTo>
                  <a:lnTo>
                    <a:pt x="12807" y="8975"/>
                  </a:lnTo>
                  <a:lnTo>
                    <a:pt x="13572" y="10192"/>
                  </a:lnTo>
                  <a:lnTo>
                    <a:pt x="15196" y="11408"/>
                  </a:lnTo>
                  <a:lnTo>
                    <a:pt x="16726" y="12777"/>
                  </a:lnTo>
                  <a:lnTo>
                    <a:pt x="17586" y="13994"/>
                  </a:lnTo>
                  <a:lnTo>
                    <a:pt x="18350" y="15363"/>
                  </a:lnTo>
                  <a:lnTo>
                    <a:pt x="19211" y="17797"/>
                  </a:lnTo>
                  <a:lnTo>
                    <a:pt x="19975" y="19166"/>
                  </a:lnTo>
                  <a:lnTo>
                    <a:pt x="19975" y="21600"/>
                  </a:lnTo>
                  <a:lnTo>
                    <a:pt x="21600" y="21600"/>
                  </a:lnTo>
                  <a:lnTo>
                    <a:pt x="20740" y="19166"/>
                  </a:lnTo>
                  <a:lnTo>
                    <a:pt x="20740" y="16580"/>
                  </a:lnTo>
                  <a:lnTo>
                    <a:pt x="19975" y="13994"/>
                  </a:lnTo>
                  <a:lnTo>
                    <a:pt x="17586" y="10192"/>
                  </a:lnTo>
                  <a:lnTo>
                    <a:pt x="15961" y="8975"/>
                  </a:lnTo>
                  <a:lnTo>
                    <a:pt x="14336" y="7606"/>
                  </a:lnTo>
                  <a:lnTo>
                    <a:pt x="12807" y="6389"/>
                  </a:lnTo>
                  <a:lnTo>
                    <a:pt x="11182" y="5172"/>
                  </a:lnTo>
                  <a:lnTo>
                    <a:pt x="9558" y="5172"/>
                  </a:lnTo>
                  <a:lnTo>
                    <a:pt x="7933" y="3803"/>
                  </a:lnTo>
                  <a:lnTo>
                    <a:pt x="6404" y="2586"/>
                  </a:lnTo>
                  <a:lnTo>
                    <a:pt x="4779" y="2586"/>
                  </a:lnTo>
                  <a:lnTo>
                    <a:pt x="3154" y="1217"/>
                  </a:lnTo>
                  <a:lnTo>
                    <a:pt x="1529" y="1217"/>
                  </a:lnTo>
                  <a:lnTo>
                    <a:pt x="0" y="0"/>
                  </a:lnTo>
                  <a:lnTo>
                    <a:pt x="0" y="2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3" name="Shape"/>
            <p:cNvSpPr/>
            <p:nvPr/>
          </p:nvSpPr>
          <p:spPr>
            <a:xfrm flipH="1">
              <a:off x="1478474" y="2455752"/>
              <a:ext cx="278978" cy="6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3" y="0"/>
                  </a:moveTo>
                  <a:lnTo>
                    <a:pt x="19578" y="3295"/>
                  </a:lnTo>
                  <a:lnTo>
                    <a:pt x="18930" y="9153"/>
                  </a:lnTo>
                  <a:lnTo>
                    <a:pt x="17555" y="9153"/>
                  </a:lnTo>
                  <a:lnTo>
                    <a:pt x="16261" y="12447"/>
                  </a:lnTo>
                  <a:lnTo>
                    <a:pt x="5420" y="12447"/>
                  </a:lnTo>
                  <a:lnTo>
                    <a:pt x="4045" y="9153"/>
                  </a:lnTo>
                  <a:lnTo>
                    <a:pt x="1294" y="9153"/>
                  </a:lnTo>
                  <a:lnTo>
                    <a:pt x="0" y="6224"/>
                  </a:lnTo>
                  <a:lnTo>
                    <a:pt x="0" y="12447"/>
                  </a:lnTo>
                  <a:lnTo>
                    <a:pt x="1294" y="15376"/>
                  </a:lnTo>
                  <a:lnTo>
                    <a:pt x="4045" y="15376"/>
                  </a:lnTo>
                  <a:lnTo>
                    <a:pt x="5420" y="18671"/>
                  </a:lnTo>
                  <a:lnTo>
                    <a:pt x="9465" y="18671"/>
                  </a:lnTo>
                  <a:lnTo>
                    <a:pt x="11488" y="21600"/>
                  </a:lnTo>
                  <a:lnTo>
                    <a:pt x="12863" y="21600"/>
                  </a:lnTo>
                  <a:lnTo>
                    <a:pt x="14157" y="18671"/>
                  </a:lnTo>
                  <a:lnTo>
                    <a:pt x="16908" y="18671"/>
                  </a:lnTo>
                  <a:lnTo>
                    <a:pt x="18283" y="15376"/>
                  </a:lnTo>
                  <a:lnTo>
                    <a:pt x="19578" y="12447"/>
                  </a:lnTo>
                  <a:lnTo>
                    <a:pt x="20306" y="9153"/>
                  </a:lnTo>
                  <a:lnTo>
                    <a:pt x="21600" y="6224"/>
                  </a:lnTo>
                  <a:lnTo>
                    <a:pt x="2095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4" name="Shape"/>
            <p:cNvSpPr/>
            <p:nvPr/>
          </p:nvSpPr>
          <p:spPr>
            <a:xfrm flipH="1">
              <a:off x="1469071" y="2397310"/>
              <a:ext cx="52244" cy="7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81"/>
                  </a:moveTo>
                  <a:lnTo>
                    <a:pt x="3456" y="5481"/>
                  </a:lnTo>
                  <a:lnTo>
                    <a:pt x="10800" y="10961"/>
                  </a:lnTo>
                  <a:lnTo>
                    <a:pt x="10800" y="13540"/>
                  </a:lnTo>
                  <a:lnTo>
                    <a:pt x="14256" y="16119"/>
                  </a:lnTo>
                  <a:lnTo>
                    <a:pt x="17712" y="21600"/>
                  </a:lnTo>
                  <a:lnTo>
                    <a:pt x="21600" y="19021"/>
                  </a:lnTo>
                  <a:lnTo>
                    <a:pt x="21600" y="16119"/>
                  </a:lnTo>
                  <a:lnTo>
                    <a:pt x="17712" y="10961"/>
                  </a:lnTo>
                  <a:lnTo>
                    <a:pt x="17712" y="8060"/>
                  </a:lnTo>
                  <a:lnTo>
                    <a:pt x="14256" y="5481"/>
                  </a:lnTo>
                  <a:lnTo>
                    <a:pt x="10800" y="2579"/>
                  </a:lnTo>
                  <a:lnTo>
                    <a:pt x="6912" y="0"/>
                  </a:lnTo>
                  <a:lnTo>
                    <a:pt x="0" y="0"/>
                  </a:lnTo>
                  <a:lnTo>
                    <a:pt x="0" y="5481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Shape"/>
            <p:cNvSpPr/>
            <p:nvPr/>
          </p:nvSpPr>
          <p:spPr>
            <a:xfrm flipH="1">
              <a:off x="1521313" y="2348218"/>
              <a:ext cx="262261" cy="6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224"/>
                  </a:moveTo>
                  <a:lnTo>
                    <a:pt x="1377" y="9153"/>
                  </a:lnTo>
                  <a:lnTo>
                    <a:pt x="2840" y="9153"/>
                  </a:lnTo>
                  <a:lnTo>
                    <a:pt x="3528" y="12447"/>
                  </a:lnTo>
                  <a:lnTo>
                    <a:pt x="9294" y="12447"/>
                  </a:lnTo>
                  <a:lnTo>
                    <a:pt x="10757" y="15376"/>
                  </a:lnTo>
                  <a:lnTo>
                    <a:pt x="17986" y="15376"/>
                  </a:lnTo>
                  <a:lnTo>
                    <a:pt x="18674" y="18305"/>
                  </a:lnTo>
                  <a:lnTo>
                    <a:pt x="20137" y="18305"/>
                  </a:lnTo>
                  <a:lnTo>
                    <a:pt x="21600" y="21600"/>
                  </a:lnTo>
                  <a:lnTo>
                    <a:pt x="21600" y="15376"/>
                  </a:lnTo>
                  <a:lnTo>
                    <a:pt x="20825" y="12447"/>
                  </a:lnTo>
                  <a:lnTo>
                    <a:pt x="19449" y="12447"/>
                  </a:lnTo>
                  <a:lnTo>
                    <a:pt x="17986" y="9153"/>
                  </a:lnTo>
                  <a:lnTo>
                    <a:pt x="13683" y="9153"/>
                  </a:lnTo>
                  <a:lnTo>
                    <a:pt x="12220" y="6224"/>
                  </a:lnTo>
                  <a:lnTo>
                    <a:pt x="4303" y="6224"/>
                  </a:lnTo>
                  <a:lnTo>
                    <a:pt x="2840" y="3295"/>
                  </a:lnTo>
                  <a:lnTo>
                    <a:pt x="1377" y="3295"/>
                  </a:lnTo>
                  <a:lnTo>
                    <a:pt x="0" y="0"/>
                  </a:lnTo>
                  <a:lnTo>
                    <a:pt x="0" y="622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Shape"/>
            <p:cNvSpPr/>
            <p:nvPr/>
          </p:nvSpPr>
          <p:spPr>
            <a:xfrm flipH="1">
              <a:off x="1783573" y="2103928"/>
              <a:ext cx="123294" cy="26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65"/>
                  </a:moveTo>
                  <a:lnTo>
                    <a:pt x="4576" y="3154"/>
                  </a:lnTo>
                  <a:lnTo>
                    <a:pt x="6224" y="5639"/>
                  </a:lnTo>
                  <a:lnTo>
                    <a:pt x="7688" y="8793"/>
                  </a:lnTo>
                  <a:lnTo>
                    <a:pt x="7688" y="12042"/>
                  </a:lnTo>
                  <a:lnTo>
                    <a:pt x="9336" y="15196"/>
                  </a:lnTo>
                  <a:lnTo>
                    <a:pt x="12264" y="17586"/>
                  </a:lnTo>
                  <a:lnTo>
                    <a:pt x="15376" y="19975"/>
                  </a:lnTo>
                  <a:lnTo>
                    <a:pt x="21600" y="21600"/>
                  </a:lnTo>
                  <a:lnTo>
                    <a:pt x="21600" y="19975"/>
                  </a:lnTo>
                  <a:lnTo>
                    <a:pt x="16841" y="19211"/>
                  </a:lnTo>
                  <a:lnTo>
                    <a:pt x="13912" y="16821"/>
                  </a:lnTo>
                  <a:lnTo>
                    <a:pt x="12264" y="14432"/>
                  </a:lnTo>
                  <a:lnTo>
                    <a:pt x="10800" y="11182"/>
                  </a:lnTo>
                  <a:lnTo>
                    <a:pt x="10800" y="8793"/>
                  </a:lnTo>
                  <a:lnTo>
                    <a:pt x="9336" y="5639"/>
                  </a:lnTo>
                  <a:lnTo>
                    <a:pt x="6224" y="2389"/>
                  </a:lnTo>
                  <a:lnTo>
                    <a:pt x="3112" y="0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Shape"/>
            <p:cNvSpPr/>
            <p:nvPr/>
          </p:nvSpPr>
          <p:spPr>
            <a:xfrm flipH="1">
              <a:off x="1889103" y="2084058"/>
              <a:ext cx="96128" cy="7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21600"/>
                  </a:moveTo>
                  <a:lnTo>
                    <a:pt x="3991" y="16119"/>
                  </a:lnTo>
                  <a:lnTo>
                    <a:pt x="5870" y="13540"/>
                  </a:lnTo>
                  <a:lnTo>
                    <a:pt x="7983" y="10961"/>
                  </a:lnTo>
                  <a:lnTo>
                    <a:pt x="9861" y="8060"/>
                  </a:lnTo>
                  <a:lnTo>
                    <a:pt x="11739" y="5481"/>
                  </a:lnTo>
                  <a:lnTo>
                    <a:pt x="15730" y="5481"/>
                  </a:lnTo>
                  <a:lnTo>
                    <a:pt x="17609" y="8060"/>
                  </a:lnTo>
                  <a:lnTo>
                    <a:pt x="21600" y="5481"/>
                  </a:lnTo>
                  <a:lnTo>
                    <a:pt x="17609" y="2901"/>
                  </a:lnTo>
                  <a:lnTo>
                    <a:pt x="13852" y="0"/>
                  </a:lnTo>
                  <a:lnTo>
                    <a:pt x="11739" y="0"/>
                  </a:lnTo>
                  <a:lnTo>
                    <a:pt x="7983" y="2901"/>
                  </a:lnTo>
                  <a:lnTo>
                    <a:pt x="3991" y="5481"/>
                  </a:lnTo>
                  <a:lnTo>
                    <a:pt x="1878" y="10961"/>
                  </a:lnTo>
                  <a:lnTo>
                    <a:pt x="0" y="16119"/>
                  </a:lnTo>
                  <a:lnTo>
                    <a:pt x="0" y="21600"/>
                  </a:lnTo>
                  <a:lnTo>
                    <a:pt x="1878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8" name="Shape"/>
            <p:cNvSpPr/>
            <p:nvPr/>
          </p:nvSpPr>
          <p:spPr>
            <a:xfrm flipH="1">
              <a:off x="1941345" y="2162371"/>
              <a:ext cx="61647" cy="31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2447" y="20230"/>
                  </a:lnTo>
                  <a:lnTo>
                    <a:pt x="18671" y="18215"/>
                  </a:lnTo>
                  <a:lnTo>
                    <a:pt x="21600" y="15555"/>
                  </a:lnTo>
                  <a:lnTo>
                    <a:pt x="18671" y="12170"/>
                  </a:lnTo>
                  <a:lnTo>
                    <a:pt x="15376" y="9430"/>
                  </a:lnTo>
                  <a:lnTo>
                    <a:pt x="12447" y="6125"/>
                  </a:lnTo>
                  <a:lnTo>
                    <a:pt x="9153" y="2740"/>
                  </a:lnTo>
                  <a:lnTo>
                    <a:pt x="9153" y="0"/>
                  </a:lnTo>
                  <a:lnTo>
                    <a:pt x="6224" y="0"/>
                  </a:lnTo>
                  <a:lnTo>
                    <a:pt x="3295" y="2740"/>
                  </a:lnTo>
                  <a:lnTo>
                    <a:pt x="6224" y="6125"/>
                  </a:lnTo>
                  <a:lnTo>
                    <a:pt x="9153" y="9430"/>
                  </a:lnTo>
                  <a:lnTo>
                    <a:pt x="12447" y="12815"/>
                  </a:lnTo>
                  <a:lnTo>
                    <a:pt x="15376" y="15555"/>
                  </a:lnTo>
                  <a:lnTo>
                    <a:pt x="12447" y="17570"/>
                  </a:lnTo>
                  <a:lnTo>
                    <a:pt x="9153" y="19585"/>
                  </a:lnTo>
                  <a:lnTo>
                    <a:pt x="0" y="2095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9" name="Shape"/>
            <p:cNvSpPr/>
            <p:nvPr/>
          </p:nvSpPr>
          <p:spPr>
            <a:xfrm flipH="1">
              <a:off x="2002992" y="2466272"/>
              <a:ext cx="192255" cy="2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" y="6912"/>
                  </a:moveTo>
                  <a:lnTo>
                    <a:pt x="1057" y="13824"/>
                  </a:lnTo>
                  <a:lnTo>
                    <a:pt x="3991" y="13824"/>
                  </a:lnTo>
                  <a:lnTo>
                    <a:pt x="4930" y="21600"/>
                  </a:lnTo>
                  <a:lnTo>
                    <a:pt x="16670" y="21600"/>
                  </a:lnTo>
                  <a:lnTo>
                    <a:pt x="17726" y="13824"/>
                  </a:lnTo>
                  <a:lnTo>
                    <a:pt x="20661" y="13824"/>
                  </a:lnTo>
                  <a:lnTo>
                    <a:pt x="21600" y="6912"/>
                  </a:lnTo>
                  <a:lnTo>
                    <a:pt x="21600" y="0"/>
                  </a:lnTo>
                  <a:lnTo>
                    <a:pt x="17726" y="0"/>
                  </a:lnTo>
                  <a:lnTo>
                    <a:pt x="16670" y="6912"/>
                  </a:lnTo>
                  <a:lnTo>
                    <a:pt x="4930" y="6912"/>
                  </a:lnTo>
                  <a:lnTo>
                    <a:pt x="3991" y="0"/>
                  </a:lnTo>
                  <a:lnTo>
                    <a:pt x="1057" y="0"/>
                  </a:lnTo>
                  <a:lnTo>
                    <a:pt x="0" y="6912"/>
                  </a:lnTo>
                  <a:lnTo>
                    <a:pt x="1996" y="691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0" name="Shape"/>
            <p:cNvSpPr/>
            <p:nvPr/>
          </p:nvSpPr>
          <p:spPr>
            <a:xfrm flipH="1">
              <a:off x="2177484" y="2475623"/>
              <a:ext cx="35526" cy="12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18" y="18231"/>
                  </a:moveTo>
                  <a:lnTo>
                    <a:pt x="16518" y="20015"/>
                  </a:lnTo>
                  <a:lnTo>
                    <a:pt x="16518" y="8323"/>
                  </a:lnTo>
                  <a:lnTo>
                    <a:pt x="21600" y="1585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10800" y="1585"/>
                  </a:lnTo>
                  <a:lnTo>
                    <a:pt x="5718" y="6738"/>
                  </a:lnTo>
                  <a:lnTo>
                    <a:pt x="5718" y="13277"/>
                  </a:lnTo>
                  <a:lnTo>
                    <a:pt x="0" y="20015"/>
                  </a:lnTo>
                  <a:lnTo>
                    <a:pt x="5718" y="21600"/>
                  </a:lnTo>
                  <a:lnTo>
                    <a:pt x="0" y="20015"/>
                  </a:lnTo>
                  <a:lnTo>
                    <a:pt x="0" y="21600"/>
                  </a:lnTo>
                  <a:lnTo>
                    <a:pt x="5718" y="21600"/>
                  </a:lnTo>
                  <a:lnTo>
                    <a:pt x="5718" y="18231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1" name="Shape"/>
            <p:cNvSpPr/>
            <p:nvPr/>
          </p:nvSpPr>
          <p:spPr>
            <a:xfrm flipH="1">
              <a:off x="2815892" y="1477425"/>
              <a:ext cx="78365" cy="5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00"/>
                  </a:moveTo>
                  <a:lnTo>
                    <a:pt x="2304" y="7200"/>
                  </a:lnTo>
                  <a:lnTo>
                    <a:pt x="4608" y="10588"/>
                  </a:lnTo>
                  <a:lnTo>
                    <a:pt x="9504" y="10588"/>
                  </a:lnTo>
                  <a:lnTo>
                    <a:pt x="11808" y="14400"/>
                  </a:lnTo>
                  <a:lnTo>
                    <a:pt x="14400" y="17788"/>
                  </a:lnTo>
                  <a:lnTo>
                    <a:pt x="16704" y="21600"/>
                  </a:lnTo>
                  <a:lnTo>
                    <a:pt x="21600" y="17788"/>
                  </a:lnTo>
                  <a:lnTo>
                    <a:pt x="14400" y="7200"/>
                  </a:lnTo>
                  <a:lnTo>
                    <a:pt x="11808" y="7200"/>
                  </a:lnTo>
                  <a:lnTo>
                    <a:pt x="9504" y="3812"/>
                  </a:lnTo>
                  <a:lnTo>
                    <a:pt x="4608" y="3812"/>
                  </a:lnTo>
                  <a:lnTo>
                    <a:pt x="2304" y="0"/>
                  </a:lnTo>
                  <a:lnTo>
                    <a:pt x="0" y="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2" name="Shape"/>
            <p:cNvSpPr/>
            <p:nvPr/>
          </p:nvSpPr>
          <p:spPr>
            <a:xfrm flipH="1">
              <a:off x="2894257" y="1458724"/>
              <a:ext cx="306144" cy="8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0" y="21600"/>
                  </a:moveTo>
                  <a:lnTo>
                    <a:pt x="2433" y="19296"/>
                  </a:lnTo>
                  <a:lnTo>
                    <a:pt x="3023" y="16704"/>
                  </a:lnTo>
                  <a:lnTo>
                    <a:pt x="4276" y="14400"/>
                  </a:lnTo>
                  <a:lnTo>
                    <a:pt x="5529" y="11808"/>
                  </a:lnTo>
                  <a:lnTo>
                    <a:pt x="6782" y="9504"/>
                  </a:lnTo>
                  <a:lnTo>
                    <a:pt x="7962" y="7200"/>
                  </a:lnTo>
                  <a:lnTo>
                    <a:pt x="10468" y="7200"/>
                  </a:lnTo>
                  <a:lnTo>
                    <a:pt x="11722" y="4608"/>
                  </a:lnTo>
                  <a:lnTo>
                    <a:pt x="14818" y="4608"/>
                  </a:lnTo>
                  <a:lnTo>
                    <a:pt x="15997" y="7200"/>
                  </a:lnTo>
                  <a:lnTo>
                    <a:pt x="18504" y="7200"/>
                  </a:lnTo>
                  <a:lnTo>
                    <a:pt x="20347" y="9504"/>
                  </a:lnTo>
                  <a:lnTo>
                    <a:pt x="21600" y="9504"/>
                  </a:lnTo>
                  <a:lnTo>
                    <a:pt x="21600" y="4608"/>
                  </a:lnTo>
                  <a:lnTo>
                    <a:pt x="20347" y="4608"/>
                  </a:lnTo>
                  <a:lnTo>
                    <a:pt x="19094" y="2304"/>
                  </a:lnTo>
                  <a:lnTo>
                    <a:pt x="14818" y="2304"/>
                  </a:lnTo>
                  <a:lnTo>
                    <a:pt x="13565" y="0"/>
                  </a:lnTo>
                  <a:lnTo>
                    <a:pt x="11722" y="2304"/>
                  </a:lnTo>
                  <a:lnTo>
                    <a:pt x="9215" y="2304"/>
                  </a:lnTo>
                  <a:lnTo>
                    <a:pt x="7962" y="4608"/>
                  </a:lnTo>
                  <a:lnTo>
                    <a:pt x="6782" y="4608"/>
                  </a:lnTo>
                  <a:lnTo>
                    <a:pt x="4939" y="7200"/>
                  </a:lnTo>
                  <a:lnTo>
                    <a:pt x="2433" y="11808"/>
                  </a:lnTo>
                  <a:lnTo>
                    <a:pt x="1180" y="14400"/>
                  </a:lnTo>
                  <a:lnTo>
                    <a:pt x="0" y="19296"/>
                  </a:lnTo>
                  <a:lnTo>
                    <a:pt x="118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3" name="Shape"/>
            <p:cNvSpPr/>
            <p:nvPr/>
          </p:nvSpPr>
          <p:spPr>
            <a:xfrm flipH="1">
              <a:off x="2745887" y="1331319"/>
              <a:ext cx="157774" cy="17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52"/>
                  </a:moveTo>
                  <a:lnTo>
                    <a:pt x="2432" y="4752"/>
                  </a:lnTo>
                  <a:lnTo>
                    <a:pt x="4864" y="7200"/>
                  </a:lnTo>
                  <a:lnTo>
                    <a:pt x="7152" y="9648"/>
                  </a:lnTo>
                  <a:lnTo>
                    <a:pt x="9584" y="11952"/>
                  </a:lnTo>
                  <a:lnTo>
                    <a:pt x="14448" y="16848"/>
                  </a:lnTo>
                  <a:lnTo>
                    <a:pt x="16736" y="19296"/>
                  </a:lnTo>
                  <a:lnTo>
                    <a:pt x="20313" y="21600"/>
                  </a:lnTo>
                  <a:lnTo>
                    <a:pt x="21600" y="20448"/>
                  </a:lnTo>
                  <a:lnTo>
                    <a:pt x="19168" y="18000"/>
                  </a:lnTo>
                  <a:lnTo>
                    <a:pt x="16736" y="15696"/>
                  </a:lnTo>
                  <a:lnTo>
                    <a:pt x="14448" y="13248"/>
                  </a:lnTo>
                  <a:lnTo>
                    <a:pt x="12016" y="10800"/>
                  </a:lnTo>
                  <a:lnTo>
                    <a:pt x="9584" y="7200"/>
                  </a:lnTo>
                  <a:lnTo>
                    <a:pt x="7152" y="4752"/>
                  </a:lnTo>
                  <a:lnTo>
                    <a:pt x="4864" y="2304"/>
                  </a:lnTo>
                  <a:lnTo>
                    <a:pt x="2432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4" name="Shape"/>
            <p:cNvSpPr/>
            <p:nvPr/>
          </p:nvSpPr>
          <p:spPr>
            <a:xfrm flipH="1">
              <a:off x="2693643" y="1340670"/>
              <a:ext cx="61647" cy="15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90"/>
                  </a:moveTo>
                  <a:lnTo>
                    <a:pt x="0" y="4030"/>
                  </a:lnTo>
                  <a:lnTo>
                    <a:pt x="3295" y="6770"/>
                  </a:lnTo>
                  <a:lnTo>
                    <a:pt x="6224" y="8060"/>
                  </a:lnTo>
                  <a:lnTo>
                    <a:pt x="6224" y="10800"/>
                  </a:lnTo>
                  <a:lnTo>
                    <a:pt x="9519" y="13540"/>
                  </a:lnTo>
                  <a:lnTo>
                    <a:pt x="12447" y="16281"/>
                  </a:lnTo>
                  <a:lnTo>
                    <a:pt x="15376" y="18860"/>
                  </a:lnTo>
                  <a:lnTo>
                    <a:pt x="15376" y="21600"/>
                  </a:lnTo>
                  <a:lnTo>
                    <a:pt x="21600" y="20310"/>
                  </a:lnTo>
                  <a:lnTo>
                    <a:pt x="21600" y="17570"/>
                  </a:lnTo>
                  <a:lnTo>
                    <a:pt x="18671" y="14830"/>
                  </a:lnTo>
                  <a:lnTo>
                    <a:pt x="15376" y="12090"/>
                  </a:lnTo>
                  <a:lnTo>
                    <a:pt x="12447" y="10800"/>
                  </a:lnTo>
                  <a:lnTo>
                    <a:pt x="12447" y="8060"/>
                  </a:lnTo>
                  <a:lnTo>
                    <a:pt x="9519" y="5481"/>
                  </a:lnTo>
                  <a:lnTo>
                    <a:pt x="6224" y="2740"/>
                  </a:lnTo>
                  <a:lnTo>
                    <a:pt x="6224" y="0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56" name="“Algunos no quieren dejar el Mundo . .” - 2 Ped. 2:14; 1 Jn 2:15-17…"/>
          <p:cNvSpPr txBox="1"/>
          <p:nvPr/>
        </p:nvSpPr>
        <p:spPr>
          <a:xfrm>
            <a:off x="35858" y="2644588"/>
            <a:ext cx="7886701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“Algunos no quieren dejar el Mundo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- 2 Ped. 2:14; 1 Jn 2:15-17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Algunos aman más el placer que a Dios.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      2 Tim 3:4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“Intereses divididos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                                      Mat 6:24,33; Stg 4:4; 2 Tim 4:10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“No PODEMO entrar en la puerta angosta y ir cargando el Mundo.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Mat 19:22</a:t>
            </a:r>
          </a:p>
        </p:txBody>
      </p:sp>
      <p:sp>
        <p:nvSpPr>
          <p:cNvPr id="557" name="¿Porque muchos rechazan el camino a la Vida Eterna?"/>
          <p:cNvSpPr txBox="1"/>
          <p:nvPr/>
        </p:nvSpPr>
        <p:spPr>
          <a:xfrm>
            <a:off x="-207496" y="356279"/>
            <a:ext cx="9149121" cy="1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700">
                <a:solidFill>
                  <a:srgbClr val="96561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muchos rechazan el camino a la Vida Eterna?</a:t>
            </a:r>
          </a:p>
        </p:txBody>
      </p:sp>
      <p:sp>
        <p:nvSpPr>
          <p:cNvPr id="558" name="¡Aman el Mundo!"/>
          <p:cNvSpPr txBox="1"/>
          <p:nvPr/>
        </p:nvSpPr>
        <p:spPr>
          <a:xfrm>
            <a:off x="368354" y="1688025"/>
            <a:ext cx="7221710" cy="8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8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¡Aman el Mundo!</a:t>
            </a:r>
          </a:p>
        </p:txBody>
      </p:sp>
      <p:sp>
        <p:nvSpPr>
          <p:cNvPr id="559" name=", pero el afán de este siglo y el engaño de las riquezas ahogan la palabra, y se hace infructuosa."/>
          <p:cNvSpPr/>
          <p:nvPr/>
        </p:nvSpPr>
        <p:spPr>
          <a:xfrm>
            <a:off x="6898192" y="220823"/>
            <a:ext cx="1808560" cy="3131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58" y="0"/>
                </a:moveTo>
                <a:cubicBezTo>
                  <a:pt x="340" y="0"/>
                  <a:pt x="0" y="196"/>
                  <a:pt x="0" y="438"/>
                </a:cubicBezTo>
                <a:lnTo>
                  <a:pt x="0" y="18356"/>
                </a:lnTo>
                <a:cubicBezTo>
                  <a:pt x="0" y="18598"/>
                  <a:pt x="340" y="18794"/>
                  <a:pt x="758" y="18794"/>
                </a:cubicBezTo>
                <a:lnTo>
                  <a:pt x="19898" y="18794"/>
                </a:lnTo>
                <a:lnTo>
                  <a:pt x="21600" y="21600"/>
                </a:lnTo>
                <a:lnTo>
                  <a:pt x="21335" y="15309"/>
                </a:lnTo>
                <a:lnTo>
                  <a:pt x="21335" y="438"/>
                </a:lnTo>
                <a:cubicBezTo>
                  <a:pt x="21335" y="196"/>
                  <a:pt x="20995" y="0"/>
                  <a:pt x="20576" y="0"/>
                </a:cubicBezTo>
                <a:lnTo>
                  <a:pt x="758" y="0"/>
                </a:lnTo>
                <a:close/>
              </a:path>
            </a:pathLst>
          </a:custGeom>
          <a:gradFill>
            <a:gsLst>
              <a:gs pos="0">
                <a:schemeClr val="accent4">
                  <a:lumOff val="72974"/>
                </a:schemeClr>
              </a:gs>
              <a:gs pos="35000">
                <a:srgbClr val="CFCFCF"/>
              </a:gs>
              <a:gs pos="100000">
                <a:schemeClr val="accent4">
                  <a:lumOff val="92879"/>
                </a:schemeClr>
              </a:gs>
            </a:gsLst>
            <a:lin ang="16200000"/>
          </a:gradFill>
          <a:ln>
            <a:solidFill>
              <a:schemeClr val="accent4"/>
            </a:solidFill>
            <a:bevel/>
          </a:ln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, pero el afán de este siglo y el engaño de las riquezas ahogan la palabra, y se hace infructuosa.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62" name="Rounded Rectangle"/>
          <p:cNvSpPr/>
          <p:nvPr/>
        </p:nvSpPr>
        <p:spPr>
          <a:xfrm>
            <a:off x="228600" y="1752600"/>
            <a:ext cx="8763000" cy="4876800"/>
          </a:xfrm>
          <a:prstGeom prst="roundRect">
            <a:avLst>
              <a:gd name="adj" fmla="val 10690"/>
            </a:avLst>
          </a:prstGeom>
          <a:solidFill>
            <a:schemeClr val="accent3"/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563" name="Algunos reusándose Someterse  a la autoridad de Cristo. . . – Col. 3:17; 2 Jn 9…"/>
          <p:cNvSpPr txBox="1"/>
          <p:nvPr/>
        </p:nvSpPr>
        <p:spPr>
          <a:xfrm>
            <a:off x="228600" y="2514600"/>
            <a:ext cx="7236760" cy="265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Algunos reusándose Someterse  a la autoridad de Cristo. . .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Col. 3:17; 2 Jn 9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Algunos quieren hacerlo a su manera 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Jeremías 6:16; 18:12; Jueces 21:25; Mt 15:9 </a:t>
            </a:r>
            <a:endParaRPr sz="2400">
              <a:latin typeface="Pegasus"/>
              <a:ea typeface="Pegasus"/>
              <a:cs typeface="Pegasus"/>
              <a:sym typeface="Pegasus"/>
            </a:endParaRPr>
          </a:p>
          <a:p>
            <a:pPr marL="635000" indent="-635000">
              <a:spcBef>
                <a:spcPts val="1200"/>
              </a:spcBef>
              <a:buClr>
                <a:srgbClr val="FF0000"/>
              </a:buClr>
              <a:buSzPct val="100000"/>
              <a:buFont typeface="Helvetica"/>
              <a:buChar char="•"/>
            </a:pPr>
            <a:r>
              <a:rPr b="1" sz="2500">
                <a:latin typeface="Berlin Sans FB Demi"/>
                <a:ea typeface="Berlin Sans FB Demi"/>
                <a:cs typeface="Berlin Sans FB Demi"/>
                <a:sym typeface="Berlin Sans FB Demi"/>
              </a:rPr>
              <a:t>“Reusándose a obedecer. . .”</a:t>
            </a:r>
            <a:r>
              <a:rPr sz="2400">
                <a:latin typeface="Pegasus"/>
                <a:ea typeface="Pegasus"/>
                <a:cs typeface="Pegasus"/>
                <a:sym typeface="Pegasus"/>
              </a:rPr>
              <a:t> – Luc 7:29,30; Mat 28:19; Mar 16:16; Hch 10:47,48</a:t>
            </a:r>
          </a:p>
        </p:txBody>
      </p:sp>
      <p:pic>
        <p:nvPicPr>
          <p:cNvPr id="564" name="PE01756_.pdf" descr="PE01756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29400" y="2514600"/>
            <a:ext cx="2514600" cy="4343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Own…"/>
          <p:cNvSpPr txBox="1"/>
          <p:nvPr/>
        </p:nvSpPr>
        <p:spPr>
          <a:xfrm rot="19593311">
            <a:off x="6888162" y="4800600"/>
            <a:ext cx="609601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algn="ctr" defTabSz="658368">
              <a:defRPr sz="936"/>
            </a:pPr>
            <a:r>
              <a:rPr sz="1872">
                <a:latin typeface="Fine Hand"/>
                <a:ea typeface="Fine Hand"/>
                <a:cs typeface="Fine Hand"/>
                <a:sym typeface="Fine Hand"/>
              </a:rPr>
              <a:t>Own </a:t>
            </a:r>
            <a:endParaRPr sz="2592">
              <a:latin typeface="Fine Hand"/>
              <a:ea typeface="Fine Hand"/>
              <a:cs typeface="Fine Hand"/>
              <a:sym typeface="Fine Hand"/>
            </a:endParaRPr>
          </a:p>
          <a:p>
            <a:pPr algn="ctr" defTabSz="658368">
              <a:defRPr sz="936"/>
            </a:pPr>
            <a:r>
              <a:rPr sz="1872">
                <a:latin typeface="Fine Hand"/>
                <a:ea typeface="Fine Hand"/>
                <a:cs typeface="Fine Hand"/>
                <a:sym typeface="Fine Hand"/>
              </a:rPr>
              <a:t>Rules</a:t>
            </a:r>
          </a:p>
        </p:txBody>
      </p:sp>
      <p:sp>
        <p:nvSpPr>
          <p:cNvPr id="566" name="¿Porque muchos rechazan la Vida Eterna?"/>
          <p:cNvSpPr txBox="1"/>
          <p:nvPr/>
        </p:nvSpPr>
        <p:spPr>
          <a:xfrm>
            <a:off x="-2561" y="132784"/>
            <a:ext cx="9149122" cy="1424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100">
                <a:solidFill>
                  <a:srgbClr val="96561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¿Porque muchos rechazan la Vida Eterna?</a:t>
            </a:r>
          </a:p>
        </p:txBody>
      </p:sp>
      <p:sp>
        <p:nvSpPr>
          <p:cNvPr id="567" name="¡Insubordinación!"/>
          <p:cNvSpPr txBox="1"/>
          <p:nvPr/>
        </p:nvSpPr>
        <p:spPr>
          <a:xfrm>
            <a:off x="782971" y="1623031"/>
            <a:ext cx="8319887" cy="82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5800">
                <a:solidFill>
                  <a:srgbClr val="D71A16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¡Insubordinación!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5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3505200"/>
            <a:ext cx="12446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3581400"/>
            <a:ext cx="1168400" cy="1473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Rounded Rectangle"/>
          <p:cNvSpPr/>
          <p:nvPr/>
        </p:nvSpPr>
        <p:spPr>
          <a:xfrm>
            <a:off x="76200" y="1981200"/>
            <a:ext cx="2971800" cy="1828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3" name="Rounded Rectangle"/>
          <p:cNvSpPr/>
          <p:nvPr/>
        </p:nvSpPr>
        <p:spPr>
          <a:xfrm>
            <a:off x="6096000" y="1981200"/>
            <a:ext cx="2971800" cy="1828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7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0" y="1752600"/>
            <a:ext cx="3302000" cy="228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Text"/>
          <p:cNvSpPr/>
          <p:nvPr/>
        </p:nvSpPr>
        <p:spPr>
          <a:xfrm>
            <a:off x="177006" y="2044633"/>
            <a:ext cx="2590801" cy="1800226"/>
          </a:xfrm>
          <a:prstGeom prst="rect">
            <a:avLst/>
          </a:prstGeom>
          <a:gradFill>
            <a:gsLst>
              <a:gs pos="0">
                <a:srgbClr val="566769">
                  <a:alpha val="0"/>
                </a:srgbClr>
              </a:gs>
              <a:gs pos="100000">
                <a:schemeClr val="accent1">
                  <a:alpha val="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/>
          </a:p>
        </p:txBody>
      </p:sp>
      <p:sp>
        <p:nvSpPr>
          <p:cNvPr id="576" name="Vida"/>
          <p:cNvSpPr txBox="1"/>
          <p:nvPr/>
        </p:nvSpPr>
        <p:spPr>
          <a:xfrm rot="21269484">
            <a:off x="230187" y="4876800"/>
            <a:ext cx="248443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68680">
              <a:defRPr b="1" sz="8550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>
              <a:defRPr b="0" sz="4275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8550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Vida</a:t>
            </a:r>
          </a:p>
        </p:txBody>
      </p:sp>
      <p:sp>
        <p:nvSpPr>
          <p:cNvPr id="577" name="Muerte"/>
          <p:cNvSpPr txBox="1"/>
          <p:nvPr/>
        </p:nvSpPr>
        <p:spPr>
          <a:xfrm rot="459456">
            <a:off x="6920731" y="5884532"/>
            <a:ext cx="289560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57784">
              <a:defRPr b="1" sz="5856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>
              <a:defRPr b="0" sz="2928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sz="5856">
                <a:solidFill>
                  <a:srgbClr val="FF9302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Muerte</a:t>
            </a:r>
          </a:p>
        </p:txBody>
      </p:sp>
      <p:sp>
        <p:nvSpPr>
          <p:cNvPr id="578" name="¿Porque no escoge la Vida Hoy?"/>
          <p:cNvSpPr txBox="1"/>
          <p:nvPr/>
        </p:nvSpPr>
        <p:spPr>
          <a:xfrm>
            <a:off x="3429000" y="4224337"/>
            <a:ext cx="2362200" cy="249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b="1" sz="3600"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rPr b="1" sz="3600">
                <a:latin typeface="Copperplate Gothic Bold"/>
                <a:ea typeface="Copperplate Gothic Bold"/>
                <a:cs typeface="Copperplate Gothic Bold"/>
                <a:sym typeface="Copperplate Gothic Bold"/>
              </a:rPr>
              <a:t>¿Porque no escoge la Vida Hoy?</a:t>
            </a:r>
          </a:p>
        </p:txBody>
      </p:sp>
      <p:sp>
        <p:nvSpPr>
          <p:cNvPr id="579" name="Siempre han Existido        dos Caminos"/>
          <p:cNvSpPr txBox="1"/>
          <p:nvPr/>
        </p:nvSpPr>
        <p:spPr>
          <a:xfrm>
            <a:off x="-82832" y="-134430"/>
            <a:ext cx="9202597" cy="1701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200">
                <a:solidFill>
                  <a:srgbClr val="A2110D"/>
                </a:solidFill>
                <a:latin typeface="Copperplate Gothic Bold"/>
                <a:ea typeface="Copperplate Gothic Bold"/>
                <a:cs typeface="Copperplate Gothic Bold"/>
                <a:sym typeface="Copperplate Gothic Bold"/>
              </a:defRPr>
            </a:lvl1pPr>
          </a:lstStyle>
          <a:p>
            <a:pPr/>
            <a:r>
              <a:t>Siempre han Existido        dos Caminos </a:t>
            </a:r>
          </a:p>
        </p:txBody>
      </p:sp>
      <p:sp>
        <p:nvSpPr>
          <p:cNvPr id="580" name="El Camino de la Verdad,Confianza, sumisión, y obediencia"/>
          <p:cNvSpPr/>
          <p:nvPr/>
        </p:nvSpPr>
        <p:spPr>
          <a:xfrm>
            <a:off x="228600" y="2009775"/>
            <a:ext cx="2976262" cy="1701934"/>
          </a:xfrm>
          <a:prstGeom prst="rect">
            <a:avLst/>
          </a:prstGeom>
          <a:gradFill>
            <a:gsLst>
              <a:gs pos="0">
                <a:srgbClr val="566769">
                  <a:alpha val="0"/>
                </a:srgbClr>
              </a:gs>
              <a:gs pos="100000">
                <a:schemeClr val="accent1">
                  <a:alpha val="0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4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 Camino de la Verdad,Confianza, sumisión, y obediencia</a:t>
            </a:r>
          </a:p>
        </p:txBody>
      </p:sp>
      <p:sp>
        <p:nvSpPr>
          <p:cNvPr id="581" name="Ud…"/>
          <p:cNvSpPr txBox="1"/>
          <p:nvPr/>
        </p:nvSpPr>
        <p:spPr>
          <a:xfrm>
            <a:off x="3581094" y="1722076"/>
            <a:ext cx="2058012" cy="231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3900">
                <a:solidFill>
                  <a:schemeClr val="accent3"/>
                </a:solidFill>
              </a:defRPr>
            </a:pPr>
            <a:r>
              <a:t>Ud</a:t>
            </a:r>
          </a:p>
          <a:p>
            <a:pPr algn="ctr">
              <a:defRPr b="1" sz="3900">
                <a:solidFill>
                  <a:schemeClr val="accent3"/>
                </a:solidFill>
              </a:defRPr>
            </a:pPr>
            <a:r>
              <a:t>Escoge</a:t>
            </a:r>
          </a:p>
          <a:p>
            <a:pPr algn="ctr">
              <a:defRPr b="1" sz="3900">
                <a:solidFill>
                  <a:schemeClr val="accent3"/>
                </a:solidFill>
              </a:defRPr>
            </a:pPr>
            <a:r>
              <a:t>Su </a:t>
            </a:r>
          </a:p>
          <a:p>
            <a:pPr algn="ctr">
              <a:defRPr b="1" sz="3900">
                <a:solidFill>
                  <a:schemeClr val="accent3"/>
                </a:solidFill>
              </a:defRPr>
            </a:pPr>
            <a:r>
              <a:t>Destino </a:t>
            </a:r>
          </a:p>
        </p:txBody>
      </p:sp>
      <p:sp>
        <p:nvSpPr>
          <p:cNvPr id="582" name="El Camino del error,Rechazó, insubordinación y rebelión."/>
          <p:cNvSpPr/>
          <p:nvPr/>
        </p:nvSpPr>
        <p:spPr>
          <a:xfrm>
            <a:off x="6167437" y="2044633"/>
            <a:ext cx="2895601" cy="1701935"/>
          </a:xfrm>
          <a:prstGeom prst="rect">
            <a:avLst/>
          </a:prstGeom>
          <a:gradFill>
            <a:gsLst>
              <a:gs pos="0">
                <a:srgbClr val="566769">
                  <a:alpha val="0"/>
                </a:srgbClr>
              </a:gs>
              <a:gs pos="100000">
                <a:schemeClr val="accent1">
                  <a:alpha val="0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4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El Camino del error,Rechazó, insubordinación y rebelión.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0" grpId="5"/>
      <p:bldP build="whole" bldLvl="1" animBg="1" rev="0" advAuto="0" spid="573" grpId="2"/>
      <p:bldP build="whole" bldLvl="1" animBg="1" rev="0" advAuto="0" spid="572" grpId="1"/>
      <p:bldP build="whole" bldLvl="1" animBg="1" rev="0" advAuto="0" spid="574" grpId="3"/>
      <p:bldP build="whole" bldLvl="1" animBg="1" rev="0" advAuto="0" spid="578" grpId="9"/>
      <p:bldP build="whole" bldLvl="1" animBg="1" rev="0" advAuto="0" spid="580" grpId="10"/>
      <p:bldP build="whole" bldLvl="1" animBg="1" rev="0" advAuto="0" spid="582" grpId="11"/>
      <p:bldP build="whole" bldLvl="1" animBg="1" rev="0" advAuto="0" spid="575" grpId="4"/>
      <p:bldP build="whole" bldLvl="1" animBg="1" rev="0" advAuto="0" spid="571" grpId="7"/>
      <p:bldP build="whole" bldLvl="1" animBg="1" rev="0" advAuto="0" spid="577" grpId="8"/>
      <p:bldP build="whole" bldLvl="1" animBg="1" rev="0" advAuto="0" spid="576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W. 65th St church of Christ - December 3, 2006"/>
          <p:cNvSpPr txBox="1"/>
          <p:nvPr/>
        </p:nvSpPr>
        <p:spPr>
          <a:xfrm>
            <a:off x="3886200" y="6477000"/>
            <a:ext cx="5257800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Garamond"/>
                <a:ea typeface="Garamond"/>
                <a:cs typeface="Garamond"/>
                <a:sym typeface="Garamond"/>
              </a:rPr>
              <a:t>W. 65th St church of Christ - December 3, 2006</a:t>
            </a:r>
          </a:p>
        </p:txBody>
      </p:sp>
      <p:sp>
        <p:nvSpPr>
          <p:cNvPr id="5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586" name="Double-click to edi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587" name="Double-click to edit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</a:p>
        </p:txBody>
      </p:sp>
      <p:sp>
        <p:nvSpPr>
          <p:cNvPr id="588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9" name="Don McClain"/>
          <p:cNvSpPr txBox="1"/>
          <p:nvPr/>
        </p:nvSpPr>
        <p:spPr>
          <a:xfrm>
            <a:off x="0" y="6477000"/>
            <a:ext cx="4038600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Garamond"/>
                <a:ea typeface="Garamond"/>
                <a:cs typeface="Garamond"/>
                <a:sym typeface="Garamond"/>
              </a:rPr>
              <a:t>Don McClain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ircl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