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notesSlides/notesSlide2.xml" ContentType="application/vnd.openxmlformats-officedocument.presentationml.notesSlid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EDE6D2"/>
          </a:solidFill>
        </a:fill>
      </a:tcStyle>
    </a:wholeTbl>
    <a:band2H>
      <a:tcTxStyle b="def" i="def"/>
      <a:tcStyle>
        <a:tcBdr/>
        <a:fill>
          <a:solidFill>
            <a:srgbClr val="F6F3EA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D5D2CB"/>
          </a:solidFill>
        </a:fill>
      </a:tcStyle>
    </a:wholeTbl>
    <a:band2H>
      <a:tcTxStyle b="def" i="def"/>
      <a:tcStyle>
        <a:tcBdr/>
        <a:fill>
          <a:solidFill>
            <a:srgbClr val="EBEAE7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E0D6E7"/>
          </a:solidFill>
        </a:fill>
      </a:tcStyle>
    </a:wholeTbl>
    <a:band2H>
      <a:tcTxStyle b="def" i="def"/>
      <a:tcStyle>
        <a:tcBdr/>
        <a:fill>
          <a:solidFill>
            <a:srgbClr val="F0EBF3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381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381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 8:35  ¿Quién nos separará del amor de Cristo? ¿Tribulación, o angustia, o persecución, o hambre, o desnudez, o peligro, o espada?</a:t>
            </a:r>
          </a:p>
          <a:p>
            <a:pPr/>
            <a:r>
              <a:t>Rom 8:36  Como está escrito: Por causa de ti somos muertos todo el tiempo; Somos contados como ovejas de matadero.</a:t>
            </a:r>
          </a:p>
          <a:p>
            <a:pPr/>
            <a:r>
              <a:t>Rom 8:37  Antes, en todas estas cosas somos más que vencedores por medio de aquel que nos amó.</a:t>
            </a:r>
          </a:p>
          <a:p>
            <a:pPr/>
            <a:r>
              <a:t>Rom 8:38  Por lo cual estoy seguro de que ni la muerte, ni la vida, ni ángeles, ni principados, ni potestades, ni lo presente, ni lo por venir,</a:t>
            </a:r>
          </a:p>
          <a:p>
            <a:pPr/>
            <a:r>
              <a:t>Rom 8:39  ni lo alto, ni lo profundo, ni ninguna otra cosa creada nos podrá separar del amor de Dios, que es en Cristo Jesús Señor nuestro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1Co 10:13  No os ha sobrevenido ninguna tentación que no sea humana; pero fiel es Dios, que no os dejará ser tentados más de lo que podéis resistir, sino que dará también juntamente con la tentación la salida, para que podáis soportar.</a:t>
            </a:r>
          </a:p>
          <a:p>
            <a:pPr/>
          </a:p>
          <a:p>
            <a:pPr/>
            <a:r>
              <a:t>Rev 2:10  No temas en nada lo que vas a padecer. He aquí, el diablo echará a algunos de vosotros en la cárcel, para que seáis probados, y tendréis tribulación por diez días. Sé fiel hasta la muerte, y yo te daré la corona de la vida.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22030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sz="4800"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" name="Body Level One…"/>
          <p:cNvSpPr txBox="1"/>
          <p:nvPr>
            <p:ph type="body" sz="half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600200" y="0"/>
            <a:ext cx="7086600" cy="2438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1600200" y="2507785"/>
            <a:ext cx="7086600" cy="32242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199"/>
            <a:ext cx="4038600" cy="525780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44287"/>
            <a:ext cx="8229600" cy="1200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444812"/>
            <a:ext cx="4040188" cy="9314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cap="all" sz="2400"/>
            </a:lvl1pPr>
            <a:lvl2pPr marL="0" indent="585216">
              <a:spcBef>
                <a:spcPts val="500"/>
              </a:spcBef>
              <a:buClrTx/>
              <a:buSzTx/>
              <a:buNone/>
              <a:defRPr cap="all" sz="2400"/>
            </a:lvl2pPr>
            <a:lvl3pPr marL="0" indent="905255">
              <a:spcBef>
                <a:spcPts val="500"/>
              </a:spcBef>
              <a:buClrTx/>
              <a:buSzTx/>
              <a:buNone/>
              <a:defRPr cap="all" sz="2400"/>
            </a:lvl3pPr>
            <a:lvl4pPr marL="0" indent="1170431">
              <a:spcBef>
                <a:spcPts val="500"/>
              </a:spcBef>
              <a:buClrTx/>
              <a:buSzTx/>
              <a:buNone/>
              <a:defRPr cap="all" sz="2400"/>
            </a:lvl4pPr>
            <a:lvl5pPr marL="0" indent="1362455">
              <a:spcBef>
                <a:spcPts val="500"/>
              </a:spcBef>
              <a:buClrTx/>
              <a:buSzTx/>
              <a:buNone/>
              <a:defRPr cap="all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0" sz="2200">
                <a:solidFill>
                  <a:srgbClr val="F4DB8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457200" y="1523999"/>
            <a:ext cx="3008314" cy="5334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828800" y="0"/>
            <a:ext cx="5486400" cy="11318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1828800" y="1166787"/>
            <a:ext cx="5486400" cy="2244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400"/>
            </a:lvl1pPr>
            <a:lvl2pPr algn="ctr">
              <a:spcBef>
                <a:spcPts val="300"/>
              </a:spcBef>
              <a:buClrTx/>
              <a:defRPr sz="1400"/>
            </a:lvl2pPr>
            <a:lvl3pPr marL="1225295" indent="-320039" algn="ctr">
              <a:spcBef>
                <a:spcPts val="300"/>
              </a:spcBef>
              <a:buClrTx/>
              <a:defRPr sz="1400"/>
            </a:lvl3pPr>
            <a:lvl4pPr marL="1454911" indent="-284480" algn="ctr">
              <a:spcBef>
                <a:spcPts val="300"/>
              </a:spcBef>
              <a:buClrTx/>
              <a:defRPr sz="1400"/>
            </a:lvl4pPr>
            <a:lvl5pPr marL="1646935" indent="-284479" algn="ctr">
              <a:spcBef>
                <a:spcPts val="300"/>
              </a:spcBef>
              <a:buClr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924800" y="6604000"/>
            <a:ext cx="762000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Lucida Sans"/>
          <a:ea typeface="Lucida Sans"/>
          <a:cs typeface="Lucida Sans"/>
          <a:sym typeface="Lucida Sans"/>
        </a:defRPr>
      </a:lvl9pPr>
    </p:titleStyle>
    <p:bodyStyle>
      <a:lvl1pPr marL="548640" marR="0" indent="-411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65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915924" marR="0" indent="-3307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80000"/>
        <a:buFontTx/>
        <a:buChar char="◼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1196201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95000"/>
        <a:buFontTx/>
        <a:buChar char="▫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1426463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1618488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◾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1866392" marR="0" indent="-284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2103120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2350007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2551175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DBBF1FD6-67C2-4FF8-A777-1106C27234F1-L0-001.png" descr="DBBF1FD6-67C2-4FF8-A777-1106C27234F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783" y="-47837"/>
            <a:ext cx="9271566" cy="695367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Jueces 6,7"/>
          <p:cNvSpPr txBox="1"/>
          <p:nvPr/>
        </p:nvSpPr>
        <p:spPr>
          <a:xfrm>
            <a:off x="4803572" y="4367663"/>
            <a:ext cx="3195301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000">
                <a:solidFill>
                  <a:srgbClr val="E0D4A0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E0D4A0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rPr>
              <a:t>Jueces 6,7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62200"/>
            <a:ext cx="3861049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"/>
          <p:cNvSpPr/>
          <p:nvPr/>
        </p:nvSpPr>
        <p:spPr>
          <a:xfrm>
            <a:off x="3734529" y="2099796"/>
            <a:ext cx="5105401" cy="3939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8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133" y="21600"/>
                  <a:pt x="18322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67" y="0"/>
                  <a:pt x="3278" y="0"/>
                </a:cubicBezTo>
                <a:close/>
              </a:path>
            </a:pathLst>
          </a:custGeom>
          <a:gradFill>
            <a:gsLst>
              <a:gs pos="0">
                <a:srgbClr val="D5CAAE"/>
              </a:gs>
              <a:gs pos="35000">
                <a:srgbClr val="E1D9C7"/>
              </a:gs>
              <a:gs pos="100000">
                <a:srgbClr val="F4F1E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1" name="“En primer lugar es el diablo Sed sobrios, y velad; porque vuestro adversario el diablo, como león rugiente, anda alrededor buscando a quien devorar – (1 Pedro 5:8)…"/>
          <p:cNvSpPr txBox="1"/>
          <p:nvPr/>
        </p:nvSpPr>
        <p:spPr>
          <a:xfrm>
            <a:off x="3963129" y="2328396"/>
            <a:ext cx="4876802" cy="348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09600" indent="-6096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400"/>
              <a:t>“En primer lugar es el diablo Sed sobrios, y velad; porque vuestro adversario el diablo, como león rugiente, anda alrededor buscando a quien devorar – (1 Pedro 5:8)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609600" indent="-6096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Dios también nos ha proveído de toda las herramientas para VENCER– (Efesios 6:10-18</a:t>
            </a:r>
          </a:p>
        </p:txBody>
      </p:sp>
      <p:sp>
        <p:nvSpPr>
          <p:cNvPr id="152" name="Nosotros También tenemos nuestros propios Madianitas a los cuales hay que Conquistarlos"/>
          <p:cNvSpPr txBox="1"/>
          <p:nvPr/>
        </p:nvSpPr>
        <p:spPr>
          <a:xfrm>
            <a:off x="0" y="0"/>
            <a:ext cx="9144000" cy="184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8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lvl1pPr>
          </a:lstStyle>
          <a:p>
            <a:pPr>
              <a:defRPr b="0">
                <a:effectLst/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1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Nosotros También tenemos nuestros propios Madianitas a los cuales hay que Conquistarlos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362200"/>
            <a:ext cx="3861049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"/>
          <p:cNvSpPr/>
          <p:nvPr/>
        </p:nvSpPr>
        <p:spPr>
          <a:xfrm>
            <a:off x="3810000" y="1981200"/>
            <a:ext cx="5105400" cy="4427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8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133" y="21600"/>
                  <a:pt x="18322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67" y="0"/>
                  <a:pt x="3278" y="0"/>
                </a:cubicBezTo>
                <a:close/>
              </a:path>
            </a:pathLst>
          </a:custGeom>
          <a:gradFill>
            <a:gsLst>
              <a:gs pos="0">
                <a:srgbClr val="D5CAAE"/>
              </a:gs>
              <a:gs pos="35000">
                <a:srgbClr val="E1D9C7"/>
              </a:gs>
              <a:gs pos="100000">
                <a:srgbClr val="F4F1E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6" name="Dios ya nos ha dado todo lo que necesitamos para ser Victoriosos – (1 Cor 10:13)…"/>
          <p:cNvSpPr txBox="1"/>
          <p:nvPr/>
        </p:nvSpPr>
        <p:spPr>
          <a:xfrm>
            <a:off x="3848099" y="1958811"/>
            <a:ext cx="5029202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</a:pP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609600" indent="-6096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Dios ya nos ha dado todo lo que necesitamos para ser Victoriosos – (1 Cor 10:13)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609600" indent="-6096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– Confiemos que La Victoria en Cristo nos Espera.     (Apocalipsis 2:10)</a:t>
            </a:r>
            <a:endParaRPr sz="24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609600" indent="-6096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4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Ahora, pues, ninguna condenación hay para los que están en Cristo Jesús, </a:t>
            </a:r>
            <a:r>
              <a:t>Romanos 8:1</a:t>
            </a:r>
          </a:p>
        </p:txBody>
      </p:sp>
      <p:sp>
        <p:nvSpPr>
          <p:cNvPr id="157" name="Nosotros ya podemos ser victoriosos en Cristo"/>
          <p:cNvSpPr txBox="1"/>
          <p:nvPr/>
        </p:nvSpPr>
        <p:spPr>
          <a:xfrm>
            <a:off x="-1" y="234436"/>
            <a:ext cx="9144001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defRPr>
            </a:lvl1pPr>
          </a:lstStyle>
          <a:p>
            <a:pPr/>
            <a:r>
              <a:t>Nosotros ya podemos ser victoriosos en Cristo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70203FEC-1EA3-4756-839E-9331D04214DB-L0-001.jpeg" descr="70203FEC-1EA3-4756-839E-9331D04214D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20988" y="-26793"/>
            <a:ext cx="13585976" cy="679298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!Así como le dio la Victoria a Gedeón, así mismo té la puede dar a ti¡"/>
          <p:cNvSpPr txBox="1"/>
          <p:nvPr/>
        </p:nvSpPr>
        <p:spPr>
          <a:xfrm>
            <a:off x="1956840" y="291100"/>
            <a:ext cx="7208723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800">
                <a:solidFill>
                  <a:srgbClr val="FFFFFF"/>
                </a:solidFill>
              </a:defRPr>
            </a:pPr>
            <a:r>
              <a:rPr b="1">
                <a:latin typeface="Agnes"/>
                <a:ea typeface="Agnes"/>
                <a:cs typeface="Agnes"/>
                <a:sym typeface="Agnes"/>
              </a:rPr>
              <a:t>!Así como le dio la Victoria a Gedeón</a:t>
            </a:r>
            <a:r>
              <a:rPr>
                <a:latin typeface="Agnes"/>
                <a:ea typeface="Agnes"/>
                <a:cs typeface="Agnes"/>
                <a:sym typeface="Agnes"/>
              </a:rPr>
              <a:t>,</a:t>
            </a:r>
            <a:r>
              <a:rPr b="1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 así mismo té la puede dar a ti¡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bevel/>
          </a:ln>
        </p:spPr>
        <p:txBody>
          <a:bodyPr lIns="45719" rIns="45719" anchor="ctr"/>
          <a:lstStyle/>
          <a:p>
            <a:pPr algn="ctr"/>
          </a:p>
        </p:txBody>
      </p:sp>
      <p:pic>
        <p:nvPicPr>
          <p:cNvPr id="165" name="A2FD6872-3D88-4643-BF4A-3126114EBD61-L0-001.jpeg" descr="A2FD6872-3D88-4643-BF4A-3126114EBD6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101" y="-2529627"/>
            <a:ext cx="8286857" cy="11049142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Pero: !Tenemos que Sacar a Los Madianitas de  nuestra Vida¡"/>
          <p:cNvSpPr/>
          <p:nvPr/>
        </p:nvSpPr>
        <p:spPr>
          <a:xfrm>
            <a:off x="452172" y="2232645"/>
            <a:ext cx="8126450" cy="2939297"/>
          </a:xfrm>
          <a:prstGeom prst="roundRect">
            <a:avLst>
              <a:gd name="adj" fmla="val 6481"/>
            </a:avLst>
          </a:prstGeom>
          <a:solidFill>
            <a:srgbClr val="000000"/>
          </a:solidFill>
          <a:ln w="25400">
            <a:solidFill>
              <a:schemeClr val="accent1"/>
            </a:solidFill>
            <a:bevel/>
          </a:ln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/>
            <a:r>
              <a:t>Pero: !Tenemos que Sacar a Los Madianitas de  nuestra Vida¡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Los hijos de Israel hicieron lo malo ante los ojos de Jehová; y Jehová los entregó en mano de Madián por siete años. Jueces 6:1"/>
          <p:cNvSpPr txBox="1"/>
          <p:nvPr/>
        </p:nvSpPr>
        <p:spPr>
          <a:xfrm>
            <a:off x="357948" y="582726"/>
            <a:ext cx="8857915" cy="670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ts val="8400"/>
              </a:lnSpc>
              <a:spcBef>
                <a:spcPts val="700"/>
              </a:spcBef>
              <a:defRPr sz="5500">
                <a:latin typeface="Charcoal CY"/>
                <a:ea typeface="Charcoal CY"/>
                <a:cs typeface="Charcoal CY"/>
                <a:sym typeface="Charcoal CY"/>
              </a:defRPr>
            </a:lvl1pPr>
          </a:lstStyle>
          <a:p>
            <a:pPr/>
            <a:r>
              <a:t>Los hijos de Israel hicieron lo malo ante los ojos de Jehová; y Jehová los entregó en mano de Madián por siete años. Jueces 6:1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AP 6: 2-6…"/>
          <p:cNvSpPr txBox="1"/>
          <p:nvPr/>
        </p:nvSpPr>
        <p:spPr>
          <a:xfrm>
            <a:off x="231125" y="149551"/>
            <a:ext cx="8681750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/>
            </a:pPr>
            <a:r>
              <a:rPr b="1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CAP 6: 2-6 </a:t>
            </a:r>
            <a:endParaRPr b="1">
              <a:effectLst>
                <a:outerShdw sx="100000" sy="100000" kx="0" ky="0" algn="b" rotWithShape="0" blurRad="50800" dist="39000" dir="5460000">
                  <a:srgbClr val="000000">
                    <a:alpha val="38000"/>
                  </a:srgbClr>
                </a:outerShdw>
              </a:effectLst>
              <a:latin typeface="Agnes"/>
              <a:ea typeface="Agnes"/>
              <a:cs typeface="Agnes"/>
              <a:sym typeface="Agnes"/>
            </a:endParaRPr>
          </a:p>
          <a:p>
            <a:pPr algn="ctr">
              <a:defRPr sz="4000"/>
            </a:pPr>
            <a:r>
              <a:rPr b="1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describe la situación de Israel y como Los Madianitas se aprovechaban de Israel </a:t>
            </a:r>
          </a:p>
        </p:txBody>
      </p:sp>
      <p:sp>
        <p:nvSpPr>
          <p:cNvPr id="115" name="Deuteronomio 28:25 Jehová te entregará derrotado delante de tus enemigos; por un camino saldrás contra ellos, y por siete caminos huirás delante de ellos; y serás vejado por todos los reinos de la tierra."/>
          <p:cNvSpPr txBox="1"/>
          <p:nvPr/>
        </p:nvSpPr>
        <p:spPr>
          <a:xfrm>
            <a:off x="154324" y="2901385"/>
            <a:ext cx="8835352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Deuteronomio 28:25</a:t>
            </a:r>
            <a:r>
              <a:t> Jehová te entregará derrotado delante de tus </a:t>
            </a:r>
            <a:r>
              <a:rPr i="1">
                <a:solidFill>
                  <a:srgbClr val="FF0000"/>
                </a:solidFill>
              </a:rPr>
              <a:t>enemigos</a:t>
            </a:r>
            <a:r>
              <a:t>; por un camino saldrás contra ellos, y por siete caminos huirás delante de ellos; y serás vejado por todos los reinos de la tierra.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Y cuando los hijos de Israel clamaron a Jehová, a causa de los madianitas,Jehová envió a los hijos de Israel un varón profeta, el cual les dijo: Así ha dicho Jehová Dios de Israel: Yo os hice salir de Egipto, y os saqué de la casa de servidumbre.  Os lib"/>
          <p:cNvSpPr txBox="1"/>
          <p:nvPr/>
        </p:nvSpPr>
        <p:spPr>
          <a:xfrm>
            <a:off x="393051" y="1555992"/>
            <a:ext cx="8357898" cy="530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ts val="4900"/>
              </a:lnSpc>
              <a:spcBef>
                <a:spcPts val="700"/>
              </a:spcBef>
              <a:defRPr b="1" sz="2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  Y cuando los hijos de Israel clamaron a Jehová, a causa de los madianitas,Jehová envió a los hijos de Israel un varón profeta, el cual les dijo: Así ha dicho Jehová Dios de Israel: Yo os hice salir de Egipto, y os saqué de la casa de servidumbre.  Os libré de mano de los egipcios, y de mano de todos los que os afligieron, a los cuales eché de delante de vosotros, y os di su tierra;  y os dije: Yo soy Jehová vuestro Dios; no temáis a los dioses de los amorreos, en cuya tierra habitáis; pero no habéis obedecido a mi voz</a:t>
            </a:r>
          </a:p>
        </p:txBody>
      </p:sp>
      <p:sp>
        <p:nvSpPr>
          <p:cNvPr id="119" name="Cap 6:7-10 Israel otra ves…"/>
          <p:cNvSpPr txBox="1"/>
          <p:nvPr/>
        </p:nvSpPr>
        <p:spPr>
          <a:xfrm>
            <a:off x="0" y="0"/>
            <a:ext cx="9144000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800">
                <a:solidFill>
                  <a:srgbClr val="E0D4A0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pPr>
            <a:r>
              <a:t>Cap 6:7-10 Israel otra ves </a:t>
            </a:r>
          </a:p>
          <a:p>
            <a:pPr algn="ctr">
              <a:defRPr b="1" sz="4800">
                <a:solidFill>
                  <a:srgbClr val="E0D4A0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pPr>
            <a:r>
              <a:t>En Apuros Clama a Dios.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edeón &quot;Varón Esforzado y Valiente&quot; (6:12)…"/>
          <p:cNvSpPr txBox="1"/>
          <p:nvPr/>
        </p:nvSpPr>
        <p:spPr>
          <a:xfrm>
            <a:off x="4290959" y="1755544"/>
            <a:ext cx="4876802" cy="463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11200" indent="-7112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Gedeón "Varón Esforzado y Valiente" (6:12)</a:t>
            </a:r>
            <a:endParaRPr sz="28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711200" indent="-7112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El Señor le Prometió estar con el – (6:16)</a:t>
            </a:r>
            <a:endParaRPr sz="28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711200" indent="-7112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El Señor le manda que devuelva a los Miedosos los cuales eran 22,000 – (7:3)</a:t>
            </a:r>
            <a:endParaRPr sz="2800"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</a:endParaRPr>
          </a:p>
          <a:p>
            <a:pPr marL="711200" indent="-711200">
              <a:spcBef>
                <a:spcPts val="600"/>
              </a:spcBef>
              <a:buClr>
                <a:srgbClr val="7E4E99"/>
              </a:buClr>
              <a:buSzPct val="100000"/>
              <a:buChar char="ö"/>
            </a:pPr>
            <a:r>
              <a:rPr sz="28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Quedaron 10,000 los cuales eran todavía muchos ver 4</a:t>
            </a:r>
          </a:p>
        </p:txBody>
      </p:sp>
      <p:pic>
        <p:nvPicPr>
          <p:cNvPr id="122" name="C164ADD1-96D2-4B29-A824-D13E94A2F9BC-L0-001.jpeg" descr="C164ADD1-96D2-4B29-A824-D13E94A2F9B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964" y="1275009"/>
            <a:ext cx="4254646" cy="559911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¡Dios conociendo el Corazón, ya había escogido a su Caudillo!"/>
          <p:cNvSpPr txBox="1"/>
          <p:nvPr/>
        </p:nvSpPr>
        <p:spPr>
          <a:xfrm>
            <a:off x="0" y="0"/>
            <a:ext cx="9144000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1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lvl1pPr>
          </a:lstStyle>
          <a:p>
            <a:pPr/>
            <a:r>
              <a:t>¡Dios conociendo el Corazón, ya había escogido a su Caudillo!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Yo te diré quien irá, y quien no"/>
          <p:cNvSpPr txBox="1"/>
          <p:nvPr/>
        </p:nvSpPr>
        <p:spPr>
          <a:xfrm>
            <a:off x="0" y="-97034"/>
            <a:ext cx="91440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lvl1pPr>
          </a:lstStyle>
          <a:p>
            <a:pPr>
              <a:defRPr b="0" sz="1800">
                <a:effectLst/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1" sz="48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Yo te diré quien irá, y quien no</a:t>
            </a:r>
          </a:p>
        </p:txBody>
      </p:sp>
      <p:pic>
        <p:nvPicPr>
          <p:cNvPr id="126" name="012B90F0-6A1C-43E1-9D13-FE763CC8079C-L0-001.jpeg" descr="012B90F0-6A1C-43E1-9D13-FE763CC8079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2931" y="787048"/>
            <a:ext cx="9289862" cy="9289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Group"/>
          <p:cNvGrpSpPr/>
          <p:nvPr/>
        </p:nvGrpSpPr>
        <p:grpSpPr>
          <a:xfrm>
            <a:off x="3810000" y="1981200"/>
            <a:ext cx="5105400" cy="3769509"/>
            <a:chOff x="0" y="0"/>
            <a:chExt cx="5105400" cy="3769508"/>
          </a:xfrm>
        </p:grpSpPr>
        <p:sp>
          <p:nvSpPr>
            <p:cNvPr id="127" name="Shape"/>
            <p:cNvSpPr/>
            <p:nvPr/>
          </p:nvSpPr>
          <p:spPr>
            <a:xfrm>
              <a:off x="0" y="0"/>
              <a:ext cx="5105400" cy="376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78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133" y="21600"/>
                    <a:pt x="18322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467" y="0"/>
                    <a:pt x="327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5CAAE"/>
                </a:gs>
                <a:gs pos="35000">
                  <a:srgbClr val="E1D9C7"/>
                </a:gs>
                <a:gs pos="100000">
                  <a:srgbClr val="F4F1E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7940" dir="540000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  <p:sp>
          <p:nvSpPr>
            <p:cNvPr id="128" name="Llévalos a las aguas y allí te diré a quien llevarás  – 7:5…"/>
            <p:cNvSpPr txBox="1"/>
            <p:nvPr/>
          </p:nvSpPr>
          <p:spPr>
            <a:xfrm>
              <a:off x="207036" y="297180"/>
              <a:ext cx="4876803" cy="329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635000" indent="-635000">
                <a:spcBef>
                  <a:spcPts val="600"/>
                </a:spcBef>
                <a:buClr>
                  <a:srgbClr val="7E4E99"/>
                </a:buClr>
                <a:buSzPct val="100000"/>
                <a:buChar char="ö"/>
              </a:pPr>
              <a:r>
                <a:rPr sz="2500"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</a:rPr>
                <a:t>Llévalos a las aguas y allí te diré a quien llevarás  – 7:5</a:t>
              </a:r>
              <a:endParaRPr sz="25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endParaRPr>
            </a:p>
            <a:p>
              <a:pPr marL="635000" indent="-635000">
                <a:spcBef>
                  <a:spcPts val="600"/>
                </a:spcBef>
                <a:buClr>
                  <a:srgbClr val="7E4E99"/>
                </a:buClr>
                <a:buSzPct val="100000"/>
                <a:buChar char="ö"/>
              </a:pPr>
              <a:r>
                <a:rPr sz="2500"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</a:rPr>
                <a:t>Cualquiera que lamiere las aguas como perro, ese es el que va a ir contigo - 7:5-6</a:t>
              </a:r>
              <a:endParaRPr sz="25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endParaRPr>
            </a:p>
            <a:p>
              <a:pPr marL="635000" indent="-635000">
                <a:spcBef>
                  <a:spcPts val="600"/>
                </a:spcBef>
                <a:buClr>
                  <a:srgbClr val="7E4E99"/>
                </a:buClr>
                <a:buSzPct val="100000"/>
                <a:buChar char="ö"/>
              </a:pPr>
              <a:r>
                <a:rPr sz="2500"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</a:rPr>
                <a:t>Aquel que doblare sus rodillas para beber, ese no te acompañará  7:6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" y="1781648"/>
            <a:ext cx="3861050" cy="4495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Group"/>
          <p:cNvGrpSpPr/>
          <p:nvPr/>
        </p:nvGrpSpPr>
        <p:grpSpPr>
          <a:xfrm>
            <a:off x="3366283" y="1553048"/>
            <a:ext cx="5562600" cy="4953001"/>
            <a:chOff x="0" y="0"/>
            <a:chExt cx="5562598" cy="4953000"/>
          </a:xfrm>
        </p:grpSpPr>
        <p:pic>
          <p:nvPicPr>
            <p:cNvPr id="132" name="image6.png" descr="image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62599" cy="4953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Salmos 27:1…"/>
            <p:cNvSpPr txBox="1"/>
            <p:nvPr/>
          </p:nvSpPr>
          <p:spPr>
            <a:xfrm>
              <a:off x="704462" y="363912"/>
              <a:ext cx="4408923" cy="320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lnSpc>
                  <a:spcPts val="6300"/>
                </a:lnSpc>
                <a:defRPr b="1" sz="3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    Salmos 27:1</a:t>
              </a:r>
            </a:p>
            <a:p>
              <a:pPr defTabSz="457200">
                <a:lnSpc>
                  <a:spcPts val="5600"/>
                </a:lnSpc>
                <a:defRPr b="1" sz="2800">
                  <a:latin typeface="Verdana"/>
                  <a:ea typeface="Verdana"/>
                  <a:cs typeface="Verdana"/>
                  <a:sym typeface="Verdana"/>
                </a:defRPr>
              </a:pPr>
              <a:r>
                <a:t>Jehová es mi luz y mi salvación; ¿de quién temeré? Jehová es la fortaleza de mi vida; ¿de quién he de atemorizarme? </a:t>
              </a:r>
            </a:p>
          </p:txBody>
        </p:sp>
      </p:grpSp>
      <p:sp>
        <p:nvSpPr>
          <p:cNvPr id="135" name="¡ Gedeón un hombre como David que Confío en Dios! 7:15"/>
          <p:cNvSpPr txBox="1"/>
          <p:nvPr/>
        </p:nvSpPr>
        <p:spPr>
          <a:xfrm>
            <a:off x="0" y="0"/>
            <a:ext cx="9144000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1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lvl1pPr>
          </a:lstStyle>
          <a:p>
            <a:pPr/>
            <a:r>
              <a:t>¡ Gedeón un hombre como David que Confío en Dios! 7:15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0" name="Ya cuando todo estaba listo, Gedeón ordena que le miren a el, y hagan como el va a hacer las cosas  7:17"/>
          <p:cNvSpPr txBox="1"/>
          <p:nvPr/>
        </p:nvSpPr>
        <p:spPr>
          <a:xfrm>
            <a:off x="0" y="-97034"/>
            <a:ext cx="9144001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defRPr>
            </a:lvl1pPr>
          </a:lstStyle>
          <a:p>
            <a:pPr>
              <a:defRPr b="0" sz="1800">
                <a:effectLst/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b="1" sz="4800"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Ya cuando todo estaba listo, Gedeón ordena que le miren a el, y hagan como el va a hacer las cosas  7:17</a:t>
            </a:r>
          </a:p>
        </p:txBody>
      </p:sp>
      <p:pic>
        <p:nvPicPr>
          <p:cNvPr id="141" name="A2FD6872-3D88-4643-BF4A-3126114EBD61-L0-001.jpeg" descr="A2FD6872-3D88-4643-BF4A-3126114EBD6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60" y="-3030762"/>
            <a:ext cx="9366199" cy="1248826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ASÍ DIOS LES DIO LA VICTORIA"/>
          <p:cNvSpPr/>
          <p:nvPr/>
        </p:nvSpPr>
        <p:spPr>
          <a:xfrm>
            <a:off x="412005" y="3953564"/>
            <a:ext cx="8120532" cy="1012352"/>
          </a:xfrm>
          <a:prstGeom prst="roundRect">
            <a:avLst>
              <a:gd name="adj" fmla="val 18818"/>
            </a:avLst>
          </a:prstGeom>
          <a:solidFill>
            <a:srgbClr val="000000"/>
          </a:solidFill>
          <a:ln w="25400">
            <a:solidFill>
              <a:schemeClr val="accent1"/>
            </a:solidFill>
            <a:bevel/>
          </a:ln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ASÍ DIOS LES DIO LA VICTORIA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4228" y="1655400"/>
            <a:ext cx="5196944" cy="462741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2 Timoteo 1:7    Porque no nos ha dado Dios espíritu de cobardía, sino de poder."/>
          <p:cNvSpPr txBox="1"/>
          <p:nvPr/>
        </p:nvSpPr>
        <p:spPr>
          <a:xfrm>
            <a:off x="4267200" y="2363212"/>
            <a:ext cx="4191000" cy="255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rPr>
              <a:t>2 Timoteo 1:7 </a:t>
            </a:r>
            <a:br>
              <a:rPr b="1"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"/>
                <a:ea typeface="Berlin Sans FB Demi"/>
                <a:cs typeface="Berlin Sans FB Demi"/>
                <a:sym typeface="Berlin Sans FB Demi"/>
              </a:rPr>
            </a:br>
            <a:r>
              <a:rPr sz="320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  Porque no nos ha dado Dios espíritu de cobardía, sino de poder.</a:t>
            </a:r>
          </a:p>
        </p:txBody>
      </p:sp>
      <p:sp>
        <p:nvSpPr>
          <p:cNvPr id="146" name="!Nosotros hoy día También…"/>
          <p:cNvSpPr txBox="1"/>
          <p:nvPr/>
        </p:nvSpPr>
        <p:spPr>
          <a:xfrm>
            <a:off x="0" y="0"/>
            <a:ext cx="9144000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b="1" sz="4800">
                <a:solidFill>
                  <a:srgbClr val="E0D4A0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!Nosotros hoy día También </a:t>
            </a:r>
            <a:endParaRPr b="1" sz="4800">
              <a:solidFill>
                <a:srgbClr val="E0D4A0"/>
              </a:solidFill>
              <a:effectLst>
                <a:outerShdw sx="100000" sy="100000" kx="0" ky="0" algn="b" rotWithShape="0" blurRad="50800" dist="39000" dir="5460000">
                  <a:srgbClr val="000000">
                    <a:alpha val="38000"/>
                  </a:srgbClr>
                </a:outerShdw>
              </a:effectLst>
              <a:latin typeface="Agnes"/>
              <a:ea typeface="Agnes"/>
              <a:cs typeface="Agnes"/>
              <a:sym typeface="Agnes"/>
            </a:endParaRPr>
          </a:p>
          <a:p>
            <a:pPr algn="ctr"/>
            <a:r>
              <a:rPr b="1" sz="4800">
                <a:solidFill>
                  <a:srgbClr val="E0D4A0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Agnes"/>
                <a:ea typeface="Agnes"/>
                <a:cs typeface="Agnes"/>
                <a:sym typeface="Agnes"/>
              </a:rPr>
              <a:t>Nuestros Madianitas¡</a:t>
            </a:r>
          </a:p>
        </p:txBody>
      </p:sp>
      <p:pic>
        <p:nvPicPr>
          <p:cNvPr id="14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0" y="1781648"/>
            <a:ext cx="3861050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EBE3C1"/>
      </a:accent2>
      <a:accent3>
        <a:srgbClr val="746425"/>
      </a:accent3>
      <a:accent4>
        <a:srgbClr val="491434"/>
      </a:accent4>
      <a:accent5>
        <a:srgbClr val="FFC000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EBE3C1"/>
      </a:accent2>
      <a:accent3>
        <a:srgbClr val="746425"/>
      </a:accent3>
      <a:accent4>
        <a:srgbClr val="491434"/>
      </a:accent4>
      <a:accent5>
        <a:srgbClr val="FFC000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