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8.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eg" ContentType="image/jpeg"/>
  <Override PartName="/ppt/notesSlides/notesSlide4.xml" ContentType="application/vnd.openxmlformats-officedocument.presentationml.notesSlide+xml"/>
  <Override PartName="/ppt/media/image10.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79" name="Shape 379"/>
          <p:cNvSpPr/>
          <p:nvPr>
            <p:ph type="sldImg"/>
          </p:nvPr>
        </p:nvSpPr>
        <p:spPr>
          <a:xfrm>
            <a:off x="1143000" y="685800"/>
            <a:ext cx="4572000" cy="3429000"/>
          </a:xfrm>
          <a:prstGeom prst="rect">
            <a:avLst/>
          </a:prstGeom>
        </p:spPr>
        <p:txBody>
          <a:bodyPr/>
          <a:lstStyle/>
          <a:p>
            <a:pPr/>
          </a:p>
        </p:txBody>
      </p:sp>
      <p:sp>
        <p:nvSpPr>
          <p:cNvPr id="380" name="Shape 3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Heb 12:1  Por tanto, nosotros también, teniendo en derredor nuestro tan grande nube de testigos, despojémonos de todo peso y del pecado que nos asedia, y corramos con paciencia la carrera que tenemos por delante </a:t>
            </a:r>
          </a:p>
          <a:p>
            <a:pPr/>
            <a:r>
              <a:t>PERO CORRAMOS SIN APARTARNOS NI A DIESTRA NI A SINIESTRA </a:t>
            </a:r>
          </a:p>
          <a:p>
            <a:pPr/>
            <a:r>
              <a:t>Apo 22:18  Yo testifico a todo aquel que oye las palabras de la profecía de este libro: Si alguno añadiere a estas cosas, Dios traerá sobre él las plagas que están escritas en este libro.</a:t>
            </a:r>
          </a:p>
          <a:p>
            <a:pPr/>
            <a:r>
              <a:t>Apo 22:19  Y si alguno quitare de las palabras del libro de esta profecía, Dios quitará su parte del libro de la vida, y de la santa ciudad y de las cosas que están escritas en este libro</a:t>
            </a:r>
          </a:p>
          <a:p>
            <a:pPr/>
          </a:p>
          <a:p>
            <a:pPr/>
          </a:p>
          <a:p>
            <a:pPr/>
            <a:r>
              <a:t>Heb 12:25  Mirad que no desechéis al que habla. Porque si no escaparon aquellos que desecharon al que los amonestaba en la tierra, mucho menos nosotros, si desecháremos al que amonesta desde los cielos.</a:t>
            </a:r>
          </a:p>
          <a:p>
            <a:pPr/>
            <a:r>
              <a:t>Heb 12:26  La voz del cual conmovió entonces la tierra, pero ahora ha prometido, diciendo: Aún una vez, y conmoveré no solamente la tierra, sino también el cielo.</a:t>
            </a:r>
          </a:p>
          <a:p>
            <a:pPr/>
            <a:r>
              <a:t>Heb 12:27  Y esta frase: Aún una vez, indica la remoción de las cosas movibles, como cosas hechas, para que queden las inconmovibles.</a:t>
            </a:r>
          </a:p>
          <a:p>
            <a:pPr/>
            <a:r>
              <a:t>Heb 12:28  Así que, recibiendo nosotros un reino inconmovible, tengamos gratitud, y mediante ella sirvamos a Dios agradándole con temor y reverencia;</a:t>
            </a:r>
          </a:p>
          <a:p>
            <a:pPr/>
            <a:r>
              <a:t>Heb 12:29  porque nuestro Dios es fuego consumidor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Éxodo 25:6 aceite para el alumbrado, especias para el aceite de la unción y para el incienso aromático,</a:t>
            </a:r>
          </a:p>
          <a:p>
            <a:pPr/>
          </a:p>
          <a:p>
            <a:pPr/>
            <a:r>
              <a:t>Éxodo 30:1 Harás asimismo un altar para quemar el incienso; de madera de acacia lo harás.</a:t>
            </a:r>
          </a:p>
          <a:p>
            <a:pPr/>
          </a:p>
          <a:p>
            <a:pPr>
              <a:defRPr>
                <a:solidFill>
                  <a:srgbClr val="FEFB41"/>
                </a:solidFill>
              </a:defRPr>
            </a:pPr>
            <a:r>
              <a:t>Éxodo 30:7 Y Aarón quemará incienso aromático sobre él; cada mañana cuando aliste las lámparas lo quemará.</a:t>
            </a:r>
          </a:p>
          <a:p>
            <a:pPr/>
          </a:p>
          <a:p>
            <a:pPr/>
            <a:r>
              <a:t>Éxodo 30:8 Y cuando Aarón encienda las lámparas al anochecer, quemará el incienso; rito perpetuo delante de Jehová por vuestras generaciones.</a:t>
            </a:r>
          </a:p>
          <a:p>
            <a:pPr/>
          </a:p>
          <a:p>
            <a:pPr/>
            <a:r>
              <a:rPr>
                <a:solidFill>
                  <a:srgbClr val="FEFB41"/>
                </a:solidFill>
              </a:rPr>
              <a:t>Éxodo 30:9 No ofreceréis sobre él incienso extraño, ni holocausto, ni ofrenda; ni tampoco derramaréis sobre él libación</a:t>
            </a:r>
            <a:r>
              <a:t>.</a:t>
            </a:r>
          </a:p>
          <a:p>
            <a:pPr/>
          </a:p>
          <a:p>
            <a:pPr/>
            <a:r>
              <a:t>Éxodo 30:27 la mesa con todos sus utensilios, el candelero con todos sus utensilios, el altar del incienso,</a:t>
            </a:r>
          </a:p>
          <a:p>
            <a:pPr/>
          </a:p>
          <a:p>
            <a:pPr/>
            <a:r>
              <a:t>Éxodo 30:34 Dijo además Jehová a Moisés: Toma especias aromáticas, estacte y uña aromática y gálbano aromático e incienso puro; de todo en igual peso,</a:t>
            </a:r>
          </a:p>
          <a:p>
            <a:pPr/>
          </a:p>
          <a:p>
            <a:pPr/>
            <a:r>
              <a:t>Éxodo 30:35 y harás de ello el incienso, un perfume según el arte del perfumador, bien mezclado, puro y santo.</a:t>
            </a:r>
          </a:p>
          <a:p>
            <a:pPr/>
          </a:p>
          <a:p>
            <a:pPr/>
            <a:r>
              <a:rPr>
                <a:solidFill>
                  <a:srgbClr val="FFF76B"/>
                </a:solidFill>
              </a:rPr>
              <a:t>Éxodo 30:37 Como este incienso que harás, no os haréis otro según su composición; te será cosa sagrada para Jehová</a:t>
            </a:r>
            <a:r>
              <a:t>.</a:t>
            </a:r>
          </a:p>
          <a:p>
            <a:pPr/>
          </a:p>
          <a:p>
            <a:pPr/>
            <a:r>
              <a:t>Éxodo 31:8 la mesa y sus utensilios, el candelero limpio y todos sus utensilios, el altar del incienso,</a:t>
            </a:r>
          </a:p>
          <a:p>
            <a:pPr/>
          </a:p>
          <a:p>
            <a:pPr/>
            <a:r>
              <a:t>Éxodo 31:11 el aceite de la unción, y el incienso aromático para el santuario; harán conforme a todo lo que te he mandado.</a:t>
            </a:r>
          </a:p>
          <a:p>
            <a:pPr/>
          </a:p>
          <a:p>
            <a:pPr/>
            <a:r>
              <a:t>Éxodo 35:8 aceite para el alumbrado, especias para el aceite de la unción y para el incienso aromático,</a:t>
            </a:r>
          </a:p>
          <a:p>
            <a:pPr/>
          </a:p>
          <a:p>
            <a:pPr/>
            <a:r>
              <a:t>Éxodo 35:15 el altar del incienso y sus varas, el aceite de la unción, el incienso aromático, la cortina de la puerta para la entrada del tabernáculo;</a:t>
            </a:r>
          </a:p>
          <a:p>
            <a:pPr/>
          </a:p>
          <a:p>
            <a:pPr/>
            <a:r>
              <a:t>Éxodo 35:28 y las especias aromáticas, y el aceite para el alumbrado, y para el aceite de la unción, y para el incienso aromático.</a:t>
            </a:r>
          </a:p>
          <a:p>
            <a:pPr/>
          </a:p>
          <a:p>
            <a:pPr/>
            <a:r>
              <a:t>Éxodo 37:25 Hizo también el altar del incienso, de madera de acacia; de un codo su longitud, y de otro codo su anchura; era cuadrado, y su altura de dos codos; y sus cuernos de la misma pieza.</a:t>
            </a:r>
          </a:p>
          <a:p>
            <a:pPr/>
          </a:p>
          <a:p>
            <a:pPr/>
            <a:r>
              <a:t>Éxodo 37:29 Hizo asimismo el aceite santo de la unción, y el incienso puro, aromático, según el arte del perfumador.</a:t>
            </a:r>
          </a:p>
          <a:p>
            <a:pPr/>
          </a:p>
          <a:p>
            <a:pPr/>
            <a:r>
              <a:t>Éxodo 39:38 el altar de oro, el aceite de la unción, el incienso aromático, la cortina para la entrada del tabernáculo;</a:t>
            </a:r>
          </a:p>
          <a:p>
            <a:pPr/>
          </a:p>
          <a:p>
            <a:pPr/>
            <a:r>
              <a:t>Éxodo 40:5 y pondrás el altar de oro para el incienso delante del arca del testimonio, y pondrás la cortina delante a la entrada del tabernáculo.</a:t>
            </a:r>
          </a:p>
          <a:p>
            <a:pPr/>
          </a:p>
          <a:p>
            <a:pPr/>
            <a:r>
              <a:t>Éxodo 40:27 y quemó sobre él incienso aromático, como Jehová había mandado a Moisés.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Apocalipsis 4:11 Señor, digno eres de recibir la gloria y la honra y el poder; porque tú creaste todas las cosas, y por tu voluntad existen y fueron creadas</a:t>
            </a:r>
          </a:p>
          <a:p>
            <a:pPr/>
          </a:p>
          <a:p>
            <a:pPr/>
            <a:r>
              <a:t>Apo 5:11  Y miré, y oí la voz de muchos ángeles alrededor del trono, y de los seres vivientes, y de los ancianos; y su número era millones de millones  (Trillones)</a:t>
            </a:r>
          </a:p>
          <a:p>
            <a:pPr/>
          </a:p>
          <a:p>
            <a:pPr/>
            <a:r>
              <a:t>Apocalipsis 5:12 que decían a gran voz: El Cordero que fue inmolado es digno de tomar el poder, las riquezas, la sabiduría, la fortaleza, la honra, la gloria y la alabanza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UZA TOCA EL ARCA Y MUERE </a:t>
            </a:r>
          </a:p>
          <a:p>
            <a:pPr/>
            <a:r>
              <a:t>Núm 4:15  Y cuando acaben Aarón y sus hijos de cubrir el santuario y todos los utensilios del santuario, cuando haya de mudarse el campamento, vendrán después de ello los hijos de Coat para llevarlos; pero no tocarán cosa santa, no sea que mueran. Éstas serán las cargas de los hijos de Coat en el tabernáculo de reunión </a:t>
            </a:r>
          </a:p>
          <a:p>
            <a:pPr/>
            <a:r>
              <a:t>1Cr 13:7  Y llevaron el arca de Dios de la casa de Abinadab en un carro nuevo; y Uza y Ahío guiaban el carro.</a:t>
            </a:r>
          </a:p>
          <a:p>
            <a:pPr/>
            <a:r>
              <a:t>1Cr 13:8  Y David y todo Israel se regocijaban delante de Dios con todas sus fuerzas, con cánticos, arpas, salterios, tamboriles, címbalos y trompetas.</a:t>
            </a:r>
          </a:p>
          <a:p>
            <a:pPr/>
            <a:r>
              <a:t>1Cr 13:9  Pero cuando llegaron a la era de Quidón, Uza extendió su mano al arca para sostenerla, porque los bueyes tropezaban.</a:t>
            </a:r>
          </a:p>
          <a:p>
            <a:pPr/>
            <a:r>
              <a:t>1Cr 13:10  Y el furor de Jehová se encendió contra Uza, y lo hirió, porque había extendido su mano al arca; y murió allí delante de Dios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r>
              <a:t>Deu 4:1  Ahora, pues, oh Israel, oye los estatutos y decretos que yo os enseño, para que los ejecutéis, y viváis, y entréis y poseáis la tierra que Jehová el Dios de vuestros padres os da.</a:t>
            </a:r>
          </a:p>
          <a:p>
            <a:pPr/>
            <a:r>
              <a:t>Deu 4:2  No añadiréis a la palabra que yo os mando, ni disminuiréis de ella, para que guardéis los mandamientos de Jehová vuestro Dios que yo os ordeno</a:t>
            </a:r>
          </a:p>
          <a:p>
            <a:pPr/>
            <a:r>
              <a:t>Mat 7:21  No todo el que me dice: Señor, Señor, entrará en el reino de los cielos, sino el que hace la voluntad de mi Padre que está en los cielos </a:t>
            </a:r>
          </a:p>
          <a:p>
            <a:pPr/>
            <a:r>
              <a:t>SU PALABRA DEBE RESPETARSE </a:t>
            </a:r>
          </a:p>
          <a:p>
            <a:pPr/>
            <a:r>
              <a:t>Apo 22:18  Yo testifico a todo aquel que oye las palabras de la profecía de este libro: Si alguno añadiere a estas cosas, Dios traerá sobre él las plagas que están escritas en este libro.</a:t>
            </a:r>
          </a:p>
          <a:p>
            <a:pPr/>
            <a:r>
              <a:t>Apo 22:19  Y si alguno quitare de las palabras del libro de esta profecía, Dios quitará su parte del libro de la vida, y de la santa ciudad y de las cosas que están escritas en este libro</a:t>
            </a:r>
          </a:p>
          <a:p>
            <a:pPr/>
          </a:p>
          <a:p>
            <a:pPr/>
            <a:r>
              <a:t>Isa 55:8  Porque mis pensamientos no son vuestros pensamientos, ni vuestros caminos mis caminos, dijo Jehová.</a:t>
            </a:r>
          </a:p>
          <a:p>
            <a:pPr/>
            <a:r>
              <a:t>Isa 55:9  Como son más altos los cielos que la tierra, así son mis caminos más altos que vuestros caminos, y mis pensamientos más que vuestros pensamientos</a:t>
            </a:r>
          </a:p>
          <a:p>
            <a:pPr/>
          </a:p>
          <a:p>
            <a:pP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UZA TOCA EL ARCA Y MUERE </a:t>
            </a:r>
          </a:p>
          <a:p>
            <a:pPr/>
            <a:r>
              <a:t>1Cr 13:7  Y llevaron el arca de Dios de la casa de Abinadab en un carro nuevo; y Uza y Ahío guiaban el carro.</a:t>
            </a:r>
          </a:p>
          <a:p>
            <a:pPr/>
            <a:r>
              <a:t>1Cr 13:8  Y David y todo Israel se regocijaban delante de Dios con todas sus fuerzas, con cánticos, arpas, salterios, tamboriles, címbalos y trompetas.</a:t>
            </a:r>
          </a:p>
          <a:p>
            <a:pPr/>
            <a:r>
              <a:t>1Cr 13:9  Pero cuando llegaron a la era de Quidón, Uza extendió su mano al arca para sostenerla, porque los bueyes tropezaban.</a:t>
            </a:r>
          </a:p>
          <a:p>
            <a:pPr/>
            <a:r>
              <a:t>1Cr 13:10  Y el furor de Jehová se encendió contra Uza, y lo hirió, porque había extendido su mano al arca; y murió allí delante de Dios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Éxodo 25:6 aceite para el alumbrado, especias para el aceite de la unción y para el incienso aromático,</a:t>
            </a:r>
          </a:p>
          <a:p>
            <a:pPr/>
          </a:p>
          <a:p>
            <a:pPr/>
            <a:r>
              <a:t>Éxodo 30:1 Harás asimismo un altar para quemar el incienso; de madera de acacia lo harás.</a:t>
            </a:r>
          </a:p>
          <a:p>
            <a:pPr/>
          </a:p>
          <a:p>
            <a:pPr/>
            <a:r>
              <a:t>Éxodo 30:7 Y Aarón quemará incienso aromático sobre él; cada mañana cuando aliste las lámparas lo quemará.</a:t>
            </a:r>
          </a:p>
          <a:p>
            <a:pPr/>
          </a:p>
          <a:p>
            <a:pPr/>
            <a:r>
              <a:t>Éxodo 30:8 Y cuando Aarón encienda las lámparas al anochecer, quemará el incienso; rito perpetuo delante de Jehová por vuestras generaciones.</a:t>
            </a:r>
          </a:p>
          <a:p>
            <a:pPr/>
          </a:p>
          <a:p>
            <a:pPr/>
            <a:r>
              <a:t>Éxodo 30:9 No ofreceréis sobre él incienso extraño, ni holocausto, ni ofrenda; ni tampoco derramaréis sobre él libación.</a:t>
            </a:r>
          </a:p>
          <a:p>
            <a:pPr/>
          </a:p>
          <a:p>
            <a:pPr/>
            <a:r>
              <a:t>Éxodo 30:27 la mesa con todos sus utensilios, el candelero con todos sus utensilios, el altar del incienso,</a:t>
            </a:r>
          </a:p>
          <a:p>
            <a:pPr/>
          </a:p>
          <a:p>
            <a:pPr/>
            <a:r>
              <a:t>Éxodo 30:34 Dijo además Jehová a Moisés: Toma especias aromáticas, estacte y uña aromática y gálbano aromático e incienso puro; de todo en igual peso,</a:t>
            </a:r>
          </a:p>
          <a:p>
            <a:pPr/>
          </a:p>
          <a:p>
            <a:pPr/>
            <a:r>
              <a:t>Éxodo 30:35 y harás de ello el incienso, un perfume según el arte del perfumador, bien mezclado, puro y santo.</a:t>
            </a:r>
          </a:p>
          <a:p>
            <a:pPr/>
          </a:p>
          <a:p>
            <a:pPr/>
            <a:r>
              <a:t>Éxodo 30:37 Como este incienso que harás, no os haréis otro según su composición; te será cosa sagrada para Jehová.</a:t>
            </a:r>
          </a:p>
          <a:p>
            <a:pPr/>
          </a:p>
          <a:p>
            <a:pPr/>
            <a:r>
              <a:t>Éxodo 31:8 la mesa y sus utensilios, el candelero limpio y todos sus utensilios, el altar del incienso,</a:t>
            </a:r>
          </a:p>
          <a:p>
            <a:pPr/>
          </a:p>
          <a:p>
            <a:pPr/>
            <a:r>
              <a:t>Éxodo 31:11 el aceite de la unción, y el incienso aromático para el santuario; harán conforme a todo lo que te he mandado.</a:t>
            </a:r>
          </a:p>
          <a:p>
            <a:pPr/>
          </a:p>
          <a:p>
            <a:pPr/>
            <a:r>
              <a:t>Éxodo 35:8 aceite para el alumbrado, especias para el aceite de la unción y para el incienso aromático,</a:t>
            </a:r>
          </a:p>
          <a:p>
            <a:pPr/>
          </a:p>
          <a:p>
            <a:pPr/>
            <a:r>
              <a:t>Éxodo 35:15 el altar del incienso y sus varas, el aceite de la unción, el incienso aromático, la cortina de la puerta para la entrada del tabernáculo;</a:t>
            </a:r>
          </a:p>
          <a:p>
            <a:pPr/>
          </a:p>
          <a:p>
            <a:pPr/>
            <a:r>
              <a:t>Éxodo 35:28 y las especias aromáticas, y el aceite para el alumbrado, y para el aceite de la unción, y para el incienso aromático.</a:t>
            </a:r>
          </a:p>
          <a:p>
            <a:pPr/>
          </a:p>
          <a:p>
            <a:pPr/>
            <a:r>
              <a:t>Éxodo 37:25 Hizo también el altar del incienso, de madera de acacia; de un codo su longitud, y de otro codo su anchura; era cuadrado, y su altura de dos codos; y sus cuernos de la misma pieza.</a:t>
            </a:r>
          </a:p>
          <a:p>
            <a:pPr/>
          </a:p>
          <a:p>
            <a:pPr/>
            <a:r>
              <a:t>Éxodo 37:29 Hizo asimismo el aceite santo de la unción, y el incienso puro, aromático, según el arte del perfumador.</a:t>
            </a:r>
          </a:p>
          <a:p>
            <a:pPr/>
          </a:p>
          <a:p>
            <a:pPr/>
            <a:r>
              <a:t>Éxodo 39:38 el altar de oro, el aceite de la unción, el incienso aromático, la cortina para la entrada del tabernáculo;</a:t>
            </a:r>
          </a:p>
          <a:p>
            <a:pPr/>
          </a:p>
          <a:p>
            <a:pPr/>
            <a:r>
              <a:t>Éxodo 40:5 y pondrás el altar de oro para el incienso delante del arca del testimonio, y pondrás la cortina delante a la entrada del tabernáculo.</a:t>
            </a:r>
          </a:p>
          <a:p>
            <a:pPr/>
          </a:p>
          <a:p>
            <a:pPr/>
            <a:r>
              <a:t>Éxodo 40:27 y quemó sobre él incienso aromático, como Jehová había mandado a Moisés.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Deu 4:1  Ahora, pues, oh Israel, oye los estatutos y decretos que yo os enseño, para que los ejecutéis, y viváis, y entréis y poseáis la tierra que Jehová el Dios de vuestros padres os da.</a:t>
            </a:r>
          </a:p>
          <a:p>
            <a:pPr/>
            <a:r>
              <a:t>Deu 4:2  No añadiréis a la palabra que yo os mando, ni disminuiréis de ella, para que guardéis los mandamientos de Jehová vuestro Dios que yo os ordeno</a:t>
            </a:r>
          </a:p>
          <a:p>
            <a:pPr/>
            <a:r>
              <a:t>Nunca os conocí</a:t>
            </a:r>
          </a:p>
          <a:p>
            <a:pPr/>
            <a:r>
              <a:t>Mat 7:21  No todo el que me dice: Señor, Señor, entrará en el reino de los cielos, sino el que hace la voluntad de mi Padre que está en los cielos</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41703583_2880x1921.jpeg"/>
          <p:cNvSpPr/>
          <p:nvPr>
            <p:ph type="pic" idx="21"/>
          </p:nvPr>
        </p:nvSpPr>
        <p:spPr>
          <a:xfrm>
            <a:off x="-812800" y="0"/>
            <a:ext cx="14622784"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12249149" y="8932480"/>
            <a:ext cx="292101" cy="368301"/>
          </a:xfrm>
          <a:prstGeom prst="rect">
            <a:avLst/>
          </a:prstGeom>
        </p:spPr>
        <p:txBody>
          <a:bodyPr lIns="0" tIns="0" rIns="0" bIns="0" anchor="ctr"/>
          <a:lstStyle>
            <a:lvl1pPr defTabSz="1300480">
              <a:defRPr sz="2200">
                <a:solidFill>
                  <a:srgbClr val="FFF9E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3"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3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6"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7"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6"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7"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8"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4"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141703583_2880x1921.jpeg"/>
          <p:cNvSpPr/>
          <p:nvPr>
            <p:ph type="pic" idx="21"/>
          </p:nvPr>
        </p:nvSpPr>
        <p:spPr>
          <a:xfrm>
            <a:off x="-812801" y="-1"/>
            <a:ext cx="14622785" cy="9753601"/>
          </a:xfrm>
          <a:prstGeom prst="rect">
            <a:avLst/>
          </a:prstGeom>
        </p:spPr>
        <p:txBody>
          <a:bodyPr lIns="91439" tIns="45719" rIns="91439" bIns="45719" anchor="t">
            <a:noAutofit/>
          </a:bodyPr>
          <a:lstStyle/>
          <a:p>
            <a:pPr/>
          </a:p>
        </p:txBody>
      </p:sp>
      <p:sp>
        <p:nvSpPr>
          <p:cNvPr id="192" name="Slide Number"/>
          <p:cNvSpPr txBox="1"/>
          <p:nvPr>
            <p:ph type="sldNum" sz="quarter" idx="2"/>
          </p:nvPr>
        </p:nvSpPr>
        <p:spPr>
          <a:xfrm>
            <a:off x="6340043" y="9292539"/>
            <a:ext cx="312014" cy="299822"/>
          </a:xfrm>
          <a:prstGeom prst="rect">
            <a:avLst/>
          </a:prstGeom>
        </p:spPr>
        <p:txBody>
          <a:bodyPr anchor="ctr"/>
          <a:lstStyle>
            <a:lvl1pPr>
              <a:defRPr sz="1400">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99"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5800">
                <a:solidFill>
                  <a:srgbClr val="000000"/>
                </a:solidFill>
                <a:latin typeface="Arial"/>
                <a:ea typeface="Arial"/>
                <a:cs typeface="Arial"/>
                <a:sym typeface="Arial"/>
              </a:defRPr>
            </a:lvl1pPr>
          </a:lstStyle>
          <a:p>
            <a:pPr/>
            <a:r>
              <a:t>Title Text</a:t>
            </a:r>
          </a:p>
        </p:txBody>
      </p:sp>
      <p:sp>
        <p:nvSpPr>
          <p:cNvPr id="200" name="Slide Number"/>
          <p:cNvSpPr txBox="1"/>
          <p:nvPr>
            <p:ph type="sldNum" sz="quarter" idx="2"/>
          </p:nvPr>
        </p:nvSpPr>
        <p:spPr>
          <a:xfrm>
            <a:off x="11985791" y="8882098"/>
            <a:ext cx="368769" cy="352001"/>
          </a:xfrm>
          <a:prstGeom prst="rect">
            <a:avLst/>
          </a:prstGeom>
        </p:spPr>
        <p:txBody>
          <a:bodyPr lIns="65023" tIns="65023" rIns="65023" bIns="65023" anchor="t"/>
          <a:lstStyle>
            <a:lvl1pPr algn="r" defTabSz="1300480">
              <a:defRPr sz="16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7"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214" name="Image"/>
          <p:cNvSpPr/>
          <p:nvPr>
            <p:ph type="pic" idx="21"/>
          </p:nvPr>
        </p:nvSpPr>
        <p:spPr>
          <a:xfrm>
            <a:off x="-949854" y="-1"/>
            <a:ext cx="14904507" cy="9944101"/>
          </a:xfrm>
          <a:prstGeom prst="rect">
            <a:avLst/>
          </a:prstGeom>
        </p:spPr>
        <p:txBody>
          <a:bodyPr lIns="91439" tIns="45719" rIns="91439" bIns="45719" anchor="t">
            <a:noAutofit/>
          </a:bodyPr>
          <a:lstStyle/>
          <a:p>
            <a:pPr/>
          </a:p>
        </p:txBody>
      </p:sp>
      <p:sp>
        <p:nvSpPr>
          <p:cNvPr id="215" name="Slide Number"/>
          <p:cNvSpPr txBox="1"/>
          <p:nvPr>
            <p:ph type="sldNum" sz="quarter" idx="2"/>
          </p:nvPr>
        </p:nvSpPr>
        <p:spPr>
          <a:xfrm>
            <a:off x="6343006" y="9296400"/>
            <a:ext cx="312015" cy="312343"/>
          </a:xfrm>
          <a:prstGeom prst="rect">
            <a:avLst/>
          </a:prstGeom>
        </p:spPr>
        <p:txBody>
          <a:bodyPr anchor="t"/>
          <a:lstStyle>
            <a:lvl1pPr>
              <a:defRPr sz="14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525462"/>
            </a:gs>
            <a:gs pos="100000">
              <a:srgbClr val="5A5C6C"/>
            </a:gs>
          </a:gsLst>
          <a:lin ang="16200000" scaled="0"/>
        </a:gradFill>
      </p:bgPr>
    </p:bg>
    <p:spTree>
      <p:nvGrpSpPr>
        <p:cNvPr id="1" name=""/>
        <p:cNvGrpSpPr/>
        <p:nvPr/>
      </p:nvGrpSpPr>
      <p:grpSpPr>
        <a:xfrm>
          <a:off x="0" y="0"/>
          <a:ext cx="0" cy="0"/>
          <a:chOff x="0" y="0"/>
          <a:chExt cx="0" cy="0"/>
        </a:xfrm>
      </p:grpSpPr>
      <p:grpSp>
        <p:nvGrpSpPr>
          <p:cNvPr id="372" name="Group"/>
          <p:cNvGrpSpPr/>
          <p:nvPr/>
        </p:nvGrpSpPr>
        <p:grpSpPr>
          <a:xfrm>
            <a:off x="5272" y="2022968"/>
            <a:ext cx="13004045" cy="7730632"/>
            <a:chOff x="0" y="0"/>
            <a:chExt cx="13004043" cy="7730631"/>
          </a:xfrm>
        </p:grpSpPr>
        <p:grpSp>
          <p:nvGrpSpPr>
            <p:cNvPr id="235" name="Group"/>
            <p:cNvGrpSpPr/>
            <p:nvPr/>
          </p:nvGrpSpPr>
          <p:grpSpPr>
            <a:xfrm>
              <a:off x="39882" y="-1"/>
              <a:ext cx="12964162" cy="7730633"/>
              <a:chOff x="0" y="0"/>
              <a:chExt cx="12964160" cy="7730631"/>
            </a:xfrm>
          </p:grpSpPr>
          <p:sp>
            <p:nvSpPr>
              <p:cNvPr id="222" name="Line"/>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23" name="Line"/>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24" name="Line"/>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25" name="Line"/>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26" name="Line"/>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27" name="Line"/>
              <p:cNvSpPr/>
              <p:nvPr/>
            </p:nvSpPr>
            <p:spPr>
              <a:xfrm>
                <a:off x="11634329" y="0"/>
                <a:ext cx="1307254" cy="252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28" name="Line"/>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29" name="Shape"/>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0" name="Line"/>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1" name="Line"/>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2" name="Line"/>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3" name="Shape"/>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4" name="Shape"/>
              <p:cNvSpPr/>
              <p:nvPr/>
            </p:nvSpPr>
            <p:spPr>
              <a:xfrm>
                <a:off x="67733" y="3395697"/>
                <a:ext cx="6177281" cy="4334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grpSp>
        <p:grpSp>
          <p:nvGrpSpPr>
            <p:cNvPr id="371" name="Group"/>
            <p:cNvGrpSpPr/>
            <p:nvPr/>
          </p:nvGrpSpPr>
          <p:grpSpPr>
            <a:xfrm>
              <a:off x="0" y="3153951"/>
              <a:ext cx="3120182" cy="3832124"/>
              <a:chOff x="0" y="0"/>
              <a:chExt cx="3120181" cy="3832122"/>
            </a:xfrm>
          </p:grpSpPr>
          <p:sp>
            <p:nvSpPr>
              <p:cNvPr id="236" name="Rectangle"/>
              <p:cNvSpPr/>
              <p:nvPr/>
            </p:nvSpPr>
            <p:spPr>
              <a:xfrm rot="6798889">
                <a:off x="135837" y="3588901"/>
                <a:ext cx="169335"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7" name="Rectangle"/>
              <p:cNvSpPr/>
              <p:nvPr/>
            </p:nvSpPr>
            <p:spPr>
              <a:xfrm rot="6798889">
                <a:off x="70362" y="3582128"/>
                <a:ext cx="16933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8" name="Rectangle"/>
              <p:cNvSpPr/>
              <p:nvPr/>
            </p:nvSpPr>
            <p:spPr>
              <a:xfrm rot="6798889">
                <a:off x="9402" y="3570839"/>
                <a:ext cx="16933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39" name="Rectangle"/>
              <p:cNvSpPr/>
              <p:nvPr/>
            </p:nvSpPr>
            <p:spPr>
              <a:xfrm rot="5999912">
                <a:off x="467731" y="3591159"/>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0" name="Rectangle"/>
              <p:cNvSpPr/>
              <p:nvPr/>
            </p:nvSpPr>
            <p:spPr>
              <a:xfrm rot="5999912">
                <a:off x="406771" y="3602448"/>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1" name="Rectangle"/>
              <p:cNvSpPr/>
              <p:nvPr/>
            </p:nvSpPr>
            <p:spPr>
              <a:xfrm rot="6250137">
                <a:off x="339037" y="3600190"/>
                <a:ext cx="155788"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2" name="Rectangle"/>
              <p:cNvSpPr/>
              <p:nvPr/>
            </p:nvSpPr>
            <p:spPr>
              <a:xfrm rot="6238074">
                <a:off x="273562" y="3595675"/>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3" name="Rectangle"/>
              <p:cNvSpPr/>
              <p:nvPr/>
            </p:nvSpPr>
            <p:spPr>
              <a:xfrm rot="5380715">
                <a:off x="815429" y="3557292"/>
                <a:ext cx="155787"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4" name="Rectangle"/>
              <p:cNvSpPr/>
              <p:nvPr/>
            </p:nvSpPr>
            <p:spPr>
              <a:xfrm rot="5380715">
                <a:off x="745437" y="3564065"/>
                <a:ext cx="155788"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5" name="Rectangle"/>
              <p:cNvSpPr/>
              <p:nvPr/>
            </p:nvSpPr>
            <p:spPr>
              <a:xfrm rot="5583201">
                <a:off x="677704" y="3575355"/>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6" name="Rectangle"/>
              <p:cNvSpPr/>
              <p:nvPr/>
            </p:nvSpPr>
            <p:spPr>
              <a:xfrm rot="5737625">
                <a:off x="605455" y="3586644"/>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7" name="Rectangle"/>
              <p:cNvSpPr/>
              <p:nvPr/>
            </p:nvSpPr>
            <p:spPr>
              <a:xfrm rot="4715479">
                <a:off x="1160869" y="3466981"/>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8" name="Rectangle"/>
              <p:cNvSpPr/>
              <p:nvPr/>
            </p:nvSpPr>
            <p:spPr>
              <a:xfrm rot="4924951">
                <a:off x="1093135" y="3478270"/>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49" name="Rectangle"/>
              <p:cNvSpPr/>
              <p:nvPr/>
            </p:nvSpPr>
            <p:spPr>
              <a:xfrm rot="4924951">
                <a:off x="1025402" y="3509879"/>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0" name="Rectangle"/>
              <p:cNvSpPr/>
              <p:nvPr/>
            </p:nvSpPr>
            <p:spPr>
              <a:xfrm rot="5041351">
                <a:off x="957669" y="3516652"/>
                <a:ext cx="142241"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1" name="Rectangle"/>
              <p:cNvSpPr/>
              <p:nvPr/>
            </p:nvSpPr>
            <p:spPr>
              <a:xfrm rot="3816892">
                <a:off x="1495019" y="3315710"/>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2" name="Rectangle"/>
              <p:cNvSpPr/>
              <p:nvPr/>
            </p:nvSpPr>
            <p:spPr>
              <a:xfrm rot="3816892">
                <a:off x="1427286" y="3356350"/>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3" name="Rectangle"/>
              <p:cNvSpPr/>
              <p:nvPr/>
            </p:nvSpPr>
            <p:spPr>
              <a:xfrm rot="4104185">
                <a:off x="1361811" y="3381185"/>
                <a:ext cx="142241"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4" name="Rectangle"/>
              <p:cNvSpPr/>
              <p:nvPr/>
            </p:nvSpPr>
            <p:spPr>
              <a:xfrm rot="4325343">
                <a:off x="1294077" y="3410537"/>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5" name="Rectangle"/>
              <p:cNvSpPr/>
              <p:nvPr/>
            </p:nvSpPr>
            <p:spPr>
              <a:xfrm rot="3368035">
                <a:off x="1799819" y="3137346"/>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6" name="Rectangle"/>
              <p:cNvSpPr/>
              <p:nvPr/>
            </p:nvSpPr>
            <p:spPr>
              <a:xfrm rot="3368035">
                <a:off x="1738859" y="3173470"/>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7" name="Rectangle"/>
              <p:cNvSpPr/>
              <p:nvPr/>
            </p:nvSpPr>
            <p:spPr>
              <a:xfrm rot="3368035">
                <a:off x="1677900" y="3214110"/>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8" name="Rectangle"/>
              <p:cNvSpPr/>
              <p:nvPr/>
            </p:nvSpPr>
            <p:spPr>
              <a:xfrm rot="3816892">
                <a:off x="1614682" y="3252492"/>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59" name="Rectangle"/>
              <p:cNvSpPr/>
              <p:nvPr/>
            </p:nvSpPr>
            <p:spPr>
              <a:xfrm rot="2302266">
                <a:off x="2078655" y="2921727"/>
                <a:ext cx="155788"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0" name="Rectangle"/>
              <p:cNvSpPr/>
              <p:nvPr/>
            </p:nvSpPr>
            <p:spPr>
              <a:xfrm rot="2302266">
                <a:off x="2024469" y="2964625"/>
                <a:ext cx="155787"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1" name="Rectangle"/>
              <p:cNvSpPr/>
              <p:nvPr/>
            </p:nvSpPr>
            <p:spPr>
              <a:xfrm rot="2707562">
                <a:off x="1973669" y="3008652"/>
                <a:ext cx="155787"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2" name="Rectangle"/>
              <p:cNvSpPr/>
              <p:nvPr/>
            </p:nvSpPr>
            <p:spPr>
              <a:xfrm rot="2707562">
                <a:off x="1914966" y="3049292"/>
                <a:ext cx="142241"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3" name="Rectangle"/>
              <p:cNvSpPr/>
              <p:nvPr/>
            </p:nvSpPr>
            <p:spPr>
              <a:xfrm rot="1525825">
                <a:off x="2313464" y="2664341"/>
                <a:ext cx="155788"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4" name="Rectangle"/>
              <p:cNvSpPr/>
              <p:nvPr/>
            </p:nvSpPr>
            <p:spPr>
              <a:xfrm rot="1525825">
                <a:off x="2272824" y="2718528"/>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5" name="Rectangle"/>
              <p:cNvSpPr/>
              <p:nvPr/>
            </p:nvSpPr>
            <p:spPr>
              <a:xfrm rot="1788116">
                <a:off x="2229926" y="2768199"/>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6" name="Rectangle"/>
              <p:cNvSpPr/>
              <p:nvPr/>
            </p:nvSpPr>
            <p:spPr>
              <a:xfrm rot="1788116">
                <a:off x="2182513" y="2824644"/>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7" name="Rectangle"/>
              <p:cNvSpPr/>
              <p:nvPr/>
            </p:nvSpPr>
            <p:spPr>
              <a:xfrm rot="841626">
                <a:off x="2507633" y="2397923"/>
                <a:ext cx="169334"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8" name="Rectangle"/>
              <p:cNvSpPr/>
              <p:nvPr/>
            </p:nvSpPr>
            <p:spPr>
              <a:xfrm rot="841630">
                <a:off x="2478282" y="2449852"/>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69" name="Rectangle"/>
              <p:cNvSpPr/>
              <p:nvPr/>
            </p:nvSpPr>
            <p:spPr>
              <a:xfrm rot="1308688">
                <a:off x="2446673" y="2508554"/>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0" name="Rectangle"/>
              <p:cNvSpPr/>
              <p:nvPr/>
            </p:nvSpPr>
            <p:spPr>
              <a:xfrm rot="1308688">
                <a:off x="2397002" y="2555968"/>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1" name="Rectangle"/>
              <p:cNvSpPr/>
              <p:nvPr/>
            </p:nvSpPr>
            <p:spPr>
              <a:xfrm rot="469915">
                <a:off x="2640842" y="2104412"/>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2" name="Rectangle"/>
              <p:cNvSpPr/>
              <p:nvPr/>
            </p:nvSpPr>
            <p:spPr>
              <a:xfrm rot="559871">
                <a:off x="2618264" y="2160857"/>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3" name="Rectangle"/>
              <p:cNvSpPr/>
              <p:nvPr/>
            </p:nvSpPr>
            <p:spPr>
              <a:xfrm rot="734081">
                <a:off x="2600202" y="2219559"/>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4" name="Rectangle"/>
              <p:cNvSpPr/>
              <p:nvPr/>
            </p:nvSpPr>
            <p:spPr>
              <a:xfrm rot="734077">
                <a:off x="2570851" y="2282777"/>
                <a:ext cx="16933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5" name="Rectangle"/>
              <p:cNvSpPr/>
              <p:nvPr/>
            </p:nvSpPr>
            <p:spPr>
              <a:xfrm rot="21306094">
                <a:off x="2728895" y="1813159"/>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6" name="Rectangle"/>
              <p:cNvSpPr/>
              <p:nvPr/>
            </p:nvSpPr>
            <p:spPr>
              <a:xfrm rot="21599993">
                <a:off x="2706317" y="1871861"/>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7" name="Rectangle"/>
              <p:cNvSpPr/>
              <p:nvPr/>
            </p:nvSpPr>
            <p:spPr>
              <a:xfrm rot="21599993">
                <a:off x="2704060" y="1928305"/>
                <a:ext cx="182881"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8" name="Rectangle"/>
              <p:cNvSpPr/>
              <p:nvPr/>
            </p:nvSpPr>
            <p:spPr>
              <a:xfrm rot="214189">
                <a:off x="2679224" y="1987008"/>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79" name="Rectangle"/>
              <p:cNvSpPr/>
              <p:nvPr/>
            </p:nvSpPr>
            <p:spPr>
              <a:xfrm rot="20917612">
                <a:off x="2746957" y="1517390"/>
                <a:ext cx="194170"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0" name="Rectangle"/>
              <p:cNvSpPr/>
              <p:nvPr/>
            </p:nvSpPr>
            <p:spPr>
              <a:xfrm rot="21119599">
                <a:off x="2749215" y="1576092"/>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1" name="Rectangle"/>
              <p:cNvSpPr/>
              <p:nvPr/>
            </p:nvSpPr>
            <p:spPr>
              <a:xfrm rot="21119599">
                <a:off x="2749215" y="1630279"/>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2" name="Rectangle"/>
              <p:cNvSpPr/>
              <p:nvPr/>
            </p:nvSpPr>
            <p:spPr>
              <a:xfrm rot="21329454">
                <a:off x="2746957" y="1688981"/>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3" name="Rectangle"/>
              <p:cNvSpPr/>
              <p:nvPr/>
            </p:nvSpPr>
            <p:spPr>
              <a:xfrm rot="20467712">
                <a:off x="2719864" y="1241941"/>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4" name="Rectangle"/>
              <p:cNvSpPr/>
              <p:nvPr/>
            </p:nvSpPr>
            <p:spPr>
              <a:xfrm rot="20630728">
                <a:off x="2733411" y="1289354"/>
                <a:ext cx="194170"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5" name="Rectangle"/>
              <p:cNvSpPr/>
              <p:nvPr/>
            </p:nvSpPr>
            <p:spPr>
              <a:xfrm rot="20630728">
                <a:off x="2740184" y="1343541"/>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6" name="Rectangle"/>
              <p:cNvSpPr/>
              <p:nvPr/>
            </p:nvSpPr>
            <p:spPr>
              <a:xfrm rot="20793741">
                <a:off x="2746957" y="1404501"/>
                <a:ext cx="194170"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7" name="Rectangle"/>
              <p:cNvSpPr/>
              <p:nvPr/>
            </p:nvSpPr>
            <p:spPr>
              <a:xfrm rot="20056060">
                <a:off x="2625038" y="980039"/>
                <a:ext cx="194169"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8" name="Rectangle"/>
              <p:cNvSpPr/>
              <p:nvPr/>
            </p:nvSpPr>
            <p:spPr>
              <a:xfrm rot="20258046">
                <a:off x="2649873" y="1036483"/>
                <a:ext cx="194170"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89" name="Rectangle"/>
              <p:cNvSpPr/>
              <p:nvPr/>
            </p:nvSpPr>
            <p:spPr>
              <a:xfrm rot="20258046">
                <a:off x="2667935" y="1088412"/>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0" name="Rectangle"/>
              <p:cNvSpPr/>
              <p:nvPr/>
            </p:nvSpPr>
            <p:spPr>
              <a:xfrm rot="20258046">
                <a:off x="2690513" y="1133568"/>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1" name="Rectangle"/>
              <p:cNvSpPr/>
              <p:nvPr/>
            </p:nvSpPr>
            <p:spPr>
              <a:xfrm rot="19671253">
                <a:off x="2480540" y="756519"/>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2" name="Rectangle"/>
              <p:cNvSpPr/>
              <p:nvPr/>
            </p:nvSpPr>
            <p:spPr>
              <a:xfrm rot="19755826">
                <a:off x="2509891" y="794901"/>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3" name="Rectangle"/>
              <p:cNvSpPr/>
              <p:nvPr/>
            </p:nvSpPr>
            <p:spPr>
              <a:xfrm rot="19847618">
                <a:off x="2543757" y="844572"/>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4" name="Rectangle"/>
              <p:cNvSpPr/>
              <p:nvPr/>
            </p:nvSpPr>
            <p:spPr>
              <a:xfrm rot="19847618">
                <a:off x="2573109" y="882954"/>
                <a:ext cx="194169"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5" name="Rectangle"/>
              <p:cNvSpPr/>
              <p:nvPr/>
            </p:nvSpPr>
            <p:spPr>
              <a:xfrm rot="19133262">
                <a:off x="2284113" y="553319"/>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6" name="Rectangle"/>
              <p:cNvSpPr/>
              <p:nvPr/>
            </p:nvSpPr>
            <p:spPr>
              <a:xfrm rot="19133262">
                <a:off x="2331526" y="596217"/>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7" name="Rectangle"/>
              <p:cNvSpPr/>
              <p:nvPr/>
            </p:nvSpPr>
            <p:spPr>
              <a:xfrm rot="19133262">
                <a:off x="2365393" y="634599"/>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8" name="Rectangle"/>
              <p:cNvSpPr/>
              <p:nvPr/>
            </p:nvSpPr>
            <p:spPr>
              <a:xfrm rot="19257134">
                <a:off x="2406033" y="670723"/>
                <a:ext cx="194170"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299" name="Shape"/>
              <p:cNvSpPr/>
              <p:nvPr/>
            </p:nvSpPr>
            <p:spPr>
              <a:xfrm>
                <a:off x="1092006" y="609763"/>
                <a:ext cx="406401" cy="340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0" name="Rectangle"/>
              <p:cNvSpPr/>
              <p:nvPr/>
            </p:nvSpPr>
            <p:spPr>
              <a:xfrm rot="6575640">
                <a:off x="-495212" y="1907985"/>
                <a:ext cx="2768037"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1" name="Rectangle"/>
              <p:cNvSpPr/>
              <p:nvPr/>
            </p:nvSpPr>
            <p:spPr>
              <a:xfrm rot="238799">
                <a:off x="3758" y="1926048"/>
                <a:ext cx="23277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2" name="Rectangle"/>
              <p:cNvSpPr/>
              <p:nvPr/>
            </p:nvSpPr>
            <p:spPr>
              <a:xfrm rot="18642971">
                <a:off x="2043660" y="405435"/>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3" name="Rectangle"/>
              <p:cNvSpPr/>
              <p:nvPr/>
            </p:nvSpPr>
            <p:spPr>
              <a:xfrm rot="18642971">
                <a:off x="2095589" y="434786"/>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4" name="Rectangle"/>
              <p:cNvSpPr/>
              <p:nvPr/>
            </p:nvSpPr>
            <p:spPr>
              <a:xfrm rot="18642971">
                <a:off x="2148646" y="460750"/>
                <a:ext cx="19417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5" name="Rectangle"/>
              <p:cNvSpPr/>
              <p:nvPr/>
            </p:nvSpPr>
            <p:spPr>
              <a:xfrm rot="18938967">
                <a:off x="2193802" y="487843"/>
                <a:ext cx="194170"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6" name="Rectangle"/>
              <p:cNvSpPr/>
              <p:nvPr/>
            </p:nvSpPr>
            <p:spPr>
              <a:xfrm rot="17961497">
                <a:off x="1774984" y="299319"/>
                <a:ext cx="169335"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7" name="Rectangle"/>
              <p:cNvSpPr/>
              <p:nvPr/>
            </p:nvSpPr>
            <p:spPr>
              <a:xfrm rot="17961497">
                <a:off x="1835944" y="317381"/>
                <a:ext cx="16933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8" name="Rectangle"/>
              <p:cNvSpPr/>
              <p:nvPr/>
            </p:nvSpPr>
            <p:spPr>
              <a:xfrm rot="18085367">
                <a:off x="1885615" y="333186"/>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09" name="Rectangle"/>
              <p:cNvSpPr/>
              <p:nvPr/>
            </p:nvSpPr>
            <p:spPr>
              <a:xfrm rot="18379202">
                <a:off x="1942060" y="360279"/>
                <a:ext cx="18288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0" name="Rectangle"/>
              <p:cNvSpPr/>
              <p:nvPr/>
            </p:nvSpPr>
            <p:spPr>
              <a:xfrm rot="17261752">
                <a:off x="1461153" y="231585"/>
                <a:ext cx="169334"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1" name="Rectangle"/>
              <p:cNvSpPr/>
              <p:nvPr/>
            </p:nvSpPr>
            <p:spPr>
              <a:xfrm rot="17349641">
                <a:off x="1524371" y="245132"/>
                <a:ext cx="169334"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2" name="Rectangle"/>
              <p:cNvSpPr/>
              <p:nvPr/>
            </p:nvSpPr>
            <p:spPr>
              <a:xfrm rot="17349641">
                <a:off x="1592104" y="256421"/>
                <a:ext cx="169335"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3" name="Rectangle"/>
              <p:cNvSpPr/>
              <p:nvPr/>
            </p:nvSpPr>
            <p:spPr>
              <a:xfrm rot="17610754">
                <a:off x="1659838" y="265452"/>
                <a:ext cx="16933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4" name="Rectangle"/>
              <p:cNvSpPr/>
              <p:nvPr/>
            </p:nvSpPr>
            <p:spPr>
              <a:xfrm rot="16737784">
                <a:off x="1131517" y="229328"/>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5" name="Rectangle"/>
              <p:cNvSpPr/>
              <p:nvPr/>
            </p:nvSpPr>
            <p:spPr>
              <a:xfrm rot="16926632">
                <a:off x="1199251" y="224812"/>
                <a:ext cx="169334"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6" name="Rectangle"/>
              <p:cNvSpPr/>
              <p:nvPr/>
            </p:nvSpPr>
            <p:spPr>
              <a:xfrm rot="16953278">
                <a:off x="1266984" y="218039"/>
                <a:ext cx="16933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7" name="Rectangle"/>
              <p:cNvSpPr/>
              <p:nvPr/>
            </p:nvSpPr>
            <p:spPr>
              <a:xfrm rot="17019379">
                <a:off x="1336975" y="220296"/>
                <a:ext cx="169335"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8" name="Rectangle"/>
              <p:cNvSpPr/>
              <p:nvPr/>
            </p:nvSpPr>
            <p:spPr>
              <a:xfrm rot="16404871">
                <a:off x="797366" y="272225"/>
                <a:ext cx="155788"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19" name="Rectangle"/>
              <p:cNvSpPr/>
              <p:nvPr/>
            </p:nvSpPr>
            <p:spPr>
              <a:xfrm rot="16239516">
                <a:off x="865100" y="260936"/>
                <a:ext cx="155787"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0" name="Rectangle"/>
              <p:cNvSpPr/>
              <p:nvPr/>
            </p:nvSpPr>
            <p:spPr>
              <a:xfrm rot="16311061">
                <a:off x="939606" y="251905"/>
                <a:ext cx="155788"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1" name="Rectangle"/>
              <p:cNvSpPr/>
              <p:nvPr/>
            </p:nvSpPr>
            <p:spPr>
              <a:xfrm rot="16435146">
                <a:off x="1009597" y="240617"/>
                <a:ext cx="15578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2" name="Rectangle"/>
              <p:cNvSpPr/>
              <p:nvPr/>
            </p:nvSpPr>
            <p:spPr>
              <a:xfrm rot="15467838">
                <a:off x="460958" y="371567"/>
                <a:ext cx="142241"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3" name="Rectangle"/>
              <p:cNvSpPr/>
              <p:nvPr/>
            </p:nvSpPr>
            <p:spPr>
              <a:xfrm rot="15379567">
                <a:off x="530949" y="348990"/>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4" name="Rectangle"/>
              <p:cNvSpPr/>
              <p:nvPr/>
            </p:nvSpPr>
            <p:spPr>
              <a:xfrm rot="15489056">
                <a:off x="596424" y="326412"/>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5" name="Rectangle"/>
              <p:cNvSpPr/>
              <p:nvPr/>
            </p:nvSpPr>
            <p:spPr>
              <a:xfrm rot="15680429">
                <a:off x="655126" y="301576"/>
                <a:ext cx="155788"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6" name="Rectangle"/>
              <p:cNvSpPr/>
              <p:nvPr/>
            </p:nvSpPr>
            <p:spPr>
              <a:xfrm rot="14223710">
                <a:off x="7144" y="577025"/>
                <a:ext cx="142241"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7" name="Rectangle"/>
              <p:cNvSpPr/>
              <p:nvPr/>
            </p:nvSpPr>
            <p:spPr>
              <a:xfrm rot="14431653">
                <a:off x="140353" y="504777"/>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8" name="Rectangle"/>
              <p:cNvSpPr/>
              <p:nvPr/>
            </p:nvSpPr>
            <p:spPr>
              <a:xfrm rot="14797584">
                <a:off x="203571" y="470910"/>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29" name="Rectangle"/>
              <p:cNvSpPr/>
              <p:nvPr/>
            </p:nvSpPr>
            <p:spPr>
              <a:xfrm rot="14797584">
                <a:off x="264531" y="448332"/>
                <a:ext cx="14224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0" name="Rectangle"/>
              <p:cNvSpPr/>
              <p:nvPr/>
            </p:nvSpPr>
            <p:spPr>
              <a:xfrm rot="15142295">
                <a:off x="334522" y="416723"/>
                <a:ext cx="142241"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1" name="Rectangle"/>
              <p:cNvSpPr/>
              <p:nvPr/>
            </p:nvSpPr>
            <p:spPr>
              <a:xfrm rot="19723228">
                <a:off x="-5274" y="2415985"/>
                <a:ext cx="169335"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2" name="Rectangle"/>
              <p:cNvSpPr/>
              <p:nvPr/>
            </p:nvSpPr>
            <p:spPr>
              <a:xfrm rot="3283993">
                <a:off x="1148451" y="2675630"/>
                <a:ext cx="546383"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3" name="Rectangle"/>
              <p:cNvSpPr/>
              <p:nvPr/>
            </p:nvSpPr>
            <p:spPr>
              <a:xfrm rot="3283993">
                <a:off x="73749" y="1140341"/>
                <a:ext cx="546383"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4" name="Rectangle"/>
              <p:cNvSpPr/>
              <p:nvPr/>
            </p:nvSpPr>
            <p:spPr>
              <a:xfrm rot="19723229">
                <a:off x="1575171" y="1260003"/>
                <a:ext cx="715716"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5" name="Rectangle"/>
              <p:cNvSpPr/>
              <p:nvPr/>
            </p:nvSpPr>
            <p:spPr>
              <a:xfrm rot="5908517">
                <a:off x="446282" y="3662279"/>
                <a:ext cx="31157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6" name="Rectangle"/>
              <p:cNvSpPr/>
              <p:nvPr/>
            </p:nvSpPr>
            <p:spPr>
              <a:xfrm rot="6683972">
                <a:off x="96326" y="3662279"/>
                <a:ext cx="325121"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7" name="Rectangle"/>
              <p:cNvSpPr/>
              <p:nvPr/>
            </p:nvSpPr>
            <p:spPr>
              <a:xfrm rot="5245609">
                <a:off x="809784" y="3612608"/>
                <a:ext cx="29802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8" name="Rectangle"/>
              <p:cNvSpPr/>
              <p:nvPr/>
            </p:nvSpPr>
            <p:spPr>
              <a:xfrm rot="4500520">
                <a:off x="1173287" y="3508750"/>
                <a:ext cx="298027"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39" name="Rectangle"/>
              <p:cNvSpPr/>
              <p:nvPr/>
            </p:nvSpPr>
            <p:spPr>
              <a:xfrm rot="3805228">
                <a:off x="1507438" y="3352963"/>
                <a:ext cx="298027"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0" name="Rectangle"/>
              <p:cNvSpPr/>
              <p:nvPr/>
            </p:nvSpPr>
            <p:spPr>
              <a:xfrm rot="3060139">
                <a:off x="1830300" y="3149763"/>
                <a:ext cx="298027"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1" name="Rectangle"/>
              <p:cNvSpPr/>
              <p:nvPr/>
            </p:nvSpPr>
            <p:spPr>
              <a:xfrm rot="2090281">
                <a:off x="2112522" y="2910439"/>
                <a:ext cx="29802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2" name="Rectangle"/>
              <p:cNvSpPr/>
              <p:nvPr/>
            </p:nvSpPr>
            <p:spPr>
              <a:xfrm rot="14431653">
                <a:off x="-45914" y="481070"/>
                <a:ext cx="29802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3" name="Rectangle"/>
              <p:cNvSpPr/>
              <p:nvPr/>
            </p:nvSpPr>
            <p:spPr>
              <a:xfrm rot="15193499">
                <a:off x="301784" y="316252"/>
                <a:ext cx="298028"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4" name="Rectangle"/>
              <p:cNvSpPr/>
              <p:nvPr/>
            </p:nvSpPr>
            <p:spPr>
              <a:xfrm rot="16629379">
                <a:off x="1003953" y="160466"/>
                <a:ext cx="311574"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5" name="Rectangle"/>
              <p:cNvSpPr/>
              <p:nvPr/>
            </p:nvSpPr>
            <p:spPr>
              <a:xfrm rot="17301498">
                <a:off x="1342620" y="151434"/>
                <a:ext cx="338667"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6" name="Rectangle"/>
              <p:cNvSpPr/>
              <p:nvPr/>
            </p:nvSpPr>
            <p:spPr>
              <a:xfrm rot="17923696">
                <a:off x="1664353" y="209007"/>
                <a:ext cx="349957"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7" name="Rectangle"/>
              <p:cNvSpPr/>
              <p:nvPr/>
            </p:nvSpPr>
            <p:spPr>
              <a:xfrm rot="18411383">
                <a:off x="1957864" y="308350"/>
                <a:ext cx="37705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8" name="Rectangle"/>
              <p:cNvSpPr/>
              <p:nvPr/>
            </p:nvSpPr>
            <p:spPr>
              <a:xfrm rot="18989753">
                <a:off x="2216380" y="460750"/>
                <a:ext cx="37705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49" name="Rectangle"/>
              <p:cNvSpPr/>
              <p:nvPr/>
            </p:nvSpPr>
            <p:spPr>
              <a:xfrm rot="19409993">
                <a:off x="2421838" y="659434"/>
                <a:ext cx="390596"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0" name="Rectangle"/>
              <p:cNvSpPr/>
              <p:nvPr/>
            </p:nvSpPr>
            <p:spPr>
              <a:xfrm rot="19871442">
                <a:off x="2584398" y="891986"/>
                <a:ext cx="37705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1" name="Rectangle"/>
              <p:cNvSpPr/>
              <p:nvPr/>
            </p:nvSpPr>
            <p:spPr>
              <a:xfrm rot="20427881">
                <a:off x="2699544" y="1156146"/>
                <a:ext cx="37705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2" name="Rectangle"/>
              <p:cNvSpPr/>
              <p:nvPr/>
            </p:nvSpPr>
            <p:spPr>
              <a:xfrm rot="20846155">
                <a:off x="2744700" y="1438368"/>
                <a:ext cx="37705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3" name="Rectangle"/>
              <p:cNvSpPr/>
              <p:nvPr/>
            </p:nvSpPr>
            <p:spPr>
              <a:xfrm rot="21312177">
                <a:off x="2733411" y="1745426"/>
                <a:ext cx="37705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4" name="Rectangle"/>
              <p:cNvSpPr/>
              <p:nvPr/>
            </p:nvSpPr>
            <p:spPr>
              <a:xfrm rot="696742">
                <a:off x="2536984" y="2357283"/>
                <a:ext cx="338667"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5" name="Rectangle"/>
              <p:cNvSpPr/>
              <p:nvPr/>
            </p:nvSpPr>
            <p:spPr>
              <a:xfrm rot="1529989">
                <a:off x="2345073" y="2646279"/>
                <a:ext cx="316090"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6" name="Shape"/>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7" name="Shape"/>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9969"/>
                    </a:moveTo>
                    <a:lnTo>
                      <a:pt x="15840" y="9969"/>
                    </a:lnTo>
                    <a:lnTo>
                      <a:pt x="4320" y="6646"/>
                    </a:lnTo>
                    <a:lnTo>
                      <a:pt x="0" y="8308"/>
                    </a:lnTo>
                    <a:lnTo>
                      <a:pt x="8640" y="21600"/>
                    </a:lnTo>
                    <a:lnTo>
                      <a:pt x="11520" y="19938"/>
                    </a:lnTo>
                    <a:lnTo>
                      <a:pt x="5760" y="9969"/>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8" name="Shape"/>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59" name="Shape"/>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0" name="Shape"/>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1" name="Shape"/>
              <p:cNvSpPr/>
              <p:nvPr/>
            </p:nvSpPr>
            <p:spPr>
              <a:xfrm>
                <a:off x="2022211" y="955203"/>
                <a:ext cx="203201" cy="189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80" y="15429"/>
                    </a:moveTo>
                    <a:lnTo>
                      <a:pt x="10080" y="15429"/>
                    </a:lnTo>
                    <a:lnTo>
                      <a:pt x="17280" y="3086"/>
                    </a:lnTo>
                    <a:lnTo>
                      <a:pt x="15840" y="0"/>
                    </a:lnTo>
                    <a:lnTo>
                      <a:pt x="0" y="10800"/>
                    </a:lnTo>
                    <a:lnTo>
                      <a:pt x="1440" y="13886"/>
                    </a:lnTo>
                    <a:lnTo>
                      <a:pt x="12960" y="6171"/>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2" name="Shape"/>
              <p:cNvSpPr/>
              <p:nvPr/>
            </p:nvSpPr>
            <p:spPr>
              <a:xfrm>
                <a:off x="10531" y="3486172"/>
                <a:ext cx="13547" cy="27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0"/>
                    </a:lnTo>
                    <a:lnTo>
                      <a:pt x="0" y="0"/>
                    </a:lnTo>
                    <a:lnTo>
                      <a:pt x="0" y="0"/>
                    </a:lnTo>
                    <a:lnTo>
                      <a:pt x="0" y="21600"/>
                    </a:lnTo>
                    <a:lnTo>
                      <a:pt x="21600" y="0"/>
                    </a:lnTo>
                    <a:lnTo>
                      <a:pt x="21600" y="0"/>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3" name="Shape"/>
              <p:cNvSpPr/>
              <p:nvPr/>
            </p:nvSpPr>
            <p:spPr>
              <a:xfrm>
                <a:off x="10531" y="591701"/>
                <a:ext cx="67734" cy="108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lnTo>
                      <a:pt x="12960" y="21600"/>
                    </a:lnTo>
                    <a:lnTo>
                      <a:pt x="21600" y="18900"/>
                    </a:lnTo>
                    <a:lnTo>
                      <a:pt x="0" y="0"/>
                    </a:lnTo>
                    <a:lnTo>
                      <a:pt x="0" y="10800"/>
                    </a:lnTo>
                    <a:lnTo>
                      <a:pt x="12960" y="21600"/>
                    </a:lnTo>
                    <a:lnTo>
                      <a:pt x="12960" y="21600"/>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4" name="Shape"/>
              <p:cNvSpPr/>
              <p:nvPr/>
            </p:nvSpPr>
            <p:spPr>
              <a:xfrm>
                <a:off x="10531" y="3499719"/>
                <a:ext cx="81281" cy="149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400" y="0"/>
                    </a:lnTo>
                    <a:lnTo>
                      <a:pt x="14400" y="0"/>
                    </a:lnTo>
                    <a:lnTo>
                      <a:pt x="0" y="11782"/>
                    </a:lnTo>
                    <a:lnTo>
                      <a:pt x="0" y="21600"/>
                    </a:lnTo>
                    <a:lnTo>
                      <a:pt x="21600" y="0"/>
                    </a:lnTo>
                    <a:lnTo>
                      <a:pt x="21600" y="0"/>
                    </a:ln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5" name="Rectangle"/>
              <p:cNvSpPr/>
              <p:nvPr/>
            </p:nvSpPr>
            <p:spPr>
              <a:xfrm rot="244926">
                <a:off x="2652131" y="2050225"/>
                <a:ext cx="363503" cy="27094"/>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6" name="Rectangle"/>
              <p:cNvSpPr/>
              <p:nvPr/>
            </p:nvSpPr>
            <p:spPr>
              <a:xfrm rot="16001413">
                <a:off x="649482" y="210136"/>
                <a:ext cx="311574" cy="27095"/>
              </a:xfrm>
              <a:prstGeom prst="rect">
                <a:avLst/>
              </a:prstGeom>
              <a:solidFill>
                <a:srgbClr val="5B5D6B"/>
              </a:solidFill>
              <a:ln w="12700" cap="flat">
                <a:noFill/>
                <a:miter lim="400000"/>
              </a:ln>
              <a:effectLst/>
            </p:spPr>
            <p:txBody>
              <a:bodyPr wrap="square" lIns="72248" tIns="72248" rIns="72248" bIns="72248" numCol="1" anchor="ctr">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7" name="Shape"/>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8" name="Shape"/>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69" name="Shape"/>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814" y="9883"/>
                    </a:lnTo>
                    <a:lnTo>
                      <a:pt x="21600" y="21600"/>
                    </a:lnTo>
                    <a:lnTo>
                      <a:pt x="3352" y="11479"/>
                    </a:lnTo>
                    <a:lnTo>
                      <a:pt x="0" y="0"/>
                    </a:lnTo>
                    <a:close/>
                  </a:path>
                </a:pathLst>
              </a:custGeom>
              <a:gradFill flip="none" rotWithShape="1">
                <a:gsLst>
                  <a:gs pos="0">
                    <a:srgbClr val="585A68"/>
                  </a:gs>
                  <a:gs pos="100000">
                    <a:srgbClr val="5B5D6B"/>
                  </a:gs>
                </a:gsLst>
                <a:lin ang="8100000" scaled="0"/>
              </a:gra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sp>
            <p:nvSpPr>
              <p:cNvPr id="370" name="Shape"/>
              <p:cNvSpPr/>
              <p:nvPr/>
            </p:nvSpPr>
            <p:spPr>
              <a:xfrm rot="19915651">
                <a:off x="663029" y="1702528"/>
                <a:ext cx="498970" cy="392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lnTo>
                      <a:pt x="0" y="10800"/>
                    </a:lnTo>
                    <a:cubicBezTo>
                      <a:pt x="0" y="16765"/>
                      <a:pt x="4835" y="21600"/>
                      <a:pt x="10800" y="21600"/>
                    </a:cubicBezTo>
                    <a:lnTo>
                      <a:pt x="10800" y="21600"/>
                    </a:lnTo>
                    <a:cubicBezTo>
                      <a:pt x="16765" y="21600"/>
                      <a:pt x="21600" y="16765"/>
                      <a:pt x="21600" y="10800"/>
                    </a:cubicBezTo>
                    <a:lnTo>
                      <a:pt x="21600" y="10800"/>
                    </a:lnTo>
                    <a:cubicBezTo>
                      <a:pt x="21600" y="4835"/>
                      <a:pt x="16765" y="0"/>
                      <a:pt x="10800" y="0"/>
                    </a:cubicBezTo>
                    <a:close/>
                  </a:path>
                </a:pathLst>
              </a:custGeom>
              <a:gradFill flip="none" rotWithShape="1">
                <a:gsLst>
                  <a:gs pos="0">
                    <a:srgbClr val="535561"/>
                  </a:gs>
                  <a:gs pos="50000">
                    <a:srgbClr val="5B5D6B"/>
                  </a:gs>
                  <a:gs pos="100000">
                    <a:srgbClr val="535561"/>
                  </a:gs>
                </a:gsLst>
                <a:lin ang="8100000" scaled="0"/>
              </a:gradFill>
              <a:ln w="12700" cap="flat">
                <a:noFill/>
                <a:miter lim="400000"/>
              </a:ln>
              <a:effectLst/>
            </p:spPr>
            <p:txBody>
              <a:bodyPr wrap="square" lIns="72248" tIns="72248" rIns="72248" bIns="72248" numCol="1" anchor="t">
                <a:noAutofit/>
              </a:bodyPr>
              <a:lstStyle/>
              <a:p>
                <a:pPr algn="l" defTabSz="1300480">
                  <a:defRPr sz="2400">
                    <a:solidFill>
                      <a:srgbClr val="FFFFFF"/>
                    </a:solidFill>
                    <a:uFill>
                      <a:solidFill>
                        <a:srgbClr val="FFFFFF"/>
                      </a:solidFill>
                    </a:uFill>
                    <a:latin typeface="Tahoma"/>
                    <a:ea typeface="Tahoma"/>
                    <a:cs typeface="Tahoma"/>
                    <a:sym typeface="Tahoma"/>
                  </a:defRPr>
                </a:pPr>
              </a:p>
            </p:txBody>
          </p:sp>
        </p:grpSp>
      </p:grpSp>
      <p:sp>
        <p:nvSpPr>
          <p:cNvPr id="373" name="Slide Number"/>
          <p:cNvSpPr txBox="1"/>
          <p:nvPr>
            <p:ph type="sldNum" sz="quarter" idx="2"/>
          </p:nvPr>
        </p:nvSpPr>
        <p:spPr>
          <a:xfrm>
            <a:off x="9320107" y="8882098"/>
            <a:ext cx="3255716" cy="512798"/>
          </a:xfrm>
          <a:prstGeom prst="rect">
            <a:avLst/>
          </a:prstGeom>
        </p:spPr>
        <p:txBody>
          <a:bodyPr wrap="square" lIns="72248" tIns="72248" rIns="72248" bIns="72248" anchor="t"/>
          <a:lstStyle>
            <a:lvl1pPr algn="l" defTabSz="1300480">
              <a:defRPr sz="24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8.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tif"/><Relationship Id="rId4"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tif"/><Relationship Id="rId4"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0.jpeg"/><Relationship Id="rId5"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tif"/><Relationship Id="rId4"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0.jpe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Image" descr="Image"/>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grpSp>
        <p:nvGrpSpPr>
          <p:cNvPr id="385" name="Group"/>
          <p:cNvGrpSpPr/>
          <p:nvPr/>
        </p:nvGrpSpPr>
        <p:grpSpPr>
          <a:xfrm>
            <a:off x="-1571" y="-236825"/>
            <a:ext cx="8005088" cy="6003816"/>
            <a:chOff x="0" y="0"/>
            <a:chExt cx="8005086" cy="6003814"/>
          </a:xfrm>
        </p:grpSpPr>
        <p:pic>
          <p:nvPicPr>
            <p:cNvPr id="383" name="4E33D52E-0CB3-475F-B38E-B6E116F15300-L0-001.jpeg" descr="4E33D52E-0CB3-475F-B38E-B6E116F15300-L0-001.jpeg"/>
            <p:cNvPicPr>
              <a:picLocks noChangeAspect="1"/>
            </p:cNvPicPr>
            <p:nvPr/>
          </p:nvPicPr>
          <p:blipFill>
            <a:blip r:embed="rId4">
              <a:extLst/>
            </a:blip>
            <a:stretch>
              <a:fillRect/>
            </a:stretch>
          </p:blipFill>
          <p:spPr>
            <a:xfrm>
              <a:off x="0" y="0"/>
              <a:ext cx="8005087" cy="6003815"/>
            </a:xfrm>
            <a:prstGeom prst="rect">
              <a:avLst/>
            </a:prstGeom>
            <a:ln w="12700" cap="flat">
              <a:noFill/>
              <a:miter lim="400000"/>
            </a:ln>
            <a:effectLst/>
          </p:spPr>
        </p:pic>
        <p:sp>
          <p:nvSpPr>
            <p:cNvPr id="384" name="EXTRAÑO"/>
            <p:cNvSpPr txBox="1"/>
            <p:nvPr/>
          </p:nvSpPr>
          <p:spPr>
            <a:xfrm>
              <a:off x="1303158" y="3599807"/>
              <a:ext cx="5398771" cy="1625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000">
                  <a:solidFill>
                    <a:srgbClr val="E22400"/>
                  </a:solidFill>
                  <a:latin typeface="Phosphate Solid"/>
                  <a:ea typeface="Phosphate Solid"/>
                  <a:cs typeface="Phosphate Solid"/>
                  <a:sym typeface="Phosphate Solid"/>
                </a:defRPr>
              </a:lvl1pPr>
            </a:lstStyle>
            <a:p>
              <a:pPr/>
              <a:r>
                <a:t>EXTRAÑO</a:t>
              </a:r>
            </a:p>
          </p:txBody>
        </p:sp>
      </p:grpSp>
      <p:sp>
        <p:nvSpPr>
          <p:cNvPr id="386" name="Nadab Y Abiu…"/>
          <p:cNvSpPr txBox="1"/>
          <p:nvPr/>
        </p:nvSpPr>
        <p:spPr>
          <a:xfrm>
            <a:off x="282099" y="5279018"/>
            <a:ext cx="9470239"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8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b="1">
                <a:solidFill>
                  <a:srgbClr val="F15A45"/>
                </a:solidFill>
              </a:rPr>
              <a:t>Nadab</a:t>
            </a:r>
            <a:r>
              <a:t> Y </a:t>
            </a:r>
            <a:r>
              <a:rPr b="1">
                <a:solidFill>
                  <a:srgbClr val="CE7123"/>
                </a:solidFill>
              </a:rPr>
              <a:t>Abiu</a:t>
            </a:r>
            <a:r>
              <a:t> </a:t>
            </a:r>
          </a:p>
          <a:p>
            <a:pPr>
              <a:defRPr sz="6600">
                <a:solidFill>
                  <a:srgbClr val="EBEBEB"/>
                </a:solidFill>
                <a:effectLst>
                  <a:outerShdw sx="100000" sy="100000" kx="0" ky="0" algn="b" rotWithShape="0" blurRad="50800" dist="25400" dir="5400000">
                    <a:srgbClr val="000000"/>
                  </a:outerShdw>
                </a:effectLst>
                <a:latin typeface="Vivaldi Italic"/>
                <a:ea typeface="Vivaldi Italic"/>
                <a:cs typeface="Vivaldi Italic"/>
                <a:sym typeface="Vivaldi Italic"/>
              </a:defRPr>
            </a:pPr>
            <a:r>
              <a:t>Aplicaciones para hoy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85"/>
                                        </p:tgtEl>
                                        <p:attrNameLst>
                                          <p:attrName>style.visibility</p:attrName>
                                        </p:attrNameLst>
                                      </p:cBhvr>
                                      <p:to>
                                        <p:strVal val="visible"/>
                                      </p:to>
                                    </p:set>
                                    <p:animEffect filter="wipe(down)" transition="in">
                                      <p:cBhvr>
                                        <p:cTn id="7" dur="6750"/>
                                        <p:tgtEl>
                                          <p:spTgt spid="38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86"/>
                                        </p:tgtEl>
                                        <p:attrNameLst>
                                          <p:attrName>style.visibility</p:attrName>
                                        </p:attrNameLst>
                                      </p:cBhvr>
                                      <p:to>
                                        <p:strVal val="visible"/>
                                      </p:to>
                                    </p:set>
                                    <p:animEffect filter="wipe(left)" transition="in">
                                      <p:cBhvr>
                                        <p:cTn id="12" dur="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2"/>
      <p:bldP build="whole" bldLvl="1" animBg="1" rev="0" advAuto="0" spid="385"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7" name="Image" descr="Image"/>
          <p:cNvPicPr>
            <a:picLocks noChangeAspect="1"/>
          </p:cNvPicPr>
          <p:nvPr/>
        </p:nvPicPr>
        <p:blipFill>
          <a:blip r:embed="rId2">
            <a:extLst/>
          </a:blip>
          <a:srcRect l="0" t="14708" r="0" b="0"/>
          <a:stretch>
            <a:fillRect/>
          </a:stretch>
        </p:blipFill>
        <p:spPr>
          <a:xfrm>
            <a:off x="-3489332" y="-25230"/>
            <a:ext cx="19876128" cy="9803955"/>
          </a:xfrm>
          <a:prstGeom prst="rect">
            <a:avLst/>
          </a:prstGeom>
          <a:ln w="12700">
            <a:miter lim="400000"/>
          </a:ln>
        </p:spPr>
      </p:pic>
      <p:sp>
        <p:nvSpPr>
          <p:cNvPr id="468" name="“No te acerques; quita tu calzado de tus pies, porque el lugar en que tú estás, tierra santa es. .!” — Éxodo  3:5"/>
          <p:cNvSpPr/>
          <p:nvPr/>
        </p:nvSpPr>
        <p:spPr>
          <a:xfrm>
            <a:off x="1244709" y="4547366"/>
            <a:ext cx="5897822" cy="3388663"/>
          </a:xfrm>
          <a:prstGeom prst="wedgeEllipseCallout">
            <a:avLst>
              <a:gd name="adj1" fmla="val -17557"/>
              <a:gd name="adj2" fmla="val -83392"/>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“No te acerques; quita tu calzado de tus pies, porque el lugar en que tú estás, tierra santa es. .!” — Éxodo  3:5</a:t>
            </a:r>
          </a:p>
        </p:txBody>
      </p:sp>
      <p:sp>
        <p:nvSpPr>
          <p:cNvPr id="469" name="Dios DEBE de SER  Respetado"/>
          <p:cNvSpPr txBox="1"/>
          <p:nvPr/>
        </p:nvSpPr>
        <p:spPr>
          <a:xfrm>
            <a:off x="163477" y="-23466"/>
            <a:ext cx="12248502"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6700">
                <a:solidFill>
                  <a:srgbClr val="FFFFFF"/>
                </a:solidFill>
                <a:effectLst>
                  <a:outerShdw sx="100000" sy="100000" kx="0" ky="0" algn="b" rotWithShape="0" blurRad="50800" dist="25400" dir="5400000">
                    <a:srgbClr val="000000"/>
                  </a:outerShdw>
                </a:effectLst>
                <a:latin typeface="Century Gothic"/>
                <a:ea typeface="Century Gothic"/>
                <a:cs typeface="Century Gothic"/>
                <a:sym typeface="Century Gothic"/>
              </a:defRPr>
            </a:lvl1pPr>
          </a:lstStyle>
          <a:p>
            <a:pPr/>
            <a:r>
              <a:t>Dios DEBE de SER  Respetado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8"/>
                                        </p:tgtEl>
                                        <p:attrNameLst>
                                          <p:attrName>style.visibility</p:attrName>
                                        </p:attrNameLst>
                                      </p:cBhvr>
                                      <p:to>
                                        <p:strVal val="visible"/>
                                      </p:to>
                                    </p:set>
                                    <p:animEffect filter="wipe(left)" transition="in">
                                      <p:cBhvr>
                                        <p:cTn id="7" dur="475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Image" descr="Image"/>
          <p:cNvPicPr>
            <a:picLocks noChangeAspect="1"/>
          </p:cNvPicPr>
          <p:nvPr>
            <p:ph type="pic" idx="21"/>
          </p:nvPr>
        </p:nvPicPr>
        <p:blipFill>
          <a:blip r:embed="rId2">
            <a:extLst/>
          </a:blip>
          <a:srcRect l="0" t="0" r="0" b="0"/>
          <a:stretch>
            <a:fillRect/>
          </a:stretch>
        </p:blipFill>
        <p:spPr>
          <a:xfrm>
            <a:off x="0" y="0"/>
            <a:ext cx="13004800" cy="9753600"/>
          </a:xfrm>
          <a:prstGeom prst="rect">
            <a:avLst/>
          </a:prstGeom>
        </p:spPr>
      </p:pic>
      <p:grpSp>
        <p:nvGrpSpPr>
          <p:cNvPr id="474" name="Group"/>
          <p:cNvGrpSpPr/>
          <p:nvPr/>
        </p:nvGrpSpPr>
        <p:grpSpPr>
          <a:xfrm>
            <a:off x="-149796" y="-2237870"/>
            <a:ext cx="8056199" cy="6042150"/>
            <a:chOff x="0" y="0"/>
            <a:chExt cx="8056198" cy="6042149"/>
          </a:xfrm>
        </p:grpSpPr>
        <p:pic>
          <p:nvPicPr>
            <p:cNvPr id="472" name="4E33D52E-0CB3-475F-B38E-B6E116F15300-L0-001.jpeg" descr="4E33D52E-0CB3-475F-B38E-B6E116F15300-L0-001.jpeg"/>
            <p:cNvPicPr>
              <a:picLocks noChangeAspect="1"/>
            </p:cNvPicPr>
            <p:nvPr/>
          </p:nvPicPr>
          <p:blipFill>
            <a:blip r:embed="rId3">
              <a:extLst/>
            </a:blip>
            <a:stretch>
              <a:fillRect/>
            </a:stretch>
          </p:blipFill>
          <p:spPr>
            <a:xfrm>
              <a:off x="0" y="0"/>
              <a:ext cx="8056199" cy="6042150"/>
            </a:xfrm>
            <a:prstGeom prst="rect">
              <a:avLst/>
            </a:prstGeom>
            <a:ln w="12700" cap="flat">
              <a:noFill/>
              <a:miter lim="400000"/>
            </a:ln>
            <a:effectLst/>
          </p:spPr>
        </p:pic>
        <p:sp>
          <p:nvSpPr>
            <p:cNvPr id="473" name="EXTRAÑO"/>
            <p:cNvSpPr txBox="1"/>
            <p:nvPr/>
          </p:nvSpPr>
          <p:spPr>
            <a:xfrm>
              <a:off x="1311478" y="3622790"/>
              <a:ext cx="5433242" cy="16359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0000">
                  <a:solidFill>
                    <a:srgbClr val="E22400"/>
                  </a:solidFill>
                  <a:latin typeface="Phosphate Solid"/>
                  <a:ea typeface="Phosphate Solid"/>
                  <a:cs typeface="Phosphate Solid"/>
                  <a:sym typeface="Phosphate Solid"/>
                </a:defRPr>
              </a:lvl1pPr>
            </a:lstStyle>
            <a:p>
              <a:pPr/>
              <a:r>
                <a:t>EXTRAÑO</a:t>
              </a:r>
            </a:p>
          </p:txBody>
        </p:sp>
      </p:grpSp>
      <p:sp>
        <p:nvSpPr>
          <p:cNvPr id="475" name="No  PODREMOS Ignorar Su Palabra y Pensar que podemos escapar  Su Juicio—"/>
          <p:cNvSpPr txBox="1"/>
          <p:nvPr/>
        </p:nvSpPr>
        <p:spPr>
          <a:xfrm>
            <a:off x="342267" y="3542976"/>
            <a:ext cx="8398595"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8200">
                <a:solidFill>
                  <a:srgbClr val="FFFFFF"/>
                </a:solidFill>
              </a:defRPr>
            </a:lvl1pPr>
          </a:lstStyle>
          <a:p>
            <a:pPr/>
            <a:r>
              <a:t>No  PODREMOS Ignorar Su Palabra y Pensar que podemos escapar  Su Juicio—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74"/>
                                        </p:tgtEl>
                                        <p:attrNameLst>
                                          <p:attrName>style.visibility</p:attrName>
                                        </p:attrNameLst>
                                      </p:cBhvr>
                                      <p:to>
                                        <p:strVal val="visible"/>
                                      </p:to>
                                    </p:set>
                                    <p:animEffect filter="wipe(down)" transition="in">
                                      <p:cBhvr>
                                        <p:cTn id="7" dur="25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7" name="Image" descr="Image"/>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sp>
        <p:nvSpPr>
          <p:cNvPr id="478" name="Levítico  10:1–3…"/>
          <p:cNvSpPr txBox="1"/>
          <p:nvPr/>
        </p:nvSpPr>
        <p:spPr>
          <a:xfrm>
            <a:off x="1280" y="2429147"/>
            <a:ext cx="9235259"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300">
                <a:solidFill>
                  <a:srgbClr val="FFFFFF"/>
                </a:solidFill>
                <a:latin typeface="Verdana"/>
                <a:ea typeface="Verdana"/>
                <a:cs typeface="Verdana"/>
                <a:sym typeface="Verdana"/>
              </a:defRPr>
            </a:pPr>
            <a:r>
              <a:t>Levítico  10:1–3 </a:t>
            </a:r>
          </a:p>
          <a:p>
            <a:pPr defTabSz="457200">
              <a:defRPr sz="3300">
                <a:solidFill>
                  <a:srgbClr val="FFFFFF"/>
                </a:solidFill>
                <a:latin typeface="Verdana"/>
                <a:ea typeface="Verdana"/>
                <a:cs typeface="Verdana"/>
                <a:sym typeface="Verdana"/>
              </a:defRPr>
            </a:pPr>
            <a:r>
              <a:t>Nadab y Abiú, hijos de Aarón, tomaron cada uno su incensario, y pusieron en ellos fuego, sobre el cual pusieron incienso, y ofrecieron delante de Jehová fuego extraño, que él nunca les mandó. </a:t>
            </a:r>
          </a:p>
        </p:txBody>
      </p:sp>
      <p:sp>
        <p:nvSpPr>
          <p:cNvPr id="479" name="¿Que Pasó con…"/>
          <p:cNvSpPr txBox="1"/>
          <p:nvPr/>
        </p:nvSpPr>
        <p:spPr>
          <a:xfrm>
            <a:off x="201963" y="126032"/>
            <a:ext cx="9469208"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7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¿Que Pasó con</a:t>
            </a:r>
          </a:p>
          <a:p>
            <a:pPr>
              <a:defRPr sz="67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b="1">
                <a:solidFill>
                  <a:srgbClr val="F15A45"/>
                </a:solidFill>
              </a:rPr>
              <a:t>Nadab</a:t>
            </a:r>
            <a:r>
              <a:t> Y </a:t>
            </a:r>
            <a:r>
              <a:rPr b="1">
                <a:solidFill>
                  <a:srgbClr val="CE7123"/>
                </a:solidFill>
              </a:rPr>
              <a:t>Abiu?</a:t>
            </a:r>
          </a:p>
        </p:txBody>
      </p:sp>
      <p:sp>
        <p:nvSpPr>
          <p:cNvPr id="480" name="Y salió fuego de delante de Jehová y los quemó, y murieron delante de Jehová."/>
          <p:cNvSpPr txBox="1"/>
          <p:nvPr/>
        </p:nvSpPr>
        <p:spPr>
          <a:xfrm>
            <a:off x="201680" y="6366485"/>
            <a:ext cx="9469774"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200"/>
              </a:lnSpc>
              <a:defRPr sz="3300">
                <a:solidFill>
                  <a:srgbClr val="FFFFFF"/>
                </a:solidFill>
                <a:latin typeface="Verdana"/>
                <a:ea typeface="Verdana"/>
                <a:cs typeface="Verdana"/>
                <a:sym typeface="Verdana"/>
              </a:defRPr>
            </a:pPr>
            <a:r>
              <a:t>Y </a:t>
            </a:r>
            <a:r>
              <a:rPr>
                <a:solidFill>
                  <a:srgbClr val="B51A00"/>
                </a:solidFill>
              </a:rPr>
              <a:t>salió fuego de delante de Jehová</a:t>
            </a:r>
            <a:r>
              <a:t> y los </a:t>
            </a:r>
            <a:r>
              <a:rPr>
                <a:solidFill>
                  <a:srgbClr val="E22400"/>
                </a:solidFill>
              </a:rPr>
              <a:t>quemó</a:t>
            </a:r>
            <a:r>
              <a:t>, y murieron delante de Jehová.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8"/>
                                        </p:tgtEl>
                                        <p:attrNameLst>
                                          <p:attrName>style.visibility</p:attrName>
                                        </p:attrNameLst>
                                      </p:cBhvr>
                                      <p:to>
                                        <p:strVal val="visible"/>
                                      </p:to>
                                    </p:set>
                                    <p:animEffect filter="wipe(left)" transition="in">
                                      <p:cBhvr>
                                        <p:cTn id="7" dur="500"/>
                                        <p:tgtEl>
                                          <p:spTgt spid="4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480"/>
                                        </p:tgtEl>
                                        <p:attrNameLst>
                                          <p:attrName>style.visibility</p:attrName>
                                        </p:attrNameLst>
                                      </p:cBhvr>
                                      <p:to>
                                        <p:strVal val="visible"/>
                                      </p:to>
                                    </p:set>
                                    <p:animEffect filter="wipe(down)" transition="in">
                                      <p:cBhvr>
                                        <p:cTn id="12" dur="25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0" grpId="2"/>
      <p:bldP build="whole" bldLvl="1" animBg="1" rev="0" advAuto="0" spid="478"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Image" descr="Image"/>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sp>
        <p:nvSpPr>
          <p:cNvPr id="485" name="Escuchen y hagan lo que dice El. Dt 4:1- Mt 7:21…"/>
          <p:cNvSpPr txBox="1"/>
          <p:nvPr/>
        </p:nvSpPr>
        <p:spPr>
          <a:xfrm>
            <a:off x="363065" y="2621676"/>
            <a:ext cx="10913336" cy="548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Escuchen y hagan lo que dice El. Dt 4:1- Mt 7:21</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b="0"/>
              <a:t>(Su silencio no es un PERMISO!)</a:t>
            </a:r>
            <a:endParaRPr b="0"/>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SU PALABRA DEBE RESPETARSE- Ap 22:18,19</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b="0"/>
              <a:t>(La Palabra De Dios debe de tomarse en serio) </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Su Adoración debe ser en Verdad no (GUSTOS)   </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Dios no TOLERA  la Desobediencia  —               </a:t>
            </a:r>
            <a:r>
              <a:rPr b="0"/>
              <a:t> </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Los pensamientos de Dios son más altos que mis pensamientos Is 55:8,9</a:t>
            </a:r>
          </a:p>
        </p:txBody>
      </p:sp>
      <p:sp>
        <p:nvSpPr>
          <p:cNvPr id="486" name="¿Que nos dirían?"/>
          <p:cNvSpPr txBox="1"/>
          <p:nvPr/>
        </p:nvSpPr>
        <p:spPr>
          <a:xfrm>
            <a:off x="384854" y="1091407"/>
            <a:ext cx="8603887" cy="1069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EBEBEB"/>
                </a:solidFill>
                <a:effectLst>
                  <a:outerShdw sx="100000" sy="100000" kx="0" ky="0" algn="b" rotWithShape="0" blurRad="50800" dist="25400" dir="5400000">
                    <a:srgbClr val="000000"/>
                  </a:outerShdw>
                </a:effectLst>
                <a:latin typeface="Chalkduster"/>
                <a:ea typeface="Chalkduster"/>
                <a:cs typeface="Chalkduster"/>
                <a:sym typeface="Chalkduster"/>
              </a:defRPr>
            </a:lvl1pPr>
          </a:lstStyle>
          <a:p>
            <a:pPr/>
            <a:r>
              <a:t>¿Que nos dirían?</a:t>
            </a:r>
          </a:p>
        </p:txBody>
      </p:sp>
      <p:sp>
        <p:nvSpPr>
          <p:cNvPr id="487" name="¡¡Si Nadab Y Abiu  Vivieran hoy!!"/>
          <p:cNvSpPr txBox="1"/>
          <p:nvPr/>
        </p:nvSpPr>
        <p:spPr>
          <a:xfrm>
            <a:off x="165964" y="203316"/>
            <a:ext cx="12089556" cy="1016001"/>
          </a:xfrm>
          <a:prstGeom prst="rect">
            <a:avLst/>
          </a:prstGeom>
          <a:ln w="12700">
            <a:miter lim="400000"/>
          </a:ln>
          <a:effectLst>
            <a:outerShdw sx="100000" sy="100000" kx="0" ky="0" algn="b" rotWithShape="0" blurRad="50800" dist="80093" dir="295347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EBEBEB"/>
                </a:solidFill>
                <a:effectLst>
                  <a:outerShdw sx="100000" sy="100000" kx="0" ky="0" algn="b" rotWithShape="0" blurRad="50800" dist="25400" dir="5400000">
                    <a:srgbClr val="000000"/>
                  </a:outerShdw>
                </a:effectLst>
                <a:latin typeface="Vivaldi Italic"/>
                <a:ea typeface="Vivaldi Italic"/>
                <a:cs typeface="Vivaldi Italic"/>
                <a:sym typeface="Vivaldi Italic"/>
              </a:defRPr>
            </a:pPr>
            <a:r>
              <a:t>¡¡Si </a:t>
            </a:r>
            <a:r>
              <a:rPr b="1">
                <a:solidFill>
                  <a:srgbClr val="F15A45"/>
                </a:solidFill>
                <a:latin typeface="Helvetica"/>
                <a:ea typeface="Helvetica"/>
                <a:cs typeface="Helvetica"/>
                <a:sym typeface="Helvetica"/>
              </a:rPr>
              <a:t>Nadab</a:t>
            </a:r>
            <a:r>
              <a:t> Y </a:t>
            </a:r>
            <a:r>
              <a:rPr b="1">
                <a:solidFill>
                  <a:srgbClr val="CE7123"/>
                </a:solidFill>
                <a:latin typeface="Helvetica"/>
                <a:ea typeface="Helvetica"/>
                <a:cs typeface="Helvetica"/>
                <a:sym typeface="Helvetica"/>
              </a:rPr>
              <a:t>Abiu </a:t>
            </a:r>
            <a:r>
              <a:rPr b="1">
                <a:solidFill>
                  <a:srgbClr val="FFFFFF"/>
                </a:solidFill>
                <a:latin typeface="Helvetica"/>
                <a:ea typeface="Helvetica"/>
                <a:cs typeface="Helvetica"/>
                <a:sym typeface="Helvetica"/>
              </a:rPr>
              <a:t> Vivieran hoy!!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486">
                                            <p:bg/>
                                          </p:spTgt>
                                        </p:tgtEl>
                                        <p:attrNameLst>
                                          <p:attrName>style.visibility</p:attrName>
                                        </p:attrNameLst>
                                      </p:cBhvr>
                                      <p:to>
                                        <p:strVal val="visible"/>
                                      </p:to>
                                    </p:set>
                                    <p:anim calcmode="lin" valueType="num">
                                      <p:cBhvr>
                                        <p:cTn id="7" dur="1000" fill="hold"/>
                                        <p:tgtEl>
                                          <p:spTgt spid="486">
                                            <p:bg/>
                                          </p:spTgt>
                                        </p:tgtEl>
                                        <p:attrNameLst>
                                          <p:attrName>ppt_x</p:attrName>
                                        </p:attrNameLst>
                                      </p:cBhvr>
                                      <p:tavLst>
                                        <p:tav tm="0">
                                          <p:val>
                                            <p:strVal val="0-#ppt_w/2"/>
                                          </p:val>
                                        </p:tav>
                                        <p:tav tm="100000">
                                          <p:val>
                                            <p:strVal val="#ppt_x"/>
                                          </p:val>
                                        </p:tav>
                                      </p:tavLst>
                                    </p:anim>
                                    <p:anim calcmode="lin" valueType="num">
                                      <p:cBhvr>
                                        <p:cTn id="8" dur="1000" fill="hold"/>
                                        <p:tgtEl>
                                          <p:spTgt spid="486">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lt" backwards="0">
                                    <p:tmAbs val="0"/>
                                  </p:iterate>
                                  <p:childTnLst>
                                    <p:set>
                                      <p:cBhvr>
                                        <p:cTn id="10" fill="hold"/>
                                        <p:tgtEl>
                                          <p:spTgt spid="486">
                                            <p:txEl>
                                              <p:pRg st="0" end="0"/>
                                            </p:txEl>
                                          </p:spTgt>
                                        </p:tgtEl>
                                        <p:attrNameLst>
                                          <p:attrName>style.visibility</p:attrName>
                                        </p:attrNameLst>
                                      </p:cBhvr>
                                      <p:to>
                                        <p:strVal val="visible"/>
                                      </p:to>
                                    </p:set>
                                    <p:anim calcmode="lin" valueType="num">
                                      <p:cBhvr>
                                        <p:cTn id="11" dur="1000" fill="hold"/>
                                        <p:tgtEl>
                                          <p:spTgt spid="486">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4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2" fill="hold">
                                  <p:stCondLst>
                                    <p:cond delay="0"/>
                                  </p:stCondLst>
                                  <p:iterate type="el" backwards="0">
                                    <p:tmAbs val="0"/>
                                  </p:iterate>
                                  <p:childTnLst>
                                    <p:set>
                                      <p:cBhvr>
                                        <p:cTn id="16" fill="hold"/>
                                        <p:tgtEl>
                                          <p:spTgt spid="485">
                                            <p:bg/>
                                          </p:spTgt>
                                        </p:tgtEl>
                                        <p:attrNameLst>
                                          <p:attrName>style.visibility</p:attrName>
                                        </p:attrNameLst>
                                      </p:cBhvr>
                                      <p:to>
                                        <p:strVal val="visible"/>
                                      </p:to>
                                    </p:set>
                                    <p:anim calcmode="lin" valueType="num">
                                      <p:cBhvr>
                                        <p:cTn id="17" dur="1500" fill="hold"/>
                                        <p:tgtEl>
                                          <p:spTgt spid="485">
                                            <p:bg/>
                                          </p:spTgt>
                                        </p:tgtEl>
                                        <p:attrNameLst>
                                          <p:attrName>ppt_x</p:attrName>
                                        </p:attrNameLst>
                                      </p:cBhvr>
                                      <p:tavLst>
                                        <p:tav tm="0">
                                          <p:val>
                                            <p:strVal val="#ppt_x"/>
                                          </p:val>
                                        </p:tav>
                                        <p:tav tm="100000">
                                          <p:val>
                                            <p:strVal val="#ppt_x"/>
                                          </p:val>
                                        </p:tav>
                                      </p:tavLst>
                                    </p:anim>
                                    <p:anim calcmode="lin" valueType="num">
                                      <p:cBhvr>
                                        <p:cTn id="18" dur="1500" fill="hold"/>
                                        <p:tgtEl>
                                          <p:spTgt spid="485">
                                            <p:bg/>
                                          </p:spTgt>
                                        </p:tgtEl>
                                        <p:attrNameLst>
                                          <p:attrName>ppt_y</p:attrName>
                                        </p:attrNameLst>
                                      </p:cBhvr>
                                      <p:tavLst>
                                        <p:tav tm="0">
                                          <p:val>
                                            <p:strVal val="0-#ppt_h/2"/>
                                          </p:val>
                                        </p:tav>
                                        <p:tav tm="100000">
                                          <p:val>
                                            <p:strVal val="#ppt_y"/>
                                          </p:val>
                                        </p:tav>
                                      </p:tavLst>
                                    </p:anim>
                                  </p:childTnLst>
                                </p:cTn>
                              </p:par>
                              <p:par>
                                <p:cTn id="19" presetClass="entr" nodeType="withEffect" presetSubtype="1" presetID="2" grpId="2" fill="hold">
                                  <p:stCondLst>
                                    <p:cond delay="0"/>
                                  </p:stCondLst>
                                  <p:iterate type="el" backwards="0">
                                    <p:tmAbs val="0"/>
                                  </p:iterate>
                                  <p:childTnLst>
                                    <p:set>
                                      <p:cBhvr>
                                        <p:cTn id="20" fill="hold"/>
                                        <p:tgtEl>
                                          <p:spTgt spid="485">
                                            <p:txEl>
                                              <p:pRg st="0" end="0"/>
                                            </p:txEl>
                                          </p:spTgt>
                                        </p:tgtEl>
                                        <p:attrNameLst>
                                          <p:attrName>style.visibility</p:attrName>
                                        </p:attrNameLst>
                                      </p:cBhvr>
                                      <p:to>
                                        <p:strVal val="visible"/>
                                      </p:to>
                                    </p:set>
                                    <p:anim calcmode="lin" valueType="num">
                                      <p:cBhvr>
                                        <p:cTn id="21" dur="1500" fill="hold"/>
                                        <p:tgtEl>
                                          <p:spTgt spid="485">
                                            <p:txEl>
                                              <p:pRg st="0" end="0"/>
                                            </p:txEl>
                                          </p:spTgt>
                                        </p:tgtEl>
                                        <p:attrNameLst>
                                          <p:attrName>ppt_x</p:attrName>
                                        </p:attrNameLst>
                                      </p:cBhvr>
                                      <p:tavLst>
                                        <p:tav tm="0">
                                          <p:val>
                                            <p:strVal val="#ppt_x"/>
                                          </p:val>
                                        </p:tav>
                                        <p:tav tm="100000">
                                          <p:val>
                                            <p:strVal val="#ppt_x"/>
                                          </p:val>
                                        </p:tav>
                                      </p:tavLst>
                                    </p:anim>
                                    <p:anim calcmode="lin" valueType="num">
                                      <p:cBhvr>
                                        <p:cTn id="22" dur="1500" fill="hold"/>
                                        <p:tgtEl>
                                          <p:spTgt spid="4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 grpId="2" fill="hold">
                                  <p:stCondLst>
                                    <p:cond delay="0"/>
                                  </p:stCondLst>
                                  <p:iterate type="el" backwards="0">
                                    <p:tmAbs val="0"/>
                                  </p:iterate>
                                  <p:childTnLst>
                                    <p:set>
                                      <p:cBhvr>
                                        <p:cTn id="26" fill="hold"/>
                                        <p:tgtEl>
                                          <p:spTgt spid="485">
                                            <p:txEl>
                                              <p:pRg st="1" end="1"/>
                                            </p:txEl>
                                          </p:spTgt>
                                        </p:tgtEl>
                                        <p:attrNameLst>
                                          <p:attrName>style.visibility</p:attrName>
                                        </p:attrNameLst>
                                      </p:cBhvr>
                                      <p:to>
                                        <p:strVal val="visible"/>
                                      </p:to>
                                    </p:set>
                                    <p:anim calcmode="lin" valueType="num">
                                      <p:cBhvr>
                                        <p:cTn id="27" dur="1500" fill="hold"/>
                                        <p:tgtEl>
                                          <p:spTgt spid="485">
                                            <p:txEl>
                                              <p:pRg st="1" end="1"/>
                                            </p:txEl>
                                          </p:spTgt>
                                        </p:tgtEl>
                                        <p:attrNameLst>
                                          <p:attrName>ppt_x</p:attrName>
                                        </p:attrNameLst>
                                      </p:cBhvr>
                                      <p:tavLst>
                                        <p:tav tm="0">
                                          <p:val>
                                            <p:strVal val="#ppt_x"/>
                                          </p:val>
                                        </p:tav>
                                        <p:tav tm="100000">
                                          <p:val>
                                            <p:strVal val="#ppt_x"/>
                                          </p:val>
                                        </p:tav>
                                      </p:tavLst>
                                    </p:anim>
                                    <p:anim calcmode="lin" valueType="num">
                                      <p:cBhvr>
                                        <p:cTn id="28" dur="1500" fill="hold"/>
                                        <p:tgtEl>
                                          <p:spTgt spid="48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 presetID="2" grpId="2" fill="hold">
                                  <p:stCondLst>
                                    <p:cond delay="0"/>
                                  </p:stCondLst>
                                  <p:iterate type="el" backwards="0">
                                    <p:tmAbs val="0"/>
                                  </p:iterate>
                                  <p:childTnLst>
                                    <p:set>
                                      <p:cBhvr>
                                        <p:cTn id="32" fill="hold"/>
                                        <p:tgtEl>
                                          <p:spTgt spid="485">
                                            <p:txEl>
                                              <p:pRg st="2" end="2"/>
                                            </p:txEl>
                                          </p:spTgt>
                                        </p:tgtEl>
                                        <p:attrNameLst>
                                          <p:attrName>style.visibility</p:attrName>
                                        </p:attrNameLst>
                                      </p:cBhvr>
                                      <p:to>
                                        <p:strVal val="visible"/>
                                      </p:to>
                                    </p:set>
                                    <p:anim calcmode="lin" valueType="num">
                                      <p:cBhvr>
                                        <p:cTn id="33" dur="1500" fill="hold"/>
                                        <p:tgtEl>
                                          <p:spTgt spid="485">
                                            <p:txEl>
                                              <p:pRg st="2" end="2"/>
                                            </p:txEl>
                                          </p:spTgt>
                                        </p:tgtEl>
                                        <p:attrNameLst>
                                          <p:attrName>ppt_x</p:attrName>
                                        </p:attrNameLst>
                                      </p:cBhvr>
                                      <p:tavLst>
                                        <p:tav tm="0">
                                          <p:val>
                                            <p:strVal val="#ppt_x"/>
                                          </p:val>
                                        </p:tav>
                                        <p:tav tm="100000">
                                          <p:val>
                                            <p:strVal val="#ppt_x"/>
                                          </p:val>
                                        </p:tav>
                                      </p:tavLst>
                                    </p:anim>
                                    <p:anim calcmode="lin" valueType="num">
                                      <p:cBhvr>
                                        <p:cTn id="34" dur="1500" fill="hold"/>
                                        <p:tgtEl>
                                          <p:spTgt spid="48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 presetID="2" grpId="2" fill="hold">
                                  <p:stCondLst>
                                    <p:cond delay="0"/>
                                  </p:stCondLst>
                                  <p:iterate type="el" backwards="0">
                                    <p:tmAbs val="0"/>
                                  </p:iterate>
                                  <p:childTnLst>
                                    <p:set>
                                      <p:cBhvr>
                                        <p:cTn id="38" fill="hold"/>
                                        <p:tgtEl>
                                          <p:spTgt spid="485">
                                            <p:txEl>
                                              <p:pRg st="3" end="3"/>
                                            </p:txEl>
                                          </p:spTgt>
                                        </p:tgtEl>
                                        <p:attrNameLst>
                                          <p:attrName>style.visibility</p:attrName>
                                        </p:attrNameLst>
                                      </p:cBhvr>
                                      <p:to>
                                        <p:strVal val="visible"/>
                                      </p:to>
                                    </p:set>
                                    <p:anim calcmode="lin" valueType="num">
                                      <p:cBhvr>
                                        <p:cTn id="39" dur="1500" fill="hold"/>
                                        <p:tgtEl>
                                          <p:spTgt spid="485">
                                            <p:txEl>
                                              <p:pRg st="3" end="3"/>
                                            </p:txEl>
                                          </p:spTgt>
                                        </p:tgtEl>
                                        <p:attrNameLst>
                                          <p:attrName>ppt_x</p:attrName>
                                        </p:attrNameLst>
                                      </p:cBhvr>
                                      <p:tavLst>
                                        <p:tav tm="0">
                                          <p:val>
                                            <p:strVal val="#ppt_x"/>
                                          </p:val>
                                        </p:tav>
                                        <p:tav tm="100000">
                                          <p:val>
                                            <p:strVal val="#ppt_x"/>
                                          </p:val>
                                        </p:tav>
                                      </p:tavLst>
                                    </p:anim>
                                    <p:anim calcmode="lin" valueType="num">
                                      <p:cBhvr>
                                        <p:cTn id="40" dur="1500" fill="hold"/>
                                        <p:tgtEl>
                                          <p:spTgt spid="48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 grpId="2" fill="hold">
                                  <p:stCondLst>
                                    <p:cond delay="0"/>
                                  </p:stCondLst>
                                  <p:iterate type="el" backwards="0">
                                    <p:tmAbs val="0"/>
                                  </p:iterate>
                                  <p:childTnLst>
                                    <p:set>
                                      <p:cBhvr>
                                        <p:cTn id="44" fill="hold"/>
                                        <p:tgtEl>
                                          <p:spTgt spid="485">
                                            <p:txEl>
                                              <p:pRg st="4" end="4"/>
                                            </p:txEl>
                                          </p:spTgt>
                                        </p:tgtEl>
                                        <p:attrNameLst>
                                          <p:attrName>style.visibility</p:attrName>
                                        </p:attrNameLst>
                                      </p:cBhvr>
                                      <p:to>
                                        <p:strVal val="visible"/>
                                      </p:to>
                                    </p:set>
                                    <p:anim calcmode="lin" valueType="num">
                                      <p:cBhvr>
                                        <p:cTn id="45" dur="1500" fill="hold"/>
                                        <p:tgtEl>
                                          <p:spTgt spid="485">
                                            <p:txEl>
                                              <p:pRg st="4" end="4"/>
                                            </p:txEl>
                                          </p:spTgt>
                                        </p:tgtEl>
                                        <p:attrNameLst>
                                          <p:attrName>ppt_x</p:attrName>
                                        </p:attrNameLst>
                                      </p:cBhvr>
                                      <p:tavLst>
                                        <p:tav tm="0">
                                          <p:val>
                                            <p:strVal val="#ppt_x"/>
                                          </p:val>
                                        </p:tav>
                                        <p:tav tm="100000">
                                          <p:val>
                                            <p:strVal val="#ppt_x"/>
                                          </p:val>
                                        </p:tav>
                                      </p:tavLst>
                                    </p:anim>
                                    <p:anim calcmode="lin" valueType="num">
                                      <p:cBhvr>
                                        <p:cTn id="46" dur="1500" fill="hold"/>
                                        <p:tgtEl>
                                          <p:spTgt spid="48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 presetID="2" grpId="2" fill="hold">
                                  <p:stCondLst>
                                    <p:cond delay="0"/>
                                  </p:stCondLst>
                                  <p:iterate type="el" backwards="0">
                                    <p:tmAbs val="0"/>
                                  </p:iterate>
                                  <p:childTnLst>
                                    <p:set>
                                      <p:cBhvr>
                                        <p:cTn id="50" fill="hold"/>
                                        <p:tgtEl>
                                          <p:spTgt spid="485">
                                            <p:txEl>
                                              <p:pRg st="5" end="5"/>
                                            </p:txEl>
                                          </p:spTgt>
                                        </p:tgtEl>
                                        <p:attrNameLst>
                                          <p:attrName>style.visibility</p:attrName>
                                        </p:attrNameLst>
                                      </p:cBhvr>
                                      <p:to>
                                        <p:strVal val="visible"/>
                                      </p:to>
                                    </p:set>
                                    <p:anim calcmode="lin" valueType="num">
                                      <p:cBhvr>
                                        <p:cTn id="51" dur="1500" fill="hold"/>
                                        <p:tgtEl>
                                          <p:spTgt spid="485">
                                            <p:txEl>
                                              <p:pRg st="5" end="5"/>
                                            </p:txEl>
                                          </p:spTgt>
                                        </p:tgtEl>
                                        <p:attrNameLst>
                                          <p:attrName>ppt_x</p:attrName>
                                        </p:attrNameLst>
                                      </p:cBhvr>
                                      <p:tavLst>
                                        <p:tav tm="0">
                                          <p:val>
                                            <p:strVal val="#ppt_x"/>
                                          </p:val>
                                        </p:tav>
                                        <p:tav tm="100000">
                                          <p:val>
                                            <p:strVal val="#ppt_x"/>
                                          </p:val>
                                        </p:tav>
                                      </p:tavLst>
                                    </p:anim>
                                    <p:anim calcmode="lin" valueType="num">
                                      <p:cBhvr>
                                        <p:cTn id="52" dur="1500" fill="hold"/>
                                        <p:tgtEl>
                                          <p:spTgt spid="48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1" presetID="2" grpId="2" fill="hold">
                                  <p:stCondLst>
                                    <p:cond delay="0"/>
                                  </p:stCondLst>
                                  <p:iterate type="el" backwards="0">
                                    <p:tmAbs val="0"/>
                                  </p:iterate>
                                  <p:childTnLst>
                                    <p:set>
                                      <p:cBhvr>
                                        <p:cTn id="56" fill="hold"/>
                                        <p:tgtEl>
                                          <p:spTgt spid="485">
                                            <p:txEl>
                                              <p:pRg st="6" end="6"/>
                                            </p:txEl>
                                          </p:spTgt>
                                        </p:tgtEl>
                                        <p:attrNameLst>
                                          <p:attrName>style.visibility</p:attrName>
                                        </p:attrNameLst>
                                      </p:cBhvr>
                                      <p:to>
                                        <p:strVal val="visible"/>
                                      </p:to>
                                    </p:set>
                                    <p:anim calcmode="lin" valueType="num">
                                      <p:cBhvr>
                                        <p:cTn id="57" dur="1500" fill="hold"/>
                                        <p:tgtEl>
                                          <p:spTgt spid="485">
                                            <p:txEl>
                                              <p:pRg st="6" end="6"/>
                                            </p:txEl>
                                          </p:spTgt>
                                        </p:tgtEl>
                                        <p:attrNameLst>
                                          <p:attrName>ppt_x</p:attrName>
                                        </p:attrNameLst>
                                      </p:cBhvr>
                                      <p:tavLst>
                                        <p:tav tm="0">
                                          <p:val>
                                            <p:strVal val="#ppt_x"/>
                                          </p:val>
                                        </p:tav>
                                        <p:tav tm="100000">
                                          <p:val>
                                            <p:strVal val="#ppt_x"/>
                                          </p:val>
                                        </p:tav>
                                      </p:tavLst>
                                    </p:anim>
                                    <p:anim calcmode="lin" valueType="num">
                                      <p:cBhvr>
                                        <p:cTn id="58" dur="1500" fill="hold"/>
                                        <p:tgtEl>
                                          <p:spTgt spid="48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5" grpId="2"/>
      <p:bldP build="p" bldLvl="5" animBg="1" rev="0" advAuto="0" spid="48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sp>
        <p:nvSpPr>
          <p:cNvPr id="391" name="Levítico  10:1–3…"/>
          <p:cNvSpPr txBox="1"/>
          <p:nvPr/>
        </p:nvSpPr>
        <p:spPr>
          <a:xfrm>
            <a:off x="1280" y="2090459"/>
            <a:ext cx="9235259"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300">
                <a:solidFill>
                  <a:srgbClr val="FFFFFF"/>
                </a:solidFill>
                <a:latin typeface="Verdana"/>
                <a:ea typeface="Verdana"/>
                <a:cs typeface="Verdana"/>
                <a:sym typeface="Verdana"/>
              </a:defRPr>
            </a:pPr>
            <a:r>
              <a:t>Levítico  10:1–3 </a:t>
            </a:r>
          </a:p>
          <a:p>
            <a:pPr defTabSz="457200">
              <a:defRPr sz="3300">
                <a:solidFill>
                  <a:srgbClr val="FFFFFF"/>
                </a:solidFill>
                <a:latin typeface="Verdana"/>
                <a:ea typeface="Verdana"/>
                <a:cs typeface="Verdana"/>
                <a:sym typeface="Verdana"/>
              </a:defRPr>
            </a:pPr>
            <a:r>
              <a:t>Nadab y Abiú, hijos de Aarón, tomaron cada uno su incensario, y pusieron en ellos fuego, sobre el cual pusieron incienso, y ofrecieron delante de Jehová fuego extraño, que él nunca les mandó. </a:t>
            </a:r>
          </a:p>
        </p:txBody>
      </p:sp>
      <p:sp>
        <p:nvSpPr>
          <p:cNvPr id="392" name="Nadab Y Abiu"/>
          <p:cNvSpPr txBox="1"/>
          <p:nvPr/>
        </p:nvSpPr>
        <p:spPr>
          <a:xfrm>
            <a:off x="201963" y="646732"/>
            <a:ext cx="8603887"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7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b="1">
                <a:solidFill>
                  <a:srgbClr val="F15A45"/>
                </a:solidFill>
              </a:rPr>
              <a:t>Nadab</a:t>
            </a:r>
            <a:r>
              <a:t> Y </a:t>
            </a:r>
            <a:r>
              <a:rPr b="1">
                <a:solidFill>
                  <a:srgbClr val="CE7123"/>
                </a:solidFill>
              </a:rPr>
              <a:t>Abiu</a:t>
            </a:r>
            <a:r>
              <a:t> </a:t>
            </a:r>
          </a:p>
        </p:txBody>
      </p:sp>
      <p:sp>
        <p:nvSpPr>
          <p:cNvPr id="393" name="Y salió fuego de delante de Jehová y los quemó, y murieron delante de Jehová."/>
          <p:cNvSpPr txBox="1"/>
          <p:nvPr/>
        </p:nvSpPr>
        <p:spPr>
          <a:xfrm>
            <a:off x="201680" y="5165682"/>
            <a:ext cx="9469774"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200"/>
              </a:lnSpc>
              <a:defRPr sz="3300">
                <a:solidFill>
                  <a:srgbClr val="FFFFFF"/>
                </a:solidFill>
                <a:latin typeface="Verdana"/>
                <a:ea typeface="Verdana"/>
                <a:cs typeface="Verdana"/>
                <a:sym typeface="Verdana"/>
              </a:defRPr>
            </a:pPr>
            <a:r>
              <a:t>Y </a:t>
            </a:r>
            <a:r>
              <a:rPr>
                <a:solidFill>
                  <a:srgbClr val="B51A00"/>
                </a:solidFill>
              </a:rPr>
              <a:t>salió fuego de delante de Jehová</a:t>
            </a:r>
            <a:r>
              <a:t> y los </a:t>
            </a:r>
            <a:r>
              <a:rPr>
                <a:solidFill>
                  <a:srgbClr val="E22400"/>
                </a:solidFill>
              </a:rPr>
              <a:t>quemó</a:t>
            </a:r>
            <a:r>
              <a:t>, y murieron delante de Jehová. </a:t>
            </a:r>
          </a:p>
        </p:txBody>
      </p:sp>
      <p:sp>
        <p:nvSpPr>
          <p:cNvPr id="394" name="Entonces dijo Moisés a Aarón: Esto es lo que habló Jehová, diciendo: En los que a mí se acercan me santificaré, y en presencia de todo el pueblo seré glorificado. Y Aarón calló."/>
          <p:cNvSpPr txBox="1"/>
          <p:nvPr/>
        </p:nvSpPr>
        <p:spPr>
          <a:xfrm>
            <a:off x="234265" y="6289725"/>
            <a:ext cx="9010518"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6200"/>
              </a:lnSpc>
              <a:defRPr sz="3300">
                <a:solidFill>
                  <a:srgbClr val="FFFFFF"/>
                </a:solidFill>
                <a:latin typeface="Verdana"/>
                <a:ea typeface="Verdana"/>
                <a:cs typeface="Verdana"/>
                <a:sym typeface="Verdana"/>
              </a:defRPr>
            </a:lvl1pPr>
          </a:lstStyle>
          <a:p>
            <a:pPr/>
            <a:r>
              <a:t>Entonces dijo Moisés a Aarón: Esto es lo que habló Jehová, diciendo: En los que a mí se acercan me santificaré, y en presencia de todo el pueblo seré glorificado. Y Aarón calló.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tgtEl>
                                        <p:attrNameLst>
                                          <p:attrName>style.visibility</p:attrName>
                                        </p:attrNameLst>
                                      </p:cBhvr>
                                      <p:to>
                                        <p:strVal val="visible"/>
                                      </p:to>
                                    </p:set>
                                    <p:animEffect filter="wipe(left)" transition="in">
                                      <p:cBhvr>
                                        <p:cTn id="7" dur="500"/>
                                        <p:tgtEl>
                                          <p:spTgt spid="39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393"/>
                                        </p:tgtEl>
                                        <p:attrNameLst>
                                          <p:attrName>style.visibility</p:attrName>
                                        </p:attrNameLst>
                                      </p:cBhvr>
                                      <p:to>
                                        <p:strVal val="visible"/>
                                      </p:to>
                                    </p:set>
                                    <p:animEffect filter="wipe(down)" transition="in">
                                      <p:cBhvr>
                                        <p:cTn id="12" dur="2500"/>
                                        <p:tgtEl>
                                          <p:spTgt spid="39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94"/>
                                        </p:tgtEl>
                                        <p:attrNameLst>
                                          <p:attrName>style.visibility</p:attrName>
                                        </p:attrNameLst>
                                      </p:cBhvr>
                                      <p:to>
                                        <p:strVal val="visible"/>
                                      </p:to>
                                    </p:set>
                                    <p:animEffect filter="wipe(left)" transition="in">
                                      <p:cBhvr>
                                        <p:cTn id="17" dur="2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3" grpId="2"/>
      <p:bldP build="whole" bldLvl="1" animBg="1" rev="0" advAuto="0" spid="394" grpId="3"/>
      <p:bldP build="whole" bldLvl="1" animBg="1" rev="0" advAuto="0" spid="39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Image" descr="Image"/>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grpSp>
        <p:nvGrpSpPr>
          <p:cNvPr id="401" name="Group"/>
          <p:cNvGrpSpPr/>
          <p:nvPr/>
        </p:nvGrpSpPr>
        <p:grpSpPr>
          <a:xfrm>
            <a:off x="514663" y="-367161"/>
            <a:ext cx="7257738" cy="3596428"/>
            <a:chOff x="0" y="0"/>
            <a:chExt cx="7257736" cy="3596427"/>
          </a:xfrm>
        </p:grpSpPr>
        <p:pic>
          <p:nvPicPr>
            <p:cNvPr id="399" name="4E33D52E-0CB3-475F-B38E-B6E116F15300-L0-001.jpeg" descr="4E33D52E-0CB3-475F-B38E-B6E116F15300-L0-001.jpeg"/>
            <p:cNvPicPr>
              <a:picLocks noChangeAspect="1"/>
            </p:cNvPicPr>
            <p:nvPr/>
          </p:nvPicPr>
          <p:blipFill>
            <a:blip r:embed="rId4">
              <a:extLst/>
            </a:blip>
            <a:stretch>
              <a:fillRect/>
            </a:stretch>
          </p:blipFill>
          <p:spPr>
            <a:xfrm>
              <a:off x="0" y="0"/>
              <a:ext cx="4795237" cy="3596428"/>
            </a:xfrm>
            <a:prstGeom prst="rect">
              <a:avLst/>
            </a:prstGeom>
            <a:ln w="12700" cap="flat">
              <a:noFill/>
              <a:miter lim="400000"/>
            </a:ln>
            <a:effectLst/>
          </p:spPr>
        </p:pic>
        <p:sp>
          <p:nvSpPr>
            <p:cNvPr id="400" name="EXTRAÑO"/>
            <p:cNvSpPr/>
            <p:nvPr/>
          </p:nvSpPr>
          <p:spPr>
            <a:xfrm>
              <a:off x="5987736" y="179821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6100">
                  <a:solidFill>
                    <a:srgbClr val="E22400"/>
                  </a:solidFill>
                  <a:latin typeface="Marker Felt"/>
                  <a:ea typeface="Marker Felt"/>
                  <a:cs typeface="Marker Felt"/>
                  <a:sym typeface="Marker Felt"/>
                </a:defRPr>
              </a:lvl1pPr>
            </a:lstStyle>
            <a:p>
              <a:pPr/>
              <a:r>
                <a:t>EXTRAÑO</a:t>
              </a:r>
            </a:p>
          </p:txBody>
        </p:sp>
      </p:grpSp>
      <p:sp>
        <p:nvSpPr>
          <p:cNvPr id="402" name="Cuando se sirve a DIOS con Acciones que El no  HA  Mandado, eso"/>
          <p:cNvSpPr txBox="1"/>
          <p:nvPr/>
        </p:nvSpPr>
        <p:spPr>
          <a:xfrm>
            <a:off x="110652" y="2353010"/>
            <a:ext cx="10891775" cy="5161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9500">
                <a:solidFill>
                  <a:schemeClr val="accent5">
                    <a:hueOff val="-608019"/>
                    <a:satOff val="-16379"/>
                    <a:lumOff val="25127"/>
                  </a:schemeClr>
                </a:solidFill>
              </a:defRPr>
            </a:pPr>
            <a:r>
              <a:rPr sz="8100">
                <a:latin typeface="Vivaldi Italic"/>
                <a:ea typeface="Vivaldi Italic"/>
                <a:cs typeface="Vivaldi Italic"/>
                <a:sym typeface="Vivaldi Italic"/>
              </a:rPr>
              <a:t>Cuando se sirve a </a:t>
            </a:r>
            <a:r>
              <a:rPr b="1">
                <a:latin typeface="Gill Sans"/>
                <a:ea typeface="Gill Sans"/>
                <a:cs typeface="Gill Sans"/>
                <a:sym typeface="Gill Sans"/>
              </a:rPr>
              <a:t>DIOS </a:t>
            </a:r>
            <a:r>
              <a:rPr sz="6800">
                <a:latin typeface="Vivaldi Italic"/>
                <a:ea typeface="Vivaldi Italic"/>
                <a:cs typeface="Vivaldi Italic"/>
                <a:sym typeface="Vivaldi Italic"/>
              </a:rPr>
              <a:t>con Acciones que El no  </a:t>
            </a:r>
            <a:r>
              <a:rPr sz="6800">
                <a:solidFill>
                  <a:schemeClr val="accent3">
                    <a:hueOff val="198700"/>
                    <a:satOff val="21248"/>
                    <a:lumOff val="19305"/>
                  </a:schemeClr>
                </a:solidFill>
                <a:latin typeface="Phosphate Inline"/>
                <a:ea typeface="Phosphate Inline"/>
                <a:cs typeface="Phosphate Inline"/>
                <a:sym typeface="Phosphate Inline"/>
              </a:rPr>
              <a:t>HA</a:t>
            </a:r>
            <a:r>
              <a:rPr sz="6800">
                <a:latin typeface="Vivaldi Italic"/>
                <a:ea typeface="Vivaldi Italic"/>
                <a:cs typeface="Vivaldi Italic"/>
                <a:sym typeface="Vivaldi Italic"/>
              </a:rPr>
              <a:t>  Mandado, eso</a:t>
            </a:r>
            <a:endParaRPr b="1">
              <a:latin typeface="Gill Sans"/>
              <a:ea typeface="Gill Sans"/>
              <a:cs typeface="Gill Sans"/>
              <a:sym typeface="Gill Sans"/>
            </a:endParaRPr>
          </a:p>
        </p:txBody>
      </p:sp>
      <p:sp>
        <p:nvSpPr>
          <p:cNvPr id="403" name="¡¡NO GLORIFICA AL SEÑOR!!"/>
          <p:cNvSpPr txBox="1"/>
          <p:nvPr/>
        </p:nvSpPr>
        <p:spPr>
          <a:xfrm>
            <a:off x="139513" y="6269592"/>
            <a:ext cx="12275419" cy="274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000">
                <a:solidFill>
                  <a:schemeClr val="accent3">
                    <a:hueOff val="198700"/>
                    <a:satOff val="21248"/>
                    <a:lumOff val="19305"/>
                  </a:schemeClr>
                </a:solidFill>
                <a:latin typeface="Gill Sans"/>
                <a:ea typeface="Gill Sans"/>
                <a:cs typeface="Gill Sans"/>
                <a:sym typeface="Gill Sans"/>
              </a:defRPr>
            </a:lvl1pPr>
          </a:lstStyle>
          <a:p>
            <a:pPr/>
            <a:r>
              <a:t>¡¡NO GLORIFICA AL SEÑOR!!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2"/>
                                        </p:tgtEl>
                                        <p:attrNameLst>
                                          <p:attrName>style.visibility</p:attrName>
                                        </p:attrNameLst>
                                      </p:cBhvr>
                                      <p:to>
                                        <p:strVal val="visible"/>
                                      </p:to>
                                    </p:set>
                                    <p:animEffect filter="wipe(left)" transition="in">
                                      <p:cBhvr>
                                        <p:cTn id="7" dur="2000"/>
                                        <p:tgtEl>
                                          <p:spTgt spid="4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03"/>
                                        </p:tgtEl>
                                        <p:attrNameLst>
                                          <p:attrName>style.visibility</p:attrName>
                                        </p:attrNameLst>
                                      </p:cBhvr>
                                      <p:to>
                                        <p:strVal val="visible"/>
                                      </p:to>
                                    </p:set>
                                    <p:animEffect filter="wipe(left)" transition="in">
                                      <p:cBhvr>
                                        <p:cTn id="12" dur="5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1"/>
      <p:bldP build="whole" bldLvl="1" animBg="1" rev="0" advAuto="0" spid="403"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Image" descr="Image"/>
          <p:cNvPicPr>
            <a:picLocks noChangeAspect="1"/>
          </p:cNvPicPr>
          <p:nvPr>
            <p:ph type="pic" idx="21"/>
          </p:nvPr>
        </p:nvPicPr>
        <p:blipFill>
          <a:blip r:embed="rId2">
            <a:extLst/>
          </a:blip>
          <a:srcRect l="0" t="0" r="0" b="0"/>
          <a:stretch>
            <a:fillRect/>
          </a:stretch>
        </p:blipFill>
        <p:spPr>
          <a:xfrm>
            <a:off x="-322008" y="-536679"/>
            <a:ext cx="13004801" cy="9753601"/>
          </a:xfrm>
          <a:prstGeom prst="rect">
            <a:avLst/>
          </a:prstGeom>
        </p:spPr>
      </p:pic>
      <p:grpSp>
        <p:nvGrpSpPr>
          <p:cNvPr id="410" name="Group"/>
          <p:cNvGrpSpPr/>
          <p:nvPr/>
        </p:nvGrpSpPr>
        <p:grpSpPr>
          <a:xfrm>
            <a:off x="231862" y="4409059"/>
            <a:ext cx="8081332" cy="3415057"/>
            <a:chOff x="0" y="0"/>
            <a:chExt cx="8081330" cy="3415055"/>
          </a:xfrm>
        </p:grpSpPr>
        <p:pic>
          <p:nvPicPr>
            <p:cNvPr id="408" name="667DFF1D-839B-4C64-909D-286F63640F1D-L0-001.jpeg" descr="667DFF1D-839B-4C64-909D-286F63640F1D-L0-001.jpeg"/>
            <p:cNvPicPr>
              <a:picLocks noChangeAspect="1"/>
            </p:cNvPicPr>
            <p:nvPr/>
          </p:nvPicPr>
          <p:blipFill>
            <a:blip r:embed="rId3">
              <a:extLst/>
            </a:blip>
            <a:stretch>
              <a:fillRect/>
            </a:stretch>
          </p:blipFill>
          <p:spPr>
            <a:xfrm>
              <a:off x="0" y="0"/>
              <a:ext cx="4268820" cy="3415056"/>
            </a:xfrm>
            <a:prstGeom prst="rect">
              <a:avLst/>
            </a:prstGeom>
            <a:ln w="12700" cap="flat">
              <a:noFill/>
              <a:miter lim="400000"/>
            </a:ln>
            <a:effectLst/>
          </p:spPr>
        </p:pic>
        <p:sp>
          <p:nvSpPr>
            <p:cNvPr id="409" name="Extraño"/>
            <p:cNvSpPr txBox="1"/>
            <p:nvPr/>
          </p:nvSpPr>
          <p:spPr>
            <a:xfrm>
              <a:off x="4115458" y="1308789"/>
              <a:ext cx="3965873" cy="1447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800">
                  <a:solidFill>
                    <a:schemeClr val="accent5">
                      <a:hueOff val="-608019"/>
                      <a:satOff val="-16379"/>
                      <a:lumOff val="25127"/>
                    </a:schemeClr>
                  </a:solidFill>
                  <a:latin typeface="Vivaldi Italic"/>
                  <a:ea typeface="Vivaldi Italic"/>
                  <a:cs typeface="Vivaldi Italic"/>
                  <a:sym typeface="Vivaldi Italic"/>
                </a:defRPr>
              </a:lvl1pPr>
            </a:lstStyle>
            <a:p>
              <a:pPr>
                <a:defRPr sz="6100">
                  <a:solidFill>
                    <a:schemeClr val="accent3">
                      <a:hueOff val="198700"/>
                      <a:satOff val="21248"/>
                      <a:lumOff val="19305"/>
                    </a:schemeClr>
                  </a:solidFill>
                  <a:latin typeface="+mn-lt"/>
                  <a:ea typeface="+mn-ea"/>
                  <a:cs typeface="+mn-cs"/>
                  <a:sym typeface="Gill Sans Light"/>
                </a:defRPr>
              </a:pPr>
              <a:r>
                <a:rPr sz="8800">
                  <a:solidFill>
                    <a:schemeClr val="accent5">
                      <a:hueOff val="-608019"/>
                      <a:satOff val="-16379"/>
                      <a:lumOff val="25127"/>
                    </a:schemeClr>
                  </a:solidFill>
                  <a:latin typeface="Vivaldi Italic"/>
                  <a:ea typeface="Vivaldi Italic"/>
                  <a:cs typeface="Vivaldi Italic"/>
                  <a:sym typeface="Vivaldi Italic"/>
                </a:rPr>
                <a:t>Extraño</a:t>
              </a:r>
            </a:p>
          </p:txBody>
        </p:sp>
      </p:grpSp>
      <p:sp>
        <p:nvSpPr>
          <p:cNvPr id="411" name="Cualquier  COSA  NO autorizada  por Dios en  ADORACIÓN  o en nuestro  SERVICIO siempre será un;"/>
          <p:cNvSpPr txBox="1"/>
          <p:nvPr/>
        </p:nvSpPr>
        <p:spPr>
          <a:xfrm>
            <a:off x="434727" y="801803"/>
            <a:ext cx="7717704" cy="5440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6100">
                <a:solidFill>
                  <a:schemeClr val="accent3">
                    <a:hueOff val="198700"/>
                    <a:satOff val="21248"/>
                    <a:lumOff val="19305"/>
                  </a:schemeClr>
                </a:solidFill>
              </a:defRPr>
            </a:pPr>
            <a:r>
              <a:t>Cualquier  COSA  </a:t>
            </a:r>
            <a:r>
              <a:rPr b="1">
                <a:latin typeface="Gill Sans"/>
                <a:ea typeface="Gill Sans"/>
                <a:cs typeface="Gill Sans"/>
                <a:sym typeface="Gill Sans"/>
              </a:rPr>
              <a:t>NO</a:t>
            </a:r>
            <a:r>
              <a:t> autorizada  por Dios en  </a:t>
            </a:r>
            <a:r>
              <a:rPr b="1">
                <a:latin typeface="Gill Sans"/>
                <a:ea typeface="Gill Sans"/>
                <a:cs typeface="Gill Sans"/>
                <a:sym typeface="Gill Sans"/>
              </a:rPr>
              <a:t>ADORACIÓN  o en nuestro </a:t>
            </a:r>
            <a:r>
              <a:t> </a:t>
            </a:r>
            <a:r>
              <a:rPr b="1">
                <a:latin typeface="Gill Sans"/>
                <a:ea typeface="Gill Sans"/>
                <a:cs typeface="Gill Sans"/>
                <a:sym typeface="Gill Sans"/>
              </a:rPr>
              <a:t>SERVICIO siempre será un; </a:t>
            </a:r>
          </a:p>
          <a:p>
            <a:pPr>
              <a:defRPr sz="6100">
                <a:solidFill>
                  <a:schemeClr val="accent3">
                    <a:hueOff val="198700"/>
                    <a:satOff val="21248"/>
                    <a:lumOff val="19305"/>
                  </a:schemeClr>
                </a:solidFill>
              </a:defRPr>
            </a:pP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410"/>
                                        </p:tgtEl>
                                        <p:attrNameLst>
                                          <p:attrName>style.visibility</p:attrName>
                                        </p:attrNameLst>
                                      </p:cBhvr>
                                      <p:to>
                                        <p:strVal val="visible"/>
                                      </p:to>
                                    </p:set>
                                    <p:animEffect filter="wipe(down)" transition="in">
                                      <p:cBhvr>
                                        <p:cTn id="7" dur="25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Cuando Dios Especifica - Nadie debe CAMBIAR —         (1 Cron 13:5-8) Cuando Dios Especifica - Nadie debe CAMBIAR —         (1 Cron 13:5-8) " descr="Cuando Dios Especifica - Nadie debe CAMBIAR —         (1 Cron 13:5-8) Cuando Dios Especifica - Nadie debe CAMBIAR —         (1 Cron 13:5-8) "/>
          <p:cNvPicPr>
            <a:picLocks noChangeAspect="0"/>
          </p:cNvPicPr>
          <p:nvPr/>
        </p:nvPicPr>
        <p:blipFill>
          <a:blip r:embed="rId3">
            <a:extLst/>
          </a:blip>
          <a:stretch>
            <a:fillRect/>
          </a:stretch>
        </p:blipFill>
        <p:spPr>
          <a:xfrm>
            <a:off x="5436995" y="1456656"/>
            <a:ext cx="7754511" cy="2823047"/>
          </a:xfrm>
          <a:prstGeom prst="rect">
            <a:avLst/>
          </a:prstGeom>
          <a:effectLst>
            <a:outerShdw sx="100000" sy="100000" kx="0" ky="0" algn="b" rotWithShape="0" blurRad="63500" dist="63500" dir="2715924">
              <a:srgbClr val="000000"/>
            </a:outerShdw>
          </a:effectLst>
        </p:spPr>
      </p:pic>
      <p:pic>
        <p:nvPicPr>
          <p:cNvPr id="414" name="BC9D512B-3690-4AEE-845D-156CDE85C0A5-L0-001.jpeg" descr="BC9D512B-3690-4AEE-845D-156CDE85C0A5-L0-001.jpeg"/>
          <p:cNvPicPr>
            <a:picLocks noChangeAspect="1"/>
          </p:cNvPicPr>
          <p:nvPr/>
        </p:nvPicPr>
        <p:blipFill>
          <a:blip r:embed="rId4">
            <a:extLst/>
          </a:blip>
          <a:stretch>
            <a:fillRect/>
          </a:stretch>
        </p:blipFill>
        <p:spPr>
          <a:xfrm>
            <a:off x="229694" y="2591391"/>
            <a:ext cx="5397821" cy="6787088"/>
          </a:xfrm>
          <a:prstGeom prst="rect">
            <a:avLst/>
          </a:prstGeom>
          <a:ln w="12700">
            <a:miter lim="400000"/>
          </a:ln>
        </p:spPr>
      </p:pic>
      <p:pic>
        <p:nvPicPr>
          <p:cNvPr id="415" name="Nadab &amp; Abiu – (Lev. 10:1,2)… Nadab &amp; Abiu – (Lev. 10:1,2)Moises –  (Num 20:8-24)El Rey Saul – (1 Sam. 13 &amp; 15)Jeroboam – (1 Rey 12:25-33)Uzias  – (2 Cron. 26:16-23)" descr="Nadab &amp; Abiu – (Lev. 10:1,2)… Nadab &amp; Abiu – (Lev. 10:1,2)Moises –  (Num 20:8-24)El Rey Saul – (1 Sam. 13 &amp; 15)Jeroboam – (1 Rey 12:25-33)Uzias  – (2 Cron. 26:16-23)"/>
          <p:cNvPicPr>
            <a:picLocks noChangeAspect="0"/>
          </p:cNvPicPr>
          <p:nvPr/>
        </p:nvPicPr>
        <p:blipFill>
          <a:blip r:embed="rId5">
            <a:extLst/>
          </a:blip>
          <a:stretch>
            <a:fillRect/>
          </a:stretch>
        </p:blipFill>
        <p:spPr>
          <a:xfrm>
            <a:off x="5644000" y="4269821"/>
            <a:ext cx="7340501" cy="3695701"/>
          </a:xfrm>
          <a:prstGeom prst="rect">
            <a:avLst/>
          </a:prstGeom>
          <a:effectLst>
            <a:outerShdw sx="100000" sy="100000" kx="0" ky="0" algn="b" rotWithShape="0" blurRad="63500" dist="63500" dir="2715924">
              <a:srgbClr val="000000"/>
            </a:outerShdw>
          </a:effectLst>
        </p:spPr>
      </p:pic>
      <p:sp>
        <p:nvSpPr>
          <p:cNvPr id="416" name="Rectangle"/>
          <p:cNvSpPr/>
          <p:nvPr/>
        </p:nvSpPr>
        <p:spPr>
          <a:xfrm>
            <a:off x="166536" y="164969"/>
            <a:ext cx="12661999" cy="1028701"/>
          </a:xfrm>
          <a:prstGeom prst="rect">
            <a:avLst/>
          </a:prstGeom>
          <a:solidFill>
            <a:srgbClr val="525252"/>
          </a:solidFill>
          <a:ln w="12700">
            <a:miter lim="400000"/>
          </a:ln>
          <a:effectLst>
            <a:outerShdw sx="100000" sy="100000" kx="0" ky="0" algn="b" rotWithShape="0" blurRad="50800" dist="80093" dir="2953471">
              <a:srgbClr val="000000"/>
            </a:outerShdw>
          </a:effec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417" name="“¡POR CUANTO NO CREÍSTE EN MI!” — Num. 20:12"/>
          <p:cNvSpPr/>
          <p:nvPr/>
        </p:nvSpPr>
        <p:spPr>
          <a:xfrm>
            <a:off x="1042785" y="1943945"/>
            <a:ext cx="4988663" cy="1990296"/>
          </a:xfrm>
          <a:prstGeom prst="wedgeEllipseCallout">
            <a:avLst>
              <a:gd name="adj1" fmla="val -46115"/>
              <a:gd name="adj2" fmla="val -94863"/>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“¡POR CUANTO NO CREÍSTE EN MI!” — Num. 20:12</a:t>
            </a:r>
          </a:p>
        </p:txBody>
      </p:sp>
      <p:sp>
        <p:nvSpPr>
          <p:cNvPr id="418" name="Dios Sigue Siendo Claro en Expresarse"/>
          <p:cNvSpPr txBox="1"/>
          <p:nvPr/>
        </p:nvSpPr>
        <p:spPr>
          <a:xfrm>
            <a:off x="-97195" y="266569"/>
            <a:ext cx="12248502"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700">
                <a:solidFill>
                  <a:srgbClr val="FFFFFF"/>
                </a:solidFill>
                <a:effectLst>
                  <a:outerShdw sx="100000" sy="100000" kx="0" ky="0" algn="b" rotWithShape="0" blurRad="50800" dist="25400" dir="5400000">
                    <a:srgbClr val="000000"/>
                  </a:outerShdw>
                </a:effectLst>
                <a:latin typeface="Century Gothic"/>
                <a:ea typeface="Century Gothic"/>
                <a:cs typeface="Century Gothic"/>
                <a:sym typeface="Century Gothic"/>
              </a:defRPr>
            </a:lvl1pPr>
          </a:lstStyle>
          <a:p>
            <a:pPr/>
            <a:r>
              <a:t>Dios Sigue Siendo Claro en Expresarse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5"/>
                                        </p:tgtEl>
                                        <p:attrNameLst>
                                          <p:attrName>style.visibility</p:attrName>
                                        </p:attrNameLst>
                                      </p:cBhvr>
                                      <p:to>
                                        <p:strVal val="visible"/>
                                      </p:to>
                                    </p:set>
                                    <p:animEffect filter="fade" transition="in">
                                      <p:cBhvr>
                                        <p:cTn id="7" dur="15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17"/>
                                        </p:tgtEl>
                                        <p:attrNameLst>
                                          <p:attrName>style.visibility</p:attrName>
                                        </p:attrNameLst>
                                      </p:cBhvr>
                                      <p:to>
                                        <p:strVal val="visible"/>
                                      </p:to>
                                    </p:set>
                                    <p:animEffect filter="wipe(right)" transition="in">
                                      <p:cBhvr>
                                        <p:cTn id="12" dur="1500"/>
                                        <p:tgtEl>
                                          <p:spTgt spid="41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3" fill="hold">
                                  <p:stCondLst>
                                    <p:cond delay="0"/>
                                  </p:stCondLst>
                                  <p:iterate type="lt" backwards="0">
                                    <p:tmAbs val="0"/>
                                  </p:iterate>
                                  <p:childTnLst>
                                    <p:set>
                                      <p:cBhvr>
                                        <p:cTn id="16" fill="hold"/>
                                        <p:tgtEl>
                                          <p:spTgt spid="413"/>
                                        </p:tgtEl>
                                        <p:attrNameLst>
                                          <p:attrName>style.visibility</p:attrName>
                                        </p:attrNameLst>
                                      </p:cBhvr>
                                      <p:to>
                                        <p:strVal val="visible"/>
                                      </p:to>
                                    </p:set>
                                    <p:anim calcmode="lin" valueType="num">
                                      <p:cBhvr>
                                        <p:cTn id="17" dur="1000" fill="hold"/>
                                        <p:tgtEl>
                                          <p:spTgt spid="413"/>
                                        </p:tgtEl>
                                        <p:attrNameLst>
                                          <p:attrName>ppt_x</p:attrName>
                                        </p:attrNameLst>
                                      </p:cBhvr>
                                      <p:tavLst>
                                        <p:tav tm="0">
                                          <p:val>
                                            <p:strVal val="0-#ppt_w/2"/>
                                          </p:val>
                                        </p:tav>
                                        <p:tav tm="100000">
                                          <p:val>
                                            <p:strVal val="#ppt_x"/>
                                          </p:val>
                                        </p:tav>
                                      </p:tavLst>
                                    </p:anim>
                                    <p:anim calcmode="lin" valueType="num">
                                      <p:cBhvr>
                                        <p:cTn id="18" dur="1000" fill="hold"/>
                                        <p:tgtEl>
                                          <p:spTgt spid="4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7" grpId="2"/>
      <p:bldP build="whole" bldLvl="1" animBg="1" rev="0" advAuto="0" spid="413" grpId="3"/>
      <p:bldP build="whole" bldLvl="1" animBg="1" rev="0" advAuto="0" spid="41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Image" descr="Image"/>
          <p:cNvPicPr>
            <a:picLocks noChangeAspect="1"/>
          </p:cNvPicPr>
          <p:nvPr>
            <p:ph type="pic" idx="21"/>
          </p:nvPr>
        </p:nvPicPr>
        <p:blipFill>
          <a:blip r:embed="rId3">
            <a:extLst/>
          </a:blip>
          <a:srcRect l="0" t="0" r="0" b="0"/>
          <a:stretch>
            <a:fillRect/>
          </a:stretch>
        </p:blipFill>
        <p:spPr>
          <a:xfrm>
            <a:off x="0" y="0"/>
            <a:ext cx="13004800" cy="9753600"/>
          </a:xfrm>
          <a:prstGeom prst="rect">
            <a:avLst/>
          </a:prstGeom>
        </p:spPr>
      </p:pic>
      <p:sp>
        <p:nvSpPr>
          <p:cNvPr id="423" name="Escuchen y hagan lo que dice El. Dt 4:1- Mt 7:21…"/>
          <p:cNvSpPr txBox="1"/>
          <p:nvPr/>
        </p:nvSpPr>
        <p:spPr>
          <a:xfrm>
            <a:off x="399934" y="3432805"/>
            <a:ext cx="10913337" cy="496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Escuchen y hagan lo que dice El. Dt 4:1- Mt 7:21</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b="0"/>
              <a:t>(Su silencio no es un PERMISO!)</a:t>
            </a:r>
            <a:endParaRPr b="0"/>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SU PALABRA DEBE RESPETARSE- Ap 22:18,19</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rPr b="0"/>
              <a:t>(La Palabra De Dios debe de tomarse en serio) </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Su Adoración debe ser en Verdad no (GUSTOS)   </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Dios no TOLERA  la Desobediencia  —               </a:t>
            </a:r>
            <a:r>
              <a:rPr b="0"/>
              <a:t> </a:t>
            </a:r>
          </a:p>
          <a:p>
            <a:pPr marL="685800" indent="-685800" algn="l">
              <a:spcBef>
                <a:spcPts val="1600"/>
              </a:spcBef>
              <a:buSzPct val="80000"/>
              <a:buBlip>
                <a:blip r:embed="rId4"/>
              </a:buBlip>
              <a:defRPr b="1" sz="3400">
                <a:solidFill>
                  <a:srgbClr val="EBEBEB"/>
                </a:solidFill>
                <a:effectLst>
                  <a:outerShdw sx="100000" sy="100000" kx="0" ky="0" algn="b" rotWithShape="0" blurRad="50800" dist="25400" dir="5400000">
                    <a:srgbClr val="000000"/>
                  </a:outerShdw>
                </a:effectLst>
                <a:latin typeface="Century Gothic"/>
                <a:ea typeface="Century Gothic"/>
                <a:cs typeface="Century Gothic"/>
                <a:sym typeface="Century Gothic"/>
              </a:defRPr>
            </a:pPr>
            <a:r>
              <a:t>Mis pensamientos son más altos  Is 55:8,9</a:t>
            </a:r>
          </a:p>
        </p:txBody>
      </p:sp>
      <p:sp>
        <p:nvSpPr>
          <p:cNvPr id="424" name="¿Que nos dirían?"/>
          <p:cNvSpPr txBox="1"/>
          <p:nvPr/>
        </p:nvSpPr>
        <p:spPr>
          <a:xfrm>
            <a:off x="532332" y="1939405"/>
            <a:ext cx="8603887" cy="1069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EBEBEB"/>
                </a:solidFill>
                <a:effectLst>
                  <a:outerShdw sx="100000" sy="100000" kx="0" ky="0" algn="b" rotWithShape="0" blurRad="50800" dist="25400" dir="5400000">
                    <a:srgbClr val="000000"/>
                  </a:outerShdw>
                </a:effectLst>
                <a:latin typeface="Chalkduster"/>
                <a:ea typeface="Chalkduster"/>
                <a:cs typeface="Chalkduster"/>
                <a:sym typeface="Chalkduster"/>
              </a:defRPr>
            </a:lvl1pPr>
          </a:lstStyle>
          <a:p>
            <a:pPr/>
            <a:r>
              <a:t>¿Que nos dirían?</a:t>
            </a:r>
          </a:p>
        </p:txBody>
      </p:sp>
      <p:sp>
        <p:nvSpPr>
          <p:cNvPr id="425" name="¡¡Si Pudiéramos preguntarle a Nadab Y Abiu!!"/>
          <p:cNvSpPr txBox="1"/>
          <p:nvPr/>
        </p:nvSpPr>
        <p:spPr>
          <a:xfrm>
            <a:off x="36921" y="77941"/>
            <a:ext cx="12089556" cy="1930401"/>
          </a:xfrm>
          <a:prstGeom prst="rect">
            <a:avLst/>
          </a:prstGeom>
          <a:ln w="12700">
            <a:miter lim="400000"/>
          </a:ln>
          <a:effectLst>
            <a:outerShdw sx="100000" sy="100000" kx="0" ky="0" algn="b" rotWithShape="0" blurRad="50800" dist="80093" dir="295347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EBEBEB"/>
                </a:solidFill>
                <a:effectLst>
                  <a:outerShdw sx="100000" sy="100000" kx="0" ky="0" algn="b" rotWithShape="0" blurRad="50800" dist="25400" dir="5400000">
                    <a:srgbClr val="000000"/>
                  </a:outerShdw>
                </a:effectLst>
                <a:latin typeface="Vivaldi Italic"/>
                <a:ea typeface="Vivaldi Italic"/>
                <a:cs typeface="Vivaldi Italic"/>
                <a:sym typeface="Vivaldi Italic"/>
              </a:defRPr>
            </a:pPr>
            <a:r>
              <a:t>¡¡Si Pudiéramos preguntarle a </a:t>
            </a:r>
            <a:r>
              <a:rPr b="1">
                <a:solidFill>
                  <a:srgbClr val="F15A45"/>
                </a:solidFill>
                <a:latin typeface="Helvetica"/>
                <a:ea typeface="Helvetica"/>
                <a:cs typeface="Helvetica"/>
                <a:sym typeface="Helvetica"/>
              </a:rPr>
              <a:t>Nadab</a:t>
            </a:r>
            <a:r>
              <a:t> Y </a:t>
            </a:r>
            <a:r>
              <a:rPr b="1">
                <a:solidFill>
                  <a:srgbClr val="CE7123"/>
                </a:solidFill>
                <a:latin typeface="Helvetica"/>
                <a:ea typeface="Helvetica"/>
                <a:cs typeface="Helvetica"/>
                <a:sym typeface="Helvetica"/>
              </a:rPr>
              <a:t>Abiu</a:t>
            </a:r>
            <a:r>
              <a:rPr b="1">
                <a:solidFill>
                  <a:srgbClr val="FFFFFF"/>
                </a:solidFill>
                <a:latin typeface="Helvetica"/>
                <a:ea typeface="Helvetica"/>
                <a:cs typeface="Helvetica"/>
                <a:sym typeface="Helvetica"/>
              </a:rP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424">
                                            <p:bg/>
                                          </p:spTgt>
                                        </p:tgtEl>
                                        <p:attrNameLst>
                                          <p:attrName>style.visibility</p:attrName>
                                        </p:attrNameLst>
                                      </p:cBhvr>
                                      <p:to>
                                        <p:strVal val="visible"/>
                                      </p:to>
                                    </p:set>
                                    <p:anim calcmode="lin" valueType="num">
                                      <p:cBhvr>
                                        <p:cTn id="7" dur="1000" fill="hold"/>
                                        <p:tgtEl>
                                          <p:spTgt spid="424">
                                            <p:bg/>
                                          </p:spTgt>
                                        </p:tgtEl>
                                        <p:attrNameLst>
                                          <p:attrName>ppt_x</p:attrName>
                                        </p:attrNameLst>
                                      </p:cBhvr>
                                      <p:tavLst>
                                        <p:tav tm="0">
                                          <p:val>
                                            <p:strVal val="0-#ppt_w/2"/>
                                          </p:val>
                                        </p:tav>
                                        <p:tav tm="100000">
                                          <p:val>
                                            <p:strVal val="#ppt_x"/>
                                          </p:val>
                                        </p:tav>
                                      </p:tavLst>
                                    </p:anim>
                                    <p:anim calcmode="lin" valueType="num">
                                      <p:cBhvr>
                                        <p:cTn id="8" dur="1000" fill="hold"/>
                                        <p:tgtEl>
                                          <p:spTgt spid="424">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lt" backwards="0">
                                    <p:tmAbs val="0"/>
                                  </p:iterate>
                                  <p:childTnLst>
                                    <p:set>
                                      <p:cBhvr>
                                        <p:cTn id="10" fill="hold"/>
                                        <p:tgtEl>
                                          <p:spTgt spid="424">
                                            <p:txEl>
                                              <p:pRg st="0" end="0"/>
                                            </p:txEl>
                                          </p:spTgt>
                                        </p:tgtEl>
                                        <p:attrNameLst>
                                          <p:attrName>style.visibility</p:attrName>
                                        </p:attrNameLst>
                                      </p:cBhvr>
                                      <p:to>
                                        <p:strVal val="visible"/>
                                      </p:to>
                                    </p:set>
                                    <p:anim calcmode="lin" valueType="num">
                                      <p:cBhvr>
                                        <p:cTn id="11" dur="1000" fill="hold"/>
                                        <p:tgtEl>
                                          <p:spTgt spid="42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4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2" fill="hold">
                                  <p:stCondLst>
                                    <p:cond delay="0"/>
                                  </p:stCondLst>
                                  <p:iterate type="el" backwards="0">
                                    <p:tmAbs val="0"/>
                                  </p:iterate>
                                  <p:childTnLst>
                                    <p:set>
                                      <p:cBhvr>
                                        <p:cTn id="16" fill="hold"/>
                                        <p:tgtEl>
                                          <p:spTgt spid="423">
                                            <p:bg/>
                                          </p:spTgt>
                                        </p:tgtEl>
                                        <p:attrNameLst>
                                          <p:attrName>style.visibility</p:attrName>
                                        </p:attrNameLst>
                                      </p:cBhvr>
                                      <p:to>
                                        <p:strVal val="visible"/>
                                      </p:to>
                                    </p:set>
                                    <p:anim calcmode="lin" valueType="num">
                                      <p:cBhvr>
                                        <p:cTn id="17" dur="1500" fill="hold"/>
                                        <p:tgtEl>
                                          <p:spTgt spid="423">
                                            <p:bg/>
                                          </p:spTgt>
                                        </p:tgtEl>
                                        <p:attrNameLst>
                                          <p:attrName>ppt_x</p:attrName>
                                        </p:attrNameLst>
                                      </p:cBhvr>
                                      <p:tavLst>
                                        <p:tav tm="0">
                                          <p:val>
                                            <p:strVal val="#ppt_x"/>
                                          </p:val>
                                        </p:tav>
                                        <p:tav tm="100000">
                                          <p:val>
                                            <p:strVal val="#ppt_x"/>
                                          </p:val>
                                        </p:tav>
                                      </p:tavLst>
                                    </p:anim>
                                    <p:anim calcmode="lin" valueType="num">
                                      <p:cBhvr>
                                        <p:cTn id="18" dur="1500" fill="hold"/>
                                        <p:tgtEl>
                                          <p:spTgt spid="423">
                                            <p:bg/>
                                          </p:spTgt>
                                        </p:tgtEl>
                                        <p:attrNameLst>
                                          <p:attrName>ppt_y</p:attrName>
                                        </p:attrNameLst>
                                      </p:cBhvr>
                                      <p:tavLst>
                                        <p:tav tm="0">
                                          <p:val>
                                            <p:strVal val="0-#ppt_h/2"/>
                                          </p:val>
                                        </p:tav>
                                        <p:tav tm="100000">
                                          <p:val>
                                            <p:strVal val="#ppt_y"/>
                                          </p:val>
                                        </p:tav>
                                      </p:tavLst>
                                    </p:anim>
                                  </p:childTnLst>
                                </p:cTn>
                              </p:par>
                              <p:par>
                                <p:cTn id="19" presetClass="entr" nodeType="withEffect" presetSubtype="1" presetID="2" grpId="2" fill="hold">
                                  <p:stCondLst>
                                    <p:cond delay="0"/>
                                  </p:stCondLst>
                                  <p:iterate type="el" backwards="0">
                                    <p:tmAbs val="0"/>
                                  </p:iterate>
                                  <p:childTnLst>
                                    <p:set>
                                      <p:cBhvr>
                                        <p:cTn id="20" fill="hold"/>
                                        <p:tgtEl>
                                          <p:spTgt spid="423">
                                            <p:txEl>
                                              <p:pRg st="0" end="0"/>
                                            </p:txEl>
                                          </p:spTgt>
                                        </p:tgtEl>
                                        <p:attrNameLst>
                                          <p:attrName>style.visibility</p:attrName>
                                        </p:attrNameLst>
                                      </p:cBhvr>
                                      <p:to>
                                        <p:strVal val="visible"/>
                                      </p:to>
                                    </p:set>
                                    <p:anim calcmode="lin" valueType="num">
                                      <p:cBhvr>
                                        <p:cTn id="21" dur="1500" fill="hold"/>
                                        <p:tgtEl>
                                          <p:spTgt spid="423">
                                            <p:txEl>
                                              <p:pRg st="0" end="0"/>
                                            </p:txEl>
                                          </p:spTgt>
                                        </p:tgtEl>
                                        <p:attrNameLst>
                                          <p:attrName>ppt_x</p:attrName>
                                        </p:attrNameLst>
                                      </p:cBhvr>
                                      <p:tavLst>
                                        <p:tav tm="0">
                                          <p:val>
                                            <p:strVal val="#ppt_x"/>
                                          </p:val>
                                        </p:tav>
                                        <p:tav tm="100000">
                                          <p:val>
                                            <p:strVal val="#ppt_x"/>
                                          </p:val>
                                        </p:tav>
                                      </p:tavLst>
                                    </p:anim>
                                    <p:anim calcmode="lin" valueType="num">
                                      <p:cBhvr>
                                        <p:cTn id="22" dur="1500" fill="hold"/>
                                        <p:tgtEl>
                                          <p:spTgt spid="4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 grpId="2" fill="hold">
                                  <p:stCondLst>
                                    <p:cond delay="0"/>
                                  </p:stCondLst>
                                  <p:iterate type="el" backwards="0">
                                    <p:tmAbs val="0"/>
                                  </p:iterate>
                                  <p:childTnLst>
                                    <p:set>
                                      <p:cBhvr>
                                        <p:cTn id="26" fill="hold"/>
                                        <p:tgtEl>
                                          <p:spTgt spid="423">
                                            <p:txEl>
                                              <p:pRg st="1" end="1"/>
                                            </p:txEl>
                                          </p:spTgt>
                                        </p:tgtEl>
                                        <p:attrNameLst>
                                          <p:attrName>style.visibility</p:attrName>
                                        </p:attrNameLst>
                                      </p:cBhvr>
                                      <p:to>
                                        <p:strVal val="visible"/>
                                      </p:to>
                                    </p:set>
                                    <p:anim calcmode="lin" valueType="num">
                                      <p:cBhvr>
                                        <p:cTn id="27" dur="1500" fill="hold"/>
                                        <p:tgtEl>
                                          <p:spTgt spid="423">
                                            <p:txEl>
                                              <p:pRg st="1" end="1"/>
                                            </p:txEl>
                                          </p:spTgt>
                                        </p:tgtEl>
                                        <p:attrNameLst>
                                          <p:attrName>ppt_x</p:attrName>
                                        </p:attrNameLst>
                                      </p:cBhvr>
                                      <p:tavLst>
                                        <p:tav tm="0">
                                          <p:val>
                                            <p:strVal val="#ppt_x"/>
                                          </p:val>
                                        </p:tav>
                                        <p:tav tm="100000">
                                          <p:val>
                                            <p:strVal val="#ppt_x"/>
                                          </p:val>
                                        </p:tav>
                                      </p:tavLst>
                                    </p:anim>
                                    <p:anim calcmode="lin" valueType="num">
                                      <p:cBhvr>
                                        <p:cTn id="28" dur="1500" fill="hold"/>
                                        <p:tgtEl>
                                          <p:spTgt spid="4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 presetID="2" grpId="2" fill="hold">
                                  <p:stCondLst>
                                    <p:cond delay="0"/>
                                  </p:stCondLst>
                                  <p:iterate type="el" backwards="0">
                                    <p:tmAbs val="0"/>
                                  </p:iterate>
                                  <p:childTnLst>
                                    <p:set>
                                      <p:cBhvr>
                                        <p:cTn id="32" fill="hold"/>
                                        <p:tgtEl>
                                          <p:spTgt spid="423">
                                            <p:txEl>
                                              <p:pRg st="2" end="2"/>
                                            </p:txEl>
                                          </p:spTgt>
                                        </p:tgtEl>
                                        <p:attrNameLst>
                                          <p:attrName>style.visibility</p:attrName>
                                        </p:attrNameLst>
                                      </p:cBhvr>
                                      <p:to>
                                        <p:strVal val="visible"/>
                                      </p:to>
                                    </p:set>
                                    <p:anim calcmode="lin" valueType="num">
                                      <p:cBhvr>
                                        <p:cTn id="33" dur="1500" fill="hold"/>
                                        <p:tgtEl>
                                          <p:spTgt spid="423">
                                            <p:txEl>
                                              <p:pRg st="2" end="2"/>
                                            </p:txEl>
                                          </p:spTgt>
                                        </p:tgtEl>
                                        <p:attrNameLst>
                                          <p:attrName>ppt_x</p:attrName>
                                        </p:attrNameLst>
                                      </p:cBhvr>
                                      <p:tavLst>
                                        <p:tav tm="0">
                                          <p:val>
                                            <p:strVal val="#ppt_x"/>
                                          </p:val>
                                        </p:tav>
                                        <p:tav tm="100000">
                                          <p:val>
                                            <p:strVal val="#ppt_x"/>
                                          </p:val>
                                        </p:tav>
                                      </p:tavLst>
                                    </p:anim>
                                    <p:anim calcmode="lin" valueType="num">
                                      <p:cBhvr>
                                        <p:cTn id="34" dur="1500" fill="hold"/>
                                        <p:tgtEl>
                                          <p:spTgt spid="4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 presetID="2" grpId="2" fill="hold">
                                  <p:stCondLst>
                                    <p:cond delay="0"/>
                                  </p:stCondLst>
                                  <p:iterate type="el" backwards="0">
                                    <p:tmAbs val="0"/>
                                  </p:iterate>
                                  <p:childTnLst>
                                    <p:set>
                                      <p:cBhvr>
                                        <p:cTn id="38" fill="hold"/>
                                        <p:tgtEl>
                                          <p:spTgt spid="423">
                                            <p:txEl>
                                              <p:pRg st="3" end="3"/>
                                            </p:txEl>
                                          </p:spTgt>
                                        </p:tgtEl>
                                        <p:attrNameLst>
                                          <p:attrName>style.visibility</p:attrName>
                                        </p:attrNameLst>
                                      </p:cBhvr>
                                      <p:to>
                                        <p:strVal val="visible"/>
                                      </p:to>
                                    </p:set>
                                    <p:anim calcmode="lin" valueType="num">
                                      <p:cBhvr>
                                        <p:cTn id="39" dur="1500" fill="hold"/>
                                        <p:tgtEl>
                                          <p:spTgt spid="423">
                                            <p:txEl>
                                              <p:pRg st="3" end="3"/>
                                            </p:txEl>
                                          </p:spTgt>
                                        </p:tgtEl>
                                        <p:attrNameLst>
                                          <p:attrName>ppt_x</p:attrName>
                                        </p:attrNameLst>
                                      </p:cBhvr>
                                      <p:tavLst>
                                        <p:tav tm="0">
                                          <p:val>
                                            <p:strVal val="#ppt_x"/>
                                          </p:val>
                                        </p:tav>
                                        <p:tav tm="100000">
                                          <p:val>
                                            <p:strVal val="#ppt_x"/>
                                          </p:val>
                                        </p:tav>
                                      </p:tavLst>
                                    </p:anim>
                                    <p:anim calcmode="lin" valueType="num">
                                      <p:cBhvr>
                                        <p:cTn id="40" dur="1500" fill="hold"/>
                                        <p:tgtEl>
                                          <p:spTgt spid="42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 grpId="2" fill="hold">
                                  <p:stCondLst>
                                    <p:cond delay="0"/>
                                  </p:stCondLst>
                                  <p:iterate type="el" backwards="0">
                                    <p:tmAbs val="0"/>
                                  </p:iterate>
                                  <p:childTnLst>
                                    <p:set>
                                      <p:cBhvr>
                                        <p:cTn id="44" fill="hold"/>
                                        <p:tgtEl>
                                          <p:spTgt spid="423">
                                            <p:txEl>
                                              <p:pRg st="4" end="4"/>
                                            </p:txEl>
                                          </p:spTgt>
                                        </p:tgtEl>
                                        <p:attrNameLst>
                                          <p:attrName>style.visibility</p:attrName>
                                        </p:attrNameLst>
                                      </p:cBhvr>
                                      <p:to>
                                        <p:strVal val="visible"/>
                                      </p:to>
                                    </p:set>
                                    <p:anim calcmode="lin" valueType="num">
                                      <p:cBhvr>
                                        <p:cTn id="45" dur="1500" fill="hold"/>
                                        <p:tgtEl>
                                          <p:spTgt spid="423">
                                            <p:txEl>
                                              <p:pRg st="4" end="4"/>
                                            </p:txEl>
                                          </p:spTgt>
                                        </p:tgtEl>
                                        <p:attrNameLst>
                                          <p:attrName>ppt_x</p:attrName>
                                        </p:attrNameLst>
                                      </p:cBhvr>
                                      <p:tavLst>
                                        <p:tav tm="0">
                                          <p:val>
                                            <p:strVal val="#ppt_x"/>
                                          </p:val>
                                        </p:tav>
                                        <p:tav tm="100000">
                                          <p:val>
                                            <p:strVal val="#ppt_x"/>
                                          </p:val>
                                        </p:tav>
                                      </p:tavLst>
                                    </p:anim>
                                    <p:anim calcmode="lin" valueType="num">
                                      <p:cBhvr>
                                        <p:cTn id="46" dur="1500" fill="hold"/>
                                        <p:tgtEl>
                                          <p:spTgt spid="42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 presetID="2" grpId="2" fill="hold">
                                  <p:stCondLst>
                                    <p:cond delay="0"/>
                                  </p:stCondLst>
                                  <p:iterate type="el" backwards="0">
                                    <p:tmAbs val="0"/>
                                  </p:iterate>
                                  <p:childTnLst>
                                    <p:set>
                                      <p:cBhvr>
                                        <p:cTn id="50" fill="hold"/>
                                        <p:tgtEl>
                                          <p:spTgt spid="423">
                                            <p:txEl>
                                              <p:pRg st="5" end="5"/>
                                            </p:txEl>
                                          </p:spTgt>
                                        </p:tgtEl>
                                        <p:attrNameLst>
                                          <p:attrName>style.visibility</p:attrName>
                                        </p:attrNameLst>
                                      </p:cBhvr>
                                      <p:to>
                                        <p:strVal val="visible"/>
                                      </p:to>
                                    </p:set>
                                    <p:anim calcmode="lin" valueType="num">
                                      <p:cBhvr>
                                        <p:cTn id="51" dur="1500" fill="hold"/>
                                        <p:tgtEl>
                                          <p:spTgt spid="423">
                                            <p:txEl>
                                              <p:pRg st="5" end="5"/>
                                            </p:txEl>
                                          </p:spTgt>
                                        </p:tgtEl>
                                        <p:attrNameLst>
                                          <p:attrName>ppt_x</p:attrName>
                                        </p:attrNameLst>
                                      </p:cBhvr>
                                      <p:tavLst>
                                        <p:tav tm="0">
                                          <p:val>
                                            <p:strVal val="#ppt_x"/>
                                          </p:val>
                                        </p:tav>
                                        <p:tav tm="100000">
                                          <p:val>
                                            <p:strVal val="#ppt_x"/>
                                          </p:val>
                                        </p:tav>
                                      </p:tavLst>
                                    </p:anim>
                                    <p:anim calcmode="lin" valueType="num">
                                      <p:cBhvr>
                                        <p:cTn id="52" dur="1500" fill="hold"/>
                                        <p:tgtEl>
                                          <p:spTgt spid="42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1" presetID="2" grpId="2" fill="hold">
                                  <p:stCondLst>
                                    <p:cond delay="0"/>
                                  </p:stCondLst>
                                  <p:iterate type="el" backwards="0">
                                    <p:tmAbs val="0"/>
                                  </p:iterate>
                                  <p:childTnLst>
                                    <p:set>
                                      <p:cBhvr>
                                        <p:cTn id="56" fill="hold"/>
                                        <p:tgtEl>
                                          <p:spTgt spid="423">
                                            <p:txEl>
                                              <p:pRg st="6" end="6"/>
                                            </p:txEl>
                                          </p:spTgt>
                                        </p:tgtEl>
                                        <p:attrNameLst>
                                          <p:attrName>style.visibility</p:attrName>
                                        </p:attrNameLst>
                                      </p:cBhvr>
                                      <p:to>
                                        <p:strVal val="visible"/>
                                      </p:to>
                                    </p:set>
                                    <p:anim calcmode="lin" valueType="num">
                                      <p:cBhvr>
                                        <p:cTn id="57" dur="1500" fill="hold"/>
                                        <p:tgtEl>
                                          <p:spTgt spid="423">
                                            <p:txEl>
                                              <p:pRg st="6" end="6"/>
                                            </p:txEl>
                                          </p:spTgt>
                                        </p:tgtEl>
                                        <p:attrNameLst>
                                          <p:attrName>ppt_x</p:attrName>
                                        </p:attrNameLst>
                                      </p:cBhvr>
                                      <p:tavLst>
                                        <p:tav tm="0">
                                          <p:val>
                                            <p:strVal val="#ppt_x"/>
                                          </p:val>
                                        </p:tav>
                                        <p:tav tm="100000">
                                          <p:val>
                                            <p:strVal val="#ppt_x"/>
                                          </p:val>
                                        </p:tav>
                                      </p:tavLst>
                                    </p:anim>
                                    <p:anim calcmode="lin" valueType="num">
                                      <p:cBhvr>
                                        <p:cTn id="58" dur="1500" fill="hold"/>
                                        <p:tgtEl>
                                          <p:spTgt spid="42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4" grpId="1"/>
      <p:bldP build="p" bldLvl="5" animBg="1" rev="0" advAuto="0" spid="423"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Hebreos 12:25…"/>
          <p:cNvSpPr txBox="1"/>
          <p:nvPr/>
        </p:nvSpPr>
        <p:spPr>
          <a:xfrm>
            <a:off x="5188620" y="3413573"/>
            <a:ext cx="7644780" cy="5663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800">
                <a:solidFill>
                  <a:srgbClr val="000000"/>
                </a:solidFill>
                <a:latin typeface="Times New Roman"/>
                <a:ea typeface="Times New Roman"/>
                <a:cs typeface="Times New Roman"/>
                <a:sym typeface="Times New Roman"/>
              </a:defRPr>
            </a:pPr>
            <a:r>
              <a:t>Hebreos 12:25 </a:t>
            </a:r>
          </a:p>
          <a:p>
            <a:pPr defTabSz="457200">
              <a:defRPr sz="4800">
                <a:solidFill>
                  <a:srgbClr val="000000"/>
                </a:solidFill>
                <a:latin typeface="Times New Roman"/>
                <a:ea typeface="Times New Roman"/>
                <a:cs typeface="Times New Roman"/>
                <a:sym typeface="Times New Roman"/>
              </a:defRPr>
            </a:pPr>
            <a:r>
              <a:t>Mirad que no desechéis al que habla. Porque si no escaparon aquellos que desecharon al que los amonestaba en la tierra, mucho menos nosotros, si desecháremos al que amonesta desde los cielos. </a:t>
            </a:r>
          </a:p>
        </p:txBody>
      </p:sp>
      <p:grpSp>
        <p:nvGrpSpPr>
          <p:cNvPr id="432" name="Image"/>
          <p:cNvGrpSpPr/>
          <p:nvPr/>
        </p:nvGrpSpPr>
        <p:grpSpPr>
          <a:xfrm>
            <a:off x="174376" y="3218674"/>
            <a:ext cx="4813468" cy="6422051"/>
            <a:chOff x="0" y="0"/>
            <a:chExt cx="4813467" cy="6422050"/>
          </a:xfrm>
        </p:grpSpPr>
        <p:pic>
          <p:nvPicPr>
            <p:cNvPr id="431" name="Image" descr="Image"/>
            <p:cNvPicPr>
              <a:picLocks noChangeAspect="1"/>
            </p:cNvPicPr>
            <p:nvPr/>
          </p:nvPicPr>
          <p:blipFill>
            <a:blip r:embed="rId2">
              <a:extLst/>
            </a:blip>
            <a:srcRect l="21975" t="0" r="21975" b="0"/>
            <a:stretch>
              <a:fillRect/>
            </a:stretch>
          </p:blipFill>
          <p:spPr>
            <a:xfrm>
              <a:off x="215900" y="139700"/>
              <a:ext cx="4381668" cy="5863251"/>
            </a:xfrm>
            <a:prstGeom prst="rect">
              <a:avLst/>
            </a:prstGeom>
            <a:ln>
              <a:noFill/>
            </a:ln>
            <a:effectLst/>
          </p:spPr>
        </p:pic>
        <p:pic>
          <p:nvPicPr>
            <p:cNvPr id="430" name="Image" descr="Image"/>
            <p:cNvPicPr>
              <a:picLocks noChangeAspect="0"/>
            </p:cNvPicPr>
            <p:nvPr/>
          </p:nvPicPr>
          <p:blipFill>
            <a:blip r:embed="rId3">
              <a:extLst/>
            </a:blip>
            <a:stretch>
              <a:fillRect/>
            </a:stretch>
          </p:blipFill>
          <p:spPr>
            <a:xfrm>
              <a:off x="0" y="-1"/>
              <a:ext cx="4813468" cy="6422052"/>
            </a:xfrm>
            <a:prstGeom prst="rect">
              <a:avLst/>
            </a:prstGeom>
            <a:effectLst/>
          </p:spPr>
        </p:pic>
      </p:grpSp>
      <p:sp>
        <p:nvSpPr>
          <p:cNvPr id="433" name="Rectangle"/>
          <p:cNvSpPr/>
          <p:nvPr/>
        </p:nvSpPr>
        <p:spPr>
          <a:xfrm>
            <a:off x="166536" y="164969"/>
            <a:ext cx="12661999" cy="1028701"/>
          </a:xfrm>
          <a:prstGeom prst="rect">
            <a:avLst/>
          </a:prstGeom>
          <a:solidFill>
            <a:srgbClr val="525252"/>
          </a:solidFill>
          <a:ln w="12700">
            <a:miter lim="400000"/>
          </a:ln>
          <a:effectLst>
            <a:outerShdw sx="100000" sy="100000" kx="0" ky="0" algn="b" rotWithShape="0" blurRad="50800" dist="80093" dir="2953471">
              <a:srgbClr val="000000"/>
            </a:outerShdw>
          </a:effec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434" name="Aplicaciones par hoy"/>
          <p:cNvSpPr txBox="1"/>
          <p:nvPr/>
        </p:nvSpPr>
        <p:spPr>
          <a:xfrm>
            <a:off x="116204" y="31619"/>
            <a:ext cx="12404385" cy="1295401"/>
          </a:xfrm>
          <a:prstGeom prst="rect">
            <a:avLst/>
          </a:prstGeom>
          <a:ln w="12700">
            <a:miter lim="400000"/>
          </a:ln>
          <a:effectLst>
            <a:outerShdw sx="100000" sy="100000" kx="0" ky="0" algn="b" rotWithShape="0" blurRad="50800" dist="80093" dir="295347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rgbClr val="EBEBEB"/>
                </a:solidFill>
                <a:effectLst>
                  <a:outerShdw sx="100000" sy="100000" kx="0" ky="0" algn="b" rotWithShape="0" blurRad="50800" dist="25400" dir="5400000">
                    <a:srgbClr val="000000"/>
                  </a:outerShdw>
                </a:effectLst>
                <a:latin typeface="Vivaldi Italic"/>
                <a:ea typeface="Vivaldi Italic"/>
                <a:cs typeface="Vivaldi Italic"/>
                <a:sym typeface="Vivaldi Italic"/>
              </a:defRPr>
            </a:lvl1pPr>
          </a:lstStyle>
          <a:p>
            <a:pPr/>
            <a:r>
              <a:t>Aplicaciones par hoy</a:t>
            </a:r>
          </a:p>
        </p:txBody>
      </p:sp>
      <p:sp>
        <p:nvSpPr>
          <p:cNvPr id="435" name="Dios Sigue Siendo Claro en Expresarse…"/>
          <p:cNvSpPr txBox="1"/>
          <p:nvPr/>
        </p:nvSpPr>
        <p:spPr>
          <a:xfrm>
            <a:off x="378149" y="1348921"/>
            <a:ext cx="12248502"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Dios </a:t>
            </a:r>
            <a:r>
              <a:rPr>
                <a:solidFill>
                  <a:schemeClr val="accent5">
                    <a:hueOff val="-92222"/>
                    <a:lumOff val="-9871"/>
                  </a:schemeClr>
                </a:solidFill>
              </a:rPr>
              <a:t>Sigue</a:t>
            </a:r>
            <a:r>
              <a:t> Siendo Claro en Expresarse </a:t>
            </a:r>
          </a:p>
          <a:p>
            <a:pPr>
              <a:defRPr sz="4700">
                <a:effectLst>
                  <a:outerShdw sx="100000" sy="100000" kx="0" ky="0" algn="b" rotWithShape="0" blurRad="50800" dist="25400" dir="5400000">
                    <a:srgbClr val="000000"/>
                  </a:outerShdw>
                </a:effectLst>
                <a:latin typeface="Century Gothic"/>
                <a:ea typeface="Century Gothic"/>
                <a:cs typeface="Century Gothic"/>
                <a:sym typeface="Century Gothic"/>
              </a:defRPr>
            </a:pPr>
            <a:r>
              <a:t>(El Silencio De Dios NO es PERMISO!)</a:t>
            </a:r>
          </a:p>
        </p:txBody>
      </p:sp>
      <p:sp>
        <p:nvSpPr>
          <p:cNvPr id="436" name="Levítico  10:1–3…"/>
          <p:cNvSpPr txBox="1"/>
          <p:nvPr/>
        </p:nvSpPr>
        <p:spPr>
          <a:xfrm>
            <a:off x="428370" y="3584899"/>
            <a:ext cx="4305481"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000">
                <a:solidFill>
                  <a:srgbClr val="FFFFFF"/>
                </a:solidFill>
                <a:latin typeface="Verdana"/>
                <a:ea typeface="Verdana"/>
                <a:cs typeface="Verdana"/>
                <a:sym typeface="Verdana"/>
              </a:defRPr>
            </a:pPr>
            <a:r>
              <a:t>Levítico  10:1–3 </a:t>
            </a:r>
          </a:p>
          <a:p>
            <a:pPr defTabSz="457200">
              <a:defRPr sz="3000">
                <a:solidFill>
                  <a:srgbClr val="FFFFFF"/>
                </a:solidFill>
                <a:latin typeface="Verdana"/>
                <a:ea typeface="Verdana"/>
                <a:cs typeface="Verdana"/>
                <a:sym typeface="Verdana"/>
              </a:defRPr>
            </a:pPr>
            <a:r>
              <a:t>Nadab y Abiú, hijos de Aarón, tomaron cada uno su incensario, y pusieron en ellos fuego, sobre el cual pusieron incienso, y ofrecieron delante de Jehová fuego extraño, que él nunca les mandó.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6"/>
                                        </p:tgtEl>
                                        <p:attrNameLst>
                                          <p:attrName>style.visibility</p:attrName>
                                        </p:attrNameLst>
                                      </p:cBhvr>
                                      <p:to>
                                        <p:strVal val="visible"/>
                                      </p:to>
                                    </p:set>
                                    <p:animEffect filter="wipe(left)" transition="in">
                                      <p:cBhvr>
                                        <p:cTn id="7" dur="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6" name="Group 6"/>
          <p:cNvGrpSpPr/>
          <p:nvPr/>
        </p:nvGrpSpPr>
        <p:grpSpPr>
          <a:xfrm flipH="1" rot="10800000">
            <a:off x="3967136" y="2914110"/>
            <a:ext cx="5006181" cy="5646382"/>
            <a:chOff x="-64346" y="0"/>
            <a:chExt cx="5006180" cy="5646380"/>
          </a:xfrm>
        </p:grpSpPr>
        <p:sp>
          <p:nvSpPr>
            <p:cNvPr id="438" name="Freeform 7"/>
            <p:cNvSpPr/>
            <p:nvPr/>
          </p:nvSpPr>
          <p:spPr>
            <a:xfrm>
              <a:off x="3304851" y="1894316"/>
              <a:ext cx="1636983" cy="2325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solidFill>
              <a:srgbClr val="C9C9C9"/>
            </a:solidFill>
            <a:ln w="12700" cap="flat">
              <a:noFill/>
              <a:miter lim="400000"/>
            </a:ln>
            <a:effectLst>
              <a:outerShdw sx="100000" sy="100000" kx="0" ky="0" algn="b" rotWithShape="0" blurRad="152400" dist="81154" dir="5400000">
                <a:srgbClr val="000000">
                  <a:alpha val="97699"/>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39" name="Freeform 8"/>
            <p:cNvSpPr/>
            <p:nvPr/>
          </p:nvSpPr>
          <p:spPr>
            <a:xfrm>
              <a:off x="0" y="1894316"/>
              <a:ext cx="1636983" cy="2325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solidFill>
              <a:srgbClr val="C9C9C9"/>
            </a:solidFill>
            <a:ln w="12700" cap="flat">
              <a:noFill/>
              <a:miter lim="400000"/>
            </a:ln>
            <a:effectLst>
              <a:outerShdw sx="100000" sy="100000" kx="0" ky="0" algn="b" rotWithShape="0" blurRad="63500" dist="111227" dir="5400000">
                <a:srgbClr val="000000">
                  <a:alpha val="99102"/>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grpSp>
          <p:nvGrpSpPr>
            <p:cNvPr id="444" name="Group 9"/>
            <p:cNvGrpSpPr/>
            <p:nvPr/>
          </p:nvGrpSpPr>
          <p:grpSpPr>
            <a:xfrm>
              <a:off x="288273" y="-1"/>
              <a:ext cx="4231446" cy="5646382"/>
              <a:chOff x="0" y="0"/>
              <a:chExt cx="4231445" cy="5646380"/>
            </a:xfrm>
          </p:grpSpPr>
          <p:sp>
            <p:nvSpPr>
              <p:cNvPr id="440" name="AutoShape 10"/>
              <p:cNvSpPr/>
              <p:nvPr/>
            </p:nvSpPr>
            <p:spPr>
              <a:xfrm flipH="1" rot="10800000">
                <a:off x="0" y="0"/>
                <a:ext cx="4231445" cy="5646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9" y="0"/>
                    </a:lnTo>
                    <a:lnTo>
                      <a:pt x="21600" y="21600"/>
                    </a:lnTo>
                    <a:close/>
                  </a:path>
                </a:pathLst>
              </a:custGeom>
              <a:solidFill>
                <a:srgbClr val="949494"/>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41" name="Freeform 11"/>
              <p:cNvSpPr/>
              <p:nvPr/>
            </p:nvSpPr>
            <p:spPr>
              <a:xfrm>
                <a:off x="0" y="0"/>
                <a:ext cx="2115723" cy="5646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525252"/>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42" name="Freeform 12"/>
              <p:cNvSpPr/>
              <p:nvPr/>
            </p:nvSpPr>
            <p:spPr>
              <a:xfrm>
                <a:off x="0" y="0"/>
                <a:ext cx="4231446" cy="555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525252"/>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sp>
            <p:nvSpPr>
              <p:cNvPr id="443" name="Freeform 13"/>
              <p:cNvSpPr/>
              <p:nvPr/>
            </p:nvSpPr>
            <p:spPr>
              <a:xfrm>
                <a:off x="2115722" y="0"/>
                <a:ext cx="2115724" cy="5646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525252"/>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grpSp>
        <p:sp>
          <p:nvSpPr>
            <p:cNvPr id="445" name="Rectangle 14"/>
            <p:cNvSpPr/>
            <p:nvPr/>
          </p:nvSpPr>
          <p:spPr>
            <a:xfrm>
              <a:off x="-64347" y="3643973"/>
              <a:ext cx="4936686" cy="797222"/>
            </a:xfrm>
            <a:prstGeom prst="rect">
              <a:avLst/>
            </a:prstGeom>
            <a:solidFill>
              <a:srgbClr val="C9C9C9"/>
            </a:solidFill>
            <a:ln w="12700" cap="flat">
              <a:noFill/>
              <a:miter lim="400000"/>
            </a:ln>
            <a:effectLst>
              <a:outerShdw sx="100000" sy="100000" kx="0" ky="0" algn="b" rotWithShape="0" blurRad="177800" dist="105650" dir="5400000">
                <a:srgbClr val="000000">
                  <a:alpha val="70711"/>
                </a:srgbClr>
              </a:outerShdw>
            </a:effectLst>
          </p:spPr>
          <p:txBody>
            <a:bodyPr wrap="square" lIns="65023" tIns="65023" rIns="65023" bIns="65023" numCol="1" anchor="t">
              <a:noAutofit/>
            </a:bodyPr>
            <a:lstStyle/>
            <a:p>
              <a:pPr algn="l" defTabSz="1300480">
                <a:defRPr sz="2400">
                  <a:solidFill>
                    <a:srgbClr val="000000"/>
                  </a:solidFill>
                  <a:latin typeface="Berlin Sans FB Demi Bold"/>
                  <a:ea typeface="Berlin Sans FB Demi Bold"/>
                  <a:cs typeface="Berlin Sans FB Demi Bold"/>
                  <a:sym typeface="Berlin Sans FB Demi Bold"/>
                </a:defRPr>
              </a:pPr>
            </a:p>
          </p:txBody>
        </p:sp>
      </p:grpSp>
      <p:sp>
        <p:nvSpPr>
          <p:cNvPr id="447" name="Rectangle 26"/>
          <p:cNvSpPr txBox="1"/>
          <p:nvPr/>
        </p:nvSpPr>
        <p:spPr>
          <a:xfrm>
            <a:off x="4883145" y="4281773"/>
            <a:ext cx="3574378" cy="61122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3400">
                <a:solidFill>
                  <a:srgbClr val="000000"/>
                </a:solidFill>
                <a:latin typeface="Arial"/>
                <a:ea typeface="Arial"/>
                <a:cs typeface="Arial"/>
                <a:sym typeface="Arial"/>
              </a:defRPr>
            </a:lvl1pPr>
          </a:lstStyle>
          <a:p>
            <a:pPr/>
            <a:r>
              <a:t>ROMANOS 10:17</a:t>
            </a:r>
          </a:p>
        </p:txBody>
      </p:sp>
      <p:sp>
        <p:nvSpPr>
          <p:cNvPr id="448" name="TextBox 32"/>
          <p:cNvSpPr txBox="1"/>
          <p:nvPr/>
        </p:nvSpPr>
        <p:spPr>
          <a:xfrm>
            <a:off x="5064546" y="5851998"/>
            <a:ext cx="2811362" cy="2060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800">
                <a:solidFill>
                  <a:srgbClr val="FFFFFF"/>
                </a:solidFill>
                <a:effectLst>
                  <a:outerShdw sx="100000" sy="100000" kx="0" ky="0" algn="b" rotWithShape="0" blurRad="63500" dist="0" dir="3600000">
                    <a:srgbClr val="000000">
                      <a:alpha val="70000"/>
                    </a:srgbClr>
                  </a:outerShdw>
                </a:effectLst>
                <a:latin typeface="Century Gothic"/>
                <a:ea typeface="Century Gothic"/>
                <a:cs typeface="Century Gothic"/>
                <a:sym typeface="Century Gothic"/>
              </a:defRPr>
            </a:pPr>
            <a:r>
              <a:rPr b="1" sz="4700"/>
              <a:t>LA FE</a:t>
            </a:r>
            <a:r>
              <a:t>      </a:t>
            </a:r>
            <a:r>
              <a:rPr sz="3600"/>
              <a:t>Se Obtiene </a:t>
            </a:r>
            <a:r>
              <a:rPr b="1" sz="4200"/>
              <a:t>OYENDO</a:t>
            </a:r>
          </a:p>
        </p:txBody>
      </p:sp>
      <p:grpSp>
        <p:nvGrpSpPr>
          <p:cNvPr id="451" name="Group"/>
          <p:cNvGrpSpPr/>
          <p:nvPr/>
        </p:nvGrpSpPr>
        <p:grpSpPr>
          <a:xfrm>
            <a:off x="270933" y="3272890"/>
            <a:ext cx="4118188" cy="5598842"/>
            <a:chOff x="0" y="0"/>
            <a:chExt cx="4118187" cy="5598840"/>
          </a:xfrm>
        </p:grpSpPr>
        <p:sp>
          <p:nvSpPr>
            <p:cNvPr id="449" name="Round Diagonal Corner Rectangle 30"/>
            <p:cNvSpPr/>
            <p:nvPr/>
          </p:nvSpPr>
          <p:spPr>
            <a:xfrm>
              <a:off x="0" y="0"/>
              <a:ext cx="4118187" cy="5288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864"/>
                  </a:lnTo>
                  <a:cubicBezTo>
                    <a:pt x="21600" y="20375"/>
                    <a:pt x="19988" y="21600"/>
                    <a:pt x="18000" y="21600"/>
                  </a:cubicBezTo>
                  <a:lnTo>
                    <a:pt x="0" y="21600"/>
                  </a:lnTo>
                  <a:lnTo>
                    <a:pt x="0" y="2736"/>
                  </a:lnTo>
                  <a:cubicBezTo>
                    <a:pt x="0" y="1225"/>
                    <a:pt x="1612" y="0"/>
                    <a:pt x="3600" y="0"/>
                  </a:cubicBezTo>
                  <a:close/>
                </a:path>
              </a:pathLst>
            </a:custGeom>
            <a:gradFill flip="none" rotWithShape="1">
              <a:gsLst>
                <a:gs pos="0">
                  <a:srgbClr val="54BFB9"/>
                </a:gs>
                <a:gs pos="100000">
                  <a:srgbClr val="008384"/>
                </a:gs>
              </a:gsLst>
              <a:lin ang="5400000" scaled="0"/>
            </a:gradFill>
            <a:ln w="12700" cap="flat">
              <a:noFill/>
              <a:miter lim="400000"/>
            </a:ln>
            <a:effectLst>
              <a:outerShdw sx="100000" sy="100000" kx="0" ky="0" algn="b" rotWithShape="0" blurRad="241300" dist="108661" dir="2444624">
                <a:srgbClr val="000000">
                  <a:alpha val="99119"/>
                </a:srgbClr>
              </a:outerShdw>
            </a:effectLst>
          </p:spPr>
          <p:txBody>
            <a:bodyPr wrap="square" lIns="65023" tIns="65023" rIns="65023" bIns="65023" numCol="1" anchor="ctr">
              <a:noAutofit/>
            </a:bodyPr>
            <a:lstStyle/>
            <a:p>
              <a:pPr defTabSz="1300480">
                <a:defRPr sz="2400">
                  <a:solidFill>
                    <a:srgbClr val="000000"/>
                  </a:solidFill>
                  <a:latin typeface="Berlin Sans FB Demi Bold"/>
                  <a:ea typeface="Berlin Sans FB Demi Bold"/>
                  <a:cs typeface="Berlin Sans FB Demi Bold"/>
                  <a:sym typeface="Berlin Sans FB Demi Bold"/>
                </a:defRPr>
              </a:pPr>
            </a:p>
          </p:txBody>
        </p:sp>
        <p:sp>
          <p:nvSpPr>
            <p:cNvPr id="450" name="TextBox 27"/>
            <p:cNvSpPr txBox="1"/>
            <p:nvPr/>
          </p:nvSpPr>
          <p:spPr>
            <a:xfrm>
              <a:off x="0" y="210992"/>
              <a:ext cx="4118188" cy="5387849"/>
            </a:xfrm>
            <a:prstGeom prst="rect">
              <a:avLst/>
            </a:prstGeom>
            <a:noFill/>
            <a:ln w="12700" cap="flat">
              <a:noFill/>
              <a:miter lim="400000"/>
            </a:ln>
            <a:effectLst>
              <a:outerShdw sx="100000" sy="100000" kx="0" ky="0" algn="b" rotWithShape="0" blurRad="63500" dist="63414" dir="3354668">
                <a:srgbClr val="000000"/>
              </a:outerShdw>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b="1" sz="3800">
                  <a:solidFill>
                    <a:srgbClr val="FFFFFF"/>
                  </a:solidFill>
                  <a:effectLst>
                    <a:outerShdw sx="100000" sy="100000" kx="0" ky="0" algn="b" rotWithShape="0" blurRad="50800" dist="63500" dir="3331144">
                      <a:srgbClr val="000000"/>
                    </a:outerShdw>
                  </a:effectLst>
                  <a:latin typeface="Century Gothic"/>
                  <a:ea typeface="Century Gothic"/>
                  <a:cs typeface="Century Gothic"/>
                  <a:sym typeface="Century Gothic"/>
                </a:defRPr>
              </a:pPr>
              <a:r>
                <a:t>No Podemos Saber la voluntad De Dios sino solamente por medio de la escritura</a:t>
              </a:r>
            </a:p>
            <a:p>
              <a:pPr defTabSz="1300480">
                <a:defRPr sz="3800">
                  <a:solidFill>
                    <a:srgbClr val="FFFFFF"/>
                  </a:solidFill>
                  <a:effectLst>
                    <a:outerShdw sx="100000" sy="100000" kx="0" ky="0" algn="b" rotWithShape="0" blurRad="50800" dist="63500" dir="3331144">
                      <a:srgbClr val="000000"/>
                    </a:outerShdw>
                  </a:effectLst>
                  <a:latin typeface="Century Gothic"/>
                  <a:ea typeface="Century Gothic"/>
                  <a:cs typeface="Century Gothic"/>
                  <a:sym typeface="Century Gothic"/>
                </a:defRPr>
              </a:pPr>
              <a:r>
                <a:t>2 Tim 3:17</a:t>
              </a:r>
            </a:p>
            <a:p>
              <a:pPr defTabSz="1300480">
                <a:defRPr sz="3800">
                  <a:solidFill>
                    <a:srgbClr val="FFFFFF"/>
                  </a:solidFill>
                  <a:effectLst>
                    <a:outerShdw sx="100000" sy="100000" kx="0" ky="0" algn="b" rotWithShape="0" blurRad="50800" dist="63500" dir="3331144">
                      <a:srgbClr val="000000"/>
                    </a:outerShdw>
                  </a:effectLst>
                  <a:latin typeface="Century Gothic"/>
                  <a:ea typeface="Century Gothic"/>
                  <a:cs typeface="Century Gothic"/>
                  <a:sym typeface="Century Gothic"/>
                </a:defRPr>
              </a:pPr>
              <a:r>
                <a:t>Efesios 3:3-5</a:t>
              </a:r>
            </a:p>
          </p:txBody>
        </p:sp>
      </p:grpSp>
      <p:grpSp>
        <p:nvGrpSpPr>
          <p:cNvPr id="454" name="Group"/>
          <p:cNvGrpSpPr/>
          <p:nvPr/>
        </p:nvGrpSpPr>
        <p:grpSpPr>
          <a:xfrm>
            <a:off x="8615680" y="3272890"/>
            <a:ext cx="4118187" cy="5288489"/>
            <a:chOff x="0" y="0"/>
            <a:chExt cx="4118186" cy="5288487"/>
          </a:xfrm>
        </p:grpSpPr>
        <p:sp>
          <p:nvSpPr>
            <p:cNvPr id="452" name="Round Diagonal Corner Rectangle 31"/>
            <p:cNvSpPr/>
            <p:nvPr/>
          </p:nvSpPr>
          <p:spPr>
            <a:xfrm flipH="1">
              <a:off x="0" y="0"/>
              <a:ext cx="4118187" cy="5288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864"/>
                  </a:lnTo>
                  <a:cubicBezTo>
                    <a:pt x="21600" y="20375"/>
                    <a:pt x="19988" y="21600"/>
                    <a:pt x="18000" y="21600"/>
                  </a:cubicBezTo>
                  <a:lnTo>
                    <a:pt x="0" y="21600"/>
                  </a:lnTo>
                  <a:lnTo>
                    <a:pt x="0" y="2736"/>
                  </a:lnTo>
                  <a:cubicBezTo>
                    <a:pt x="0" y="1225"/>
                    <a:pt x="1612" y="0"/>
                    <a:pt x="3600" y="0"/>
                  </a:cubicBezTo>
                  <a:close/>
                </a:path>
              </a:pathLst>
            </a:custGeom>
            <a:gradFill flip="none" rotWithShape="1">
              <a:gsLst>
                <a:gs pos="0">
                  <a:srgbClr val="EDAC0F"/>
                </a:gs>
                <a:gs pos="100000">
                  <a:srgbClr val="CE7123"/>
                </a:gs>
              </a:gsLst>
              <a:lin ang="5400000" scaled="0"/>
            </a:gradFill>
            <a:ln w="12700" cap="flat">
              <a:noFill/>
              <a:miter lim="400000"/>
            </a:ln>
            <a:effectLst>
              <a:outerShdw sx="100000" sy="100000" kx="0" ky="0" algn="b" rotWithShape="0" blurRad="203200" dist="126589" dir="8375070">
                <a:srgbClr val="000000"/>
              </a:outerShdw>
            </a:effectLst>
          </p:spPr>
          <p:txBody>
            <a:bodyPr wrap="square" lIns="65023" tIns="65023" rIns="65023" bIns="65023" numCol="1" anchor="ctr">
              <a:noAutofit/>
            </a:bodyPr>
            <a:lstStyle/>
            <a:p>
              <a:pPr defTabSz="1300480">
                <a:defRPr sz="2400">
                  <a:solidFill>
                    <a:srgbClr val="000000"/>
                  </a:solidFill>
                  <a:latin typeface="Berlin Sans FB Demi Bold"/>
                  <a:ea typeface="Berlin Sans FB Demi Bold"/>
                  <a:cs typeface="Berlin Sans FB Demi Bold"/>
                  <a:sym typeface="Berlin Sans FB Demi Bold"/>
                </a:defRPr>
              </a:pPr>
            </a:p>
          </p:txBody>
        </p:sp>
        <p:sp>
          <p:nvSpPr>
            <p:cNvPr id="453" name="TextBox 28"/>
            <p:cNvSpPr txBox="1"/>
            <p:nvPr/>
          </p:nvSpPr>
          <p:spPr>
            <a:xfrm>
              <a:off x="0" y="354686"/>
              <a:ext cx="4118187" cy="3559049"/>
            </a:xfrm>
            <a:prstGeom prst="rect">
              <a:avLst/>
            </a:prstGeom>
            <a:noFill/>
            <a:ln w="12700" cap="flat">
              <a:noFill/>
              <a:miter lim="400000"/>
            </a:ln>
            <a:effectLst>
              <a:outerShdw sx="100000" sy="100000" kx="0" ky="0" algn="b" rotWithShape="0" blurRad="63500" dist="38100" dir="5400000">
                <a:srgbClr val="000000"/>
              </a:outerShdw>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b="1" sz="4400">
                  <a:solidFill>
                    <a:srgbClr val="FFFFFF"/>
                  </a:solidFill>
                  <a:effectLst>
                    <a:outerShdw sx="100000" sy="100000" kx="0" ky="0" algn="b" rotWithShape="0" blurRad="63500" dist="63500" dir="2353685">
                      <a:srgbClr val="000000"/>
                    </a:outerShdw>
                  </a:effectLst>
                  <a:latin typeface="Century Gothic"/>
                  <a:ea typeface="Century Gothic"/>
                  <a:cs typeface="Century Gothic"/>
                  <a:sym typeface="Century Gothic"/>
                </a:defRPr>
              </a:pPr>
              <a:r>
                <a:t>Dios nos ha REVELADO toda su Voluntad </a:t>
              </a:r>
            </a:p>
            <a:p>
              <a:pPr defTabSz="1300480">
                <a:defRPr sz="4400">
                  <a:solidFill>
                    <a:srgbClr val="FFFFFF"/>
                  </a:solidFill>
                  <a:effectLst>
                    <a:outerShdw sx="100000" sy="100000" kx="0" ky="0" algn="b" rotWithShape="0" blurRad="63500" dist="63500" dir="2353685">
                      <a:srgbClr val="000000"/>
                    </a:outerShdw>
                  </a:effectLst>
                  <a:latin typeface="Century Gothic"/>
                  <a:ea typeface="Century Gothic"/>
                  <a:cs typeface="Century Gothic"/>
                  <a:sym typeface="Century Gothic"/>
                </a:defRPr>
              </a:pPr>
              <a:r>
                <a:t>Judas 3</a:t>
              </a:r>
            </a:p>
          </p:txBody>
        </p:sp>
      </p:grpSp>
      <p:sp>
        <p:nvSpPr>
          <p:cNvPr id="455" name="Rectangle"/>
          <p:cNvSpPr/>
          <p:nvPr/>
        </p:nvSpPr>
        <p:spPr>
          <a:xfrm>
            <a:off x="166536" y="164969"/>
            <a:ext cx="12661999" cy="1519379"/>
          </a:xfrm>
          <a:prstGeom prst="rect">
            <a:avLst/>
          </a:prstGeom>
          <a:solidFill>
            <a:srgbClr val="525252"/>
          </a:solidFill>
          <a:ln w="12700">
            <a:miter lim="400000"/>
          </a:ln>
          <a:effectLst>
            <a:outerShdw sx="100000" sy="100000" kx="0" ky="0" algn="b" rotWithShape="0" blurRad="50800" dist="80093" dir="2953471">
              <a:srgbClr val="000000"/>
            </a:outerShdw>
          </a:effec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456" name="TextBox 33"/>
          <p:cNvSpPr txBox="1"/>
          <p:nvPr/>
        </p:nvSpPr>
        <p:spPr>
          <a:xfrm>
            <a:off x="382605" y="275434"/>
            <a:ext cx="13004801" cy="1298449"/>
          </a:xfrm>
          <a:prstGeom prst="rect">
            <a:avLst/>
          </a:prstGeom>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z="3800">
                <a:solidFill>
                  <a:srgbClr val="FFFFFF"/>
                </a:solidFill>
                <a:latin typeface="Century Gothic"/>
                <a:ea typeface="Century Gothic"/>
                <a:cs typeface="Century Gothic"/>
                <a:sym typeface="Century Gothic"/>
              </a:defRPr>
            </a:lvl1pPr>
          </a:lstStyle>
          <a:p>
            <a:pPr/>
            <a:r>
              <a:t>Andar por la Fe, implica andar en lo que Dios ha MANDADO 2 Cor. 5:7; 1 Cor. 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1"/>
                                        </p:tgtEl>
                                        <p:attrNameLst>
                                          <p:attrName>style.visibility</p:attrName>
                                        </p:attrNameLst>
                                      </p:cBhvr>
                                      <p:to>
                                        <p:strVal val="visible"/>
                                      </p:to>
                                    </p:set>
                                    <p:animEffect filter="wipe(left)" transition="in">
                                      <p:cBhvr>
                                        <p:cTn id="7" dur="500"/>
                                        <p:tgtEl>
                                          <p:spTgt spid="4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54"/>
                                        </p:tgtEl>
                                        <p:attrNameLst>
                                          <p:attrName>style.visibility</p:attrName>
                                        </p:attrNameLst>
                                      </p:cBhvr>
                                      <p:to>
                                        <p:strVal val="visible"/>
                                      </p:to>
                                    </p:set>
                                    <p:animEffect filter="wipe(left)" transition="in">
                                      <p:cBhvr>
                                        <p:cTn id="12" dur="500"/>
                                        <p:tgtEl>
                                          <p:spTgt spid="45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56"/>
                                        </p:tgtEl>
                                        <p:attrNameLst>
                                          <p:attrName>style.visibility</p:attrName>
                                        </p:attrNameLst>
                                      </p:cBhvr>
                                      <p:to>
                                        <p:strVal val="visible"/>
                                      </p:to>
                                    </p:set>
                                    <p:animEffect filter="fade" transition="in">
                                      <p:cBhvr>
                                        <p:cTn id="17" dur="5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4" grpId="2"/>
      <p:bldP build="whole" bldLvl="1" animBg="1" rev="0" advAuto="0" spid="456" grpId="3"/>
      <p:bldP build="whole" bldLvl="1" animBg="1" rev="0" advAuto="0" spid="45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8" name="Cuando Dios Especifica - Nadie debe CAMBIAR —         (1 Cron 13:5-8) Cuando Dios Especifica - Nadie debe CAMBIAR —         (1 Cron 13:5-8) " descr="Cuando Dios Especifica - Nadie debe CAMBIAR —         (1 Cron 13:5-8) Cuando Dios Especifica - Nadie debe CAMBIAR —         (1 Cron 13:5-8) "/>
          <p:cNvPicPr>
            <a:picLocks noChangeAspect="0"/>
          </p:cNvPicPr>
          <p:nvPr/>
        </p:nvPicPr>
        <p:blipFill>
          <a:blip r:embed="rId3">
            <a:extLst/>
          </a:blip>
          <a:stretch>
            <a:fillRect/>
          </a:stretch>
        </p:blipFill>
        <p:spPr>
          <a:xfrm>
            <a:off x="5436995" y="1456656"/>
            <a:ext cx="7754511" cy="2823047"/>
          </a:xfrm>
          <a:prstGeom prst="rect">
            <a:avLst/>
          </a:prstGeom>
          <a:effectLst>
            <a:outerShdw sx="100000" sy="100000" kx="0" ky="0" algn="b" rotWithShape="0" blurRad="63500" dist="63500" dir="2715924">
              <a:srgbClr val="000000"/>
            </a:outerShdw>
          </a:effectLst>
        </p:spPr>
      </p:pic>
      <p:pic>
        <p:nvPicPr>
          <p:cNvPr id="459" name="BC9D512B-3690-4AEE-845D-156CDE85C0A5-L0-001.jpeg" descr="BC9D512B-3690-4AEE-845D-156CDE85C0A5-L0-001.jpeg"/>
          <p:cNvPicPr>
            <a:picLocks noChangeAspect="1"/>
          </p:cNvPicPr>
          <p:nvPr/>
        </p:nvPicPr>
        <p:blipFill>
          <a:blip r:embed="rId4">
            <a:extLst/>
          </a:blip>
          <a:stretch>
            <a:fillRect/>
          </a:stretch>
        </p:blipFill>
        <p:spPr>
          <a:xfrm>
            <a:off x="229694" y="2591391"/>
            <a:ext cx="5397821" cy="6787088"/>
          </a:xfrm>
          <a:prstGeom prst="rect">
            <a:avLst/>
          </a:prstGeom>
          <a:ln w="12700">
            <a:miter lim="400000"/>
          </a:ln>
        </p:spPr>
      </p:pic>
      <p:pic>
        <p:nvPicPr>
          <p:cNvPr id="460" name="Nadab &amp; Abiu – (Lev. 10:1,2)… Nadab &amp; Abiu – (Lev. 10:1,2)Moises –  (Ex 17:6; Num 20:8-24)El Rey Saul – (1 Sam. 13 &amp; 15)Jeroboam – (1 Rey 12:25-33)Uzias  – (2 Cron. 26:16-23)" descr="Nadab &amp; Abiu – (Lev. 10:1,2)… Nadab &amp; Abiu – (Lev. 10:1,2)Moises –  (Ex 17:6; Num 20:8-24)El Rey Saul – (1 Sam. 13 &amp; 15)Jeroboam – (1 Rey 12:25-33)Uzias  – (2 Cron. 26:16-23)"/>
          <p:cNvPicPr>
            <a:picLocks noChangeAspect="0"/>
          </p:cNvPicPr>
          <p:nvPr/>
        </p:nvPicPr>
        <p:blipFill>
          <a:blip r:embed="rId5">
            <a:extLst/>
          </a:blip>
          <a:stretch>
            <a:fillRect/>
          </a:stretch>
        </p:blipFill>
        <p:spPr>
          <a:xfrm>
            <a:off x="5644000" y="4269821"/>
            <a:ext cx="7340501" cy="3695701"/>
          </a:xfrm>
          <a:prstGeom prst="rect">
            <a:avLst/>
          </a:prstGeom>
          <a:effectLst>
            <a:outerShdw sx="100000" sy="100000" kx="0" ky="0" algn="b" rotWithShape="0" blurRad="63500" dist="63500" dir="2715924">
              <a:srgbClr val="000000"/>
            </a:outerShdw>
          </a:effectLst>
        </p:spPr>
      </p:pic>
      <p:sp>
        <p:nvSpPr>
          <p:cNvPr id="461" name="Rectangle"/>
          <p:cNvSpPr/>
          <p:nvPr/>
        </p:nvSpPr>
        <p:spPr>
          <a:xfrm>
            <a:off x="166536" y="164969"/>
            <a:ext cx="12661999" cy="1028701"/>
          </a:xfrm>
          <a:prstGeom prst="rect">
            <a:avLst/>
          </a:prstGeom>
          <a:solidFill>
            <a:srgbClr val="525252"/>
          </a:solidFill>
          <a:ln w="12700">
            <a:miter lim="400000"/>
          </a:ln>
          <a:effectLst>
            <a:outerShdw sx="100000" sy="100000" kx="0" ky="0" algn="b" rotWithShape="0" blurRad="50800" dist="80093" dir="2953471">
              <a:srgbClr val="000000"/>
            </a:outerShdw>
          </a:effec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462" name="“¡POR CUANTO NO CREÍSTE EN MI!” — Num. 20:12"/>
          <p:cNvSpPr/>
          <p:nvPr/>
        </p:nvSpPr>
        <p:spPr>
          <a:xfrm>
            <a:off x="1042785" y="1943945"/>
            <a:ext cx="4988663" cy="1990296"/>
          </a:xfrm>
          <a:prstGeom prst="wedgeEllipseCallout">
            <a:avLst>
              <a:gd name="adj1" fmla="val -46115"/>
              <a:gd name="adj2" fmla="val -94863"/>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“¡POR CUANTO NO CREÍSTE EN MI!” — Num. 20:12</a:t>
            </a:r>
          </a:p>
        </p:txBody>
      </p:sp>
      <p:sp>
        <p:nvSpPr>
          <p:cNvPr id="463" name="Dios Sigue Siendo Claro en Expresarse"/>
          <p:cNvSpPr txBox="1"/>
          <p:nvPr/>
        </p:nvSpPr>
        <p:spPr>
          <a:xfrm>
            <a:off x="-97195" y="266569"/>
            <a:ext cx="12248502"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4700">
                <a:solidFill>
                  <a:srgbClr val="FFFFFF"/>
                </a:solidFill>
                <a:effectLst>
                  <a:outerShdw sx="100000" sy="100000" kx="0" ky="0" algn="b" rotWithShape="0" blurRad="50800" dist="25400" dir="5400000">
                    <a:srgbClr val="000000"/>
                  </a:outerShdw>
                </a:effectLst>
                <a:latin typeface="Century Gothic"/>
                <a:ea typeface="Century Gothic"/>
                <a:cs typeface="Century Gothic"/>
                <a:sym typeface="Century Gothic"/>
              </a:defRPr>
            </a:lvl1pPr>
          </a:lstStyle>
          <a:p>
            <a:pPr/>
            <a:r>
              <a:t>Dios Sigue Siendo Claro en Expresarse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0"/>
                                        </p:tgtEl>
                                        <p:attrNameLst>
                                          <p:attrName>style.visibility</p:attrName>
                                        </p:attrNameLst>
                                      </p:cBhvr>
                                      <p:to>
                                        <p:strVal val="visible"/>
                                      </p:to>
                                    </p:set>
                                    <p:animEffect filter="fade" transition="in">
                                      <p:cBhvr>
                                        <p:cTn id="7" dur="1500"/>
                                        <p:tgtEl>
                                          <p:spTgt spid="46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62"/>
                                        </p:tgtEl>
                                        <p:attrNameLst>
                                          <p:attrName>style.visibility</p:attrName>
                                        </p:attrNameLst>
                                      </p:cBhvr>
                                      <p:to>
                                        <p:strVal val="visible"/>
                                      </p:to>
                                    </p:set>
                                    <p:animEffect filter="wipe(right)" transition="in">
                                      <p:cBhvr>
                                        <p:cTn id="12" dur="1500"/>
                                        <p:tgtEl>
                                          <p:spTgt spid="46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3" fill="hold">
                                  <p:stCondLst>
                                    <p:cond delay="0"/>
                                  </p:stCondLst>
                                  <p:iterate type="lt" backwards="0">
                                    <p:tmAbs val="0"/>
                                  </p:iterate>
                                  <p:childTnLst>
                                    <p:set>
                                      <p:cBhvr>
                                        <p:cTn id="16" fill="hold"/>
                                        <p:tgtEl>
                                          <p:spTgt spid="458"/>
                                        </p:tgtEl>
                                        <p:attrNameLst>
                                          <p:attrName>style.visibility</p:attrName>
                                        </p:attrNameLst>
                                      </p:cBhvr>
                                      <p:to>
                                        <p:strVal val="visible"/>
                                      </p:to>
                                    </p:set>
                                    <p:anim calcmode="lin" valueType="num">
                                      <p:cBhvr>
                                        <p:cTn id="17" dur="1000" fill="hold"/>
                                        <p:tgtEl>
                                          <p:spTgt spid="458"/>
                                        </p:tgtEl>
                                        <p:attrNameLst>
                                          <p:attrName>ppt_x</p:attrName>
                                        </p:attrNameLst>
                                      </p:cBhvr>
                                      <p:tavLst>
                                        <p:tav tm="0">
                                          <p:val>
                                            <p:strVal val="0-#ppt_w/2"/>
                                          </p:val>
                                        </p:tav>
                                        <p:tav tm="100000">
                                          <p:val>
                                            <p:strVal val="#ppt_x"/>
                                          </p:val>
                                        </p:tav>
                                      </p:tavLst>
                                    </p:anim>
                                    <p:anim calcmode="lin" valueType="num">
                                      <p:cBhvr>
                                        <p:cTn id="18" dur="1000" fill="hold"/>
                                        <p:tgtEl>
                                          <p:spTgt spid="4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0" grpId="1"/>
      <p:bldP build="whole" bldLvl="1" animBg="1" rev="0" advAuto="0" spid="462" grpId="2"/>
      <p:bldP build="whole" bldLvl="1" animBg="1" rev="0" advAuto="0" spid="458" grpId="3"/>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