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theme/theme2.xml" ContentType="application/vnd.openxmlformats-officedocument.theme+xml"/>
  <Override PartName="/ppt/notesSlides/notesSlide1.xml" ContentType="application/vnd.openxmlformats-officedocument.presentationml.notesSlide+xml"/>
  <Override PartName="/ppt/media/image8.jpeg" ContentType="image/jpeg"/>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9.jpeg" ContentType="image/jpeg"/>
  <Override PartName="/ppt/notesSlides/notesSlide4.xml" ContentType="application/vnd.openxmlformats-officedocument.presentationml.notesSlide+xml"/>
  <Override PartName="/ppt/media/image10.jpeg" ContentType="image/jpe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mn-lt"/>
        <a:ea typeface="+mn-ea"/>
        <a:cs typeface="+mn-cs"/>
        <a:sym typeface="Gill Sans Light"/>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mn-lt"/>
        <a:ea typeface="+mn-ea"/>
        <a:cs typeface="+mn-cs"/>
        <a:sym typeface="Gill Sans Light"/>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mn-lt"/>
        <a:ea typeface="+mn-ea"/>
        <a:cs typeface="+mn-cs"/>
        <a:sym typeface="Gill Sans Light"/>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mn-lt"/>
        <a:ea typeface="+mn-ea"/>
        <a:cs typeface="+mn-cs"/>
        <a:sym typeface="Gill Sans Light"/>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mn-lt"/>
        <a:ea typeface="+mn-ea"/>
        <a:cs typeface="+mn-cs"/>
        <a:sym typeface="Gill Sans Light"/>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mn-lt"/>
        <a:ea typeface="+mn-ea"/>
        <a:cs typeface="+mn-cs"/>
        <a:sym typeface="Gill Sans Light"/>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mn-lt"/>
        <a:ea typeface="+mn-ea"/>
        <a:cs typeface="+mn-cs"/>
        <a:sym typeface="Gill Sans Light"/>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mn-lt"/>
        <a:ea typeface="+mn-ea"/>
        <a:cs typeface="+mn-cs"/>
        <a:sym typeface="Gill Sans Light"/>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mn-lt"/>
        <a:ea typeface="+mn-ea"/>
        <a:cs typeface="+mn-cs"/>
        <a:sym typeface="Gill Sans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Col>
    <a:lastRow>
      <a:tcTxStyle b="off" i="off">
        <a:fontRef idx="minor">
          <a:srgbClr val="000000"/>
        </a:fontRef>
        <a:srgbClr val="000000"/>
      </a:tcTxStyle>
      <a:tcStyle>
        <a:tcBdr>
          <a:left>
            <a:ln w="12700" cap="flat">
              <a:solidFill>
                <a:srgbClr val="B4B4B4"/>
              </a:solidFill>
              <a:prstDash val="solid"/>
              <a:miter lim="400000"/>
            </a:ln>
          </a:left>
          <a:right>
            <a:ln w="12700" cap="flat">
              <a:solidFill>
                <a:srgbClr val="B4B4B4"/>
              </a:solidFill>
              <a:prstDash val="solid"/>
              <a:miter lim="400000"/>
            </a:ln>
          </a:right>
          <a:top>
            <a:ln w="25400" cap="flat">
              <a:solidFill>
                <a:srgbClr val="000000"/>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Row>
  </a:tblStyle>
  <a:tblStyle styleId="{C7B018BB-80A7-4F77-B60F-C8B233D01FF8}"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Row>
  </a:tblStyle>
  <a:tblStyle styleId="{EEE7283C-3CF3-47DC-8721-378D4A62B228}"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satOff val="1848"/>
              <a:lumOff val="-15262"/>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B4B4B4"/>
              </a:solidFill>
              <a:prstDash val="solid"/>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firstRow>
  </a:tblStyle>
  <a:tblStyle styleId="{CF821DB8-F4EB-4A41-A1BA-3FCAFE7338EE}" styleName="">
    <a:tblBg/>
    <a:wholeTbl>
      <a:tcTxStyle b="off" i="off">
        <a:fontRef idx="minor">
          <a:srgbClr val="5A5F5E"/>
        </a:fontRef>
        <a:srgbClr val="5A5F5E"/>
      </a:tcTxStyle>
      <a:tcStyle>
        <a:tcBdr>
          <a:left>
            <a:ln w="0" cap="flat">
              <a:noFill/>
              <a:miter lim="400000"/>
            </a:ln>
          </a:left>
          <a:right>
            <a:ln w="0" cap="flat">
              <a:noFill/>
              <a:miter lim="400000"/>
            </a:ln>
          </a:right>
          <a:top>
            <a:ln w="0" cap="flat">
              <a:noFill/>
              <a:miter lim="400000"/>
            </a:ln>
          </a:top>
          <a:bottom>
            <a:ln w="0" cap="flat">
              <a:noFill/>
              <a:miter lim="400000"/>
            </a:ln>
          </a:bottom>
          <a:insideH>
            <a:ln w="0" cap="flat">
              <a:noFill/>
              <a:miter lim="400000"/>
            </a:ln>
          </a:insideH>
          <a:insideV>
            <a:ln w="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08785"/>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noFill/>
              <a:miter lim="400000"/>
            </a:ln>
          </a:insideH>
          <a:insideV>
            <a:ln w="12700" cap="flat">
              <a:noFill/>
              <a:miter lim="400000"/>
            </a:ln>
          </a:insideV>
        </a:tcBdr>
        <a:fill>
          <a:solidFill>
            <a:srgbClr val="E5E6E5"/>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0" cap="flat">
              <a:noFill/>
              <a:miter lim="400000"/>
            </a:ln>
          </a:bottom>
          <a:insideH>
            <a:ln w="12700" cap="flat">
              <a:noFill/>
              <a:miter lim="400000"/>
            </a:ln>
          </a:insideH>
          <a:insideV>
            <a:ln w="12700" cap="flat">
              <a:noFill/>
              <a:miter lim="400000"/>
            </a:ln>
          </a:insideV>
        </a:tcBdr>
        <a:fill>
          <a:solidFill>
            <a:srgbClr val="5A5F5E"/>
          </a:solidFill>
        </a:fill>
      </a:tcStyle>
    </a:firstRow>
  </a:tblStyle>
  <a:tblStyle styleId="{33BA23B1-9221-436E-865A-0063620EA4FD}"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EBEBEB"/>
          </a:solidFill>
        </a:fill>
      </a:tcStyle>
    </a:band2H>
    <a:firstCo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E5E6E5"/>
          </a:solidFill>
        </a:fill>
      </a:tcStyle>
    </a:firstCol>
    <a:la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lastRow>
    <a:fir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custDash>
                <a:ds d="200000" sp="200000"/>
              </a:custDash>
              <a:miter lim="400000"/>
            </a:ln>
          </a:top>
          <a:bottom>
            <a:ln w="12700" cap="flat">
              <a:solidFill>
                <a:srgbClr val="5A5F5E"/>
              </a:solidFill>
              <a:custDash>
                <a:ds d="200000" sp="200000"/>
              </a:custDash>
              <a:miter lim="400000"/>
            </a:ln>
          </a:bottom>
          <a:insideH>
            <a:ln w="12700" cap="flat">
              <a:solidFill>
                <a:srgbClr val="5A5F5E"/>
              </a:solidFill>
              <a:custDash>
                <a:ds d="200000" sp="200000"/>
              </a:custDash>
              <a:miter lim="400000"/>
            </a:ln>
          </a:insideH>
          <a:insideV>
            <a:ln w="12700" cap="flat">
              <a:solidFill>
                <a:srgbClr val="C8C8C8"/>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000000"/>
        </a:fontRef>
        <a:srgbClr val="000000"/>
      </a:tcTxStyle>
      <a:tcStyle>
        <a:tcBdr>
          <a:left>
            <a:ln w="12700" cap="flat">
              <a:noFill/>
              <a:miter lim="400000"/>
            </a:ln>
          </a:left>
          <a:right>
            <a:ln w="12700" cap="flat">
              <a:solidFill>
                <a:srgbClr val="5A5F5E"/>
              </a:solidFill>
              <a:prstDash val="solid"/>
              <a:miter lim="400000"/>
            </a:ln>
          </a:right>
          <a:top>
            <a:ln w="12700" cap="flat">
              <a:solidFill>
                <a:srgbClr val="C8C8C8"/>
              </a:solidFill>
              <a:prstDash val="solid"/>
              <a:miter lim="400000"/>
            </a:ln>
          </a:top>
          <a:bottom>
            <a:ln w="12700" cap="flat">
              <a:solidFill>
                <a:srgbClr val="C8C8C8"/>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Col>
    <a:la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prstDash val="solid"/>
              <a:miter lim="400000"/>
            </a:ln>
          </a:top>
          <a:bottom>
            <a:ln w="12700" cap="flat">
              <a:noFill/>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lastRow>
    <a:fir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noFill/>
              <a:miter lim="400000"/>
            </a:ln>
          </a:top>
          <a:bottom>
            <a:ln w="12700" cap="flat">
              <a:solidFill>
                <a:srgbClr val="5A5F5E"/>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379" name="Shape 379"/>
          <p:cNvSpPr/>
          <p:nvPr>
            <p:ph type="sldImg"/>
          </p:nvPr>
        </p:nvSpPr>
        <p:spPr>
          <a:xfrm>
            <a:off x="1143000" y="685800"/>
            <a:ext cx="4572000" cy="3429000"/>
          </a:xfrm>
          <a:prstGeom prst="rect">
            <a:avLst/>
          </a:prstGeom>
        </p:spPr>
        <p:txBody>
          <a:bodyPr/>
          <a:lstStyle/>
          <a:p>
            <a:pPr/>
          </a:p>
        </p:txBody>
      </p:sp>
      <p:sp>
        <p:nvSpPr>
          <p:cNvPr id="380" name="Shape 38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7" name="Shape 387"/>
          <p:cNvSpPr/>
          <p:nvPr>
            <p:ph type="sldImg"/>
          </p:nvPr>
        </p:nvSpPr>
        <p:spPr>
          <a:prstGeom prst="rect">
            <a:avLst/>
          </a:prstGeom>
        </p:spPr>
        <p:txBody>
          <a:bodyPr/>
          <a:lstStyle/>
          <a:p>
            <a:pPr/>
          </a:p>
        </p:txBody>
      </p:sp>
      <p:sp>
        <p:nvSpPr>
          <p:cNvPr id="388" name="Shape 388"/>
          <p:cNvSpPr/>
          <p:nvPr>
            <p:ph type="body" sz="quarter" idx="1"/>
          </p:nvPr>
        </p:nvSpPr>
        <p:spPr>
          <a:prstGeom prst="rect">
            <a:avLst/>
          </a:prstGeom>
        </p:spPr>
        <p:txBody>
          <a:bodyPr/>
          <a:lstStyle/>
          <a:p>
            <a:pPr/>
            <a:r>
              <a:t>Heb 12:1  Por tanto, nosotros también, teniendo en derredor nuestro tan grande nube de testigos, despojémonos de todo peso y del pecado que nos asedia, y corramos con paciencia la carrera que tenemos por delante </a:t>
            </a:r>
          </a:p>
          <a:p>
            <a:pPr/>
            <a:r>
              <a:t>PERO CORRAMOS SIN APARTARNOS NI A DIESTRA NI A SINIESTRA </a:t>
            </a:r>
          </a:p>
          <a:p>
            <a:pPr/>
            <a:r>
              <a:t>Apo 22:18  Yo testifico a todo aquel que oye las palabras de la profecía de este libro: Si alguno añadiere a estas cosas, Dios traerá sobre él las plagas que están escritas en este libro.</a:t>
            </a:r>
          </a:p>
          <a:p>
            <a:pPr/>
            <a:r>
              <a:t>Apo 22:19  Y si alguno quitare de las palabras del libro de esta profecía, Dios quitará su parte del libro de la vida, y de la santa ciudad y de las cosas que están escritas en este libro</a:t>
            </a:r>
          </a:p>
          <a:p>
            <a:pPr/>
          </a:p>
          <a:p>
            <a:pPr/>
          </a:p>
          <a:p>
            <a:pPr/>
            <a:r>
              <a:t>Heb 12:25  Mirad que no desechéis al que habla. Porque si no escaparon aquellos que desecharon al que los amonestaba en la tierra, mucho menos nosotros, si desecháremos al que amonesta desde los cielos.</a:t>
            </a:r>
          </a:p>
          <a:p>
            <a:pPr/>
            <a:r>
              <a:t>Heb 12:26  La voz del cual conmovió entonces la tierra, pero ahora ha prometido, diciendo: Aún una vez, y conmoveré no solamente la tierra, sino también el cielo.</a:t>
            </a:r>
          </a:p>
          <a:p>
            <a:pPr/>
            <a:r>
              <a:t>Heb 12:27  Y esta frase: Aún una vez, indica la remoción de las cosas movibles, como cosas hechas, para que queden las inconmovibles.</a:t>
            </a:r>
          </a:p>
          <a:p>
            <a:pPr/>
            <a:r>
              <a:t>Heb 12:28  Así que, recibiendo nosotros un reino inconmovible, tengamos gratitud, y mediante ella sirvamos a Dios agradándole con temor y reverencia;</a:t>
            </a:r>
          </a:p>
          <a:p>
            <a:pPr/>
            <a:r>
              <a:t>Heb 12:29  porque nuestro Dios es fuego consumidor</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5" name="Shape 395"/>
          <p:cNvSpPr/>
          <p:nvPr>
            <p:ph type="sldImg"/>
          </p:nvPr>
        </p:nvSpPr>
        <p:spPr>
          <a:prstGeom prst="rect">
            <a:avLst/>
          </a:prstGeom>
        </p:spPr>
        <p:txBody>
          <a:bodyPr/>
          <a:lstStyle/>
          <a:p>
            <a:pPr/>
          </a:p>
        </p:txBody>
      </p:sp>
      <p:sp>
        <p:nvSpPr>
          <p:cNvPr id="396" name="Shape 396"/>
          <p:cNvSpPr/>
          <p:nvPr>
            <p:ph type="body" sz="quarter" idx="1"/>
          </p:nvPr>
        </p:nvSpPr>
        <p:spPr>
          <a:prstGeom prst="rect">
            <a:avLst/>
          </a:prstGeom>
        </p:spPr>
        <p:txBody>
          <a:bodyPr/>
          <a:lstStyle/>
          <a:p>
            <a:pPr/>
            <a:r>
              <a:t>Éxodo 25:6 aceite para el alumbrado, especias para el aceite de la unción y para el incienso aromático,</a:t>
            </a:r>
          </a:p>
          <a:p>
            <a:pPr/>
          </a:p>
          <a:p>
            <a:pPr/>
            <a:r>
              <a:t>Éxodo 30:1 Harás asimismo un altar para quemar el incienso; de madera de acacia lo harás.</a:t>
            </a:r>
          </a:p>
          <a:p>
            <a:pPr/>
          </a:p>
          <a:p>
            <a:pPr>
              <a:defRPr>
                <a:solidFill>
                  <a:srgbClr val="FEFB41"/>
                </a:solidFill>
              </a:defRPr>
            </a:pPr>
            <a:r>
              <a:t>Éxodo 30:7 Y Aarón quemará incienso aromático sobre él; cada mañana cuando aliste las lámparas lo quemará.</a:t>
            </a:r>
          </a:p>
          <a:p>
            <a:pPr/>
          </a:p>
          <a:p>
            <a:pPr/>
            <a:r>
              <a:t>Éxodo 30:8 Y cuando Aarón encienda las lámparas al anochecer, quemará el incienso; rito perpetuo delante de Jehová por vuestras generaciones.</a:t>
            </a:r>
          </a:p>
          <a:p>
            <a:pPr/>
          </a:p>
          <a:p>
            <a:pPr/>
            <a:r>
              <a:rPr>
                <a:solidFill>
                  <a:srgbClr val="FEFB41"/>
                </a:solidFill>
              </a:rPr>
              <a:t>Éxodo 30:9 No ofreceréis sobre él incienso extraño, ni holocausto, ni ofrenda; ni tampoco derramaréis sobre él libación</a:t>
            </a:r>
            <a:r>
              <a:t>.</a:t>
            </a:r>
          </a:p>
          <a:p>
            <a:pPr/>
          </a:p>
          <a:p>
            <a:pPr/>
            <a:r>
              <a:t>Éxodo 30:27 la mesa con todos sus utensilios, el candelero con todos sus utensilios, el altar del incienso,</a:t>
            </a:r>
          </a:p>
          <a:p>
            <a:pPr/>
          </a:p>
          <a:p>
            <a:pPr/>
            <a:r>
              <a:t>Éxodo 30:34 Dijo además Jehová a Moisés: Toma especias aromáticas, estacte y uña aromática y gálbano aromático e incienso puro; de todo en igual peso,</a:t>
            </a:r>
          </a:p>
          <a:p>
            <a:pPr/>
          </a:p>
          <a:p>
            <a:pPr/>
            <a:r>
              <a:t>Éxodo 30:35 y harás de ello el incienso, un perfume según el arte del perfumador, bien mezclado, puro y santo.</a:t>
            </a:r>
          </a:p>
          <a:p>
            <a:pPr/>
          </a:p>
          <a:p>
            <a:pPr/>
            <a:r>
              <a:rPr>
                <a:solidFill>
                  <a:srgbClr val="FFF76B"/>
                </a:solidFill>
              </a:rPr>
              <a:t>Éxodo 30:37 Como este incienso que harás, no os haréis otro según su composición; te será cosa sagrada para Jehová</a:t>
            </a:r>
            <a:r>
              <a:t>.</a:t>
            </a:r>
          </a:p>
          <a:p>
            <a:pPr/>
          </a:p>
          <a:p>
            <a:pPr/>
            <a:r>
              <a:t>Éxodo 31:8 la mesa y sus utensilios, el candelero limpio y todos sus utensilios, el altar del incienso,</a:t>
            </a:r>
          </a:p>
          <a:p>
            <a:pPr/>
          </a:p>
          <a:p>
            <a:pPr/>
            <a:r>
              <a:t>Éxodo 31:11 el aceite de la unción, y el incienso aromático para el santuario; harán conforme a todo lo que te he mandado.</a:t>
            </a:r>
          </a:p>
          <a:p>
            <a:pPr/>
          </a:p>
          <a:p>
            <a:pPr/>
            <a:r>
              <a:t>Éxodo 35:8 aceite para el alumbrado, especias para el aceite de la unción y para el incienso aromático,</a:t>
            </a:r>
          </a:p>
          <a:p>
            <a:pPr/>
          </a:p>
          <a:p>
            <a:pPr/>
            <a:r>
              <a:t>Éxodo 35:15 el altar del incienso y sus varas, el aceite de la unción, el incienso aromático, la cortina de la puerta para la entrada del tabernáculo;</a:t>
            </a:r>
          </a:p>
          <a:p>
            <a:pPr/>
          </a:p>
          <a:p>
            <a:pPr/>
            <a:r>
              <a:t>Éxodo 35:28 y las especias aromáticas, y el aceite para el alumbrado, y para el aceite de la unción, y para el incienso aromático.</a:t>
            </a:r>
          </a:p>
          <a:p>
            <a:pPr/>
          </a:p>
          <a:p>
            <a:pPr/>
            <a:r>
              <a:t>Éxodo 37:25 Hizo también el altar del incienso, de madera de acacia; de un codo su longitud, y de otro codo su anchura; era cuadrado, y su altura de dos codos; y sus cuernos de la misma pieza.</a:t>
            </a:r>
          </a:p>
          <a:p>
            <a:pPr/>
          </a:p>
          <a:p>
            <a:pPr/>
            <a:r>
              <a:t>Éxodo 37:29 Hizo asimismo el aceite santo de la unción, y el incienso puro, aromático, según el arte del perfumador.</a:t>
            </a:r>
          </a:p>
          <a:p>
            <a:pPr/>
          </a:p>
          <a:p>
            <a:pPr/>
            <a:r>
              <a:t>Éxodo 39:38 el altar de oro, el aceite de la unción, el incienso aromático, la cortina para la entrada del tabernáculo;</a:t>
            </a:r>
          </a:p>
          <a:p>
            <a:pPr/>
          </a:p>
          <a:p>
            <a:pPr/>
            <a:r>
              <a:t>Éxodo 40:5 y pondrás el altar de oro para el incienso delante del arca del testimonio, y pondrás la cortina delante a la entrada del tabernáculo.</a:t>
            </a:r>
          </a:p>
          <a:p>
            <a:pPr/>
          </a:p>
          <a:p>
            <a:pPr/>
            <a:r>
              <a:t>Éxodo 40:27 y quemó sobre él incienso aromático, como Jehová había mandado a Moisés.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4" name="Shape 404"/>
          <p:cNvSpPr/>
          <p:nvPr>
            <p:ph type="sldImg"/>
          </p:nvPr>
        </p:nvSpPr>
        <p:spPr>
          <a:prstGeom prst="rect">
            <a:avLst/>
          </a:prstGeom>
        </p:spPr>
        <p:txBody>
          <a:bodyPr/>
          <a:lstStyle/>
          <a:p>
            <a:pPr/>
          </a:p>
        </p:txBody>
      </p:sp>
      <p:sp>
        <p:nvSpPr>
          <p:cNvPr id="405" name="Shape 405"/>
          <p:cNvSpPr/>
          <p:nvPr>
            <p:ph type="body" sz="quarter" idx="1"/>
          </p:nvPr>
        </p:nvSpPr>
        <p:spPr>
          <a:prstGeom prst="rect">
            <a:avLst/>
          </a:prstGeom>
        </p:spPr>
        <p:txBody>
          <a:bodyPr/>
          <a:lstStyle/>
          <a:p>
            <a:pPr/>
            <a:r>
              <a:t>Apocalipsis 4:11 Señor, digno eres de recibir la gloria y la honra y el poder; porque tú creaste todas las cosas, y por tu voluntad existen y fueron creadas</a:t>
            </a:r>
          </a:p>
          <a:p>
            <a:pPr/>
          </a:p>
          <a:p>
            <a:pPr/>
            <a:r>
              <a:t>Apo 5:11  Y miré, y oí la voz de muchos ángeles alrededor del trono, y de los seres vivientes, y de los ancianos; y su número era millones de millones  (Trillones)</a:t>
            </a:r>
          </a:p>
          <a:p>
            <a:pPr/>
          </a:p>
          <a:p>
            <a:pPr/>
            <a:r>
              <a:t>Apocalipsis 5:12 que decían a gran voz: El Cordero que fue inmolado es digno de tomar el poder, las riquezas, la sabiduría, la fortaleza, la honra, la gloria y la alabanza</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9" name="Shape 419"/>
          <p:cNvSpPr/>
          <p:nvPr>
            <p:ph type="sldImg"/>
          </p:nvPr>
        </p:nvSpPr>
        <p:spPr>
          <a:prstGeom prst="rect">
            <a:avLst/>
          </a:prstGeom>
        </p:spPr>
        <p:txBody>
          <a:bodyPr/>
          <a:lstStyle/>
          <a:p>
            <a:pPr/>
          </a:p>
        </p:txBody>
      </p:sp>
      <p:sp>
        <p:nvSpPr>
          <p:cNvPr id="420" name="Shape 420"/>
          <p:cNvSpPr/>
          <p:nvPr>
            <p:ph type="body" sz="quarter" idx="1"/>
          </p:nvPr>
        </p:nvSpPr>
        <p:spPr>
          <a:prstGeom prst="rect">
            <a:avLst/>
          </a:prstGeom>
        </p:spPr>
        <p:txBody>
          <a:bodyPr/>
          <a:lstStyle/>
          <a:p>
            <a:pPr/>
            <a:r>
              <a:t>UZA TOCA EL ARCA Y MUERE </a:t>
            </a:r>
          </a:p>
          <a:p>
            <a:pPr/>
            <a:r>
              <a:t>Núm 4:15  Y cuando acaben Aarón y sus hijos de cubrir el santuario y todos los utensilios del santuario, cuando haya de mudarse el campamento, vendrán después de ello los hijos de Coat para llevarlos; pero no tocarán cosa santa, no sea que mueran. Éstas serán las cargas de los hijos de Coat en el tabernáculo de reunión </a:t>
            </a:r>
          </a:p>
          <a:p>
            <a:pPr/>
            <a:r>
              <a:t>1Cr 13:7  Y llevaron el arca de Dios de la casa de Abinadab en un carro nuevo; y Uza y Ahío guiaban el carro.</a:t>
            </a:r>
          </a:p>
          <a:p>
            <a:pPr/>
            <a:r>
              <a:t>1Cr 13:8  Y David y todo Israel se regocijaban delante de Dios con todas sus fuerzas, con cánticos, arpas, salterios, tamboriles, címbalos y trompetas.</a:t>
            </a:r>
          </a:p>
          <a:p>
            <a:pPr/>
            <a:r>
              <a:t>1Cr 13:9  Pero cuando llegaron a la era de Quidón, Uza extendió su mano al arca para sostenerla, porque los bueyes tropezaban.</a:t>
            </a:r>
          </a:p>
          <a:p>
            <a:pPr/>
            <a:r>
              <a:t>1Cr 13:10  Y el furor de Jehová se encendió contra Uza, y lo hirió, porque había extendido su mano al arca; y murió allí delante de Dios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6" name="Shape 426"/>
          <p:cNvSpPr/>
          <p:nvPr>
            <p:ph type="sldImg"/>
          </p:nvPr>
        </p:nvSpPr>
        <p:spPr>
          <a:prstGeom prst="rect">
            <a:avLst/>
          </a:prstGeom>
        </p:spPr>
        <p:txBody>
          <a:bodyPr/>
          <a:lstStyle/>
          <a:p>
            <a:pPr/>
          </a:p>
        </p:txBody>
      </p:sp>
      <p:sp>
        <p:nvSpPr>
          <p:cNvPr id="427" name="Shape 427"/>
          <p:cNvSpPr/>
          <p:nvPr>
            <p:ph type="body" sz="quarter" idx="1"/>
          </p:nvPr>
        </p:nvSpPr>
        <p:spPr>
          <a:prstGeom prst="rect">
            <a:avLst/>
          </a:prstGeom>
        </p:spPr>
        <p:txBody>
          <a:bodyPr/>
          <a:lstStyle/>
          <a:p>
            <a:pPr/>
            <a:r>
              <a:t>Deu 4:1  Ahora, pues, oh Israel, oye los estatutos y decretos que yo os enseño, para que los ejecutéis, y viváis, y entréis y poseáis la tierra que Jehová el Dios de vuestros padres os da.</a:t>
            </a:r>
          </a:p>
          <a:p>
            <a:pPr/>
            <a:r>
              <a:t>Deu 4:2  No añadiréis a la palabra que yo os mando, ni disminuiréis de ella, para que guardéis los mandamientos de Jehová vuestro Dios que yo os ordeno</a:t>
            </a:r>
          </a:p>
          <a:p>
            <a:pPr/>
            <a:r>
              <a:t>Mat 7:21  No todo el que me dice: Señor, Señor, entrará en el reino de los cielos, sino el que hace la voluntad de mi Padre que está en los cielos </a:t>
            </a:r>
          </a:p>
          <a:p>
            <a:pPr/>
            <a:r>
              <a:t>SU PALABRA DEBE RESPETARSE </a:t>
            </a:r>
          </a:p>
          <a:p>
            <a:pPr/>
            <a:r>
              <a:t>Apo 22:18  Yo testifico a todo aquel que oye las palabras de la profecía de este libro: Si alguno añadiere a estas cosas, Dios traerá sobre él las plagas que están escritas en este libro.</a:t>
            </a:r>
          </a:p>
          <a:p>
            <a:pPr/>
            <a:r>
              <a:t>Apo 22:19  Y si alguno quitare de las palabras del libro de esta profecía, Dios quitará su parte del libro de la vida, y de la santa ciudad y de las cosas que están escritas en este libro</a:t>
            </a:r>
          </a:p>
          <a:p>
            <a:pPr/>
          </a:p>
          <a:p>
            <a:pPr/>
            <a:r>
              <a:t>Isa 55:8  Porque mis pensamientos no son vuestros pensamientos, ni vuestros caminos mis caminos, dijo Jehová.</a:t>
            </a:r>
          </a:p>
          <a:p>
            <a:pPr/>
            <a:r>
              <a:t>Isa 55:9  Como son más altos los cielos que la tierra, así son mis caminos más altos que vuestros caminos, y mis pensamientos más que vuestros pensamientos</a:t>
            </a:r>
          </a:p>
          <a:p>
            <a:pPr/>
          </a:p>
          <a:p>
            <a:pPr/>
          </a:p>
          <a:p>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4" name="Shape 464"/>
          <p:cNvSpPr/>
          <p:nvPr>
            <p:ph type="sldImg"/>
          </p:nvPr>
        </p:nvSpPr>
        <p:spPr>
          <a:prstGeom prst="rect">
            <a:avLst/>
          </a:prstGeom>
        </p:spPr>
        <p:txBody>
          <a:bodyPr/>
          <a:lstStyle/>
          <a:p>
            <a:pPr/>
          </a:p>
        </p:txBody>
      </p:sp>
      <p:sp>
        <p:nvSpPr>
          <p:cNvPr id="465" name="Shape 465"/>
          <p:cNvSpPr/>
          <p:nvPr>
            <p:ph type="body" sz="quarter" idx="1"/>
          </p:nvPr>
        </p:nvSpPr>
        <p:spPr>
          <a:prstGeom prst="rect">
            <a:avLst/>
          </a:prstGeom>
        </p:spPr>
        <p:txBody>
          <a:bodyPr/>
          <a:lstStyle/>
          <a:p>
            <a:pPr/>
            <a:r>
              <a:t>UZA TOCA EL ARCA Y MUERE </a:t>
            </a:r>
          </a:p>
          <a:p>
            <a:pPr/>
            <a:r>
              <a:t>1Cr 13:7  Y llevaron el arca de Dios de la casa de Abinadab en un carro nuevo; y Uza y Ahío guiaban el carro.</a:t>
            </a:r>
          </a:p>
          <a:p>
            <a:pPr/>
            <a:r>
              <a:t>1Cr 13:8  Y David y todo Israel se regocijaban delante de Dios con todas sus fuerzas, con cánticos, arpas, salterios, tamboriles, címbalos y trompetas.</a:t>
            </a:r>
          </a:p>
          <a:p>
            <a:pPr/>
            <a:r>
              <a:t>1Cr 13:9  Pero cuando llegaron a la era de Quidón, Uza extendió su mano al arca para sostenerla, porque los bueyes tropezaban.</a:t>
            </a:r>
          </a:p>
          <a:p>
            <a:pPr/>
            <a:r>
              <a:t>1Cr 13:10  Y el furor de Jehová se encendió contra Uza, y lo hirió, porque había extendido su mano al arca; y murió allí delante de Dios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1" name="Shape 481"/>
          <p:cNvSpPr/>
          <p:nvPr>
            <p:ph type="sldImg"/>
          </p:nvPr>
        </p:nvSpPr>
        <p:spPr>
          <a:prstGeom prst="rect">
            <a:avLst/>
          </a:prstGeom>
        </p:spPr>
        <p:txBody>
          <a:bodyPr/>
          <a:lstStyle/>
          <a:p>
            <a:pPr/>
          </a:p>
        </p:txBody>
      </p:sp>
      <p:sp>
        <p:nvSpPr>
          <p:cNvPr id="482" name="Shape 482"/>
          <p:cNvSpPr/>
          <p:nvPr>
            <p:ph type="body" sz="quarter" idx="1"/>
          </p:nvPr>
        </p:nvSpPr>
        <p:spPr>
          <a:prstGeom prst="rect">
            <a:avLst/>
          </a:prstGeom>
        </p:spPr>
        <p:txBody>
          <a:bodyPr/>
          <a:lstStyle/>
          <a:p>
            <a:pPr/>
            <a:r>
              <a:t>Éxodo 25:6 aceite para el alumbrado, especias para el aceite de la unción y para el incienso aromático,</a:t>
            </a:r>
          </a:p>
          <a:p>
            <a:pPr/>
          </a:p>
          <a:p>
            <a:pPr/>
            <a:r>
              <a:t>Éxodo 30:1 Harás asimismo un altar para quemar el incienso; de madera de acacia lo harás.</a:t>
            </a:r>
          </a:p>
          <a:p>
            <a:pPr/>
          </a:p>
          <a:p>
            <a:pPr/>
            <a:r>
              <a:t>Éxodo 30:7 Y Aarón quemará incienso aromático sobre él; cada mañana cuando aliste las lámparas lo quemará.</a:t>
            </a:r>
          </a:p>
          <a:p>
            <a:pPr/>
          </a:p>
          <a:p>
            <a:pPr/>
            <a:r>
              <a:t>Éxodo 30:8 Y cuando Aarón encienda las lámparas al anochecer, quemará el incienso; rito perpetuo delante de Jehová por vuestras generaciones.</a:t>
            </a:r>
          </a:p>
          <a:p>
            <a:pPr/>
          </a:p>
          <a:p>
            <a:pPr/>
            <a:r>
              <a:t>Éxodo 30:9 No ofreceréis sobre él incienso extraño, ni holocausto, ni ofrenda; ni tampoco derramaréis sobre él libación.</a:t>
            </a:r>
          </a:p>
          <a:p>
            <a:pPr/>
          </a:p>
          <a:p>
            <a:pPr/>
            <a:r>
              <a:t>Éxodo 30:27 la mesa con todos sus utensilios, el candelero con todos sus utensilios, el altar del incienso,</a:t>
            </a:r>
          </a:p>
          <a:p>
            <a:pPr/>
          </a:p>
          <a:p>
            <a:pPr/>
            <a:r>
              <a:t>Éxodo 30:34 Dijo además Jehová a Moisés: Toma especias aromáticas, estacte y uña aromática y gálbano aromático e incienso puro; de todo en igual peso,</a:t>
            </a:r>
          </a:p>
          <a:p>
            <a:pPr/>
          </a:p>
          <a:p>
            <a:pPr/>
            <a:r>
              <a:t>Éxodo 30:35 y harás de ello el incienso, un perfume según el arte del perfumador, bien mezclado, puro y santo.</a:t>
            </a:r>
          </a:p>
          <a:p>
            <a:pPr/>
          </a:p>
          <a:p>
            <a:pPr/>
            <a:r>
              <a:t>Éxodo 30:37 Como este incienso que harás, no os haréis otro según su composición; te será cosa sagrada para Jehová.</a:t>
            </a:r>
          </a:p>
          <a:p>
            <a:pPr/>
          </a:p>
          <a:p>
            <a:pPr/>
            <a:r>
              <a:t>Éxodo 31:8 la mesa y sus utensilios, el candelero limpio y todos sus utensilios, el altar del incienso,</a:t>
            </a:r>
          </a:p>
          <a:p>
            <a:pPr/>
          </a:p>
          <a:p>
            <a:pPr/>
            <a:r>
              <a:t>Éxodo 31:11 el aceite de la unción, y el incienso aromático para el santuario; harán conforme a todo lo que te he mandado.</a:t>
            </a:r>
          </a:p>
          <a:p>
            <a:pPr/>
          </a:p>
          <a:p>
            <a:pPr/>
            <a:r>
              <a:t>Éxodo 35:8 aceite para el alumbrado, especias para el aceite de la unción y para el incienso aromático,</a:t>
            </a:r>
          </a:p>
          <a:p>
            <a:pPr/>
          </a:p>
          <a:p>
            <a:pPr/>
            <a:r>
              <a:t>Éxodo 35:15 el altar del incienso y sus varas, el aceite de la unción, el incienso aromático, la cortina de la puerta para la entrada del tabernáculo;</a:t>
            </a:r>
          </a:p>
          <a:p>
            <a:pPr/>
          </a:p>
          <a:p>
            <a:pPr/>
            <a:r>
              <a:t>Éxodo 35:28 y las especias aromáticas, y el aceite para el alumbrado, y para el aceite de la unción, y para el incienso aromático.</a:t>
            </a:r>
          </a:p>
          <a:p>
            <a:pPr/>
          </a:p>
          <a:p>
            <a:pPr/>
            <a:r>
              <a:t>Éxodo 37:25 Hizo también el altar del incienso, de madera de acacia; de un codo su longitud, y de otro codo su anchura; era cuadrado, y su altura de dos codos; y sus cuernos de la misma pieza.</a:t>
            </a:r>
          </a:p>
          <a:p>
            <a:pPr/>
          </a:p>
          <a:p>
            <a:pPr/>
            <a:r>
              <a:t>Éxodo 37:29 Hizo asimismo el aceite santo de la unción, y el incienso puro, aromático, según el arte del perfumador.</a:t>
            </a:r>
          </a:p>
          <a:p>
            <a:pPr/>
          </a:p>
          <a:p>
            <a:pPr/>
            <a:r>
              <a:t>Éxodo 39:38 el altar de oro, el aceite de la unción, el incienso aromático, la cortina para la entrada del tabernáculo;</a:t>
            </a:r>
          </a:p>
          <a:p>
            <a:pPr/>
          </a:p>
          <a:p>
            <a:pPr/>
            <a:r>
              <a:t>Éxodo 40:5 y pondrás el altar de oro para el incienso delante del arca del testimonio, y pondrás la cortina delante a la entrada del tabernáculo.</a:t>
            </a:r>
          </a:p>
          <a:p>
            <a:pPr/>
          </a:p>
          <a:p>
            <a:pPr/>
            <a:r>
              <a:t>Éxodo 40:27 y quemó sobre él incienso aromático, como Jehová había mandado a Moisés.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8" name="Shape 488"/>
          <p:cNvSpPr/>
          <p:nvPr>
            <p:ph type="sldImg"/>
          </p:nvPr>
        </p:nvSpPr>
        <p:spPr>
          <a:prstGeom prst="rect">
            <a:avLst/>
          </a:prstGeom>
        </p:spPr>
        <p:txBody>
          <a:bodyPr/>
          <a:lstStyle/>
          <a:p>
            <a:pPr/>
          </a:p>
        </p:txBody>
      </p:sp>
      <p:sp>
        <p:nvSpPr>
          <p:cNvPr id="489" name="Shape 489"/>
          <p:cNvSpPr/>
          <p:nvPr>
            <p:ph type="body" sz="quarter" idx="1"/>
          </p:nvPr>
        </p:nvSpPr>
        <p:spPr>
          <a:prstGeom prst="rect">
            <a:avLst/>
          </a:prstGeom>
        </p:spPr>
        <p:txBody>
          <a:bodyPr/>
          <a:lstStyle/>
          <a:p>
            <a:pPr/>
            <a:r>
              <a:t>Deu 4:1  Ahora, pues, oh Israel, oye los estatutos y decretos que yo os enseño, para que los ejecutéis, y viváis, y entréis y poseáis la tierra que Jehová el Dios de vuestros padres os da.</a:t>
            </a:r>
          </a:p>
          <a:p>
            <a:pPr/>
            <a:r>
              <a:t>Deu 4:2  No añadiréis a la palabra que yo os mando, ni disminuiréis de ella, para que guardéis los mandamientos de Jehová vuestro Dios que yo os ordeno</a:t>
            </a:r>
          </a:p>
          <a:p>
            <a:pPr/>
            <a:r>
              <a:t>Nunca os conocí</a:t>
            </a:r>
          </a:p>
          <a:p>
            <a:pPr/>
            <a:r>
              <a:t>Mat 7:21  No todo el que me dice: Señor, Señor, entrará en el reino de los cielos, sino el que hace la voluntad de mi Padre que está en los cielos</a:t>
            </a:r>
          </a:p>
          <a:p>
            <a:pP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tif"/><Relationship Id="rId4" Type="http://schemas.openxmlformats.org/officeDocument/2006/relationships/image" Target="../media/image3.png"/></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 Id="rId3" Type="http://schemas.openxmlformats.org/officeDocument/2006/relationships/image" Target="../media/image4.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eg"/></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355600" y="2044700"/>
            <a:ext cx="12293600" cy="3238500"/>
          </a:xfrm>
          <a:prstGeom prst="rect">
            <a:avLst/>
          </a:prstGeom>
        </p:spPr>
        <p:txBody>
          <a:bodyPr anchor="b"/>
          <a:lstStyle/>
          <a:p>
            <a:pPr/>
            <a:r>
              <a:t>Title Text</a:t>
            </a:r>
          </a:p>
        </p:txBody>
      </p:sp>
      <p:sp>
        <p:nvSpPr>
          <p:cNvPr id="12" name="Body Level One…"/>
          <p:cNvSpPr txBox="1"/>
          <p:nvPr>
            <p:ph type="body" sz="quarter" idx="1"/>
          </p:nvPr>
        </p:nvSpPr>
        <p:spPr>
          <a:xfrm>
            <a:off x="355600" y="5270500"/>
            <a:ext cx="12293600" cy="1295400"/>
          </a:xfrm>
          <a:prstGeom prst="rect">
            <a:avLst/>
          </a:prstGeom>
        </p:spPr>
        <p:txBody>
          <a:bodyPr anchor="t"/>
          <a:lstStyle>
            <a:lvl1pPr marL="0" indent="0" algn="ctr">
              <a:spcBef>
                <a:spcPts val="0"/>
              </a:spcBef>
              <a:buClr>
                <a:srgbClr val="535353"/>
              </a:buClr>
              <a:buSzTx/>
              <a:buNone/>
            </a:lvl1pPr>
            <a:lvl2pPr marL="0" indent="0" algn="ctr">
              <a:spcBef>
                <a:spcPts val="0"/>
              </a:spcBef>
              <a:buClr>
                <a:srgbClr val="535353"/>
              </a:buClr>
              <a:buSzTx/>
              <a:buNone/>
            </a:lvl2pPr>
            <a:lvl3pPr marL="0" indent="0" algn="ctr">
              <a:spcBef>
                <a:spcPts val="0"/>
              </a:spcBef>
              <a:buClr>
                <a:srgbClr val="535353"/>
              </a:buClr>
              <a:buSzTx/>
              <a:buNone/>
            </a:lvl3pPr>
            <a:lvl4pPr marL="0" indent="0" algn="ctr">
              <a:spcBef>
                <a:spcPts val="0"/>
              </a:spcBef>
              <a:buClr>
                <a:srgbClr val="535353"/>
              </a:buClr>
              <a:buSzTx/>
              <a:buNone/>
            </a:lvl4pPr>
            <a:lvl5pPr marL="0" indent="0" algn="ctr">
              <a:spcBef>
                <a:spcPts val="0"/>
              </a:spcBef>
              <a:buClr>
                <a:srgbClr val="535353"/>
              </a:buClr>
              <a:buSzTx/>
              <a:buNone/>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21"/>
          </p:nvPr>
        </p:nvSpPr>
        <p:spPr>
          <a:xfrm>
            <a:off x="1270000" y="5689600"/>
            <a:ext cx="10464800" cy="508000"/>
          </a:xfrm>
          <a:prstGeom prst="rect">
            <a:avLst/>
          </a:prstGeom>
        </p:spPr>
        <p:txBody>
          <a:bodyPr anchor="t">
            <a:spAutoFit/>
          </a:bodyPr>
          <a:lstStyle>
            <a:lvl1pPr marL="0" indent="0" algn="ctr">
              <a:spcBef>
                <a:spcPts val="0"/>
              </a:spcBef>
              <a:buSzTx/>
              <a:buNone/>
              <a:defRPr sz="2800"/>
            </a:lvl1pPr>
          </a:lstStyle>
          <a:p>
            <a:pPr/>
            <a:r>
              <a:t>–Johnny Appleseed</a:t>
            </a:r>
          </a:p>
        </p:txBody>
      </p:sp>
      <p:sp>
        <p:nvSpPr>
          <p:cNvPr id="94" name="“Type a quote here.”"/>
          <p:cNvSpPr txBox="1"/>
          <p:nvPr>
            <p:ph type="body" sz="quarter" idx="22"/>
          </p:nvPr>
        </p:nvSpPr>
        <p:spPr>
          <a:xfrm>
            <a:off x="1270000" y="4152900"/>
            <a:ext cx="10464800" cy="647700"/>
          </a:xfrm>
          <a:prstGeom prst="rect">
            <a:avLst/>
          </a:prstGeom>
        </p:spPr>
        <p:txBody>
          <a:bodyPr>
            <a:spAutoFit/>
          </a:bodyPr>
          <a:lstStyle>
            <a:lvl1pPr marL="0" indent="0" algn="ctr">
              <a:spcBef>
                <a:spcPts val="0"/>
              </a:spcBef>
              <a:buSzTx/>
              <a:buNone/>
            </a:lvl1pPr>
          </a:lstStyle>
          <a:p>
            <a:pPr/>
            <a:r>
              <a:t>“Type a quote here.”</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2552700" y="0"/>
            <a:ext cx="17339734" cy="9753601"/>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141703583_2880x1921.jpeg"/>
          <p:cNvSpPr/>
          <p:nvPr>
            <p:ph type="pic" idx="21"/>
          </p:nvPr>
        </p:nvSpPr>
        <p:spPr>
          <a:xfrm>
            <a:off x="-812800" y="0"/>
            <a:ext cx="14622784" cy="9753600"/>
          </a:xfrm>
          <a:prstGeom prst="rect">
            <a:avLst/>
          </a:prstGeom>
        </p:spPr>
        <p:txBody>
          <a:bodyPr lIns="91439" tIns="45719" rIns="91439" bIns="45719" anchor="t">
            <a:noAutofit/>
          </a:bodyPr>
          <a:lstStyle/>
          <a:p>
            <a:pPr/>
          </a:p>
        </p:txBody>
      </p:sp>
      <p:sp>
        <p:nvSpPr>
          <p:cNvPr id="118" name="Slide Number"/>
          <p:cNvSpPr txBox="1"/>
          <p:nvPr>
            <p:ph type="sldNum" sz="quarter" idx="2"/>
          </p:nvPr>
        </p:nvSpPr>
        <p:spPr>
          <a:xfrm>
            <a:off x="6311798" y="9255150"/>
            <a:ext cx="368504" cy="374600"/>
          </a:xfrm>
          <a:prstGeom prst="rect">
            <a:avLst/>
          </a:prstGeom>
        </p:spPr>
        <p:txBody>
          <a:bodyPr anchor="ctr"/>
          <a:lstStyle>
            <a:lvl1pPr>
              <a:defRPr>
                <a:solidFill>
                  <a:srgbClr val="EBEBEB"/>
                </a:solidFill>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5" name="Slide Number"/>
          <p:cNvSpPr txBox="1"/>
          <p:nvPr>
            <p:ph type="sldNum" sz="quarter" idx="2"/>
          </p:nvPr>
        </p:nvSpPr>
        <p:spPr>
          <a:xfrm>
            <a:off x="12249149" y="8932480"/>
            <a:ext cx="292101" cy="368301"/>
          </a:xfrm>
          <a:prstGeom prst="rect">
            <a:avLst/>
          </a:prstGeom>
        </p:spPr>
        <p:txBody>
          <a:bodyPr lIns="0" tIns="0" rIns="0" bIns="0" anchor="ctr"/>
          <a:lstStyle>
            <a:lvl1pPr defTabSz="1300480">
              <a:defRPr sz="2200">
                <a:solidFill>
                  <a:srgbClr val="FFF9E5"/>
                </a:solidFill>
                <a:latin typeface="Constantia"/>
                <a:ea typeface="Constantia"/>
                <a:cs typeface="Constantia"/>
                <a:sym typeface="Constanti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2" name="Line"/>
          <p:cNvSpPr/>
          <p:nvPr/>
        </p:nvSpPr>
        <p:spPr>
          <a:xfrm>
            <a:off x="1422400" y="2019300"/>
            <a:ext cx="10166101" cy="127"/>
          </a:xfrm>
          <a:prstGeom prst="line">
            <a:avLst/>
          </a:prstGeom>
          <a:ln w="12700">
            <a:solidFill>
              <a:srgbClr val="B5B5AF"/>
            </a:solidFill>
            <a:miter lim="400000"/>
          </a:ln>
          <a:effectLst>
            <a:outerShdw sx="100000" sy="100000" kx="0" ky="0" algn="b" rotWithShape="0" blurRad="12700" dist="12700" dir="0">
              <a:srgbClr val="FFFFFF">
                <a:alpha val="82000"/>
              </a:srgbClr>
            </a:outerShdw>
          </a:effectLst>
        </p:spPr>
        <p:txBody>
          <a:bodyPr lIns="50800" tIns="50800" rIns="50800" bIns="50800" anchor="ctr"/>
          <a:lstStyle/>
          <a:p>
            <a:pPr algn="l" defTabSz="457200">
              <a:defRPr sz="1200">
                <a:solidFill>
                  <a:srgbClr val="000000"/>
                </a:solidFill>
                <a:latin typeface="Helvetica"/>
                <a:ea typeface="Helvetica"/>
                <a:cs typeface="Helvetica"/>
                <a:sym typeface="Helvetica"/>
              </a:defRPr>
            </a:pPr>
          </a:p>
        </p:txBody>
      </p:sp>
      <p:sp>
        <p:nvSpPr>
          <p:cNvPr id="133" name="Title Text"/>
          <p:cNvSpPr txBox="1"/>
          <p:nvPr>
            <p:ph type="title"/>
          </p:nvPr>
        </p:nvSpPr>
        <p:spPr>
          <a:xfrm>
            <a:off x="1270000" y="254000"/>
            <a:ext cx="10464800" cy="1714500"/>
          </a:xfrm>
          <a:prstGeom prst="rect">
            <a:avLst/>
          </a:prstGeom>
        </p:spPr>
        <p:txBody>
          <a:bodyPr anchor="b"/>
          <a:lstStyle>
            <a:lvl1pPr>
              <a:defRPr cap="none" sz="6400">
                <a:solidFill>
                  <a:srgbClr val="000000"/>
                </a:solidFill>
                <a:latin typeface="Copperplate"/>
                <a:ea typeface="Copperplate"/>
                <a:cs typeface="Copperplate"/>
                <a:sym typeface="Copperplate"/>
              </a:defRPr>
            </a:lvl1pPr>
          </a:lstStyle>
          <a:p>
            <a:pPr/>
            <a:r>
              <a:t>Title Text</a:t>
            </a:r>
          </a:p>
        </p:txBody>
      </p:sp>
      <p:sp>
        <p:nvSpPr>
          <p:cNvPr id="134" name="Slide Number"/>
          <p:cNvSpPr txBox="1"/>
          <p:nvPr>
            <p:ph type="sldNum" sz="quarter" idx="2"/>
          </p:nvPr>
        </p:nvSpPr>
        <p:spPr>
          <a:xfrm>
            <a:off x="6324600" y="9220200"/>
            <a:ext cx="342900" cy="406400"/>
          </a:xfrm>
          <a:prstGeom prst="rect">
            <a:avLst/>
          </a:prstGeom>
        </p:spPr>
        <p:txBody>
          <a:bodyPr anchor="t">
            <a:normAutofit fontScale="100000" lnSpcReduction="0"/>
          </a:bodyPr>
          <a:lstStyle>
            <a:lvl1pPr>
              <a:defRPr>
                <a:solidFill>
                  <a:srgbClr val="515151"/>
                </a:solidFill>
                <a:latin typeface="Palatino"/>
                <a:ea typeface="Palatino"/>
                <a:cs typeface="Palatino"/>
                <a:sym typeface="Palatino"/>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41" name="Slide Number"/>
          <p:cNvSpPr txBox="1"/>
          <p:nvPr>
            <p:ph type="sldNum" sz="quarter" idx="2"/>
          </p:nvPr>
        </p:nvSpPr>
        <p:spPr>
          <a:xfrm>
            <a:off x="6324599" y="9004300"/>
            <a:ext cx="342901" cy="368300"/>
          </a:xfrm>
          <a:prstGeom prst="rect">
            <a:avLst/>
          </a:prstGeom>
        </p:spPr>
        <p:txBody>
          <a:bodyPr anchor="t"/>
          <a:lstStyle>
            <a:lvl1pPr>
              <a:defRPr>
                <a:solidFill>
                  <a:srgbClr val="6F6A5A"/>
                </a:solidFill>
                <a:latin typeface="Cochin"/>
                <a:ea typeface="Cochin"/>
                <a:cs typeface="Cochin"/>
                <a:sym typeface="Coc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48" name="Slide Number"/>
          <p:cNvSpPr txBox="1"/>
          <p:nvPr>
            <p:ph type="sldNum" sz="quarter" idx="2"/>
          </p:nvPr>
        </p:nvSpPr>
        <p:spPr>
          <a:xfrm>
            <a:off x="12536220" y="9309100"/>
            <a:ext cx="312015" cy="312343"/>
          </a:xfrm>
          <a:prstGeom prst="rect">
            <a:avLst/>
          </a:prstGeom>
        </p:spPr>
        <p:txBody>
          <a:bodyPr anchor="t">
            <a:normAutofit fontScale="100000" lnSpcReduction="0"/>
          </a:bodyPr>
          <a:lstStyle>
            <a:lvl1pPr algn="r">
              <a:defRPr b="1" sz="1400">
                <a:solidFill>
                  <a:srgbClr val="FFFFFF">
                    <a:alpha val="70000"/>
                  </a:srgbClr>
                </a:solidFill>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155" name="Grunge_Backgrounds___Paper_2_by_zerocustom1989.tiff" descr="Grunge_Backgrounds___Paper_2_by_zerocustom1989.tiff"/>
          <p:cNvPicPr>
            <a:picLocks noChangeAspect="1"/>
          </p:cNvPicPr>
          <p:nvPr/>
        </p:nvPicPr>
        <p:blipFill>
          <a:blip r:embed="rId3">
            <a:extLst/>
          </a:blip>
          <a:srcRect l="81" t="130" r="16205" b="0"/>
          <a:stretch>
            <a:fillRect/>
          </a:stretch>
        </p:blipFill>
        <p:spPr>
          <a:xfrm>
            <a:off x="-76200" y="-20638"/>
            <a:ext cx="13144500" cy="9807232"/>
          </a:xfrm>
          <a:prstGeom prst="rect">
            <a:avLst/>
          </a:prstGeom>
          <a:ln w="12700">
            <a:miter lim="400000"/>
          </a:ln>
        </p:spPr>
      </p:pic>
      <p:sp>
        <p:nvSpPr>
          <p:cNvPr id="156" name="Title Text"/>
          <p:cNvSpPr txBox="1"/>
          <p:nvPr>
            <p:ph type="title"/>
          </p:nvPr>
        </p:nvSpPr>
        <p:spPr>
          <a:xfrm>
            <a:off x="1270000" y="635000"/>
            <a:ext cx="10464800" cy="2108200"/>
          </a:xfrm>
          <a:prstGeom prst="rect">
            <a:avLst/>
          </a:prstGeom>
        </p:spPr>
        <p:txBody>
          <a:bodyPr/>
          <a:lstStyle>
            <a:lvl1pPr algn="l">
              <a:defRPr cap="none">
                <a:solidFill>
                  <a:srgbClr val="3E231A"/>
                </a:solidFill>
                <a:latin typeface="Papyrus"/>
                <a:ea typeface="Papyrus"/>
                <a:cs typeface="Papyrus"/>
                <a:sym typeface="Papyrus"/>
              </a:defRPr>
            </a:lvl1pPr>
          </a:lstStyle>
          <a:p>
            <a:pPr/>
            <a:r>
              <a:t>Title Text</a:t>
            </a:r>
          </a:p>
        </p:txBody>
      </p:sp>
      <p:sp>
        <p:nvSpPr>
          <p:cNvPr id="157" name="Body Level One…"/>
          <p:cNvSpPr txBox="1"/>
          <p:nvPr>
            <p:ph type="body" idx="1"/>
          </p:nvPr>
        </p:nvSpPr>
        <p:spPr>
          <a:xfrm>
            <a:off x="1270000" y="2819400"/>
            <a:ext cx="10464800" cy="5842000"/>
          </a:xfrm>
          <a:prstGeom prst="rect">
            <a:avLst/>
          </a:prstGeom>
        </p:spPr>
        <p:txBody>
          <a:bodyPr/>
          <a:lstStyle>
            <a:lvl1pPr marL="863600" indent="-558800">
              <a:spcBef>
                <a:spcPts val="1200"/>
              </a:spcBef>
              <a:buSzPct val="30000"/>
              <a:buBlip>
                <a:blip r:embed="rId4"/>
              </a:buBlip>
              <a:defRPr sz="4200">
                <a:solidFill>
                  <a:srgbClr val="3E231A"/>
                </a:solidFill>
                <a:latin typeface="Papyrus"/>
                <a:ea typeface="Papyrus"/>
                <a:cs typeface="Papyrus"/>
                <a:sym typeface="Papyrus"/>
              </a:defRPr>
            </a:lvl1pPr>
            <a:lvl2pPr marL="1562100" indent="-558800">
              <a:spcBef>
                <a:spcPts val="1200"/>
              </a:spcBef>
              <a:buSzPct val="30000"/>
              <a:buBlip>
                <a:blip r:embed="rId4"/>
              </a:buBlip>
              <a:defRPr sz="4200">
                <a:solidFill>
                  <a:srgbClr val="3E231A"/>
                </a:solidFill>
                <a:latin typeface="Papyrus"/>
                <a:ea typeface="Papyrus"/>
                <a:cs typeface="Papyrus"/>
                <a:sym typeface="Papyrus"/>
              </a:defRPr>
            </a:lvl2pPr>
            <a:lvl3pPr marL="2273300" indent="-558800">
              <a:spcBef>
                <a:spcPts val="1200"/>
              </a:spcBef>
              <a:buSzPct val="30000"/>
              <a:buBlip>
                <a:blip r:embed="rId4"/>
              </a:buBlip>
              <a:defRPr sz="4200">
                <a:solidFill>
                  <a:srgbClr val="3E231A"/>
                </a:solidFill>
                <a:latin typeface="Papyrus"/>
                <a:ea typeface="Papyrus"/>
                <a:cs typeface="Papyrus"/>
                <a:sym typeface="Papyrus"/>
              </a:defRPr>
            </a:lvl3pPr>
            <a:lvl4pPr marL="2984500" indent="-558800">
              <a:spcBef>
                <a:spcPts val="1200"/>
              </a:spcBef>
              <a:buSzPct val="30000"/>
              <a:buBlip>
                <a:blip r:embed="rId4"/>
              </a:buBlip>
              <a:defRPr sz="4200">
                <a:solidFill>
                  <a:srgbClr val="3E231A"/>
                </a:solidFill>
                <a:latin typeface="Papyrus"/>
                <a:ea typeface="Papyrus"/>
                <a:cs typeface="Papyrus"/>
                <a:sym typeface="Papyrus"/>
              </a:defRPr>
            </a:lvl4pPr>
            <a:lvl5pPr marL="3708400" indent="-558800">
              <a:spcBef>
                <a:spcPts val="1200"/>
              </a:spcBef>
              <a:buSzPct val="30000"/>
              <a:buBlip>
                <a:blip r:embed="rId4"/>
              </a:buBlip>
              <a:defRPr sz="4200">
                <a:solidFill>
                  <a:srgbClr val="3E231A"/>
                </a:solidFill>
                <a:latin typeface="Papyrus"/>
                <a:ea typeface="Papyrus"/>
                <a:cs typeface="Papyrus"/>
                <a:sym typeface="Papyrus"/>
              </a:defRPr>
            </a:lvl5pPr>
          </a:lstStyle>
          <a:p>
            <a:pPr/>
            <a:r>
              <a:t>Body Level One</a:t>
            </a:r>
          </a:p>
          <a:p>
            <a:pPr lvl="1"/>
            <a:r>
              <a:t>Body Level Two</a:t>
            </a:r>
          </a:p>
          <a:p>
            <a:pPr lvl="2"/>
            <a:r>
              <a:t>Body Level Three</a:t>
            </a:r>
          </a:p>
          <a:p>
            <a:pPr lvl="3"/>
            <a:r>
              <a:t>Body Level Four</a:t>
            </a:r>
          </a:p>
          <a:p>
            <a:pPr lvl="4"/>
            <a:r>
              <a:t>Body Level Five</a:t>
            </a:r>
          </a:p>
        </p:txBody>
      </p:sp>
      <p:sp>
        <p:nvSpPr>
          <p:cNvPr id="158" name="Slide Number"/>
          <p:cNvSpPr txBox="1"/>
          <p:nvPr>
            <p:ph type="sldNum" sz="quarter" idx="2"/>
          </p:nvPr>
        </p:nvSpPr>
        <p:spPr>
          <a:xfrm>
            <a:off x="6337300" y="9296400"/>
            <a:ext cx="323478" cy="457200"/>
          </a:xfrm>
          <a:prstGeom prst="rect">
            <a:avLst/>
          </a:prstGeom>
        </p:spPr>
        <p:txBody>
          <a:bodyPr anchor="t">
            <a:normAutofit fontScale="100000" lnSpcReduction="0"/>
          </a:bodyPr>
          <a:lstStyle>
            <a:lvl1pPr>
              <a:defRPr>
                <a:solidFill>
                  <a:srgbClr val="3E231A"/>
                </a:solidFill>
                <a:latin typeface="Papyrus"/>
                <a:ea typeface="Papyrus"/>
                <a:cs typeface="Papyrus"/>
                <a:sym typeface="Papyru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165" name="cool-background-textures-at_textures1.png" descr="cool-background-textures-at_textures1.png"/>
          <p:cNvPicPr>
            <a:picLocks noChangeAspect="0"/>
          </p:cNvPicPr>
          <p:nvPr/>
        </p:nvPicPr>
        <p:blipFill>
          <a:blip r:embed="rId3">
            <a:extLst/>
          </a:blip>
          <a:stretch>
            <a:fillRect/>
          </a:stretch>
        </p:blipFill>
        <p:spPr>
          <a:xfrm>
            <a:off x="-1295400" y="0"/>
            <a:ext cx="14274800" cy="9753600"/>
          </a:xfrm>
          <a:prstGeom prst="rect">
            <a:avLst/>
          </a:prstGeom>
          <a:ln w="12700">
            <a:miter lim="400000"/>
          </a:ln>
        </p:spPr>
      </p:pic>
      <p:sp>
        <p:nvSpPr>
          <p:cNvPr id="166" name="Title Text"/>
          <p:cNvSpPr txBox="1"/>
          <p:nvPr>
            <p:ph type="title"/>
          </p:nvPr>
        </p:nvSpPr>
        <p:spPr>
          <a:xfrm>
            <a:off x="1079500" y="152400"/>
            <a:ext cx="10845800" cy="2095500"/>
          </a:xfrm>
          <a:prstGeom prst="rect">
            <a:avLst/>
          </a:prstGeom>
        </p:spPr>
        <p:txBody>
          <a:bodyPr/>
          <a:lstStyle>
            <a:lvl1pPr>
              <a:defRPr cap="none" sz="7000">
                <a:solidFill>
                  <a:srgbClr val="FFFFFF"/>
                </a:solidFill>
                <a:latin typeface="American Typewriter"/>
                <a:ea typeface="American Typewriter"/>
                <a:cs typeface="American Typewriter"/>
                <a:sym typeface="American Typewriter"/>
              </a:defRPr>
            </a:lvl1pPr>
          </a:lstStyle>
          <a:p>
            <a:pPr/>
            <a:r>
              <a:t>Title Text</a:t>
            </a:r>
          </a:p>
        </p:txBody>
      </p:sp>
      <p:sp>
        <p:nvSpPr>
          <p:cNvPr id="167" name="Body Level One…"/>
          <p:cNvSpPr txBox="1"/>
          <p:nvPr>
            <p:ph type="body" idx="1"/>
          </p:nvPr>
        </p:nvSpPr>
        <p:spPr>
          <a:xfrm>
            <a:off x="1079500" y="2527300"/>
            <a:ext cx="10845800" cy="6108700"/>
          </a:xfrm>
          <a:prstGeom prst="rect">
            <a:avLst/>
          </a:prstGeom>
        </p:spPr>
        <p:txBody>
          <a:bodyPr/>
          <a:lstStyle>
            <a:lvl1pPr marL="904390" indent="-561490">
              <a:spcBef>
                <a:spcPts val="3200"/>
              </a:spcBef>
              <a:buSzPct val="120000"/>
              <a:defRPr sz="4200">
                <a:solidFill>
                  <a:srgbClr val="FFFFFF"/>
                </a:solidFill>
                <a:latin typeface="American Typewriter"/>
                <a:ea typeface="American Typewriter"/>
                <a:cs typeface="American Typewriter"/>
                <a:sym typeface="American Typewriter"/>
              </a:defRPr>
            </a:lvl1pPr>
            <a:lvl2pPr marL="1429323" indent="-561490">
              <a:spcBef>
                <a:spcPts val="3200"/>
              </a:spcBef>
              <a:buSzPct val="120000"/>
              <a:defRPr sz="4200">
                <a:solidFill>
                  <a:srgbClr val="FFFFFF"/>
                </a:solidFill>
                <a:latin typeface="American Typewriter"/>
                <a:ea typeface="American Typewriter"/>
                <a:cs typeface="American Typewriter"/>
                <a:sym typeface="American Typewriter"/>
              </a:defRPr>
            </a:lvl2pPr>
            <a:lvl3pPr marL="1937323" indent="-561490">
              <a:spcBef>
                <a:spcPts val="3200"/>
              </a:spcBef>
              <a:buSzPct val="120000"/>
              <a:defRPr sz="4200">
                <a:solidFill>
                  <a:srgbClr val="FFFFFF"/>
                </a:solidFill>
                <a:latin typeface="American Typewriter"/>
                <a:ea typeface="American Typewriter"/>
                <a:cs typeface="American Typewriter"/>
                <a:sym typeface="American Typewriter"/>
              </a:defRPr>
            </a:lvl3pPr>
            <a:lvl4pPr marL="2462257" indent="-561490">
              <a:spcBef>
                <a:spcPts val="3200"/>
              </a:spcBef>
              <a:buSzPct val="120000"/>
              <a:defRPr sz="4200">
                <a:solidFill>
                  <a:srgbClr val="FFFFFF"/>
                </a:solidFill>
                <a:latin typeface="American Typewriter"/>
                <a:ea typeface="American Typewriter"/>
                <a:cs typeface="American Typewriter"/>
                <a:sym typeface="American Typewriter"/>
              </a:defRPr>
            </a:lvl4pPr>
            <a:lvl5pPr marL="2987190" indent="-561490">
              <a:spcBef>
                <a:spcPts val="3200"/>
              </a:spcBef>
              <a:buSzPct val="120000"/>
              <a:defRPr sz="4200">
                <a:solidFill>
                  <a:srgbClr val="FFFFFF"/>
                </a:solidFill>
                <a:latin typeface="American Typewriter"/>
                <a:ea typeface="American Typewriter"/>
                <a:cs typeface="American Typewriter"/>
                <a:sym typeface="American Typewriter"/>
              </a:defRPr>
            </a:lvl5pPr>
          </a:lstStyle>
          <a:p>
            <a:pPr/>
            <a:r>
              <a:t>Body Level One</a:t>
            </a:r>
          </a:p>
          <a:p>
            <a:pPr lvl="1"/>
            <a:r>
              <a:t>Body Level Two</a:t>
            </a:r>
          </a:p>
          <a:p>
            <a:pPr lvl="2"/>
            <a:r>
              <a:t>Body Level Three</a:t>
            </a:r>
          </a:p>
          <a:p>
            <a:pPr lvl="3"/>
            <a:r>
              <a:t>Body Level Four</a:t>
            </a:r>
          </a:p>
          <a:p>
            <a:pPr lvl="4"/>
            <a:r>
              <a:t>Body Level Five</a:t>
            </a:r>
          </a:p>
        </p:txBody>
      </p:sp>
      <p:sp>
        <p:nvSpPr>
          <p:cNvPr id="168" name="Slide Number"/>
          <p:cNvSpPr txBox="1"/>
          <p:nvPr>
            <p:ph type="sldNum" sz="quarter" idx="2"/>
          </p:nvPr>
        </p:nvSpPr>
        <p:spPr>
          <a:xfrm>
            <a:off x="6311900" y="9080500"/>
            <a:ext cx="384506" cy="368300"/>
          </a:xfrm>
          <a:prstGeom prst="rect">
            <a:avLst/>
          </a:prstGeom>
        </p:spPr>
        <p:txBody>
          <a:bodyPr anchor="t">
            <a:normAutofit fontScale="100000" lnSpcReduction="0"/>
          </a:bodyPr>
          <a:lstStyle>
            <a:lvl1pPr>
              <a:defRPr>
                <a:solidFill>
                  <a:srgbClr val="FFFFFF"/>
                </a:solidFill>
                <a:latin typeface="American Typewriter"/>
                <a:ea typeface="American Typewriter"/>
                <a:cs typeface="American Typewriter"/>
                <a:sym typeface="American Typewri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21"/>
          </p:nvPr>
        </p:nvSpPr>
        <p:spPr>
          <a:xfrm>
            <a:off x="1258743" y="-673100"/>
            <a:ext cx="10390144" cy="777732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908800"/>
            <a:ext cx="10464800" cy="1282700"/>
          </a:xfrm>
          <a:prstGeom prst="rect">
            <a:avLst/>
          </a:prstGeom>
        </p:spPr>
        <p:txBody>
          <a:bodyPr/>
          <a:lstStyle/>
          <a:p>
            <a:pPr/>
            <a:r>
              <a:t>Title Text</a:t>
            </a:r>
          </a:p>
        </p:txBody>
      </p:sp>
      <p:sp>
        <p:nvSpPr>
          <p:cNvPr id="22" name="Body Level One…"/>
          <p:cNvSpPr txBox="1"/>
          <p:nvPr>
            <p:ph type="body" sz="quarter" idx="1"/>
          </p:nvPr>
        </p:nvSpPr>
        <p:spPr>
          <a:xfrm>
            <a:off x="1270000" y="8191500"/>
            <a:ext cx="10464800" cy="1130300"/>
          </a:xfrm>
          <a:prstGeom prst="rect">
            <a:avLst/>
          </a:prstGeom>
        </p:spPr>
        <p:txBody>
          <a:bodyPr anchor="t"/>
          <a:lstStyle>
            <a:lvl1pPr marL="0" indent="0" algn="ctr">
              <a:spcBef>
                <a:spcPts val="0"/>
              </a:spcBef>
              <a:buClr>
                <a:srgbClr val="535353"/>
              </a:buClr>
              <a:buSzTx/>
              <a:buNone/>
            </a:lvl1pPr>
            <a:lvl2pPr marL="0" indent="0" algn="ctr">
              <a:spcBef>
                <a:spcPts val="0"/>
              </a:spcBef>
              <a:buClr>
                <a:srgbClr val="535353"/>
              </a:buClr>
              <a:buSzTx/>
              <a:buNone/>
            </a:lvl2pPr>
            <a:lvl3pPr marL="0" indent="0" algn="ctr">
              <a:spcBef>
                <a:spcPts val="0"/>
              </a:spcBef>
              <a:buClr>
                <a:srgbClr val="535353"/>
              </a:buClr>
              <a:buSzTx/>
              <a:buNone/>
            </a:lvl3pPr>
            <a:lvl4pPr marL="0" indent="0" algn="ctr">
              <a:spcBef>
                <a:spcPts val="0"/>
              </a:spcBef>
              <a:buClr>
                <a:srgbClr val="535353"/>
              </a:buClr>
              <a:buSzTx/>
              <a:buNone/>
            </a:lvl4pPr>
            <a:lvl5pPr marL="0" indent="0" algn="ctr">
              <a:spcBef>
                <a:spcPts val="0"/>
              </a:spcBef>
              <a:buClr>
                <a:srgbClr val="535353"/>
              </a:buClr>
              <a:buSzTx/>
              <a:buNone/>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bg>
      <p:bgPr>
        <a:solidFill>
          <a:srgbClr val="000000"/>
        </a:solidFill>
      </p:bgPr>
    </p:bg>
    <p:spTree>
      <p:nvGrpSpPr>
        <p:cNvPr id="1" name=""/>
        <p:cNvGrpSpPr/>
        <p:nvPr/>
      </p:nvGrpSpPr>
      <p:grpSpPr>
        <a:xfrm>
          <a:off x="0" y="0"/>
          <a:ext cx="0" cy="0"/>
          <a:chOff x="0" y="0"/>
          <a:chExt cx="0" cy="0"/>
        </a:xfrm>
      </p:grpSpPr>
      <p:sp>
        <p:nvSpPr>
          <p:cNvPr id="175" name="Body Level One…"/>
          <p:cNvSpPr txBox="1"/>
          <p:nvPr>
            <p:ph type="body" idx="1"/>
          </p:nvPr>
        </p:nvSpPr>
        <p:spPr>
          <a:xfrm>
            <a:off x="1270000" y="1270000"/>
            <a:ext cx="10464800" cy="7213600"/>
          </a:xfrm>
          <a:prstGeom prst="rect">
            <a:avLst/>
          </a:prstGeom>
        </p:spPr>
        <p:txBody>
          <a:bodyPr/>
          <a:lstStyle>
            <a:lvl1pPr marL="889000" indent="-571500">
              <a:spcBef>
                <a:spcPts val="4800"/>
              </a:spcBef>
              <a:buSzPct val="171000"/>
              <a:defRPr sz="4200">
                <a:solidFill>
                  <a:srgbClr val="FFFFFF"/>
                </a:solidFill>
                <a:latin typeface="Gill Sans"/>
                <a:ea typeface="Gill Sans"/>
                <a:cs typeface="Gill Sans"/>
                <a:sym typeface="Gill Sans"/>
              </a:defRPr>
            </a:lvl1pPr>
            <a:lvl2pPr marL="1333500" indent="-571500">
              <a:spcBef>
                <a:spcPts val="4800"/>
              </a:spcBef>
              <a:buSzPct val="171000"/>
              <a:defRPr sz="4200">
                <a:solidFill>
                  <a:srgbClr val="FFFFFF"/>
                </a:solidFill>
                <a:latin typeface="Gill Sans"/>
                <a:ea typeface="Gill Sans"/>
                <a:cs typeface="Gill Sans"/>
                <a:sym typeface="Gill Sans"/>
              </a:defRPr>
            </a:lvl2pPr>
            <a:lvl3pPr marL="1778000" indent="-571500">
              <a:spcBef>
                <a:spcPts val="4800"/>
              </a:spcBef>
              <a:buSzPct val="171000"/>
              <a:defRPr sz="4200">
                <a:solidFill>
                  <a:srgbClr val="FFFFFF"/>
                </a:solidFill>
                <a:latin typeface="Gill Sans"/>
                <a:ea typeface="Gill Sans"/>
                <a:cs typeface="Gill Sans"/>
                <a:sym typeface="Gill Sans"/>
              </a:defRPr>
            </a:lvl3pPr>
            <a:lvl4pPr marL="2222500" indent="-571500">
              <a:spcBef>
                <a:spcPts val="4800"/>
              </a:spcBef>
              <a:buSzPct val="171000"/>
              <a:defRPr sz="4200">
                <a:solidFill>
                  <a:srgbClr val="FFFFFF"/>
                </a:solidFill>
                <a:latin typeface="Gill Sans"/>
                <a:ea typeface="Gill Sans"/>
                <a:cs typeface="Gill Sans"/>
                <a:sym typeface="Gill Sans"/>
              </a:defRPr>
            </a:lvl4pPr>
            <a:lvl5pPr marL="2667000" indent="-571500">
              <a:spcBef>
                <a:spcPts val="4800"/>
              </a:spcBef>
              <a:buSzPct val="171000"/>
              <a:defRPr sz="4200">
                <a:solidFill>
                  <a:srgbClr val="FFFFFF"/>
                </a:solidFill>
                <a:latin typeface="Gill Sans"/>
                <a:ea typeface="Gill Sans"/>
                <a:cs typeface="Gill Sans"/>
                <a:sym typeface="Gill Sans"/>
              </a:defRPr>
            </a:lvl5pPr>
          </a:lstStyle>
          <a:p>
            <a:pPr/>
            <a:r>
              <a:t>Body Level One</a:t>
            </a:r>
          </a:p>
          <a:p>
            <a:pPr lvl="1"/>
            <a:r>
              <a:t>Body Level Two</a:t>
            </a:r>
          </a:p>
          <a:p>
            <a:pPr lvl="2"/>
            <a:r>
              <a:t>Body Level Three</a:t>
            </a:r>
          </a:p>
          <a:p>
            <a:pPr lvl="3"/>
            <a:r>
              <a:t>Body Level Four</a:t>
            </a:r>
          </a:p>
          <a:p>
            <a:pPr lvl="4"/>
            <a:r>
              <a:t>Body Level Five</a:t>
            </a:r>
          </a:p>
        </p:txBody>
      </p:sp>
      <p:sp>
        <p:nvSpPr>
          <p:cNvPr id="176" name="Slide Number"/>
          <p:cNvSpPr txBox="1"/>
          <p:nvPr>
            <p:ph type="sldNum" sz="quarter" idx="2"/>
          </p:nvPr>
        </p:nvSpPr>
        <p:spPr>
          <a:xfrm>
            <a:off x="6324600" y="9258300"/>
            <a:ext cx="342900" cy="368300"/>
          </a:xfrm>
          <a:prstGeom prst="rect">
            <a:avLst/>
          </a:prstGeom>
        </p:spPr>
        <p:txBody>
          <a:bodyPr anchor="t">
            <a:normAutofit fontScale="100000" lnSpcReduction="0"/>
          </a:bodyPr>
          <a:lstStyle>
            <a:lvl1pPr>
              <a:defRPr>
                <a:solidFill>
                  <a:srgbClr val="FFFFFF"/>
                </a:solidFill>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83" name="Rectangle"/>
          <p:cNvSpPr/>
          <p:nvPr/>
        </p:nvSpPr>
        <p:spPr>
          <a:xfrm>
            <a:off x="283843" y="279400"/>
            <a:ext cx="12446001" cy="9220200"/>
          </a:xfrm>
          <a:prstGeom prst="rect">
            <a:avLst/>
          </a:prstGeom>
          <a:ln w="25400">
            <a:solidFill>
              <a:srgbClr val="A2A1A6"/>
            </a:solidFill>
            <a:miter lim="400000"/>
          </a:ln>
        </p:spPr>
        <p:txBody>
          <a:bodyPr lIns="50800" tIns="50800" rIns="50800" bIns="50800" anchor="ctr"/>
          <a:lstStyle/>
          <a:p>
            <a:pPr>
              <a:defRPr sz="4000">
                <a:solidFill>
                  <a:srgbClr val="FFFFFF"/>
                </a:solidFill>
                <a:effectLst>
                  <a:outerShdw sx="100000" sy="100000" kx="0" ky="0" algn="b" rotWithShape="0" blurRad="38100" dist="12700" dir="5400000">
                    <a:srgbClr val="000000">
                      <a:alpha val="50000"/>
                    </a:srgbClr>
                  </a:outerShdw>
                </a:effectLst>
                <a:latin typeface="Gill Sans"/>
                <a:ea typeface="Gill Sans"/>
                <a:cs typeface="Gill Sans"/>
                <a:sym typeface="Gill Sans"/>
              </a:defRPr>
            </a:pPr>
          </a:p>
        </p:txBody>
      </p:sp>
      <p:sp>
        <p:nvSpPr>
          <p:cNvPr id="184" name="Slide Number"/>
          <p:cNvSpPr txBox="1"/>
          <p:nvPr>
            <p:ph type="sldNum" sz="quarter" idx="2"/>
          </p:nvPr>
        </p:nvSpPr>
        <p:spPr>
          <a:xfrm>
            <a:off x="6352743" y="9474200"/>
            <a:ext cx="312014" cy="299822"/>
          </a:xfrm>
          <a:prstGeom prst="rect">
            <a:avLst/>
          </a:prstGeom>
        </p:spPr>
        <p:txBody>
          <a:bodyPr anchor="t">
            <a:normAutofit fontScale="100000" lnSpcReduction="0"/>
          </a:bodyPr>
          <a:lstStyle>
            <a:lvl1pPr>
              <a:defRPr sz="1400">
                <a:solidFill>
                  <a:srgbClr val="5C89A5"/>
                </a:solidFill>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91" name="141703583_2880x1921.jpeg"/>
          <p:cNvSpPr/>
          <p:nvPr>
            <p:ph type="pic" idx="21"/>
          </p:nvPr>
        </p:nvSpPr>
        <p:spPr>
          <a:xfrm>
            <a:off x="-812801" y="-1"/>
            <a:ext cx="14622785" cy="9753601"/>
          </a:xfrm>
          <a:prstGeom prst="rect">
            <a:avLst/>
          </a:prstGeom>
        </p:spPr>
        <p:txBody>
          <a:bodyPr lIns="91439" tIns="45719" rIns="91439" bIns="45719" anchor="t">
            <a:noAutofit/>
          </a:bodyPr>
          <a:lstStyle/>
          <a:p>
            <a:pPr/>
          </a:p>
        </p:txBody>
      </p:sp>
      <p:sp>
        <p:nvSpPr>
          <p:cNvPr id="192" name="Slide Number"/>
          <p:cNvSpPr txBox="1"/>
          <p:nvPr>
            <p:ph type="sldNum" sz="quarter" idx="2"/>
          </p:nvPr>
        </p:nvSpPr>
        <p:spPr>
          <a:xfrm>
            <a:off x="6340043" y="9292539"/>
            <a:ext cx="312014" cy="299822"/>
          </a:xfrm>
          <a:prstGeom prst="rect">
            <a:avLst/>
          </a:prstGeom>
        </p:spPr>
        <p:txBody>
          <a:bodyPr anchor="ctr"/>
          <a:lstStyle>
            <a:lvl1pPr>
              <a:defRPr sz="1400">
                <a:solidFill>
                  <a:srgbClr val="EBEBEB"/>
                </a:solidFill>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FFFFFF"/>
        </a:solidFill>
      </p:bgPr>
    </p:bg>
    <p:spTree>
      <p:nvGrpSpPr>
        <p:cNvPr id="1" name=""/>
        <p:cNvGrpSpPr/>
        <p:nvPr/>
      </p:nvGrpSpPr>
      <p:grpSpPr>
        <a:xfrm>
          <a:off x="0" y="0"/>
          <a:ext cx="0" cy="0"/>
          <a:chOff x="0" y="0"/>
          <a:chExt cx="0" cy="0"/>
        </a:xfrm>
      </p:grpSpPr>
      <p:sp>
        <p:nvSpPr>
          <p:cNvPr id="199" name="Title Text"/>
          <p:cNvSpPr txBox="1"/>
          <p:nvPr>
            <p:ph type="title"/>
          </p:nvPr>
        </p:nvSpPr>
        <p:spPr>
          <a:xfrm>
            <a:off x="650239" y="390595"/>
            <a:ext cx="11704322" cy="1625601"/>
          </a:xfrm>
          <a:prstGeom prst="rect">
            <a:avLst/>
          </a:prstGeom>
        </p:spPr>
        <p:txBody>
          <a:bodyPr lIns="65023" tIns="65023" rIns="65023" bIns="65023"/>
          <a:lstStyle>
            <a:lvl1pPr defTabSz="1300480">
              <a:defRPr cap="none" sz="5800">
                <a:solidFill>
                  <a:srgbClr val="000000"/>
                </a:solidFill>
                <a:latin typeface="Arial"/>
                <a:ea typeface="Arial"/>
                <a:cs typeface="Arial"/>
                <a:sym typeface="Arial"/>
              </a:defRPr>
            </a:lvl1pPr>
          </a:lstStyle>
          <a:p>
            <a:pPr/>
            <a:r>
              <a:t>Title Text</a:t>
            </a:r>
          </a:p>
        </p:txBody>
      </p:sp>
      <p:sp>
        <p:nvSpPr>
          <p:cNvPr id="200" name="Slide Number"/>
          <p:cNvSpPr txBox="1"/>
          <p:nvPr>
            <p:ph type="sldNum" sz="quarter" idx="2"/>
          </p:nvPr>
        </p:nvSpPr>
        <p:spPr>
          <a:xfrm>
            <a:off x="11985791" y="8882098"/>
            <a:ext cx="368769" cy="352001"/>
          </a:xfrm>
          <a:prstGeom prst="rect">
            <a:avLst/>
          </a:prstGeom>
        </p:spPr>
        <p:txBody>
          <a:bodyPr lIns="65023" tIns="65023" rIns="65023" bIns="65023" anchor="t"/>
          <a:lstStyle>
            <a:lvl1pPr algn="r" defTabSz="1300480">
              <a:defRPr sz="1600">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FFFFFF"/>
        </a:solidFill>
      </p:bgPr>
    </p:bg>
    <p:spTree>
      <p:nvGrpSpPr>
        <p:cNvPr id="1" name=""/>
        <p:cNvGrpSpPr/>
        <p:nvPr/>
      </p:nvGrpSpPr>
      <p:grpSpPr>
        <a:xfrm>
          <a:off x="0" y="0"/>
          <a:ext cx="0" cy="0"/>
          <a:chOff x="0" y="0"/>
          <a:chExt cx="0" cy="0"/>
        </a:xfrm>
      </p:grpSpPr>
      <p:sp>
        <p:nvSpPr>
          <p:cNvPr id="207" name="Slide Number"/>
          <p:cNvSpPr txBox="1"/>
          <p:nvPr>
            <p:ph type="sldNum" sz="quarter" idx="2"/>
          </p:nvPr>
        </p:nvSpPr>
        <p:spPr>
          <a:xfrm>
            <a:off x="12005833" y="9130186"/>
            <a:ext cx="348727" cy="339202"/>
          </a:xfrm>
          <a:prstGeom prst="rect">
            <a:avLst/>
          </a:prstGeom>
        </p:spPr>
        <p:txBody>
          <a:bodyPr lIns="65023" tIns="65023" rIns="65023" bIns="65023" anchor="ctr"/>
          <a:lstStyle>
            <a:lvl1pPr algn="r" defTabSz="1300480">
              <a:defRPr sz="16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bg>
      <p:bgPr>
        <a:solidFill>
          <a:srgbClr val="FFFFFF"/>
        </a:solidFill>
      </p:bgPr>
    </p:bg>
    <p:spTree>
      <p:nvGrpSpPr>
        <p:cNvPr id="1" name=""/>
        <p:cNvGrpSpPr/>
        <p:nvPr/>
      </p:nvGrpSpPr>
      <p:grpSpPr>
        <a:xfrm>
          <a:off x="0" y="0"/>
          <a:ext cx="0" cy="0"/>
          <a:chOff x="0" y="0"/>
          <a:chExt cx="0" cy="0"/>
        </a:xfrm>
      </p:grpSpPr>
      <p:sp>
        <p:nvSpPr>
          <p:cNvPr id="214" name="Image"/>
          <p:cNvSpPr/>
          <p:nvPr>
            <p:ph type="pic" idx="21"/>
          </p:nvPr>
        </p:nvSpPr>
        <p:spPr>
          <a:xfrm>
            <a:off x="-949854" y="-1"/>
            <a:ext cx="14904507" cy="9944101"/>
          </a:xfrm>
          <a:prstGeom prst="rect">
            <a:avLst/>
          </a:prstGeom>
        </p:spPr>
        <p:txBody>
          <a:bodyPr lIns="91439" tIns="45719" rIns="91439" bIns="45719" anchor="t">
            <a:noAutofit/>
          </a:bodyPr>
          <a:lstStyle/>
          <a:p>
            <a:pPr/>
          </a:p>
        </p:txBody>
      </p:sp>
      <p:sp>
        <p:nvSpPr>
          <p:cNvPr id="215" name="Slide Number"/>
          <p:cNvSpPr txBox="1"/>
          <p:nvPr>
            <p:ph type="sldNum" sz="quarter" idx="2"/>
          </p:nvPr>
        </p:nvSpPr>
        <p:spPr>
          <a:xfrm>
            <a:off x="6343006" y="9296400"/>
            <a:ext cx="312015" cy="312343"/>
          </a:xfrm>
          <a:prstGeom prst="rect">
            <a:avLst/>
          </a:prstGeom>
        </p:spPr>
        <p:txBody>
          <a:bodyPr anchor="t"/>
          <a:lstStyle>
            <a:lvl1pPr>
              <a:defRPr sz="1400">
                <a:solidFill>
                  <a:srgbClr val="000000"/>
                </a:solidFill>
                <a:latin typeface="Helvetica Neue Light"/>
                <a:ea typeface="Helvetica Neue Light"/>
                <a:cs typeface="Helvetica Neue Light"/>
                <a:sym typeface="Helvetica Neue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gradFill flip="none" rotWithShape="1">
          <a:gsLst>
            <a:gs pos="0">
              <a:srgbClr val="525462"/>
            </a:gs>
            <a:gs pos="100000">
              <a:srgbClr val="5A5C6C"/>
            </a:gs>
          </a:gsLst>
          <a:lin ang="16200000" scaled="0"/>
        </a:gradFill>
      </p:bgPr>
    </p:bg>
    <p:spTree>
      <p:nvGrpSpPr>
        <p:cNvPr id="1" name=""/>
        <p:cNvGrpSpPr/>
        <p:nvPr/>
      </p:nvGrpSpPr>
      <p:grpSpPr>
        <a:xfrm>
          <a:off x="0" y="0"/>
          <a:ext cx="0" cy="0"/>
          <a:chOff x="0" y="0"/>
          <a:chExt cx="0" cy="0"/>
        </a:xfrm>
      </p:grpSpPr>
      <p:grpSp>
        <p:nvGrpSpPr>
          <p:cNvPr id="372" name="Group"/>
          <p:cNvGrpSpPr/>
          <p:nvPr/>
        </p:nvGrpSpPr>
        <p:grpSpPr>
          <a:xfrm>
            <a:off x="5272" y="2022968"/>
            <a:ext cx="13004045" cy="7730632"/>
            <a:chOff x="0" y="0"/>
            <a:chExt cx="13004043" cy="7730631"/>
          </a:xfrm>
        </p:grpSpPr>
        <p:grpSp>
          <p:nvGrpSpPr>
            <p:cNvPr id="235" name="Group"/>
            <p:cNvGrpSpPr/>
            <p:nvPr/>
          </p:nvGrpSpPr>
          <p:grpSpPr>
            <a:xfrm>
              <a:off x="39882" y="-1"/>
              <a:ext cx="12964162" cy="7730633"/>
              <a:chOff x="0" y="0"/>
              <a:chExt cx="12964160" cy="7730631"/>
            </a:xfrm>
          </p:grpSpPr>
          <p:sp>
            <p:nvSpPr>
              <p:cNvPr id="222" name="Line"/>
              <p:cNvSpPr/>
              <p:nvPr/>
            </p:nvSpPr>
            <p:spPr>
              <a:xfrm>
                <a:off x="3113475" y="496711"/>
                <a:ext cx="6355646" cy="476391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290" y="870"/>
                    </a:moveTo>
                    <a:lnTo>
                      <a:pt x="4819" y="4484"/>
                    </a:lnTo>
                    <a:lnTo>
                      <a:pt x="506" y="4822"/>
                    </a:lnTo>
                    <a:lnTo>
                      <a:pt x="0" y="6419"/>
                    </a:lnTo>
                    <a:lnTo>
                      <a:pt x="2854" y="10503"/>
                    </a:lnTo>
                    <a:lnTo>
                      <a:pt x="4688" y="9234"/>
                    </a:lnTo>
                    <a:lnTo>
                      <a:pt x="7612" y="11107"/>
                    </a:lnTo>
                    <a:lnTo>
                      <a:pt x="8563" y="13707"/>
                    </a:lnTo>
                    <a:lnTo>
                      <a:pt x="8310" y="14844"/>
                    </a:lnTo>
                    <a:lnTo>
                      <a:pt x="8625" y="16983"/>
                    </a:lnTo>
                    <a:lnTo>
                      <a:pt x="8816" y="20464"/>
                    </a:lnTo>
                    <a:lnTo>
                      <a:pt x="11226" y="21600"/>
                    </a:lnTo>
                    <a:lnTo>
                      <a:pt x="12937" y="20730"/>
                    </a:lnTo>
                    <a:lnTo>
                      <a:pt x="12300" y="18191"/>
                    </a:lnTo>
                    <a:lnTo>
                      <a:pt x="15277" y="15918"/>
                    </a:lnTo>
                    <a:lnTo>
                      <a:pt x="17503" y="15785"/>
                    </a:lnTo>
                    <a:lnTo>
                      <a:pt x="18769" y="13912"/>
                    </a:lnTo>
                    <a:lnTo>
                      <a:pt x="18116" y="10247"/>
                    </a:lnTo>
                    <a:lnTo>
                      <a:pt x="19996" y="9142"/>
                    </a:lnTo>
                    <a:lnTo>
                      <a:pt x="21600" y="4648"/>
                    </a:lnTo>
                    <a:lnTo>
                      <a:pt x="19321" y="0"/>
                    </a:lnTo>
                  </a:path>
                </a:pathLst>
              </a:custGeom>
              <a:noFill/>
              <a:ln w="12700" cap="flat">
                <a:solidFill>
                  <a:srgbClr val="5B5D6B"/>
                </a:solidFill>
                <a:prstDash val="solid"/>
                <a:round/>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23" name="Line"/>
              <p:cNvSpPr/>
              <p:nvPr/>
            </p:nvSpPr>
            <p:spPr>
              <a:xfrm>
                <a:off x="1472071" y="496711"/>
                <a:ext cx="8954348" cy="534190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750" y="593"/>
                    </a:moveTo>
                    <a:lnTo>
                      <a:pt x="6252" y="2392"/>
                    </a:lnTo>
                    <a:lnTo>
                      <a:pt x="5087" y="1972"/>
                    </a:lnTo>
                    <a:lnTo>
                      <a:pt x="2881" y="2867"/>
                    </a:lnTo>
                    <a:lnTo>
                      <a:pt x="948" y="2985"/>
                    </a:lnTo>
                    <a:lnTo>
                      <a:pt x="0" y="5733"/>
                    </a:lnTo>
                    <a:lnTo>
                      <a:pt x="496" y="6628"/>
                    </a:lnTo>
                    <a:lnTo>
                      <a:pt x="1258" y="5971"/>
                    </a:lnTo>
                    <a:lnTo>
                      <a:pt x="2342" y="6272"/>
                    </a:lnTo>
                    <a:lnTo>
                      <a:pt x="2745" y="7760"/>
                    </a:lnTo>
                    <a:lnTo>
                      <a:pt x="1890" y="9312"/>
                    </a:lnTo>
                    <a:lnTo>
                      <a:pt x="2881" y="10444"/>
                    </a:lnTo>
                    <a:lnTo>
                      <a:pt x="3959" y="10088"/>
                    </a:lnTo>
                    <a:lnTo>
                      <a:pt x="4907" y="11101"/>
                    </a:lnTo>
                    <a:lnTo>
                      <a:pt x="6841" y="11220"/>
                    </a:lnTo>
                    <a:lnTo>
                      <a:pt x="8774" y="13009"/>
                    </a:lnTo>
                    <a:lnTo>
                      <a:pt x="9226" y="15273"/>
                    </a:lnTo>
                    <a:lnTo>
                      <a:pt x="8818" y="19336"/>
                    </a:lnTo>
                    <a:lnTo>
                      <a:pt x="9226" y="20705"/>
                    </a:lnTo>
                    <a:lnTo>
                      <a:pt x="11611" y="20468"/>
                    </a:lnTo>
                    <a:lnTo>
                      <a:pt x="12467" y="21600"/>
                    </a:lnTo>
                    <a:lnTo>
                      <a:pt x="14128" y="18679"/>
                    </a:lnTo>
                    <a:lnTo>
                      <a:pt x="13817" y="16588"/>
                    </a:lnTo>
                    <a:lnTo>
                      <a:pt x="15348" y="15273"/>
                    </a:lnTo>
                    <a:lnTo>
                      <a:pt x="16426" y="15693"/>
                    </a:lnTo>
                    <a:lnTo>
                      <a:pt x="17864" y="14744"/>
                    </a:lnTo>
                    <a:lnTo>
                      <a:pt x="18545" y="10718"/>
                    </a:lnTo>
                    <a:lnTo>
                      <a:pt x="19841" y="8417"/>
                    </a:lnTo>
                    <a:lnTo>
                      <a:pt x="21600" y="8180"/>
                    </a:lnTo>
                    <a:lnTo>
                      <a:pt x="21284" y="6692"/>
                    </a:lnTo>
                    <a:lnTo>
                      <a:pt x="19982" y="5140"/>
                    </a:lnTo>
                    <a:lnTo>
                      <a:pt x="20789" y="1917"/>
                    </a:lnTo>
                    <a:lnTo>
                      <a:pt x="19552" y="0"/>
                    </a:lnTo>
                  </a:path>
                </a:pathLst>
              </a:custGeom>
              <a:noFill/>
              <a:ln w="12700" cap="flat">
                <a:solidFill>
                  <a:srgbClr val="5B5D6B"/>
                </a:solidFill>
                <a:prstDash val="solid"/>
                <a:round/>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24" name="Line"/>
              <p:cNvSpPr/>
              <p:nvPr/>
            </p:nvSpPr>
            <p:spPr>
              <a:xfrm>
                <a:off x="0" y="390595"/>
                <a:ext cx="12941583" cy="701491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05" y="0"/>
                    </a:moveTo>
                    <a:lnTo>
                      <a:pt x="501" y="2280"/>
                    </a:lnTo>
                    <a:lnTo>
                      <a:pt x="0" y="4630"/>
                    </a:lnTo>
                    <a:lnTo>
                      <a:pt x="313" y="8488"/>
                    </a:lnTo>
                    <a:lnTo>
                      <a:pt x="1556" y="10532"/>
                    </a:lnTo>
                    <a:lnTo>
                      <a:pt x="3320" y="11818"/>
                    </a:lnTo>
                    <a:lnTo>
                      <a:pt x="5426" y="11478"/>
                    </a:lnTo>
                    <a:lnTo>
                      <a:pt x="6613" y="13487"/>
                    </a:lnTo>
                    <a:lnTo>
                      <a:pt x="6229" y="14780"/>
                    </a:lnTo>
                    <a:lnTo>
                      <a:pt x="4281" y="14891"/>
                    </a:lnTo>
                    <a:lnTo>
                      <a:pt x="3433" y="14050"/>
                    </a:lnTo>
                    <a:lnTo>
                      <a:pt x="2785" y="14891"/>
                    </a:lnTo>
                    <a:lnTo>
                      <a:pt x="3595" y="17547"/>
                    </a:lnTo>
                    <a:lnTo>
                      <a:pt x="3667" y="20196"/>
                    </a:lnTo>
                    <a:lnTo>
                      <a:pt x="5694" y="21600"/>
                    </a:lnTo>
                    <a:lnTo>
                      <a:pt x="6195" y="20314"/>
                    </a:lnTo>
                    <a:lnTo>
                      <a:pt x="7827" y="19445"/>
                    </a:lnTo>
                    <a:lnTo>
                      <a:pt x="9835" y="20592"/>
                    </a:lnTo>
                    <a:lnTo>
                      <a:pt x="12142" y="19549"/>
                    </a:lnTo>
                    <a:lnTo>
                      <a:pt x="12974" y="20314"/>
                    </a:lnTo>
                    <a:lnTo>
                      <a:pt x="14549" y="18409"/>
                    </a:lnTo>
                    <a:lnTo>
                      <a:pt x="15544" y="16066"/>
                    </a:lnTo>
                    <a:lnTo>
                      <a:pt x="16464" y="16115"/>
                    </a:lnTo>
                    <a:lnTo>
                      <a:pt x="17161" y="16998"/>
                    </a:lnTo>
                    <a:lnTo>
                      <a:pt x="18898" y="14891"/>
                    </a:lnTo>
                    <a:lnTo>
                      <a:pt x="20364" y="15190"/>
                    </a:lnTo>
                    <a:lnTo>
                      <a:pt x="21600" y="14384"/>
                    </a:lnTo>
                  </a:path>
                </a:pathLst>
              </a:custGeom>
              <a:noFill/>
              <a:ln w="12700" cap="flat">
                <a:solidFill>
                  <a:srgbClr val="5B5D6B"/>
                </a:solidFill>
                <a:prstDash val="solid"/>
                <a:round/>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25" name="Line"/>
              <p:cNvSpPr/>
              <p:nvPr/>
            </p:nvSpPr>
            <p:spPr>
              <a:xfrm>
                <a:off x="501226" y="562186"/>
                <a:ext cx="12444873" cy="62314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40" y="0"/>
                    </a:moveTo>
                    <a:lnTo>
                      <a:pt x="0" y="2630"/>
                    </a:lnTo>
                    <a:lnTo>
                      <a:pt x="321" y="6425"/>
                    </a:lnTo>
                    <a:lnTo>
                      <a:pt x="952" y="6832"/>
                    </a:lnTo>
                    <a:lnTo>
                      <a:pt x="1854" y="8507"/>
                    </a:lnTo>
                    <a:lnTo>
                      <a:pt x="2183" y="11277"/>
                    </a:lnTo>
                    <a:lnTo>
                      <a:pt x="3288" y="11731"/>
                    </a:lnTo>
                    <a:lnTo>
                      <a:pt x="4930" y="10557"/>
                    </a:lnTo>
                    <a:lnTo>
                      <a:pt x="5122" y="11684"/>
                    </a:lnTo>
                    <a:lnTo>
                      <a:pt x="6352" y="11841"/>
                    </a:lnTo>
                    <a:lnTo>
                      <a:pt x="7297" y="14596"/>
                    </a:lnTo>
                    <a:lnTo>
                      <a:pt x="6536" y="16951"/>
                    </a:lnTo>
                    <a:lnTo>
                      <a:pt x="5126" y="17350"/>
                    </a:lnTo>
                    <a:lnTo>
                      <a:pt x="3887" y="16998"/>
                    </a:lnTo>
                    <a:lnTo>
                      <a:pt x="3539" y="17562"/>
                    </a:lnTo>
                    <a:lnTo>
                      <a:pt x="3950" y="18900"/>
                    </a:lnTo>
                    <a:lnTo>
                      <a:pt x="3887" y="19863"/>
                    </a:lnTo>
                    <a:lnTo>
                      <a:pt x="4456" y="21600"/>
                    </a:lnTo>
                    <a:lnTo>
                      <a:pt x="6509" y="20528"/>
                    </a:lnTo>
                    <a:lnTo>
                      <a:pt x="6760" y="19503"/>
                    </a:lnTo>
                    <a:lnTo>
                      <a:pt x="7426" y="19964"/>
                    </a:lnTo>
                    <a:lnTo>
                      <a:pt x="9162" y="19158"/>
                    </a:lnTo>
                    <a:lnTo>
                      <a:pt x="9573" y="21240"/>
                    </a:lnTo>
                    <a:lnTo>
                      <a:pt x="11247" y="19886"/>
                    </a:lnTo>
                    <a:lnTo>
                      <a:pt x="12791" y="20277"/>
                    </a:lnTo>
                    <a:lnTo>
                      <a:pt x="13802" y="18994"/>
                    </a:lnTo>
                    <a:lnTo>
                      <a:pt x="14084" y="16286"/>
                    </a:lnTo>
                    <a:lnTo>
                      <a:pt x="15726" y="16333"/>
                    </a:lnTo>
                    <a:lnTo>
                      <a:pt x="15949" y="15057"/>
                    </a:lnTo>
                    <a:lnTo>
                      <a:pt x="16611" y="15112"/>
                    </a:lnTo>
                    <a:lnTo>
                      <a:pt x="17497" y="16388"/>
                    </a:lnTo>
                    <a:lnTo>
                      <a:pt x="18951" y="14197"/>
                    </a:lnTo>
                    <a:lnTo>
                      <a:pt x="20475" y="13970"/>
                    </a:lnTo>
                    <a:lnTo>
                      <a:pt x="21032" y="12295"/>
                    </a:lnTo>
                    <a:lnTo>
                      <a:pt x="21600" y="12404"/>
                    </a:lnTo>
                  </a:path>
                </a:pathLst>
              </a:custGeom>
              <a:noFill/>
              <a:ln w="12700" cap="flat">
                <a:solidFill>
                  <a:srgbClr val="5B5D6B"/>
                </a:solidFill>
                <a:prstDash val="solid"/>
                <a:round/>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26" name="Line"/>
              <p:cNvSpPr/>
              <p:nvPr/>
            </p:nvSpPr>
            <p:spPr>
              <a:xfrm>
                <a:off x="10882489" y="198684"/>
                <a:ext cx="1783645" cy="268449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801" y="0"/>
                    </a:moveTo>
                    <a:lnTo>
                      <a:pt x="5742" y="4233"/>
                    </a:lnTo>
                    <a:lnTo>
                      <a:pt x="4347" y="11681"/>
                    </a:lnTo>
                    <a:lnTo>
                      <a:pt x="12413" y="14006"/>
                    </a:lnTo>
                    <a:lnTo>
                      <a:pt x="16542" y="19002"/>
                    </a:lnTo>
                    <a:lnTo>
                      <a:pt x="21600" y="21600"/>
                    </a:lnTo>
                    <a:lnTo>
                      <a:pt x="14765" y="20183"/>
                    </a:lnTo>
                    <a:lnTo>
                      <a:pt x="9925" y="16041"/>
                    </a:lnTo>
                    <a:lnTo>
                      <a:pt x="3801" y="15478"/>
                    </a:lnTo>
                    <a:lnTo>
                      <a:pt x="0" y="9065"/>
                    </a:lnTo>
                    <a:lnTo>
                      <a:pt x="1312" y="3797"/>
                    </a:lnTo>
                  </a:path>
                </a:pathLst>
              </a:custGeom>
              <a:noFill/>
              <a:ln w="12700" cap="flat">
                <a:solidFill>
                  <a:srgbClr val="5B5D6B"/>
                </a:solidFill>
                <a:prstDash val="solid"/>
                <a:round/>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27" name="Line"/>
              <p:cNvSpPr/>
              <p:nvPr/>
            </p:nvSpPr>
            <p:spPr>
              <a:xfrm>
                <a:off x="11634329" y="0"/>
                <a:ext cx="1307254" cy="252193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4775" y="6343"/>
                    </a:lnTo>
                    <a:lnTo>
                      <a:pt x="336" y="12743"/>
                    </a:lnTo>
                    <a:lnTo>
                      <a:pt x="1492" y="14755"/>
                    </a:lnTo>
                    <a:lnTo>
                      <a:pt x="8730" y="14290"/>
                    </a:lnTo>
                    <a:lnTo>
                      <a:pt x="12833" y="20401"/>
                    </a:lnTo>
                    <a:lnTo>
                      <a:pt x="21600" y="21600"/>
                    </a:lnTo>
                  </a:path>
                </a:pathLst>
              </a:custGeom>
              <a:noFill/>
              <a:ln w="12700" cap="flat">
                <a:solidFill>
                  <a:srgbClr val="5B5D6B"/>
                </a:solidFill>
                <a:prstDash val="solid"/>
                <a:round/>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28" name="Line"/>
              <p:cNvSpPr/>
              <p:nvPr/>
            </p:nvSpPr>
            <p:spPr>
              <a:xfrm>
                <a:off x="7385191" y="162560"/>
                <a:ext cx="5578970" cy="540963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773" y="0"/>
                    </a:moveTo>
                    <a:lnTo>
                      <a:pt x="10306" y="2028"/>
                    </a:lnTo>
                    <a:lnTo>
                      <a:pt x="12177" y="3056"/>
                    </a:lnTo>
                    <a:lnTo>
                      <a:pt x="12273" y="4940"/>
                    </a:lnTo>
                    <a:lnTo>
                      <a:pt x="11731" y="6599"/>
                    </a:lnTo>
                    <a:lnTo>
                      <a:pt x="12535" y="8339"/>
                    </a:lnTo>
                    <a:lnTo>
                      <a:pt x="12719" y="9998"/>
                    </a:lnTo>
                    <a:lnTo>
                      <a:pt x="11460" y="10295"/>
                    </a:lnTo>
                    <a:lnTo>
                      <a:pt x="8095" y="12477"/>
                    </a:lnTo>
                    <a:lnTo>
                      <a:pt x="8523" y="13126"/>
                    </a:lnTo>
                    <a:lnTo>
                      <a:pt x="8357" y="14640"/>
                    </a:lnTo>
                    <a:lnTo>
                      <a:pt x="6836" y="16380"/>
                    </a:lnTo>
                    <a:lnTo>
                      <a:pt x="4712" y="17832"/>
                    </a:lnTo>
                    <a:lnTo>
                      <a:pt x="1329" y="18264"/>
                    </a:lnTo>
                    <a:lnTo>
                      <a:pt x="166" y="20293"/>
                    </a:lnTo>
                    <a:lnTo>
                      <a:pt x="0" y="21600"/>
                    </a:lnTo>
                    <a:lnTo>
                      <a:pt x="1862" y="19644"/>
                    </a:lnTo>
                    <a:lnTo>
                      <a:pt x="5498" y="18841"/>
                    </a:lnTo>
                    <a:lnTo>
                      <a:pt x="7815" y="17183"/>
                    </a:lnTo>
                    <a:lnTo>
                      <a:pt x="10752" y="17904"/>
                    </a:lnTo>
                    <a:lnTo>
                      <a:pt x="14581" y="17183"/>
                    </a:lnTo>
                    <a:lnTo>
                      <a:pt x="17334" y="15731"/>
                    </a:lnTo>
                    <a:lnTo>
                      <a:pt x="17605" y="14424"/>
                    </a:lnTo>
                    <a:lnTo>
                      <a:pt x="19555" y="13486"/>
                    </a:lnTo>
                    <a:lnTo>
                      <a:pt x="20621" y="13991"/>
                    </a:lnTo>
                    <a:lnTo>
                      <a:pt x="21600" y="13333"/>
                    </a:lnTo>
                  </a:path>
                </a:pathLst>
              </a:custGeom>
              <a:noFill/>
              <a:ln w="12700" cap="flat">
                <a:solidFill>
                  <a:srgbClr val="5B5D6B"/>
                </a:solidFill>
                <a:prstDash val="solid"/>
                <a:round/>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29" name="Shape"/>
              <p:cNvSpPr/>
              <p:nvPr/>
            </p:nvSpPr>
            <p:spPr>
              <a:xfrm>
                <a:off x="5296746" y="386080"/>
                <a:ext cx="3158633" cy="304574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573" y="2482"/>
                    </a:moveTo>
                    <a:lnTo>
                      <a:pt x="6500" y="2482"/>
                    </a:lnTo>
                    <a:lnTo>
                      <a:pt x="3165" y="8118"/>
                    </a:lnTo>
                    <a:lnTo>
                      <a:pt x="0" y="10776"/>
                    </a:lnTo>
                    <a:lnTo>
                      <a:pt x="7519" y="12537"/>
                    </a:lnTo>
                    <a:lnTo>
                      <a:pt x="6562" y="16156"/>
                    </a:lnTo>
                    <a:lnTo>
                      <a:pt x="9526" y="17389"/>
                    </a:lnTo>
                    <a:lnTo>
                      <a:pt x="7689" y="21600"/>
                    </a:lnTo>
                    <a:lnTo>
                      <a:pt x="14837" y="16572"/>
                    </a:lnTo>
                    <a:lnTo>
                      <a:pt x="14297" y="12425"/>
                    </a:lnTo>
                    <a:lnTo>
                      <a:pt x="18234" y="11993"/>
                    </a:lnTo>
                    <a:lnTo>
                      <a:pt x="21600" y="9623"/>
                    </a:lnTo>
                    <a:lnTo>
                      <a:pt x="20303" y="6661"/>
                    </a:lnTo>
                    <a:lnTo>
                      <a:pt x="20705" y="3138"/>
                    </a:lnTo>
                    <a:lnTo>
                      <a:pt x="18080" y="2626"/>
                    </a:lnTo>
                    <a:lnTo>
                      <a:pt x="14328" y="0"/>
                    </a:lnTo>
                    <a:lnTo>
                      <a:pt x="9573" y="2482"/>
                    </a:lnTo>
                    <a:close/>
                  </a:path>
                </a:pathLst>
              </a:custGeom>
              <a:noFill/>
              <a:ln w="12700" cap="flat">
                <a:solidFill>
                  <a:srgbClr val="5B5D6B"/>
                </a:solidFill>
                <a:prstDash val="solid"/>
                <a:round/>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30" name="Line"/>
              <p:cNvSpPr/>
              <p:nvPr/>
            </p:nvSpPr>
            <p:spPr>
              <a:xfrm>
                <a:off x="9606844" y="2562577"/>
                <a:ext cx="2835770" cy="18288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365" y="4880"/>
                    </a:moveTo>
                    <a:lnTo>
                      <a:pt x="13070" y="880"/>
                    </a:lnTo>
                    <a:lnTo>
                      <a:pt x="15203" y="0"/>
                    </a:lnTo>
                    <a:lnTo>
                      <a:pt x="16905" y="2080"/>
                    </a:lnTo>
                    <a:lnTo>
                      <a:pt x="18608" y="6613"/>
                    </a:lnTo>
                    <a:lnTo>
                      <a:pt x="21600" y="6107"/>
                    </a:lnTo>
                    <a:lnTo>
                      <a:pt x="21462" y="9573"/>
                    </a:lnTo>
                    <a:lnTo>
                      <a:pt x="17473" y="11493"/>
                    </a:lnTo>
                    <a:lnTo>
                      <a:pt x="15117" y="11120"/>
                    </a:lnTo>
                    <a:lnTo>
                      <a:pt x="12365" y="12827"/>
                    </a:lnTo>
                    <a:lnTo>
                      <a:pt x="10164" y="16880"/>
                    </a:lnTo>
                    <a:lnTo>
                      <a:pt x="7275" y="14320"/>
                    </a:lnTo>
                    <a:lnTo>
                      <a:pt x="4403" y="21600"/>
                    </a:lnTo>
                    <a:lnTo>
                      <a:pt x="1135" y="20373"/>
                    </a:lnTo>
                    <a:lnTo>
                      <a:pt x="0" y="16027"/>
                    </a:lnTo>
                    <a:lnTo>
                      <a:pt x="2700" y="12880"/>
                    </a:lnTo>
                    <a:lnTo>
                      <a:pt x="4265" y="7493"/>
                    </a:lnTo>
                    <a:lnTo>
                      <a:pt x="7532" y="4000"/>
                    </a:lnTo>
                    <a:lnTo>
                      <a:pt x="12365" y="5040"/>
                    </a:lnTo>
                  </a:path>
                </a:pathLst>
              </a:custGeom>
              <a:noFill/>
              <a:ln w="12700" cap="flat">
                <a:solidFill>
                  <a:srgbClr val="5B5D6B"/>
                </a:solidFill>
                <a:prstDash val="solid"/>
                <a:round/>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31" name="Line"/>
              <p:cNvSpPr/>
              <p:nvPr/>
            </p:nvSpPr>
            <p:spPr>
              <a:xfrm>
                <a:off x="6534008" y="5825066"/>
                <a:ext cx="6430153" cy="177913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524" y="439"/>
                    </a:moveTo>
                    <a:lnTo>
                      <a:pt x="18908" y="0"/>
                    </a:lnTo>
                    <a:lnTo>
                      <a:pt x="17277" y="2220"/>
                    </a:lnTo>
                    <a:lnTo>
                      <a:pt x="14683" y="1206"/>
                    </a:lnTo>
                    <a:lnTo>
                      <a:pt x="13189" y="9704"/>
                    </a:lnTo>
                    <a:lnTo>
                      <a:pt x="12135" y="5811"/>
                    </a:lnTo>
                    <a:lnTo>
                      <a:pt x="10254" y="8443"/>
                    </a:lnTo>
                    <a:lnTo>
                      <a:pt x="10959" y="14117"/>
                    </a:lnTo>
                    <a:lnTo>
                      <a:pt x="8130" y="11293"/>
                    </a:lnTo>
                    <a:lnTo>
                      <a:pt x="6735" y="14802"/>
                    </a:lnTo>
                    <a:lnTo>
                      <a:pt x="0" y="18091"/>
                    </a:lnTo>
                    <a:lnTo>
                      <a:pt x="2184" y="21600"/>
                    </a:lnTo>
                    <a:lnTo>
                      <a:pt x="7888" y="18530"/>
                    </a:lnTo>
                    <a:lnTo>
                      <a:pt x="9647" y="20504"/>
                    </a:lnTo>
                    <a:lnTo>
                      <a:pt x="15897" y="18941"/>
                    </a:lnTo>
                    <a:lnTo>
                      <a:pt x="17596" y="20504"/>
                    </a:lnTo>
                    <a:lnTo>
                      <a:pt x="18627" y="16337"/>
                    </a:lnTo>
                    <a:lnTo>
                      <a:pt x="20569" y="19626"/>
                    </a:lnTo>
                    <a:lnTo>
                      <a:pt x="20599" y="9292"/>
                    </a:lnTo>
                    <a:lnTo>
                      <a:pt x="21600" y="7072"/>
                    </a:lnTo>
                  </a:path>
                </a:pathLst>
              </a:custGeom>
              <a:noFill/>
              <a:ln w="12700" cap="flat">
                <a:solidFill>
                  <a:srgbClr val="5B5D6B"/>
                </a:solidFill>
                <a:prstDash val="solid"/>
                <a:round/>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32" name="Line"/>
              <p:cNvSpPr/>
              <p:nvPr/>
            </p:nvSpPr>
            <p:spPr>
              <a:xfrm>
                <a:off x="12243929" y="58702"/>
                <a:ext cx="720232" cy="192814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7177" y="7917"/>
                    </a:lnTo>
                    <a:lnTo>
                      <a:pt x="7177" y="16036"/>
                    </a:lnTo>
                    <a:lnTo>
                      <a:pt x="18147" y="21600"/>
                    </a:lnTo>
                    <a:lnTo>
                      <a:pt x="18824" y="14594"/>
                    </a:lnTo>
                    <a:lnTo>
                      <a:pt x="16115" y="10117"/>
                    </a:lnTo>
                    <a:lnTo>
                      <a:pt x="21600" y="6070"/>
                    </a:lnTo>
                  </a:path>
                </a:pathLst>
              </a:custGeom>
              <a:noFill/>
              <a:ln w="12700" cap="flat">
                <a:solidFill>
                  <a:srgbClr val="5B5D6B"/>
                </a:solidFill>
                <a:prstDash val="solid"/>
                <a:round/>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33" name="Shape"/>
              <p:cNvSpPr/>
              <p:nvPr/>
            </p:nvSpPr>
            <p:spPr>
              <a:xfrm>
                <a:off x="11139875" y="6032782"/>
                <a:ext cx="1458526" cy="8850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6852" y="0"/>
                    </a:moveTo>
                    <a:lnTo>
                      <a:pt x="10700" y="3361"/>
                    </a:lnTo>
                    <a:lnTo>
                      <a:pt x="7958" y="6006"/>
                    </a:lnTo>
                    <a:lnTo>
                      <a:pt x="4815" y="11902"/>
                    </a:lnTo>
                    <a:lnTo>
                      <a:pt x="0" y="21600"/>
                    </a:lnTo>
                    <a:lnTo>
                      <a:pt x="12037" y="14492"/>
                    </a:lnTo>
                    <a:lnTo>
                      <a:pt x="14445" y="10029"/>
                    </a:lnTo>
                    <a:lnTo>
                      <a:pt x="21600" y="7824"/>
                    </a:lnTo>
                    <a:lnTo>
                      <a:pt x="16852" y="0"/>
                    </a:lnTo>
                    <a:close/>
                  </a:path>
                </a:pathLst>
              </a:custGeom>
              <a:noFill/>
              <a:ln w="12700" cap="flat">
                <a:solidFill>
                  <a:srgbClr val="5B5D6B"/>
                </a:solidFill>
                <a:prstDash val="solid"/>
                <a:round/>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34" name="Shape"/>
              <p:cNvSpPr/>
              <p:nvPr/>
            </p:nvSpPr>
            <p:spPr>
              <a:xfrm>
                <a:off x="67733" y="3395697"/>
                <a:ext cx="6177281" cy="433493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758" y="3780"/>
                    </a:lnTo>
                    <a:lnTo>
                      <a:pt x="3032" y="4320"/>
                    </a:lnTo>
                    <a:lnTo>
                      <a:pt x="4547" y="8100"/>
                    </a:lnTo>
                    <a:lnTo>
                      <a:pt x="4168" y="10800"/>
                    </a:lnTo>
                    <a:lnTo>
                      <a:pt x="5305" y="12420"/>
                    </a:lnTo>
                    <a:lnTo>
                      <a:pt x="4547" y="15660"/>
                    </a:lnTo>
                    <a:lnTo>
                      <a:pt x="4926" y="18360"/>
                    </a:lnTo>
                    <a:lnTo>
                      <a:pt x="11747" y="21060"/>
                    </a:lnTo>
                    <a:lnTo>
                      <a:pt x="13263" y="19440"/>
                    </a:lnTo>
                    <a:lnTo>
                      <a:pt x="17432" y="19440"/>
                    </a:lnTo>
                    <a:lnTo>
                      <a:pt x="18189" y="18360"/>
                    </a:lnTo>
                    <a:lnTo>
                      <a:pt x="21600" y="21060"/>
                    </a:lnTo>
                    <a:lnTo>
                      <a:pt x="20842" y="21600"/>
                    </a:lnTo>
                    <a:lnTo>
                      <a:pt x="18189" y="20520"/>
                    </a:lnTo>
                    <a:lnTo>
                      <a:pt x="17053" y="21060"/>
                    </a:lnTo>
                    <a:lnTo>
                      <a:pt x="12884" y="21600"/>
                    </a:lnTo>
                    <a:lnTo>
                      <a:pt x="11368" y="21600"/>
                    </a:lnTo>
                    <a:lnTo>
                      <a:pt x="3789" y="20520"/>
                    </a:lnTo>
                    <a:lnTo>
                      <a:pt x="1516" y="21060"/>
                    </a:lnTo>
                    <a:lnTo>
                      <a:pt x="758" y="18900"/>
                    </a:lnTo>
                    <a:lnTo>
                      <a:pt x="2274" y="16200"/>
                    </a:lnTo>
                    <a:lnTo>
                      <a:pt x="2653" y="12420"/>
                    </a:lnTo>
                    <a:lnTo>
                      <a:pt x="1137" y="9720"/>
                    </a:lnTo>
                    <a:lnTo>
                      <a:pt x="1895" y="7020"/>
                    </a:lnTo>
                    <a:lnTo>
                      <a:pt x="379" y="5940"/>
                    </a:lnTo>
                    <a:lnTo>
                      <a:pt x="0" y="0"/>
                    </a:lnTo>
                    <a:close/>
                  </a:path>
                </a:pathLst>
              </a:custGeom>
              <a:noFill/>
              <a:ln w="12700" cap="flat">
                <a:solidFill>
                  <a:srgbClr val="5B5D6B"/>
                </a:solidFill>
                <a:prstDash val="solid"/>
                <a:round/>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grpSp>
        <p:grpSp>
          <p:nvGrpSpPr>
            <p:cNvPr id="371" name="Group"/>
            <p:cNvGrpSpPr/>
            <p:nvPr/>
          </p:nvGrpSpPr>
          <p:grpSpPr>
            <a:xfrm>
              <a:off x="0" y="3153951"/>
              <a:ext cx="3120182" cy="3832124"/>
              <a:chOff x="0" y="0"/>
              <a:chExt cx="3120181" cy="3832122"/>
            </a:xfrm>
          </p:grpSpPr>
          <p:sp>
            <p:nvSpPr>
              <p:cNvPr id="236" name="Rectangle"/>
              <p:cNvSpPr/>
              <p:nvPr/>
            </p:nvSpPr>
            <p:spPr>
              <a:xfrm rot="6798889">
                <a:off x="135837" y="3588901"/>
                <a:ext cx="169335"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37" name="Rectangle"/>
              <p:cNvSpPr/>
              <p:nvPr/>
            </p:nvSpPr>
            <p:spPr>
              <a:xfrm rot="6798889">
                <a:off x="70362" y="3582128"/>
                <a:ext cx="169334"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38" name="Rectangle"/>
              <p:cNvSpPr/>
              <p:nvPr/>
            </p:nvSpPr>
            <p:spPr>
              <a:xfrm rot="6798889">
                <a:off x="9402" y="3570839"/>
                <a:ext cx="169334"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39" name="Rectangle"/>
              <p:cNvSpPr/>
              <p:nvPr/>
            </p:nvSpPr>
            <p:spPr>
              <a:xfrm rot="5999912">
                <a:off x="467731" y="3591159"/>
                <a:ext cx="155788"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40" name="Rectangle"/>
              <p:cNvSpPr/>
              <p:nvPr/>
            </p:nvSpPr>
            <p:spPr>
              <a:xfrm rot="5999912">
                <a:off x="406771" y="3602448"/>
                <a:ext cx="155788"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41" name="Rectangle"/>
              <p:cNvSpPr/>
              <p:nvPr/>
            </p:nvSpPr>
            <p:spPr>
              <a:xfrm rot="6250137">
                <a:off x="339037" y="3600190"/>
                <a:ext cx="155788"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42" name="Rectangle"/>
              <p:cNvSpPr/>
              <p:nvPr/>
            </p:nvSpPr>
            <p:spPr>
              <a:xfrm rot="6238074">
                <a:off x="273562" y="3595675"/>
                <a:ext cx="155788"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43" name="Rectangle"/>
              <p:cNvSpPr/>
              <p:nvPr/>
            </p:nvSpPr>
            <p:spPr>
              <a:xfrm rot="5380715">
                <a:off x="815429" y="3557292"/>
                <a:ext cx="155787"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44" name="Rectangle"/>
              <p:cNvSpPr/>
              <p:nvPr/>
            </p:nvSpPr>
            <p:spPr>
              <a:xfrm rot="5380715">
                <a:off x="745437" y="3564065"/>
                <a:ext cx="155788"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45" name="Rectangle"/>
              <p:cNvSpPr/>
              <p:nvPr/>
            </p:nvSpPr>
            <p:spPr>
              <a:xfrm rot="5583201">
                <a:off x="677704" y="3575355"/>
                <a:ext cx="155788"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46" name="Rectangle"/>
              <p:cNvSpPr/>
              <p:nvPr/>
            </p:nvSpPr>
            <p:spPr>
              <a:xfrm rot="5737625">
                <a:off x="605455" y="3586644"/>
                <a:ext cx="155788"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47" name="Rectangle"/>
              <p:cNvSpPr/>
              <p:nvPr/>
            </p:nvSpPr>
            <p:spPr>
              <a:xfrm rot="4715479">
                <a:off x="1160869" y="3466981"/>
                <a:ext cx="14224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48" name="Rectangle"/>
              <p:cNvSpPr/>
              <p:nvPr/>
            </p:nvSpPr>
            <p:spPr>
              <a:xfrm rot="4924951">
                <a:off x="1093135" y="3478270"/>
                <a:ext cx="14224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49" name="Rectangle"/>
              <p:cNvSpPr/>
              <p:nvPr/>
            </p:nvSpPr>
            <p:spPr>
              <a:xfrm rot="4924951">
                <a:off x="1025402" y="3509879"/>
                <a:ext cx="14224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50" name="Rectangle"/>
              <p:cNvSpPr/>
              <p:nvPr/>
            </p:nvSpPr>
            <p:spPr>
              <a:xfrm rot="5041351">
                <a:off x="957669" y="3516652"/>
                <a:ext cx="142241"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51" name="Rectangle"/>
              <p:cNvSpPr/>
              <p:nvPr/>
            </p:nvSpPr>
            <p:spPr>
              <a:xfrm rot="3816892">
                <a:off x="1495019" y="3315710"/>
                <a:ext cx="14224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52" name="Rectangle"/>
              <p:cNvSpPr/>
              <p:nvPr/>
            </p:nvSpPr>
            <p:spPr>
              <a:xfrm rot="3816892">
                <a:off x="1427286" y="3356350"/>
                <a:ext cx="14224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53" name="Rectangle"/>
              <p:cNvSpPr/>
              <p:nvPr/>
            </p:nvSpPr>
            <p:spPr>
              <a:xfrm rot="4104185">
                <a:off x="1361811" y="3381185"/>
                <a:ext cx="142241"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54" name="Rectangle"/>
              <p:cNvSpPr/>
              <p:nvPr/>
            </p:nvSpPr>
            <p:spPr>
              <a:xfrm rot="4325343">
                <a:off x="1294077" y="3410537"/>
                <a:ext cx="14224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55" name="Rectangle"/>
              <p:cNvSpPr/>
              <p:nvPr/>
            </p:nvSpPr>
            <p:spPr>
              <a:xfrm rot="3368035">
                <a:off x="1799819" y="3137346"/>
                <a:ext cx="14224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56" name="Rectangle"/>
              <p:cNvSpPr/>
              <p:nvPr/>
            </p:nvSpPr>
            <p:spPr>
              <a:xfrm rot="3368035">
                <a:off x="1738859" y="3173470"/>
                <a:ext cx="14224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57" name="Rectangle"/>
              <p:cNvSpPr/>
              <p:nvPr/>
            </p:nvSpPr>
            <p:spPr>
              <a:xfrm rot="3368035">
                <a:off x="1677900" y="3214110"/>
                <a:ext cx="14224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58" name="Rectangle"/>
              <p:cNvSpPr/>
              <p:nvPr/>
            </p:nvSpPr>
            <p:spPr>
              <a:xfrm rot="3816892">
                <a:off x="1614682" y="3252492"/>
                <a:ext cx="14224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59" name="Rectangle"/>
              <p:cNvSpPr/>
              <p:nvPr/>
            </p:nvSpPr>
            <p:spPr>
              <a:xfrm rot="2302266">
                <a:off x="2078655" y="2921727"/>
                <a:ext cx="155788"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60" name="Rectangle"/>
              <p:cNvSpPr/>
              <p:nvPr/>
            </p:nvSpPr>
            <p:spPr>
              <a:xfrm rot="2302266">
                <a:off x="2024469" y="2964625"/>
                <a:ext cx="155787"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61" name="Rectangle"/>
              <p:cNvSpPr/>
              <p:nvPr/>
            </p:nvSpPr>
            <p:spPr>
              <a:xfrm rot="2707562">
                <a:off x="1973669" y="3008652"/>
                <a:ext cx="155787"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62" name="Rectangle"/>
              <p:cNvSpPr/>
              <p:nvPr/>
            </p:nvSpPr>
            <p:spPr>
              <a:xfrm rot="2707562">
                <a:off x="1914966" y="3049292"/>
                <a:ext cx="142241"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63" name="Rectangle"/>
              <p:cNvSpPr/>
              <p:nvPr/>
            </p:nvSpPr>
            <p:spPr>
              <a:xfrm rot="1525825">
                <a:off x="2313464" y="2664341"/>
                <a:ext cx="155788"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64" name="Rectangle"/>
              <p:cNvSpPr/>
              <p:nvPr/>
            </p:nvSpPr>
            <p:spPr>
              <a:xfrm rot="1525825">
                <a:off x="2272824" y="2718528"/>
                <a:ext cx="155788"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65" name="Rectangle"/>
              <p:cNvSpPr/>
              <p:nvPr/>
            </p:nvSpPr>
            <p:spPr>
              <a:xfrm rot="1788116">
                <a:off x="2229926" y="2768199"/>
                <a:ext cx="155788"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66" name="Rectangle"/>
              <p:cNvSpPr/>
              <p:nvPr/>
            </p:nvSpPr>
            <p:spPr>
              <a:xfrm rot="1788116">
                <a:off x="2182513" y="2824644"/>
                <a:ext cx="155788"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67" name="Rectangle"/>
              <p:cNvSpPr/>
              <p:nvPr/>
            </p:nvSpPr>
            <p:spPr>
              <a:xfrm rot="841626">
                <a:off x="2507633" y="2397923"/>
                <a:ext cx="169334"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68" name="Rectangle"/>
              <p:cNvSpPr/>
              <p:nvPr/>
            </p:nvSpPr>
            <p:spPr>
              <a:xfrm rot="841630">
                <a:off x="2478282" y="2449852"/>
                <a:ext cx="155788"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69" name="Rectangle"/>
              <p:cNvSpPr/>
              <p:nvPr/>
            </p:nvSpPr>
            <p:spPr>
              <a:xfrm rot="1308688">
                <a:off x="2446673" y="2508554"/>
                <a:ext cx="155788"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70" name="Rectangle"/>
              <p:cNvSpPr/>
              <p:nvPr/>
            </p:nvSpPr>
            <p:spPr>
              <a:xfrm rot="1308688">
                <a:off x="2397002" y="2555968"/>
                <a:ext cx="155788"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71" name="Rectangle"/>
              <p:cNvSpPr/>
              <p:nvPr/>
            </p:nvSpPr>
            <p:spPr>
              <a:xfrm rot="469915">
                <a:off x="2640842" y="2104412"/>
                <a:ext cx="18288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72" name="Rectangle"/>
              <p:cNvSpPr/>
              <p:nvPr/>
            </p:nvSpPr>
            <p:spPr>
              <a:xfrm rot="559871">
                <a:off x="2618264" y="2160857"/>
                <a:ext cx="18288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73" name="Rectangle"/>
              <p:cNvSpPr/>
              <p:nvPr/>
            </p:nvSpPr>
            <p:spPr>
              <a:xfrm rot="734081">
                <a:off x="2600202" y="2219559"/>
                <a:ext cx="18288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74" name="Rectangle"/>
              <p:cNvSpPr/>
              <p:nvPr/>
            </p:nvSpPr>
            <p:spPr>
              <a:xfrm rot="734077">
                <a:off x="2570851" y="2282777"/>
                <a:ext cx="169334"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75" name="Rectangle"/>
              <p:cNvSpPr/>
              <p:nvPr/>
            </p:nvSpPr>
            <p:spPr>
              <a:xfrm rot="21306094">
                <a:off x="2728895" y="1813159"/>
                <a:ext cx="18288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76" name="Rectangle"/>
              <p:cNvSpPr/>
              <p:nvPr/>
            </p:nvSpPr>
            <p:spPr>
              <a:xfrm rot="21599993">
                <a:off x="2706317" y="1871861"/>
                <a:ext cx="18288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77" name="Rectangle"/>
              <p:cNvSpPr/>
              <p:nvPr/>
            </p:nvSpPr>
            <p:spPr>
              <a:xfrm rot="21599993">
                <a:off x="2704060" y="1928305"/>
                <a:ext cx="182881"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78" name="Rectangle"/>
              <p:cNvSpPr/>
              <p:nvPr/>
            </p:nvSpPr>
            <p:spPr>
              <a:xfrm rot="214189">
                <a:off x="2679224" y="1987008"/>
                <a:ext cx="18288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79" name="Rectangle"/>
              <p:cNvSpPr/>
              <p:nvPr/>
            </p:nvSpPr>
            <p:spPr>
              <a:xfrm rot="20917612">
                <a:off x="2746957" y="1517390"/>
                <a:ext cx="194170"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80" name="Rectangle"/>
              <p:cNvSpPr/>
              <p:nvPr/>
            </p:nvSpPr>
            <p:spPr>
              <a:xfrm rot="21119599">
                <a:off x="2749215" y="1576092"/>
                <a:ext cx="194170"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81" name="Rectangle"/>
              <p:cNvSpPr/>
              <p:nvPr/>
            </p:nvSpPr>
            <p:spPr>
              <a:xfrm rot="21119599">
                <a:off x="2749215" y="1630279"/>
                <a:ext cx="194170"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82" name="Rectangle"/>
              <p:cNvSpPr/>
              <p:nvPr/>
            </p:nvSpPr>
            <p:spPr>
              <a:xfrm rot="21329454">
                <a:off x="2746957" y="1688981"/>
                <a:ext cx="18288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83" name="Rectangle"/>
              <p:cNvSpPr/>
              <p:nvPr/>
            </p:nvSpPr>
            <p:spPr>
              <a:xfrm rot="20467712">
                <a:off x="2719864" y="1241941"/>
                <a:ext cx="194170"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84" name="Rectangle"/>
              <p:cNvSpPr/>
              <p:nvPr/>
            </p:nvSpPr>
            <p:spPr>
              <a:xfrm rot="20630728">
                <a:off x="2733411" y="1289354"/>
                <a:ext cx="194170"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85" name="Rectangle"/>
              <p:cNvSpPr/>
              <p:nvPr/>
            </p:nvSpPr>
            <p:spPr>
              <a:xfrm rot="20630728">
                <a:off x="2740184" y="1343541"/>
                <a:ext cx="194170"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86" name="Rectangle"/>
              <p:cNvSpPr/>
              <p:nvPr/>
            </p:nvSpPr>
            <p:spPr>
              <a:xfrm rot="20793741">
                <a:off x="2746957" y="1404501"/>
                <a:ext cx="194170"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87" name="Rectangle"/>
              <p:cNvSpPr/>
              <p:nvPr/>
            </p:nvSpPr>
            <p:spPr>
              <a:xfrm rot="20056060">
                <a:off x="2625038" y="980039"/>
                <a:ext cx="194169"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88" name="Rectangle"/>
              <p:cNvSpPr/>
              <p:nvPr/>
            </p:nvSpPr>
            <p:spPr>
              <a:xfrm rot="20258046">
                <a:off x="2649873" y="1036483"/>
                <a:ext cx="194170"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89" name="Rectangle"/>
              <p:cNvSpPr/>
              <p:nvPr/>
            </p:nvSpPr>
            <p:spPr>
              <a:xfrm rot="20258046">
                <a:off x="2667935" y="1088412"/>
                <a:ext cx="194170"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90" name="Rectangle"/>
              <p:cNvSpPr/>
              <p:nvPr/>
            </p:nvSpPr>
            <p:spPr>
              <a:xfrm rot="20258046">
                <a:off x="2690513" y="1133568"/>
                <a:ext cx="194170"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91" name="Rectangle"/>
              <p:cNvSpPr/>
              <p:nvPr/>
            </p:nvSpPr>
            <p:spPr>
              <a:xfrm rot="19671253">
                <a:off x="2480540" y="756519"/>
                <a:ext cx="194170"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92" name="Rectangle"/>
              <p:cNvSpPr/>
              <p:nvPr/>
            </p:nvSpPr>
            <p:spPr>
              <a:xfrm rot="19755826">
                <a:off x="2509891" y="794901"/>
                <a:ext cx="194170"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93" name="Rectangle"/>
              <p:cNvSpPr/>
              <p:nvPr/>
            </p:nvSpPr>
            <p:spPr>
              <a:xfrm rot="19847618">
                <a:off x="2543757" y="844572"/>
                <a:ext cx="194170"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94" name="Rectangle"/>
              <p:cNvSpPr/>
              <p:nvPr/>
            </p:nvSpPr>
            <p:spPr>
              <a:xfrm rot="19847618">
                <a:off x="2573109" y="882954"/>
                <a:ext cx="194169"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95" name="Rectangle"/>
              <p:cNvSpPr/>
              <p:nvPr/>
            </p:nvSpPr>
            <p:spPr>
              <a:xfrm rot="19133262">
                <a:off x="2284113" y="553319"/>
                <a:ext cx="194170"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96" name="Rectangle"/>
              <p:cNvSpPr/>
              <p:nvPr/>
            </p:nvSpPr>
            <p:spPr>
              <a:xfrm rot="19133262">
                <a:off x="2331526" y="596217"/>
                <a:ext cx="194170"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97" name="Rectangle"/>
              <p:cNvSpPr/>
              <p:nvPr/>
            </p:nvSpPr>
            <p:spPr>
              <a:xfrm rot="19133262">
                <a:off x="2365393" y="634599"/>
                <a:ext cx="194170"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98" name="Rectangle"/>
              <p:cNvSpPr/>
              <p:nvPr/>
            </p:nvSpPr>
            <p:spPr>
              <a:xfrm rot="19257134">
                <a:off x="2406033" y="670723"/>
                <a:ext cx="194170"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299" name="Shape"/>
              <p:cNvSpPr/>
              <p:nvPr/>
            </p:nvSpPr>
            <p:spPr>
              <a:xfrm>
                <a:off x="1092006" y="609763"/>
                <a:ext cx="406401" cy="34092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0599"/>
                    </a:moveTo>
                    <a:lnTo>
                      <a:pt x="3360" y="21028"/>
                    </a:lnTo>
                    <a:lnTo>
                      <a:pt x="7680" y="6580"/>
                    </a:lnTo>
                    <a:lnTo>
                      <a:pt x="11280" y="21600"/>
                    </a:lnTo>
                    <a:lnTo>
                      <a:pt x="15480" y="21600"/>
                    </a:lnTo>
                    <a:lnTo>
                      <a:pt x="21600" y="1287"/>
                    </a:lnTo>
                    <a:lnTo>
                      <a:pt x="17760" y="1430"/>
                    </a:lnTo>
                    <a:lnTo>
                      <a:pt x="13440" y="16021"/>
                    </a:lnTo>
                    <a:lnTo>
                      <a:pt x="9480" y="0"/>
                    </a:lnTo>
                    <a:lnTo>
                      <a:pt x="5760" y="0"/>
                    </a:lnTo>
                    <a:lnTo>
                      <a:pt x="0" y="20599"/>
                    </a:lnTo>
                    <a:close/>
                  </a:path>
                </a:pathLst>
              </a:custGeom>
              <a:solidFill>
                <a:srgbClr val="5B5D6B"/>
              </a:solidFill>
              <a:ln w="12700" cap="flat">
                <a:noFill/>
                <a:miter lim="400000"/>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00" name="Rectangle"/>
              <p:cNvSpPr/>
              <p:nvPr/>
            </p:nvSpPr>
            <p:spPr>
              <a:xfrm rot="6575640">
                <a:off x="-495212" y="1907985"/>
                <a:ext cx="2768037"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01" name="Rectangle"/>
              <p:cNvSpPr/>
              <p:nvPr/>
            </p:nvSpPr>
            <p:spPr>
              <a:xfrm rot="238799">
                <a:off x="3758" y="1926048"/>
                <a:ext cx="2327770"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02" name="Rectangle"/>
              <p:cNvSpPr/>
              <p:nvPr/>
            </p:nvSpPr>
            <p:spPr>
              <a:xfrm rot="18642971">
                <a:off x="2043660" y="405435"/>
                <a:ext cx="18288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03" name="Rectangle"/>
              <p:cNvSpPr/>
              <p:nvPr/>
            </p:nvSpPr>
            <p:spPr>
              <a:xfrm rot="18642971">
                <a:off x="2095589" y="434786"/>
                <a:ext cx="18288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04" name="Rectangle"/>
              <p:cNvSpPr/>
              <p:nvPr/>
            </p:nvSpPr>
            <p:spPr>
              <a:xfrm rot="18642971">
                <a:off x="2148646" y="460750"/>
                <a:ext cx="194170"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05" name="Rectangle"/>
              <p:cNvSpPr/>
              <p:nvPr/>
            </p:nvSpPr>
            <p:spPr>
              <a:xfrm rot="18938967">
                <a:off x="2193802" y="487843"/>
                <a:ext cx="194170"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06" name="Rectangle"/>
              <p:cNvSpPr/>
              <p:nvPr/>
            </p:nvSpPr>
            <p:spPr>
              <a:xfrm rot="17961497">
                <a:off x="1774984" y="299319"/>
                <a:ext cx="169335"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07" name="Rectangle"/>
              <p:cNvSpPr/>
              <p:nvPr/>
            </p:nvSpPr>
            <p:spPr>
              <a:xfrm rot="17961497">
                <a:off x="1835944" y="317381"/>
                <a:ext cx="169334"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08" name="Rectangle"/>
              <p:cNvSpPr/>
              <p:nvPr/>
            </p:nvSpPr>
            <p:spPr>
              <a:xfrm rot="18085367">
                <a:off x="1885615" y="333186"/>
                <a:ext cx="18288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09" name="Rectangle"/>
              <p:cNvSpPr/>
              <p:nvPr/>
            </p:nvSpPr>
            <p:spPr>
              <a:xfrm rot="18379202">
                <a:off x="1942060" y="360279"/>
                <a:ext cx="18288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10" name="Rectangle"/>
              <p:cNvSpPr/>
              <p:nvPr/>
            </p:nvSpPr>
            <p:spPr>
              <a:xfrm rot="17261752">
                <a:off x="1461153" y="231585"/>
                <a:ext cx="169334"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11" name="Rectangle"/>
              <p:cNvSpPr/>
              <p:nvPr/>
            </p:nvSpPr>
            <p:spPr>
              <a:xfrm rot="17349641">
                <a:off x="1524371" y="245132"/>
                <a:ext cx="169334"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12" name="Rectangle"/>
              <p:cNvSpPr/>
              <p:nvPr/>
            </p:nvSpPr>
            <p:spPr>
              <a:xfrm rot="17349641">
                <a:off x="1592104" y="256421"/>
                <a:ext cx="169335"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13" name="Rectangle"/>
              <p:cNvSpPr/>
              <p:nvPr/>
            </p:nvSpPr>
            <p:spPr>
              <a:xfrm rot="17610754">
                <a:off x="1659838" y="265452"/>
                <a:ext cx="169334"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14" name="Rectangle"/>
              <p:cNvSpPr/>
              <p:nvPr/>
            </p:nvSpPr>
            <p:spPr>
              <a:xfrm rot="16737784">
                <a:off x="1131517" y="229328"/>
                <a:ext cx="155788"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15" name="Rectangle"/>
              <p:cNvSpPr/>
              <p:nvPr/>
            </p:nvSpPr>
            <p:spPr>
              <a:xfrm rot="16926632">
                <a:off x="1199251" y="224812"/>
                <a:ext cx="169334"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16" name="Rectangle"/>
              <p:cNvSpPr/>
              <p:nvPr/>
            </p:nvSpPr>
            <p:spPr>
              <a:xfrm rot="16953278">
                <a:off x="1266984" y="218039"/>
                <a:ext cx="169334"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17" name="Rectangle"/>
              <p:cNvSpPr/>
              <p:nvPr/>
            </p:nvSpPr>
            <p:spPr>
              <a:xfrm rot="17019379">
                <a:off x="1336975" y="220296"/>
                <a:ext cx="169335"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18" name="Rectangle"/>
              <p:cNvSpPr/>
              <p:nvPr/>
            </p:nvSpPr>
            <p:spPr>
              <a:xfrm rot="16404871">
                <a:off x="797366" y="272225"/>
                <a:ext cx="155788"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19" name="Rectangle"/>
              <p:cNvSpPr/>
              <p:nvPr/>
            </p:nvSpPr>
            <p:spPr>
              <a:xfrm rot="16239516">
                <a:off x="865100" y="260936"/>
                <a:ext cx="155787"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20" name="Rectangle"/>
              <p:cNvSpPr/>
              <p:nvPr/>
            </p:nvSpPr>
            <p:spPr>
              <a:xfrm rot="16311061">
                <a:off x="939606" y="251905"/>
                <a:ext cx="155788"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21" name="Rectangle"/>
              <p:cNvSpPr/>
              <p:nvPr/>
            </p:nvSpPr>
            <p:spPr>
              <a:xfrm rot="16435146">
                <a:off x="1009597" y="240617"/>
                <a:ext cx="155788"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22" name="Rectangle"/>
              <p:cNvSpPr/>
              <p:nvPr/>
            </p:nvSpPr>
            <p:spPr>
              <a:xfrm rot="15467838">
                <a:off x="460958" y="371567"/>
                <a:ext cx="142241"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23" name="Rectangle"/>
              <p:cNvSpPr/>
              <p:nvPr/>
            </p:nvSpPr>
            <p:spPr>
              <a:xfrm rot="15379567">
                <a:off x="530949" y="348990"/>
                <a:ext cx="14224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24" name="Rectangle"/>
              <p:cNvSpPr/>
              <p:nvPr/>
            </p:nvSpPr>
            <p:spPr>
              <a:xfrm rot="15489056">
                <a:off x="596424" y="326412"/>
                <a:ext cx="14224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25" name="Rectangle"/>
              <p:cNvSpPr/>
              <p:nvPr/>
            </p:nvSpPr>
            <p:spPr>
              <a:xfrm rot="15680429">
                <a:off x="655126" y="301576"/>
                <a:ext cx="155788"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26" name="Rectangle"/>
              <p:cNvSpPr/>
              <p:nvPr/>
            </p:nvSpPr>
            <p:spPr>
              <a:xfrm rot="14223710">
                <a:off x="7144" y="577025"/>
                <a:ext cx="142241"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27" name="Rectangle"/>
              <p:cNvSpPr/>
              <p:nvPr/>
            </p:nvSpPr>
            <p:spPr>
              <a:xfrm rot="14431653">
                <a:off x="140353" y="504777"/>
                <a:ext cx="14224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28" name="Rectangle"/>
              <p:cNvSpPr/>
              <p:nvPr/>
            </p:nvSpPr>
            <p:spPr>
              <a:xfrm rot="14797584">
                <a:off x="203571" y="470910"/>
                <a:ext cx="14224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29" name="Rectangle"/>
              <p:cNvSpPr/>
              <p:nvPr/>
            </p:nvSpPr>
            <p:spPr>
              <a:xfrm rot="14797584">
                <a:off x="264531" y="448332"/>
                <a:ext cx="14224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30" name="Rectangle"/>
              <p:cNvSpPr/>
              <p:nvPr/>
            </p:nvSpPr>
            <p:spPr>
              <a:xfrm rot="15142295">
                <a:off x="334522" y="416723"/>
                <a:ext cx="142241"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31" name="Rectangle"/>
              <p:cNvSpPr/>
              <p:nvPr/>
            </p:nvSpPr>
            <p:spPr>
              <a:xfrm rot="19723228">
                <a:off x="-5274" y="2415985"/>
                <a:ext cx="169335"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32" name="Rectangle"/>
              <p:cNvSpPr/>
              <p:nvPr/>
            </p:nvSpPr>
            <p:spPr>
              <a:xfrm rot="3283993">
                <a:off x="1148451" y="2675630"/>
                <a:ext cx="546383"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33" name="Rectangle"/>
              <p:cNvSpPr/>
              <p:nvPr/>
            </p:nvSpPr>
            <p:spPr>
              <a:xfrm rot="3283993">
                <a:off x="73749" y="1140341"/>
                <a:ext cx="546383"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34" name="Rectangle"/>
              <p:cNvSpPr/>
              <p:nvPr/>
            </p:nvSpPr>
            <p:spPr>
              <a:xfrm rot="19723229">
                <a:off x="1575171" y="1260003"/>
                <a:ext cx="715716"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35" name="Rectangle"/>
              <p:cNvSpPr/>
              <p:nvPr/>
            </p:nvSpPr>
            <p:spPr>
              <a:xfrm rot="5908517">
                <a:off x="446282" y="3662279"/>
                <a:ext cx="311574"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36" name="Rectangle"/>
              <p:cNvSpPr/>
              <p:nvPr/>
            </p:nvSpPr>
            <p:spPr>
              <a:xfrm rot="6683972">
                <a:off x="96326" y="3662279"/>
                <a:ext cx="325121"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37" name="Rectangle"/>
              <p:cNvSpPr/>
              <p:nvPr/>
            </p:nvSpPr>
            <p:spPr>
              <a:xfrm rot="5245609">
                <a:off x="809784" y="3612608"/>
                <a:ext cx="298028"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38" name="Rectangle"/>
              <p:cNvSpPr/>
              <p:nvPr/>
            </p:nvSpPr>
            <p:spPr>
              <a:xfrm rot="4500520">
                <a:off x="1173287" y="3508750"/>
                <a:ext cx="298027"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39" name="Rectangle"/>
              <p:cNvSpPr/>
              <p:nvPr/>
            </p:nvSpPr>
            <p:spPr>
              <a:xfrm rot="3805228">
                <a:off x="1507438" y="3352963"/>
                <a:ext cx="298027"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40" name="Rectangle"/>
              <p:cNvSpPr/>
              <p:nvPr/>
            </p:nvSpPr>
            <p:spPr>
              <a:xfrm rot="3060139">
                <a:off x="1830300" y="3149763"/>
                <a:ext cx="298027"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41" name="Rectangle"/>
              <p:cNvSpPr/>
              <p:nvPr/>
            </p:nvSpPr>
            <p:spPr>
              <a:xfrm rot="2090281">
                <a:off x="2112522" y="2910439"/>
                <a:ext cx="298028"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42" name="Rectangle"/>
              <p:cNvSpPr/>
              <p:nvPr/>
            </p:nvSpPr>
            <p:spPr>
              <a:xfrm rot="14431653">
                <a:off x="-45914" y="481070"/>
                <a:ext cx="298028"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43" name="Rectangle"/>
              <p:cNvSpPr/>
              <p:nvPr/>
            </p:nvSpPr>
            <p:spPr>
              <a:xfrm rot="15193499">
                <a:off x="301784" y="316252"/>
                <a:ext cx="298028"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44" name="Rectangle"/>
              <p:cNvSpPr/>
              <p:nvPr/>
            </p:nvSpPr>
            <p:spPr>
              <a:xfrm rot="16629379">
                <a:off x="1003953" y="160466"/>
                <a:ext cx="311574"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45" name="Rectangle"/>
              <p:cNvSpPr/>
              <p:nvPr/>
            </p:nvSpPr>
            <p:spPr>
              <a:xfrm rot="17301498">
                <a:off x="1342620" y="151434"/>
                <a:ext cx="338667"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46" name="Rectangle"/>
              <p:cNvSpPr/>
              <p:nvPr/>
            </p:nvSpPr>
            <p:spPr>
              <a:xfrm rot="17923696">
                <a:off x="1664353" y="209007"/>
                <a:ext cx="349957"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47" name="Rectangle"/>
              <p:cNvSpPr/>
              <p:nvPr/>
            </p:nvSpPr>
            <p:spPr>
              <a:xfrm rot="18411383">
                <a:off x="1957864" y="308350"/>
                <a:ext cx="377050"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48" name="Rectangle"/>
              <p:cNvSpPr/>
              <p:nvPr/>
            </p:nvSpPr>
            <p:spPr>
              <a:xfrm rot="18989753">
                <a:off x="2216380" y="460750"/>
                <a:ext cx="377050"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49" name="Rectangle"/>
              <p:cNvSpPr/>
              <p:nvPr/>
            </p:nvSpPr>
            <p:spPr>
              <a:xfrm rot="19409993">
                <a:off x="2421838" y="659434"/>
                <a:ext cx="390596"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50" name="Rectangle"/>
              <p:cNvSpPr/>
              <p:nvPr/>
            </p:nvSpPr>
            <p:spPr>
              <a:xfrm rot="19871442">
                <a:off x="2584398" y="891986"/>
                <a:ext cx="377050"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51" name="Rectangle"/>
              <p:cNvSpPr/>
              <p:nvPr/>
            </p:nvSpPr>
            <p:spPr>
              <a:xfrm rot="20427881">
                <a:off x="2699544" y="1156146"/>
                <a:ext cx="377050"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52" name="Rectangle"/>
              <p:cNvSpPr/>
              <p:nvPr/>
            </p:nvSpPr>
            <p:spPr>
              <a:xfrm rot="20846155">
                <a:off x="2744700" y="1438368"/>
                <a:ext cx="377050"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53" name="Rectangle"/>
              <p:cNvSpPr/>
              <p:nvPr/>
            </p:nvSpPr>
            <p:spPr>
              <a:xfrm rot="21312177">
                <a:off x="2733411" y="1745426"/>
                <a:ext cx="377050"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54" name="Rectangle"/>
              <p:cNvSpPr/>
              <p:nvPr/>
            </p:nvSpPr>
            <p:spPr>
              <a:xfrm rot="696742">
                <a:off x="2536984" y="2357283"/>
                <a:ext cx="338667"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55" name="Rectangle"/>
              <p:cNvSpPr/>
              <p:nvPr/>
            </p:nvSpPr>
            <p:spPr>
              <a:xfrm rot="1529989">
                <a:off x="2345073" y="2646279"/>
                <a:ext cx="316090"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56" name="Shape"/>
              <p:cNvSpPr/>
              <p:nvPr/>
            </p:nvSpPr>
            <p:spPr>
              <a:xfrm>
                <a:off x="1913838" y="1903470"/>
                <a:ext cx="460587" cy="27093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7788" y="21600"/>
                    </a:moveTo>
                    <a:lnTo>
                      <a:pt x="21600" y="2160"/>
                    </a:lnTo>
                    <a:lnTo>
                      <a:pt x="4447" y="0"/>
                    </a:lnTo>
                    <a:lnTo>
                      <a:pt x="0" y="19440"/>
                    </a:lnTo>
                    <a:lnTo>
                      <a:pt x="3176" y="20520"/>
                    </a:lnTo>
                    <a:lnTo>
                      <a:pt x="6353" y="5400"/>
                    </a:lnTo>
                    <a:lnTo>
                      <a:pt x="10800" y="6480"/>
                    </a:lnTo>
                    <a:lnTo>
                      <a:pt x="8259" y="19440"/>
                    </a:lnTo>
                    <a:lnTo>
                      <a:pt x="10800" y="19440"/>
                    </a:lnTo>
                    <a:lnTo>
                      <a:pt x="13976" y="6480"/>
                    </a:lnTo>
                    <a:lnTo>
                      <a:pt x="17153" y="6480"/>
                    </a:lnTo>
                    <a:lnTo>
                      <a:pt x="14612" y="20520"/>
                    </a:lnTo>
                    <a:lnTo>
                      <a:pt x="17788" y="21600"/>
                    </a:lnTo>
                    <a:close/>
                  </a:path>
                </a:pathLst>
              </a:custGeom>
              <a:solidFill>
                <a:srgbClr val="5B5D6B"/>
              </a:solidFill>
              <a:ln w="12700" cap="flat">
                <a:noFill/>
                <a:miter lim="400000"/>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57" name="Shape"/>
              <p:cNvSpPr/>
              <p:nvPr/>
            </p:nvSpPr>
            <p:spPr>
              <a:xfrm>
                <a:off x="37624" y="968750"/>
                <a:ext cx="203201" cy="17610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5840" y="9969"/>
                    </a:moveTo>
                    <a:lnTo>
                      <a:pt x="15840" y="9969"/>
                    </a:lnTo>
                    <a:lnTo>
                      <a:pt x="4320" y="6646"/>
                    </a:lnTo>
                    <a:lnTo>
                      <a:pt x="0" y="8308"/>
                    </a:lnTo>
                    <a:lnTo>
                      <a:pt x="8640" y="21600"/>
                    </a:lnTo>
                    <a:lnTo>
                      <a:pt x="11520" y="19938"/>
                    </a:lnTo>
                    <a:lnTo>
                      <a:pt x="5760" y="9969"/>
                    </a:lnTo>
                    <a:lnTo>
                      <a:pt x="5760" y="9969"/>
                    </a:lnTo>
                    <a:lnTo>
                      <a:pt x="17280" y="14954"/>
                    </a:lnTo>
                    <a:lnTo>
                      <a:pt x="21600" y="11631"/>
                    </a:lnTo>
                    <a:lnTo>
                      <a:pt x="12960" y="0"/>
                    </a:lnTo>
                    <a:lnTo>
                      <a:pt x="10080" y="1662"/>
                    </a:lnTo>
                    <a:lnTo>
                      <a:pt x="15840" y="9969"/>
                    </a:lnTo>
                    <a:close/>
                  </a:path>
                </a:pathLst>
              </a:custGeom>
              <a:solidFill>
                <a:srgbClr val="5B5D6B"/>
              </a:solidFill>
              <a:ln w="12700" cap="flat">
                <a:noFill/>
                <a:miter lim="400000"/>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58" name="Shape"/>
              <p:cNvSpPr/>
              <p:nvPr/>
            </p:nvSpPr>
            <p:spPr>
              <a:xfrm>
                <a:off x="213731" y="808448"/>
                <a:ext cx="228036" cy="20094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1549" y="21600"/>
                    </a:moveTo>
                    <a:lnTo>
                      <a:pt x="13901" y="20144"/>
                    </a:lnTo>
                    <a:lnTo>
                      <a:pt x="10265" y="8494"/>
                    </a:lnTo>
                    <a:lnTo>
                      <a:pt x="19034" y="15775"/>
                    </a:lnTo>
                    <a:lnTo>
                      <a:pt x="21600" y="14319"/>
                    </a:lnTo>
                    <a:lnTo>
                      <a:pt x="17750" y="0"/>
                    </a:lnTo>
                    <a:lnTo>
                      <a:pt x="15184" y="2912"/>
                    </a:lnTo>
                    <a:lnTo>
                      <a:pt x="17750" y="9951"/>
                    </a:lnTo>
                    <a:lnTo>
                      <a:pt x="10265" y="5582"/>
                    </a:lnTo>
                    <a:lnTo>
                      <a:pt x="7699" y="7038"/>
                    </a:lnTo>
                    <a:lnTo>
                      <a:pt x="9624" y="16503"/>
                    </a:lnTo>
                    <a:lnTo>
                      <a:pt x="3850" y="9951"/>
                    </a:lnTo>
                    <a:lnTo>
                      <a:pt x="0" y="12863"/>
                    </a:lnTo>
                    <a:lnTo>
                      <a:pt x="11549" y="21600"/>
                    </a:lnTo>
                    <a:close/>
                  </a:path>
                </a:pathLst>
              </a:custGeom>
              <a:solidFill>
                <a:srgbClr val="5B5D6B"/>
              </a:solidFill>
              <a:ln w="12700" cap="flat">
                <a:noFill/>
                <a:miter lim="400000"/>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59" name="Shape"/>
              <p:cNvSpPr/>
              <p:nvPr/>
            </p:nvSpPr>
            <p:spPr>
              <a:xfrm>
                <a:off x="1523242" y="2729817"/>
                <a:ext cx="187396" cy="17610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369" y="21600"/>
                    </a:moveTo>
                    <a:lnTo>
                      <a:pt x="21600" y="13292"/>
                    </a:lnTo>
                    <a:lnTo>
                      <a:pt x="14053" y="0"/>
                    </a:lnTo>
                    <a:lnTo>
                      <a:pt x="0" y="8308"/>
                    </a:lnTo>
                    <a:lnTo>
                      <a:pt x="1561" y="9969"/>
                    </a:lnTo>
                    <a:lnTo>
                      <a:pt x="10930" y="4985"/>
                    </a:lnTo>
                    <a:lnTo>
                      <a:pt x="14053" y="8308"/>
                    </a:lnTo>
                    <a:lnTo>
                      <a:pt x="6246" y="13292"/>
                    </a:lnTo>
                    <a:lnTo>
                      <a:pt x="7807" y="14954"/>
                    </a:lnTo>
                    <a:lnTo>
                      <a:pt x="15614" y="9969"/>
                    </a:lnTo>
                    <a:lnTo>
                      <a:pt x="17176" y="13292"/>
                    </a:lnTo>
                    <a:lnTo>
                      <a:pt x="7807" y="18277"/>
                    </a:lnTo>
                    <a:lnTo>
                      <a:pt x="9369" y="21600"/>
                    </a:lnTo>
                    <a:close/>
                  </a:path>
                </a:pathLst>
              </a:custGeom>
              <a:solidFill>
                <a:srgbClr val="5B5D6B"/>
              </a:solidFill>
              <a:ln w="12700" cap="flat">
                <a:noFill/>
                <a:miter lim="400000"/>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60" name="Shape"/>
              <p:cNvSpPr/>
              <p:nvPr/>
            </p:nvSpPr>
            <p:spPr>
              <a:xfrm>
                <a:off x="2117038" y="1104217"/>
                <a:ext cx="203201" cy="16256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9000"/>
                    </a:moveTo>
                    <a:lnTo>
                      <a:pt x="15840" y="0"/>
                    </a:lnTo>
                    <a:lnTo>
                      <a:pt x="0" y="10800"/>
                    </a:lnTo>
                    <a:lnTo>
                      <a:pt x="5760" y="21600"/>
                    </a:lnTo>
                    <a:lnTo>
                      <a:pt x="8640" y="19800"/>
                    </a:lnTo>
                    <a:lnTo>
                      <a:pt x="4320" y="12600"/>
                    </a:lnTo>
                    <a:lnTo>
                      <a:pt x="8640" y="9000"/>
                    </a:lnTo>
                    <a:lnTo>
                      <a:pt x="12960" y="16200"/>
                    </a:lnTo>
                    <a:lnTo>
                      <a:pt x="14400" y="14400"/>
                    </a:lnTo>
                    <a:lnTo>
                      <a:pt x="11520" y="7200"/>
                    </a:lnTo>
                    <a:lnTo>
                      <a:pt x="14400" y="3600"/>
                    </a:lnTo>
                    <a:lnTo>
                      <a:pt x="18720" y="12600"/>
                    </a:lnTo>
                    <a:lnTo>
                      <a:pt x="21600" y="9000"/>
                    </a:lnTo>
                    <a:close/>
                  </a:path>
                </a:pathLst>
              </a:custGeom>
              <a:solidFill>
                <a:srgbClr val="5B5D6B"/>
              </a:solidFill>
              <a:ln w="12700" cap="flat">
                <a:noFill/>
                <a:miter lim="400000"/>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61" name="Shape"/>
              <p:cNvSpPr/>
              <p:nvPr/>
            </p:nvSpPr>
            <p:spPr>
              <a:xfrm>
                <a:off x="2022211" y="955203"/>
                <a:ext cx="203201" cy="18965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080" y="15429"/>
                    </a:moveTo>
                    <a:lnTo>
                      <a:pt x="10080" y="15429"/>
                    </a:lnTo>
                    <a:lnTo>
                      <a:pt x="17280" y="3086"/>
                    </a:lnTo>
                    <a:lnTo>
                      <a:pt x="15840" y="0"/>
                    </a:lnTo>
                    <a:lnTo>
                      <a:pt x="0" y="10800"/>
                    </a:lnTo>
                    <a:lnTo>
                      <a:pt x="1440" y="13886"/>
                    </a:lnTo>
                    <a:lnTo>
                      <a:pt x="12960" y="6171"/>
                    </a:lnTo>
                    <a:lnTo>
                      <a:pt x="12960" y="6171"/>
                    </a:lnTo>
                    <a:lnTo>
                      <a:pt x="4320" y="18514"/>
                    </a:lnTo>
                    <a:lnTo>
                      <a:pt x="5760" y="21600"/>
                    </a:lnTo>
                    <a:lnTo>
                      <a:pt x="21600" y="10800"/>
                    </a:lnTo>
                    <a:lnTo>
                      <a:pt x="20160" y="7714"/>
                    </a:lnTo>
                    <a:lnTo>
                      <a:pt x="10080" y="15429"/>
                    </a:lnTo>
                    <a:close/>
                  </a:path>
                </a:pathLst>
              </a:custGeom>
              <a:solidFill>
                <a:srgbClr val="5B5D6B"/>
              </a:solidFill>
              <a:ln w="12700" cap="flat">
                <a:noFill/>
                <a:miter lim="400000"/>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62" name="Shape"/>
              <p:cNvSpPr/>
              <p:nvPr/>
            </p:nvSpPr>
            <p:spPr>
              <a:xfrm>
                <a:off x="10531" y="3486172"/>
                <a:ext cx="13547" cy="2709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21600" y="0"/>
                    </a:lnTo>
                    <a:lnTo>
                      <a:pt x="0" y="0"/>
                    </a:lnTo>
                    <a:lnTo>
                      <a:pt x="0" y="0"/>
                    </a:lnTo>
                    <a:lnTo>
                      <a:pt x="0" y="21600"/>
                    </a:lnTo>
                    <a:lnTo>
                      <a:pt x="21600" y="0"/>
                    </a:lnTo>
                    <a:lnTo>
                      <a:pt x="21600" y="0"/>
                    </a:lnTo>
                    <a:close/>
                  </a:path>
                </a:pathLst>
              </a:custGeom>
              <a:solidFill>
                <a:srgbClr val="5B5D6B"/>
              </a:solidFill>
              <a:ln w="12700" cap="flat">
                <a:noFill/>
                <a:miter lim="400000"/>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63" name="Shape"/>
              <p:cNvSpPr/>
              <p:nvPr/>
            </p:nvSpPr>
            <p:spPr>
              <a:xfrm>
                <a:off x="10531" y="591701"/>
                <a:ext cx="67734" cy="10837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960" y="21600"/>
                    </a:moveTo>
                    <a:lnTo>
                      <a:pt x="12960" y="21600"/>
                    </a:lnTo>
                    <a:lnTo>
                      <a:pt x="21600" y="18900"/>
                    </a:lnTo>
                    <a:lnTo>
                      <a:pt x="0" y="0"/>
                    </a:lnTo>
                    <a:lnTo>
                      <a:pt x="0" y="10800"/>
                    </a:lnTo>
                    <a:lnTo>
                      <a:pt x="12960" y="21600"/>
                    </a:lnTo>
                    <a:lnTo>
                      <a:pt x="12960" y="21600"/>
                    </a:lnTo>
                    <a:close/>
                  </a:path>
                </a:pathLst>
              </a:custGeom>
              <a:solidFill>
                <a:srgbClr val="5B5D6B"/>
              </a:solidFill>
              <a:ln w="12700" cap="flat">
                <a:noFill/>
                <a:miter lim="400000"/>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64" name="Shape"/>
              <p:cNvSpPr/>
              <p:nvPr/>
            </p:nvSpPr>
            <p:spPr>
              <a:xfrm>
                <a:off x="10531" y="3499719"/>
                <a:ext cx="81281" cy="14901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14400" y="0"/>
                    </a:lnTo>
                    <a:lnTo>
                      <a:pt x="14400" y="0"/>
                    </a:lnTo>
                    <a:lnTo>
                      <a:pt x="0" y="11782"/>
                    </a:lnTo>
                    <a:lnTo>
                      <a:pt x="0" y="21600"/>
                    </a:lnTo>
                    <a:lnTo>
                      <a:pt x="21600" y="0"/>
                    </a:lnTo>
                    <a:lnTo>
                      <a:pt x="21600" y="0"/>
                    </a:lnTo>
                    <a:close/>
                  </a:path>
                </a:pathLst>
              </a:custGeom>
              <a:solidFill>
                <a:srgbClr val="5B5D6B"/>
              </a:solidFill>
              <a:ln w="12700" cap="flat">
                <a:noFill/>
                <a:miter lim="400000"/>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65" name="Rectangle"/>
              <p:cNvSpPr/>
              <p:nvPr/>
            </p:nvSpPr>
            <p:spPr>
              <a:xfrm rot="244926">
                <a:off x="2652131" y="2050225"/>
                <a:ext cx="363503" cy="27094"/>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66" name="Rectangle"/>
              <p:cNvSpPr/>
              <p:nvPr/>
            </p:nvSpPr>
            <p:spPr>
              <a:xfrm rot="16001413">
                <a:off x="649482" y="210136"/>
                <a:ext cx="311574" cy="27095"/>
              </a:xfrm>
              <a:prstGeom prst="rect">
                <a:avLst/>
              </a:prstGeom>
              <a:solidFill>
                <a:srgbClr val="5B5D6B"/>
              </a:solidFill>
              <a:ln w="12700" cap="flat">
                <a:noFill/>
                <a:miter lim="400000"/>
              </a:ln>
              <a:effectLst/>
            </p:spPr>
            <p:txBody>
              <a:bodyPr wrap="square" lIns="72248" tIns="72248" rIns="72248" bIns="72248" numCol="1" anchor="ctr">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67" name="Shape"/>
              <p:cNvSpPr/>
              <p:nvPr/>
            </p:nvSpPr>
            <p:spPr>
              <a:xfrm>
                <a:off x="308557" y="2893027"/>
                <a:ext cx="319006" cy="344791"/>
              </a:xfrm>
              <a:custGeom>
                <a:avLst/>
                <a:gdLst/>
                <a:ahLst/>
                <a:cxnLst>
                  <a:cxn ang="0">
                    <a:pos x="wd2" y="hd2"/>
                  </a:cxn>
                  <a:cxn ang="5400000">
                    <a:pos x="wd2" y="hd2"/>
                  </a:cxn>
                  <a:cxn ang="10800000">
                    <a:pos x="wd2" y="hd2"/>
                  </a:cxn>
                  <a:cxn ang="16200000">
                    <a:pos x="wd2" y="hd2"/>
                  </a:cxn>
                </a:cxnLst>
                <a:rect l="0" t="0" r="r" b="b"/>
                <a:pathLst>
                  <a:path w="21194" h="21419" fill="norm" stroke="1" extrusionOk="0">
                    <a:moveTo>
                      <a:pt x="0" y="14125"/>
                    </a:moveTo>
                    <a:cubicBezTo>
                      <a:pt x="900" y="19455"/>
                      <a:pt x="3750" y="21419"/>
                      <a:pt x="8850" y="21419"/>
                    </a:cubicBezTo>
                    <a:cubicBezTo>
                      <a:pt x="16650" y="21138"/>
                      <a:pt x="15900" y="18053"/>
                      <a:pt x="17550" y="16650"/>
                    </a:cubicBezTo>
                    <a:cubicBezTo>
                      <a:pt x="17850" y="8375"/>
                      <a:pt x="12600" y="11601"/>
                      <a:pt x="9300" y="7533"/>
                    </a:cubicBezTo>
                    <a:cubicBezTo>
                      <a:pt x="8850" y="5710"/>
                      <a:pt x="11700" y="1362"/>
                      <a:pt x="15600" y="4588"/>
                    </a:cubicBezTo>
                    <a:cubicBezTo>
                      <a:pt x="16200" y="5570"/>
                      <a:pt x="16650" y="6972"/>
                      <a:pt x="17550" y="7253"/>
                    </a:cubicBezTo>
                    <a:cubicBezTo>
                      <a:pt x="18450" y="7533"/>
                      <a:pt x="21600" y="7533"/>
                      <a:pt x="21150" y="6411"/>
                    </a:cubicBezTo>
                    <a:cubicBezTo>
                      <a:pt x="20700" y="5289"/>
                      <a:pt x="18900" y="520"/>
                      <a:pt x="14550" y="100"/>
                    </a:cubicBezTo>
                    <a:cubicBezTo>
                      <a:pt x="11550" y="-181"/>
                      <a:pt x="7200" y="-181"/>
                      <a:pt x="5400" y="4448"/>
                    </a:cubicBezTo>
                    <a:cubicBezTo>
                      <a:pt x="2250" y="12302"/>
                      <a:pt x="12450" y="10900"/>
                      <a:pt x="13500" y="14827"/>
                    </a:cubicBezTo>
                    <a:cubicBezTo>
                      <a:pt x="14400" y="18053"/>
                      <a:pt x="5100" y="20437"/>
                      <a:pt x="4200" y="13985"/>
                    </a:cubicBezTo>
                    <a:cubicBezTo>
                      <a:pt x="1800" y="14406"/>
                      <a:pt x="2250" y="13564"/>
                      <a:pt x="0" y="14125"/>
                    </a:cubicBezTo>
                    <a:close/>
                  </a:path>
                </a:pathLst>
              </a:custGeom>
              <a:solidFill>
                <a:srgbClr val="5B5D6B"/>
              </a:solidFill>
              <a:ln w="12700" cap="flat">
                <a:noFill/>
                <a:miter lim="400000"/>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68" name="Shape"/>
              <p:cNvSpPr/>
              <p:nvPr/>
            </p:nvSpPr>
            <p:spPr>
              <a:xfrm rot="18742963">
                <a:off x="1392114" y="2841476"/>
                <a:ext cx="150642" cy="154485"/>
              </a:xfrm>
              <a:custGeom>
                <a:avLst/>
                <a:gdLst/>
                <a:ahLst/>
                <a:cxnLst>
                  <a:cxn ang="0">
                    <a:pos x="wd2" y="hd2"/>
                  </a:cxn>
                  <a:cxn ang="5400000">
                    <a:pos x="wd2" y="hd2"/>
                  </a:cxn>
                  <a:cxn ang="10800000">
                    <a:pos x="wd2" y="hd2"/>
                  </a:cxn>
                  <a:cxn ang="16200000">
                    <a:pos x="wd2" y="hd2"/>
                  </a:cxn>
                </a:cxnLst>
                <a:rect l="0" t="0" r="r" b="b"/>
                <a:pathLst>
                  <a:path w="21194" h="21419" fill="norm" stroke="1" extrusionOk="0">
                    <a:moveTo>
                      <a:pt x="0" y="14125"/>
                    </a:moveTo>
                    <a:cubicBezTo>
                      <a:pt x="900" y="19455"/>
                      <a:pt x="3750" y="21419"/>
                      <a:pt x="8850" y="21419"/>
                    </a:cubicBezTo>
                    <a:cubicBezTo>
                      <a:pt x="16650" y="21138"/>
                      <a:pt x="15900" y="18053"/>
                      <a:pt x="17550" y="16650"/>
                    </a:cubicBezTo>
                    <a:cubicBezTo>
                      <a:pt x="16950" y="6411"/>
                      <a:pt x="12600" y="11601"/>
                      <a:pt x="9300" y="7533"/>
                    </a:cubicBezTo>
                    <a:cubicBezTo>
                      <a:pt x="8850" y="5710"/>
                      <a:pt x="11700" y="1362"/>
                      <a:pt x="15600" y="4588"/>
                    </a:cubicBezTo>
                    <a:cubicBezTo>
                      <a:pt x="16200" y="5570"/>
                      <a:pt x="16650" y="6972"/>
                      <a:pt x="17550" y="7253"/>
                    </a:cubicBezTo>
                    <a:cubicBezTo>
                      <a:pt x="18450" y="7533"/>
                      <a:pt x="21600" y="7533"/>
                      <a:pt x="21150" y="6411"/>
                    </a:cubicBezTo>
                    <a:cubicBezTo>
                      <a:pt x="20700" y="5289"/>
                      <a:pt x="18900" y="520"/>
                      <a:pt x="14550" y="100"/>
                    </a:cubicBezTo>
                    <a:cubicBezTo>
                      <a:pt x="11550" y="-181"/>
                      <a:pt x="7200" y="-181"/>
                      <a:pt x="5400" y="4448"/>
                    </a:cubicBezTo>
                    <a:cubicBezTo>
                      <a:pt x="2250" y="12302"/>
                      <a:pt x="12450" y="10900"/>
                      <a:pt x="13500" y="14827"/>
                    </a:cubicBezTo>
                    <a:cubicBezTo>
                      <a:pt x="14400" y="18053"/>
                      <a:pt x="5100" y="20437"/>
                      <a:pt x="4200" y="13985"/>
                    </a:cubicBezTo>
                    <a:cubicBezTo>
                      <a:pt x="1800" y="14406"/>
                      <a:pt x="2250" y="13564"/>
                      <a:pt x="0" y="14125"/>
                    </a:cubicBezTo>
                    <a:close/>
                  </a:path>
                </a:pathLst>
              </a:custGeom>
              <a:solidFill>
                <a:srgbClr val="5B5D6B"/>
              </a:solidFill>
              <a:ln w="12700" cap="flat">
                <a:noFill/>
                <a:miter lim="400000"/>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69" name="Shape"/>
              <p:cNvSpPr/>
              <p:nvPr/>
            </p:nvSpPr>
            <p:spPr>
              <a:xfrm>
                <a:off x="525304" y="474297"/>
                <a:ext cx="785708" cy="287189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7814" y="9883"/>
                    </a:lnTo>
                    <a:lnTo>
                      <a:pt x="21600" y="21600"/>
                    </a:lnTo>
                    <a:lnTo>
                      <a:pt x="3352" y="11479"/>
                    </a:lnTo>
                    <a:lnTo>
                      <a:pt x="0" y="0"/>
                    </a:lnTo>
                    <a:close/>
                  </a:path>
                </a:pathLst>
              </a:custGeom>
              <a:gradFill flip="none" rotWithShape="1">
                <a:gsLst>
                  <a:gs pos="0">
                    <a:srgbClr val="585A68"/>
                  </a:gs>
                  <a:gs pos="100000">
                    <a:srgbClr val="5B5D6B"/>
                  </a:gs>
                </a:gsLst>
                <a:lin ang="8100000" scaled="0"/>
              </a:gradFill>
              <a:ln w="12700" cap="flat">
                <a:noFill/>
                <a:miter lim="400000"/>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sp>
            <p:nvSpPr>
              <p:cNvPr id="370" name="Shape"/>
              <p:cNvSpPr/>
              <p:nvPr/>
            </p:nvSpPr>
            <p:spPr>
              <a:xfrm rot="19915651">
                <a:off x="663029" y="1702528"/>
                <a:ext cx="498970" cy="3928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10800" y="0"/>
                    </a:lnTo>
                    <a:cubicBezTo>
                      <a:pt x="4835" y="0"/>
                      <a:pt x="0" y="4835"/>
                      <a:pt x="0" y="10800"/>
                    </a:cubicBezTo>
                    <a:lnTo>
                      <a:pt x="0" y="10800"/>
                    </a:lnTo>
                    <a:cubicBezTo>
                      <a:pt x="0" y="16765"/>
                      <a:pt x="4835" y="21600"/>
                      <a:pt x="10800" y="21600"/>
                    </a:cubicBezTo>
                    <a:lnTo>
                      <a:pt x="10800" y="21600"/>
                    </a:lnTo>
                    <a:cubicBezTo>
                      <a:pt x="16765" y="21600"/>
                      <a:pt x="21600" y="16765"/>
                      <a:pt x="21600" y="10800"/>
                    </a:cubicBezTo>
                    <a:lnTo>
                      <a:pt x="21600" y="10800"/>
                    </a:lnTo>
                    <a:cubicBezTo>
                      <a:pt x="21600" y="4835"/>
                      <a:pt x="16765" y="0"/>
                      <a:pt x="10800" y="0"/>
                    </a:cubicBezTo>
                    <a:close/>
                  </a:path>
                </a:pathLst>
              </a:custGeom>
              <a:gradFill flip="none" rotWithShape="1">
                <a:gsLst>
                  <a:gs pos="0">
                    <a:srgbClr val="535561"/>
                  </a:gs>
                  <a:gs pos="50000">
                    <a:srgbClr val="5B5D6B"/>
                  </a:gs>
                  <a:gs pos="100000">
                    <a:srgbClr val="535561"/>
                  </a:gs>
                </a:gsLst>
                <a:lin ang="8100000" scaled="0"/>
              </a:gradFill>
              <a:ln w="12700" cap="flat">
                <a:noFill/>
                <a:miter lim="400000"/>
              </a:ln>
              <a:effectLst/>
            </p:spPr>
            <p:txBody>
              <a:bodyPr wrap="square" lIns="72248" tIns="72248" rIns="72248" bIns="72248" numCol="1" anchor="t">
                <a:noAutofit/>
              </a:bodyPr>
              <a:lstStyle/>
              <a:p>
                <a:pPr algn="l" defTabSz="1300480">
                  <a:defRPr sz="2400">
                    <a:solidFill>
                      <a:srgbClr val="FFFFFF"/>
                    </a:solidFill>
                    <a:uFill>
                      <a:solidFill>
                        <a:srgbClr val="FFFFFF"/>
                      </a:solidFill>
                    </a:uFill>
                    <a:latin typeface="Tahoma"/>
                    <a:ea typeface="Tahoma"/>
                    <a:cs typeface="Tahoma"/>
                    <a:sym typeface="Tahoma"/>
                  </a:defRPr>
                </a:pPr>
              </a:p>
            </p:txBody>
          </p:sp>
        </p:grpSp>
      </p:grpSp>
      <p:sp>
        <p:nvSpPr>
          <p:cNvPr id="373" name="Slide Number"/>
          <p:cNvSpPr txBox="1"/>
          <p:nvPr>
            <p:ph type="sldNum" sz="quarter" idx="2"/>
          </p:nvPr>
        </p:nvSpPr>
        <p:spPr>
          <a:xfrm>
            <a:off x="9320107" y="8882098"/>
            <a:ext cx="3255716" cy="512798"/>
          </a:xfrm>
          <a:prstGeom prst="rect">
            <a:avLst/>
          </a:prstGeom>
        </p:spPr>
        <p:txBody>
          <a:bodyPr wrap="square" lIns="72248" tIns="72248" rIns="72248" bIns="72248" anchor="t"/>
          <a:lstStyle>
            <a:lvl1pPr algn="l" defTabSz="1300480">
              <a:defRPr sz="2400">
                <a:solidFill>
                  <a:srgbClr val="FFFFFF"/>
                </a:solidFill>
                <a:uFill>
                  <a:solidFill>
                    <a:srgbClr val="FFFFFF"/>
                  </a:solidFill>
                </a:uFill>
                <a:latin typeface="Tahoma"/>
                <a:ea typeface="Tahoma"/>
                <a:cs typeface="Tahoma"/>
                <a:sym typeface="Tahom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355600" y="3251200"/>
            <a:ext cx="12293600" cy="32385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21"/>
          </p:nvPr>
        </p:nvSpPr>
        <p:spPr>
          <a:xfrm>
            <a:off x="5351574" y="1384300"/>
            <a:ext cx="7872413" cy="6997700"/>
          </a:xfrm>
          <a:prstGeom prst="rect">
            <a:avLst/>
          </a:prstGeom>
        </p:spPr>
        <p:txBody>
          <a:bodyPr lIns="91439" tIns="45719" rIns="91439" bIns="45719" anchor="t">
            <a:noAutofit/>
          </a:bodyPr>
          <a:lstStyle/>
          <a:p>
            <a:pPr/>
          </a:p>
        </p:txBody>
      </p:sp>
      <p:sp>
        <p:nvSpPr>
          <p:cNvPr id="39" name="Title Text"/>
          <p:cNvSpPr txBox="1"/>
          <p:nvPr>
            <p:ph type="title"/>
          </p:nvPr>
        </p:nvSpPr>
        <p:spPr>
          <a:xfrm>
            <a:off x="355600" y="1016000"/>
            <a:ext cx="5892800" cy="3886200"/>
          </a:xfrm>
          <a:prstGeom prst="rect">
            <a:avLst/>
          </a:prstGeom>
        </p:spPr>
        <p:txBody>
          <a:bodyPr anchor="b"/>
          <a:lstStyle/>
          <a:p>
            <a:pPr/>
            <a:r>
              <a:t>Title Text</a:t>
            </a:r>
          </a:p>
        </p:txBody>
      </p:sp>
      <p:sp>
        <p:nvSpPr>
          <p:cNvPr id="40" name="Body Level One…"/>
          <p:cNvSpPr txBox="1"/>
          <p:nvPr>
            <p:ph type="body" sz="quarter" idx="1"/>
          </p:nvPr>
        </p:nvSpPr>
        <p:spPr>
          <a:xfrm>
            <a:off x="355600" y="4889500"/>
            <a:ext cx="5892800" cy="3886200"/>
          </a:xfrm>
          <a:prstGeom prst="rect">
            <a:avLst/>
          </a:prstGeom>
        </p:spPr>
        <p:txBody>
          <a:bodyPr anchor="t"/>
          <a:lstStyle>
            <a:lvl1pPr marL="0" indent="0" algn="ctr">
              <a:spcBef>
                <a:spcPts val="0"/>
              </a:spcBef>
              <a:buClr>
                <a:srgbClr val="535353"/>
              </a:buClr>
              <a:buSzTx/>
              <a:buNone/>
            </a:lvl1pPr>
            <a:lvl2pPr marL="0" indent="0" algn="ctr">
              <a:spcBef>
                <a:spcPts val="0"/>
              </a:spcBef>
              <a:buClr>
                <a:srgbClr val="535353"/>
              </a:buClr>
              <a:buSzTx/>
              <a:buNone/>
            </a:lvl2pPr>
            <a:lvl3pPr marL="0" indent="0" algn="ctr">
              <a:spcBef>
                <a:spcPts val="0"/>
              </a:spcBef>
              <a:buClr>
                <a:srgbClr val="535353"/>
              </a:buClr>
              <a:buSzTx/>
              <a:buNone/>
            </a:lvl3pPr>
            <a:lvl4pPr marL="0" indent="0" algn="ctr">
              <a:spcBef>
                <a:spcPts val="0"/>
              </a:spcBef>
              <a:buClr>
                <a:srgbClr val="535353"/>
              </a:buClr>
              <a:buSzTx/>
              <a:buNone/>
            </a:lvl4pPr>
            <a:lvl5pPr marL="0" indent="0" algn="ctr">
              <a:spcBef>
                <a:spcPts val="0"/>
              </a:spcBef>
              <a:buClr>
                <a:srgbClr val="535353"/>
              </a:buClr>
              <a:buSzTx/>
              <a:buNone/>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marL="520700" indent="-520700">
              <a:lnSpc>
                <a:spcPct val="120000"/>
              </a:lnSpc>
              <a:spcBef>
                <a:spcPts val="4600"/>
              </a:spcBef>
              <a:defRPr sz="4600"/>
            </a:lvl1pPr>
            <a:lvl2pPr marL="1041400" indent="-520700">
              <a:lnSpc>
                <a:spcPct val="120000"/>
              </a:lnSpc>
              <a:spcBef>
                <a:spcPts val="4600"/>
              </a:spcBef>
              <a:defRPr sz="4600"/>
            </a:lvl2pPr>
            <a:lvl3pPr marL="1562100" indent="-520700">
              <a:lnSpc>
                <a:spcPct val="120000"/>
              </a:lnSpc>
              <a:spcBef>
                <a:spcPts val="4600"/>
              </a:spcBef>
              <a:defRPr sz="4600"/>
            </a:lvl3pPr>
            <a:lvl4pPr marL="2082800" indent="-520700">
              <a:lnSpc>
                <a:spcPct val="120000"/>
              </a:lnSpc>
              <a:spcBef>
                <a:spcPts val="4600"/>
              </a:spcBef>
              <a:defRPr sz="4600"/>
            </a:lvl4pPr>
            <a:lvl5pPr marL="2603500" indent="-520700">
              <a:lnSpc>
                <a:spcPct val="120000"/>
              </a:lnSpc>
              <a:spcBef>
                <a:spcPts val="4600"/>
              </a:spcBef>
              <a:defRPr sz="4600"/>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21"/>
          </p:nvPr>
        </p:nvSpPr>
        <p:spPr>
          <a:xfrm>
            <a:off x="5493159" y="2743200"/>
            <a:ext cx="7889605" cy="7012983"/>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355600" y="2730500"/>
            <a:ext cx="5892800" cy="62992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762000" y="762000"/>
            <a:ext cx="11468100" cy="8216900"/>
          </a:xfrm>
          <a:prstGeom prst="rect">
            <a:avLst/>
          </a:prstGeom>
        </p:spPr>
        <p:txBody>
          <a:bodyPr/>
          <a:lstStyle>
            <a:lvl1pPr marL="520700" indent="-520700">
              <a:lnSpc>
                <a:spcPct val="120000"/>
              </a:lnSpc>
              <a:spcBef>
                <a:spcPts val="4600"/>
              </a:spcBef>
              <a:defRPr sz="4600"/>
            </a:lvl1pPr>
            <a:lvl2pPr marL="1041400" indent="-520700">
              <a:lnSpc>
                <a:spcPct val="120000"/>
              </a:lnSpc>
              <a:spcBef>
                <a:spcPts val="4600"/>
              </a:spcBef>
              <a:defRPr sz="4600"/>
            </a:lvl2pPr>
            <a:lvl3pPr marL="1562100" indent="-520700">
              <a:lnSpc>
                <a:spcPct val="120000"/>
              </a:lnSpc>
              <a:spcBef>
                <a:spcPts val="4600"/>
              </a:spcBef>
              <a:defRPr sz="4600"/>
            </a:lvl3pPr>
            <a:lvl4pPr marL="2082800" indent="-520700">
              <a:lnSpc>
                <a:spcPct val="120000"/>
              </a:lnSpc>
              <a:spcBef>
                <a:spcPts val="4600"/>
              </a:spcBef>
              <a:defRPr sz="4600"/>
            </a:lvl4pPr>
            <a:lvl5pPr marL="2603500" indent="-520700">
              <a:lnSpc>
                <a:spcPct val="120000"/>
              </a:lnSpc>
              <a:spcBef>
                <a:spcPts val="4600"/>
              </a:spcBef>
              <a:defRPr sz="4600"/>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2-033_1302x975.jpeg"/>
          <p:cNvSpPr/>
          <p:nvPr>
            <p:ph type="pic" sz="quarter" idx="21"/>
          </p:nvPr>
        </p:nvSpPr>
        <p:spPr>
          <a:xfrm>
            <a:off x="6654800" y="4965700"/>
            <a:ext cx="5803900" cy="4346239"/>
          </a:xfrm>
          <a:prstGeom prst="rect">
            <a:avLst/>
          </a:prstGeom>
        </p:spPr>
        <p:txBody>
          <a:bodyPr lIns="91439" tIns="45719" rIns="91439" bIns="45719" anchor="t">
            <a:noAutofit/>
          </a:bodyPr>
          <a:lstStyle/>
          <a:p>
            <a:pPr/>
          </a:p>
        </p:txBody>
      </p:sp>
      <p:sp>
        <p:nvSpPr>
          <p:cNvPr id="84" name="Image"/>
          <p:cNvSpPr/>
          <p:nvPr>
            <p:ph type="pic" sz="quarter" idx="22"/>
          </p:nvPr>
        </p:nvSpPr>
        <p:spPr>
          <a:xfrm>
            <a:off x="6667500" y="444500"/>
            <a:ext cx="5803900" cy="4346239"/>
          </a:xfrm>
          <a:prstGeom prst="rect">
            <a:avLst/>
          </a:prstGeom>
        </p:spPr>
        <p:txBody>
          <a:bodyPr lIns="91439" tIns="45719" rIns="91439" bIns="45719" anchor="t">
            <a:noAutofit/>
          </a:bodyPr>
          <a:lstStyle/>
          <a:p>
            <a:pPr/>
          </a:p>
        </p:txBody>
      </p:sp>
      <p:sp>
        <p:nvSpPr>
          <p:cNvPr id="85" name="2-10-superquadro_1631x2178.jpeg"/>
          <p:cNvSpPr/>
          <p:nvPr>
            <p:ph type="pic" idx="23"/>
          </p:nvPr>
        </p:nvSpPr>
        <p:spPr>
          <a:xfrm>
            <a:off x="-939561" y="482600"/>
            <a:ext cx="7995295" cy="10681635"/>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 Id="rId20" Type="http://schemas.openxmlformats.org/officeDocument/2006/relationships/slideLayout" Target="../slideLayouts/slideLayout18.xml"/><Relationship Id="rId21" Type="http://schemas.openxmlformats.org/officeDocument/2006/relationships/slideLayout" Target="../slideLayouts/slideLayout19.xml"/><Relationship Id="rId22" Type="http://schemas.openxmlformats.org/officeDocument/2006/relationships/slideLayout" Target="../slideLayouts/slideLayout20.xml"/><Relationship Id="rId23" Type="http://schemas.openxmlformats.org/officeDocument/2006/relationships/slideLayout" Target="../slideLayouts/slideLayout21.xml"/><Relationship Id="rId24" Type="http://schemas.openxmlformats.org/officeDocument/2006/relationships/slideLayout" Target="../slideLayouts/slideLayout22.xml"/><Relationship Id="rId25" Type="http://schemas.openxmlformats.org/officeDocument/2006/relationships/slideLayout" Target="../slideLayouts/slideLayout23.xml"/><Relationship Id="rId26" Type="http://schemas.openxmlformats.org/officeDocument/2006/relationships/slideLayout" Target="../slideLayouts/slideLayout24.xml"/><Relationship Id="rId27" Type="http://schemas.openxmlformats.org/officeDocument/2006/relationships/slideLayout" Target="../slideLayouts/slideLayout25.xml"/><Relationship Id="rId28"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itle Text"/>
          <p:cNvSpPr txBox="1"/>
          <p:nvPr>
            <p:ph type="title"/>
          </p:nvPr>
        </p:nvSpPr>
        <p:spPr>
          <a:xfrm>
            <a:off x="355600" y="254000"/>
            <a:ext cx="12293600" cy="2438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355600" y="2730500"/>
            <a:ext cx="12293600" cy="6299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4599" y="9270999"/>
            <a:ext cx="342901" cy="355601"/>
          </a:xfrm>
          <a:prstGeom prst="rect">
            <a:avLst/>
          </a:prstGeom>
          <a:ln w="12700">
            <a:miter lim="400000"/>
          </a:ln>
        </p:spPr>
        <p:txBody>
          <a:bodyPr wrap="none" lIns="50800" tIns="50800" rIns="50800" bIns="50800" anchor="b">
            <a:spAutoFit/>
          </a:bodyPr>
          <a:lstStyle>
            <a:lvl1pPr>
              <a:defRPr sz="18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 id="2147483672" r:id="rId26"/>
    <p:sldLayoutId id="2147483673" r:id="rId27"/>
    <p:sldLayoutId id="2147483674" r:id="rId28"/>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all" i="0" spc="0" strike="noStrike" sz="7200" u="none">
          <a:solidFill>
            <a:srgbClr val="535353"/>
          </a:solidFill>
          <a:uFillTx/>
          <a:latin typeface="+mn-lt"/>
          <a:ea typeface="+mn-ea"/>
          <a:cs typeface="+mn-cs"/>
          <a:sym typeface="Gill Sans Light"/>
        </a:defRPr>
      </a:lvl1pPr>
      <a:lvl2pPr marL="0" marR="0" indent="0" algn="ctr" defTabSz="584200" rtl="0" latinLnBrk="0">
        <a:lnSpc>
          <a:spcPct val="100000"/>
        </a:lnSpc>
        <a:spcBef>
          <a:spcPts val="0"/>
        </a:spcBef>
        <a:spcAft>
          <a:spcPts val="0"/>
        </a:spcAft>
        <a:buClrTx/>
        <a:buSzTx/>
        <a:buFontTx/>
        <a:buNone/>
        <a:tabLst/>
        <a:defRPr b="0" baseline="0" cap="all" i="0" spc="0" strike="noStrike" sz="7200" u="none">
          <a:solidFill>
            <a:srgbClr val="535353"/>
          </a:solidFill>
          <a:uFillTx/>
          <a:latin typeface="+mn-lt"/>
          <a:ea typeface="+mn-ea"/>
          <a:cs typeface="+mn-cs"/>
          <a:sym typeface="Gill Sans Light"/>
        </a:defRPr>
      </a:lvl2pPr>
      <a:lvl3pPr marL="0" marR="0" indent="0" algn="ctr" defTabSz="584200" rtl="0" latinLnBrk="0">
        <a:lnSpc>
          <a:spcPct val="100000"/>
        </a:lnSpc>
        <a:spcBef>
          <a:spcPts val="0"/>
        </a:spcBef>
        <a:spcAft>
          <a:spcPts val="0"/>
        </a:spcAft>
        <a:buClrTx/>
        <a:buSzTx/>
        <a:buFontTx/>
        <a:buNone/>
        <a:tabLst/>
        <a:defRPr b="0" baseline="0" cap="all" i="0" spc="0" strike="noStrike" sz="7200" u="none">
          <a:solidFill>
            <a:srgbClr val="535353"/>
          </a:solidFill>
          <a:uFillTx/>
          <a:latin typeface="+mn-lt"/>
          <a:ea typeface="+mn-ea"/>
          <a:cs typeface="+mn-cs"/>
          <a:sym typeface="Gill Sans Light"/>
        </a:defRPr>
      </a:lvl3pPr>
      <a:lvl4pPr marL="0" marR="0" indent="0" algn="ctr" defTabSz="584200" rtl="0" latinLnBrk="0">
        <a:lnSpc>
          <a:spcPct val="100000"/>
        </a:lnSpc>
        <a:spcBef>
          <a:spcPts val="0"/>
        </a:spcBef>
        <a:spcAft>
          <a:spcPts val="0"/>
        </a:spcAft>
        <a:buClrTx/>
        <a:buSzTx/>
        <a:buFontTx/>
        <a:buNone/>
        <a:tabLst/>
        <a:defRPr b="0" baseline="0" cap="all" i="0" spc="0" strike="noStrike" sz="7200" u="none">
          <a:solidFill>
            <a:srgbClr val="535353"/>
          </a:solidFill>
          <a:uFillTx/>
          <a:latin typeface="+mn-lt"/>
          <a:ea typeface="+mn-ea"/>
          <a:cs typeface="+mn-cs"/>
          <a:sym typeface="Gill Sans Light"/>
        </a:defRPr>
      </a:lvl4pPr>
      <a:lvl5pPr marL="0" marR="0" indent="0" algn="ctr" defTabSz="584200" rtl="0" latinLnBrk="0">
        <a:lnSpc>
          <a:spcPct val="100000"/>
        </a:lnSpc>
        <a:spcBef>
          <a:spcPts val="0"/>
        </a:spcBef>
        <a:spcAft>
          <a:spcPts val="0"/>
        </a:spcAft>
        <a:buClrTx/>
        <a:buSzTx/>
        <a:buFontTx/>
        <a:buNone/>
        <a:tabLst/>
        <a:defRPr b="0" baseline="0" cap="all" i="0" spc="0" strike="noStrike" sz="7200" u="none">
          <a:solidFill>
            <a:srgbClr val="535353"/>
          </a:solidFill>
          <a:uFillTx/>
          <a:latin typeface="+mn-lt"/>
          <a:ea typeface="+mn-ea"/>
          <a:cs typeface="+mn-cs"/>
          <a:sym typeface="Gill Sans Light"/>
        </a:defRPr>
      </a:lvl5pPr>
      <a:lvl6pPr marL="0" marR="0" indent="0" algn="ctr" defTabSz="584200" rtl="0" latinLnBrk="0">
        <a:lnSpc>
          <a:spcPct val="100000"/>
        </a:lnSpc>
        <a:spcBef>
          <a:spcPts val="0"/>
        </a:spcBef>
        <a:spcAft>
          <a:spcPts val="0"/>
        </a:spcAft>
        <a:buClrTx/>
        <a:buSzTx/>
        <a:buFontTx/>
        <a:buNone/>
        <a:tabLst/>
        <a:defRPr b="0" baseline="0" cap="all" i="0" spc="0" strike="noStrike" sz="7200" u="none">
          <a:solidFill>
            <a:srgbClr val="535353"/>
          </a:solidFill>
          <a:uFillTx/>
          <a:latin typeface="+mn-lt"/>
          <a:ea typeface="+mn-ea"/>
          <a:cs typeface="+mn-cs"/>
          <a:sym typeface="Gill Sans Light"/>
        </a:defRPr>
      </a:lvl6pPr>
      <a:lvl7pPr marL="0" marR="0" indent="0" algn="ctr" defTabSz="584200" rtl="0" latinLnBrk="0">
        <a:lnSpc>
          <a:spcPct val="100000"/>
        </a:lnSpc>
        <a:spcBef>
          <a:spcPts val="0"/>
        </a:spcBef>
        <a:spcAft>
          <a:spcPts val="0"/>
        </a:spcAft>
        <a:buClrTx/>
        <a:buSzTx/>
        <a:buFontTx/>
        <a:buNone/>
        <a:tabLst/>
        <a:defRPr b="0" baseline="0" cap="all" i="0" spc="0" strike="noStrike" sz="7200" u="none">
          <a:solidFill>
            <a:srgbClr val="535353"/>
          </a:solidFill>
          <a:uFillTx/>
          <a:latin typeface="+mn-lt"/>
          <a:ea typeface="+mn-ea"/>
          <a:cs typeface="+mn-cs"/>
          <a:sym typeface="Gill Sans Light"/>
        </a:defRPr>
      </a:lvl7pPr>
      <a:lvl8pPr marL="0" marR="0" indent="0" algn="ctr" defTabSz="584200" rtl="0" latinLnBrk="0">
        <a:lnSpc>
          <a:spcPct val="100000"/>
        </a:lnSpc>
        <a:spcBef>
          <a:spcPts val="0"/>
        </a:spcBef>
        <a:spcAft>
          <a:spcPts val="0"/>
        </a:spcAft>
        <a:buClrTx/>
        <a:buSzTx/>
        <a:buFontTx/>
        <a:buNone/>
        <a:tabLst/>
        <a:defRPr b="0" baseline="0" cap="all" i="0" spc="0" strike="noStrike" sz="7200" u="none">
          <a:solidFill>
            <a:srgbClr val="535353"/>
          </a:solidFill>
          <a:uFillTx/>
          <a:latin typeface="+mn-lt"/>
          <a:ea typeface="+mn-ea"/>
          <a:cs typeface="+mn-cs"/>
          <a:sym typeface="Gill Sans Light"/>
        </a:defRPr>
      </a:lvl8pPr>
      <a:lvl9pPr marL="0" marR="0" indent="0" algn="ctr" defTabSz="584200" rtl="0" latinLnBrk="0">
        <a:lnSpc>
          <a:spcPct val="100000"/>
        </a:lnSpc>
        <a:spcBef>
          <a:spcPts val="0"/>
        </a:spcBef>
        <a:spcAft>
          <a:spcPts val="0"/>
        </a:spcAft>
        <a:buClrTx/>
        <a:buSzTx/>
        <a:buFontTx/>
        <a:buNone/>
        <a:tabLst/>
        <a:defRPr b="0" baseline="0" cap="all" i="0" spc="0" strike="noStrike" sz="7200" u="none">
          <a:solidFill>
            <a:srgbClr val="535353"/>
          </a:solidFill>
          <a:uFillTx/>
          <a:latin typeface="+mn-lt"/>
          <a:ea typeface="+mn-ea"/>
          <a:cs typeface="+mn-cs"/>
          <a:sym typeface="Gill Sans Light"/>
        </a:defRPr>
      </a:lvl9pPr>
    </p:titleStyle>
    <p:bodyStyle>
      <a:lvl1pPr marL="431800" marR="0" indent="-431800" algn="l" defTabSz="584200" rtl="0" latinLnBrk="0">
        <a:lnSpc>
          <a:spcPct val="100000"/>
        </a:lnSpc>
        <a:spcBef>
          <a:spcPts val="3800"/>
        </a:spcBef>
        <a:spcAft>
          <a:spcPts val="0"/>
        </a:spcAft>
        <a:buClrTx/>
        <a:buSzPct val="82000"/>
        <a:buFontTx/>
        <a:buChar char="•"/>
        <a:tabLst/>
        <a:defRPr b="0" baseline="0" cap="none" i="0" spc="0" strike="noStrike" sz="3800" u="none">
          <a:solidFill>
            <a:srgbClr val="535353"/>
          </a:solidFill>
          <a:uFillTx/>
          <a:latin typeface="+mn-lt"/>
          <a:ea typeface="+mn-ea"/>
          <a:cs typeface="+mn-cs"/>
          <a:sym typeface="Gill Sans Light"/>
        </a:defRPr>
      </a:lvl1pPr>
      <a:lvl2pPr marL="863600" marR="0" indent="-431800" algn="l" defTabSz="584200" rtl="0" latinLnBrk="0">
        <a:lnSpc>
          <a:spcPct val="100000"/>
        </a:lnSpc>
        <a:spcBef>
          <a:spcPts val="3800"/>
        </a:spcBef>
        <a:spcAft>
          <a:spcPts val="0"/>
        </a:spcAft>
        <a:buClrTx/>
        <a:buSzPct val="82000"/>
        <a:buFontTx/>
        <a:buChar char="•"/>
        <a:tabLst/>
        <a:defRPr b="0" baseline="0" cap="none" i="0" spc="0" strike="noStrike" sz="3800" u="none">
          <a:solidFill>
            <a:srgbClr val="535353"/>
          </a:solidFill>
          <a:uFillTx/>
          <a:latin typeface="+mn-lt"/>
          <a:ea typeface="+mn-ea"/>
          <a:cs typeface="+mn-cs"/>
          <a:sym typeface="Gill Sans Light"/>
        </a:defRPr>
      </a:lvl2pPr>
      <a:lvl3pPr marL="1295400" marR="0" indent="-431800" algn="l" defTabSz="584200" rtl="0" latinLnBrk="0">
        <a:lnSpc>
          <a:spcPct val="100000"/>
        </a:lnSpc>
        <a:spcBef>
          <a:spcPts val="3800"/>
        </a:spcBef>
        <a:spcAft>
          <a:spcPts val="0"/>
        </a:spcAft>
        <a:buClrTx/>
        <a:buSzPct val="82000"/>
        <a:buFontTx/>
        <a:buChar char="•"/>
        <a:tabLst/>
        <a:defRPr b="0" baseline="0" cap="none" i="0" spc="0" strike="noStrike" sz="3800" u="none">
          <a:solidFill>
            <a:srgbClr val="535353"/>
          </a:solidFill>
          <a:uFillTx/>
          <a:latin typeface="+mn-lt"/>
          <a:ea typeface="+mn-ea"/>
          <a:cs typeface="+mn-cs"/>
          <a:sym typeface="Gill Sans Light"/>
        </a:defRPr>
      </a:lvl3pPr>
      <a:lvl4pPr marL="1727200" marR="0" indent="-431800" algn="l" defTabSz="584200" rtl="0" latinLnBrk="0">
        <a:lnSpc>
          <a:spcPct val="100000"/>
        </a:lnSpc>
        <a:spcBef>
          <a:spcPts val="3800"/>
        </a:spcBef>
        <a:spcAft>
          <a:spcPts val="0"/>
        </a:spcAft>
        <a:buClrTx/>
        <a:buSzPct val="82000"/>
        <a:buFontTx/>
        <a:buChar char="•"/>
        <a:tabLst/>
        <a:defRPr b="0" baseline="0" cap="none" i="0" spc="0" strike="noStrike" sz="3800" u="none">
          <a:solidFill>
            <a:srgbClr val="535353"/>
          </a:solidFill>
          <a:uFillTx/>
          <a:latin typeface="+mn-lt"/>
          <a:ea typeface="+mn-ea"/>
          <a:cs typeface="+mn-cs"/>
          <a:sym typeface="Gill Sans Light"/>
        </a:defRPr>
      </a:lvl4pPr>
      <a:lvl5pPr marL="2159000" marR="0" indent="-431800" algn="l" defTabSz="584200" rtl="0" latinLnBrk="0">
        <a:lnSpc>
          <a:spcPct val="100000"/>
        </a:lnSpc>
        <a:spcBef>
          <a:spcPts val="3800"/>
        </a:spcBef>
        <a:spcAft>
          <a:spcPts val="0"/>
        </a:spcAft>
        <a:buClrTx/>
        <a:buSzPct val="82000"/>
        <a:buFontTx/>
        <a:buChar char="•"/>
        <a:tabLst/>
        <a:defRPr b="0" baseline="0" cap="none" i="0" spc="0" strike="noStrike" sz="3800" u="none">
          <a:solidFill>
            <a:srgbClr val="535353"/>
          </a:solidFill>
          <a:uFillTx/>
          <a:latin typeface="+mn-lt"/>
          <a:ea typeface="+mn-ea"/>
          <a:cs typeface="+mn-cs"/>
          <a:sym typeface="Gill Sans Light"/>
        </a:defRPr>
      </a:lvl5pPr>
      <a:lvl6pPr marL="2590800" marR="0" indent="-431800" algn="l" defTabSz="584200" rtl="0" latinLnBrk="0">
        <a:lnSpc>
          <a:spcPct val="100000"/>
        </a:lnSpc>
        <a:spcBef>
          <a:spcPts val="3800"/>
        </a:spcBef>
        <a:spcAft>
          <a:spcPts val="0"/>
        </a:spcAft>
        <a:buClrTx/>
        <a:buSzPct val="82000"/>
        <a:buFontTx/>
        <a:buChar char="•"/>
        <a:tabLst/>
        <a:defRPr b="0" baseline="0" cap="none" i="0" spc="0" strike="noStrike" sz="3800" u="none">
          <a:solidFill>
            <a:srgbClr val="535353"/>
          </a:solidFill>
          <a:uFillTx/>
          <a:latin typeface="+mn-lt"/>
          <a:ea typeface="+mn-ea"/>
          <a:cs typeface="+mn-cs"/>
          <a:sym typeface="Gill Sans Light"/>
        </a:defRPr>
      </a:lvl6pPr>
      <a:lvl7pPr marL="3022600" marR="0" indent="-431800" algn="l" defTabSz="584200" rtl="0" latinLnBrk="0">
        <a:lnSpc>
          <a:spcPct val="100000"/>
        </a:lnSpc>
        <a:spcBef>
          <a:spcPts val="3800"/>
        </a:spcBef>
        <a:spcAft>
          <a:spcPts val="0"/>
        </a:spcAft>
        <a:buClrTx/>
        <a:buSzPct val="82000"/>
        <a:buFontTx/>
        <a:buChar char="•"/>
        <a:tabLst/>
        <a:defRPr b="0" baseline="0" cap="none" i="0" spc="0" strike="noStrike" sz="3800" u="none">
          <a:solidFill>
            <a:srgbClr val="535353"/>
          </a:solidFill>
          <a:uFillTx/>
          <a:latin typeface="+mn-lt"/>
          <a:ea typeface="+mn-ea"/>
          <a:cs typeface="+mn-cs"/>
          <a:sym typeface="Gill Sans Light"/>
        </a:defRPr>
      </a:lvl7pPr>
      <a:lvl8pPr marL="3454400" marR="0" indent="-431800" algn="l" defTabSz="584200" rtl="0" latinLnBrk="0">
        <a:lnSpc>
          <a:spcPct val="100000"/>
        </a:lnSpc>
        <a:spcBef>
          <a:spcPts val="3800"/>
        </a:spcBef>
        <a:spcAft>
          <a:spcPts val="0"/>
        </a:spcAft>
        <a:buClrTx/>
        <a:buSzPct val="82000"/>
        <a:buFontTx/>
        <a:buChar char="•"/>
        <a:tabLst/>
        <a:defRPr b="0" baseline="0" cap="none" i="0" spc="0" strike="noStrike" sz="3800" u="none">
          <a:solidFill>
            <a:srgbClr val="535353"/>
          </a:solidFill>
          <a:uFillTx/>
          <a:latin typeface="+mn-lt"/>
          <a:ea typeface="+mn-ea"/>
          <a:cs typeface="+mn-cs"/>
          <a:sym typeface="Gill Sans Light"/>
        </a:defRPr>
      </a:lvl8pPr>
      <a:lvl9pPr marL="3886200" marR="0" indent="-431800" algn="l" defTabSz="584200" rtl="0" latinLnBrk="0">
        <a:lnSpc>
          <a:spcPct val="100000"/>
        </a:lnSpc>
        <a:spcBef>
          <a:spcPts val="3800"/>
        </a:spcBef>
        <a:spcAft>
          <a:spcPts val="0"/>
        </a:spcAft>
        <a:buClrTx/>
        <a:buSzPct val="82000"/>
        <a:buFontTx/>
        <a:buChar char="•"/>
        <a:tabLst/>
        <a:defRPr b="0" baseline="0" cap="none" i="0" spc="0" strike="noStrike" sz="3800" u="none">
          <a:solidFill>
            <a:srgbClr val="535353"/>
          </a:solidFill>
          <a:uFillTx/>
          <a:latin typeface="+mn-lt"/>
          <a:ea typeface="+mn-ea"/>
          <a:cs typeface="+mn-cs"/>
          <a:sym typeface="Gill Sans Light"/>
        </a:defRPr>
      </a:lvl9pPr>
    </p:bodyStyle>
    <p:otherStyle>
      <a:lvl1pPr marL="0" marR="0" indent="0" algn="ctr" defTabSz="58420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ill Sans Light"/>
        </a:defRPr>
      </a:lvl1pPr>
      <a:lvl2pPr marL="0" marR="0" indent="228600" algn="ctr" defTabSz="58420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ill Sans Light"/>
        </a:defRPr>
      </a:lvl2pPr>
      <a:lvl3pPr marL="0" marR="0" indent="457200" algn="ctr" defTabSz="58420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ill Sans Light"/>
        </a:defRPr>
      </a:lvl3pPr>
      <a:lvl4pPr marL="0" marR="0" indent="685800" algn="ctr" defTabSz="58420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ill Sans Light"/>
        </a:defRPr>
      </a:lvl4pPr>
      <a:lvl5pPr marL="0" marR="0" indent="914400" algn="ctr" defTabSz="58420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ill Sans Light"/>
        </a:defRPr>
      </a:lvl5pPr>
      <a:lvl6pPr marL="0" marR="0" indent="1143000" algn="ctr" defTabSz="58420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ill Sans Light"/>
        </a:defRPr>
      </a:lvl6pPr>
      <a:lvl7pPr marL="0" marR="0" indent="1371600" algn="ctr" defTabSz="58420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ill Sans Light"/>
        </a:defRPr>
      </a:lvl7pPr>
      <a:lvl8pPr marL="0" marR="0" indent="1600200" algn="ctr" defTabSz="58420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ill Sans Light"/>
        </a:defRPr>
      </a:lvl8pPr>
      <a:lvl9pPr marL="0" marR="0" indent="1828800" algn="ctr" defTabSz="58420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Gill Sans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xml"/><Relationship Id="rId3" Type="http://schemas.openxmlformats.org/officeDocument/2006/relationships/image" Target="../media/image2.tif"/><Relationship Id="rId4" Type="http://schemas.openxmlformats.org/officeDocument/2006/relationships/image" Target="../media/image8.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tif"/></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tif"/><Relationship Id="rId3" Type="http://schemas.openxmlformats.org/officeDocument/2006/relationships/image" Target="../media/image8.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2.tif"/></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2.tif"/><Relationship Id="rId4" Type="http://schemas.openxmlformats.org/officeDocument/2006/relationships/image" Target="../media/image7.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2.tif"/></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2.tif"/><Relationship Id="rId4" Type="http://schemas.openxmlformats.org/officeDocument/2006/relationships/image" Target="../media/image8.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tif"/><Relationship Id="rId3" Type="http://schemas.openxmlformats.org/officeDocument/2006/relationships/image" Target="../media/image9.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10.jpeg"/><Relationship Id="rId5" Type="http://schemas.openxmlformats.org/officeDocument/2006/relationships/image" Target="../media/image6.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2.tif"/><Relationship Id="rId4" Type="http://schemas.openxmlformats.org/officeDocument/2006/relationships/image" Target="../media/image7.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tif"/><Relationship Id="rId3" Type="http://schemas.openxmlformats.org/officeDocument/2006/relationships/image" Target="../media/image8.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10.jpeg"/><Relationship Id="rId5"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82" name="Image" descr="Image"/>
          <p:cNvPicPr>
            <a:picLocks noChangeAspect="1"/>
          </p:cNvPicPr>
          <p:nvPr>
            <p:ph type="pic" idx="21"/>
          </p:nvPr>
        </p:nvPicPr>
        <p:blipFill>
          <a:blip r:embed="rId3">
            <a:extLst/>
          </a:blip>
          <a:srcRect l="0" t="0" r="0" b="0"/>
          <a:stretch>
            <a:fillRect/>
          </a:stretch>
        </p:blipFill>
        <p:spPr>
          <a:xfrm>
            <a:off x="0" y="0"/>
            <a:ext cx="13004800" cy="9753600"/>
          </a:xfrm>
          <a:prstGeom prst="rect">
            <a:avLst/>
          </a:prstGeom>
        </p:spPr>
      </p:pic>
      <p:grpSp>
        <p:nvGrpSpPr>
          <p:cNvPr id="385" name="Group"/>
          <p:cNvGrpSpPr/>
          <p:nvPr/>
        </p:nvGrpSpPr>
        <p:grpSpPr>
          <a:xfrm>
            <a:off x="-1571" y="-236825"/>
            <a:ext cx="8005088" cy="6003816"/>
            <a:chOff x="0" y="0"/>
            <a:chExt cx="8005086" cy="6003814"/>
          </a:xfrm>
        </p:grpSpPr>
        <p:pic>
          <p:nvPicPr>
            <p:cNvPr id="383" name="4E33D52E-0CB3-475F-B38E-B6E116F15300-L0-001.jpeg" descr="4E33D52E-0CB3-475F-B38E-B6E116F15300-L0-001.jpeg"/>
            <p:cNvPicPr>
              <a:picLocks noChangeAspect="1"/>
            </p:cNvPicPr>
            <p:nvPr/>
          </p:nvPicPr>
          <p:blipFill>
            <a:blip r:embed="rId4">
              <a:extLst/>
            </a:blip>
            <a:stretch>
              <a:fillRect/>
            </a:stretch>
          </p:blipFill>
          <p:spPr>
            <a:xfrm>
              <a:off x="0" y="0"/>
              <a:ext cx="8005087" cy="6003815"/>
            </a:xfrm>
            <a:prstGeom prst="rect">
              <a:avLst/>
            </a:prstGeom>
            <a:ln w="12700" cap="flat">
              <a:noFill/>
              <a:miter lim="400000"/>
            </a:ln>
            <a:effectLst/>
          </p:spPr>
        </p:pic>
        <p:sp>
          <p:nvSpPr>
            <p:cNvPr id="384" name="EXTRAÑO"/>
            <p:cNvSpPr txBox="1"/>
            <p:nvPr/>
          </p:nvSpPr>
          <p:spPr>
            <a:xfrm>
              <a:off x="1303158" y="3599807"/>
              <a:ext cx="5398771" cy="162559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10000">
                  <a:solidFill>
                    <a:srgbClr val="E22400"/>
                  </a:solidFill>
                  <a:latin typeface="Phosphate Solid"/>
                  <a:ea typeface="Phosphate Solid"/>
                  <a:cs typeface="Phosphate Solid"/>
                  <a:sym typeface="Phosphate Solid"/>
                </a:defRPr>
              </a:lvl1pPr>
            </a:lstStyle>
            <a:p>
              <a:pPr/>
              <a:r>
                <a:t>EXTRAÑO</a:t>
              </a:r>
            </a:p>
          </p:txBody>
        </p:sp>
      </p:grpSp>
      <p:sp>
        <p:nvSpPr>
          <p:cNvPr id="386" name="Nadab Y Abiu…"/>
          <p:cNvSpPr txBox="1"/>
          <p:nvPr/>
        </p:nvSpPr>
        <p:spPr>
          <a:xfrm>
            <a:off x="282099" y="5279018"/>
            <a:ext cx="9470239" cy="2311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7800">
                <a:solidFill>
                  <a:srgbClr val="EBEBEB"/>
                </a:solidFill>
                <a:effectLst>
                  <a:outerShdw sx="100000" sy="100000" kx="0" ky="0" algn="b" rotWithShape="0" blurRad="50800" dist="25400" dir="5400000">
                    <a:srgbClr val="000000"/>
                  </a:outerShdw>
                </a:effectLst>
                <a:latin typeface="Century Gothic"/>
                <a:ea typeface="Century Gothic"/>
                <a:cs typeface="Century Gothic"/>
                <a:sym typeface="Century Gothic"/>
              </a:defRPr>
            </a:pPr>
            <a:r>
              <a:rPr b="1">
                <a:solidFill>
                  <a:srgbClr val="F15A45"/>
                </a:solidFill>
              </a:rPr>
              <a:t>Nadab</a:t>
            </a:r>
            <a:r>
              <a:t> Y </a:t>
            </a:r>
            <a:r>
              <a:rPr b="1">
                <a:solidFill>
                  <a:srgbClr val="CE7123"/>
                </a:solidFill>
              </a:rPr>
              <a:t>Abiu</a:t>
            </a:r>
            <a:r>
              <a:t> </a:t>
            </a:r>
          </a:p>
          <a:p>
            <a:pPr>
              <a:defRPr sz="6600">
                <a:solidFill>
                  <a:srgbClr val="EBEBEB"/>
                </a:solidFill>
                <a:effectLst>
                  <a:outerShdw sx="100000" sy="100000" kx="0" ky="0" algn="b" rotWithShape="0" blurRad="50800" dist="25400" dir="5400000">
                    <a:srgbClr val="000000"/>
                  </a:outerShdw>
                </a:effectLst>
                <a:latin typeface="Vivaldi Italic"/>
                <a:ea typeface="Vivaldi Italic"/>
                <a:cs typeface="Vivaldi Italic"/>
                <a:sym typeface="Vivaldi Italic"/>
              </a:defRPr>
            </a:pPr>
            <a:r>
              <a:t>Aplicaciones para hoy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4" presetID="22" grpId="1" fill="hold">
                                  <p:stCondLst>
                                    <p:cond delay="0"/>
                                  </p:stCondLst>
                                  <p:iterate type="el" backwards="0">
                                    <p:tmAbs val="0"/>
                                  </p:iterate>
                                  <p:childTnLst>
                                    <p:set>
                                      <p:cBhvr>
                                        <p:cTn id="6" fill="hold"/>
                                        <p:tgtEl>
                                          <p:spTgt spid="385"/>
                                        </p:tgtEl>
                                        <p:attrNameLst>
                                          <p:attrName>style.visibility</p:attrName>
                                        </p:attrNameLst>
                                      </p:cBhvr>
                                      <p:to>
                                        <p:strVal val="visible"/>
                                      </p:to>
                                    </p:set>
                                    <p:animEffect filter="wipe(down)" transition="in">
                                      <p:cBhvr>
                                        <p:cTn id="7" dur="6750"/>
                                        <p:tgtEl>
                                          <p:spTgt spid="385"/>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386"/>
                                        </p:tgtEl>
                                        <p:attrNameLst>
                                          <p:attrName>style.visibility</p:attrName>
                                        </p:attrNameLst>
                                      </p:cBhvr>
                                      <p:to>
                                        <p:strVal val="visible"/>
                                      </p:to>
                                    </p:set>
                                    <p:animEffect filter="wipe(left)" transition="in">
                                      <p:cBhvr>
                                        <p:cTn id="12" dur="500"/>
                                        <p:tgtEl>
                                          <p:spTgt spid="38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86" grpId="2"/>
      <p:bldP build="whole" bldLvl="1" animBg="1" rev="0" advAuto="0" spid="385" grpId="1"/>
    </p:bld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67" name="Image" descr="Image"/>
          <p:cNvPicPr>
            <a:picLocks noChangeAspect="1"/>
          </p:cNvPicPr>
          <p:nvPr/>
        </p:nvPicPr>
        <p:blipFill>
          <a:blip r:embed="rId2">
            <a:extLst/>
          </a:blip>
          <a:srcRect l="0" t="14708" r="0" b="0"/>
          <a:stretch>
            <a:fillRect/>
          </a:stretch>
        </p:blipFill>
        <p:spPr>
          <a:xfrm>
            <a:off x="-3489332" y="-25230"/>
            <a:ext cx="19876128" cy="9803955"/>
          </a:xfrm>
          <a:prstGeom prst="rect">
            <a:avLst/>
          </a:prstGeom>
          <a:ln w="12700">
            <a:miter lim="400000"/>
          </a:ln>
        </p:spPr>
      </p:pic>
      <p:sp>
        <p:nvSpPr>
          <p:cNvPr id="468" name="“No te acerques; quita tu calzado de tus pies, porque el lugar en que tú estás, tierra santa es. .!” — Éxodo  3:5"/>
          <p:cNvSpPr/>
          <p:nvPr/>
        </p:nvSpPr>
        <p:spPr>
          <a:xfrm>
            <a:off x="1244709" y="4547366"/>
            <a:ext cx="5897822" cy="3388663"/>
          </a:xfrm>
          <a:prstGeom prst="wedgeEllipseCallout">
            <a:avLst>
              <a:gd name="adj1" fmla="val -17557"/>
              <a:gd name="adj2" fmla="val -83392"/>
            </a:avLst>
          </a:prstGeom>
          <a:solidFill>
            <a:srgbClr val="808785"/>
          </a:solidFill>
          <a:ln w="12700">
            <a:miter lim="400000"/>
          </a:ln>
          <a:effectLst>
            <a:outerShdw sx="100000" sy="100000" kx="0" ky="0" algn="b" rotWithShape="0" blurRad="190500" dist="150863" dir="2754512">
              <a:srgbClr val="000000">
                <a:alpha val="96371"/>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b="1" sz="3200">
                <a:solidFill>
                  <a:srgbClr val="FFFFFF"/>
                </a:solidFill>
                <a:effectLst>
                  <a:outerShdw sx="100000" sy="100000" kx="0" ky="0" algn="b" rotWithShape="0" blurRad="63500" dist="63500" dir="2280000">
                    <a:srgbClr val="000000"/>
                  </a:outerShdw>
                </a:effectLst>
                <a:latin typeface="Century Gothic"/>
                <a:ea typeface="Century Gothic"/>
                <a:cs typeface="Century Gothic"/>
                <a:sym typeface="Century Gothic"/>
              </a:defRPr>
            </a:lvl1pPr>
          </a:lstStyle>
          <a:p>
            <a:pPr/>
            <a:r>
              <a:t>“No te acerques; quita tu calzado de tus pies, porque el lugar en que tú estás, tierra santa es. .!” — Éxodo  3:5</a:t>
            </a:r>
          </a:p>
        </p:txBody>
      </p:sp>
      <p:sp>
        <p:nvSpPr>
          <p:cNvPr id="469" name="Dios DEBE de SER  Respetado"/>
          <p:cNvSpPr txBox="1"/>
          <p:nvPr/>
        </p:nvSpPr>
        <p:spPr>
          <a:xfrm>
            <a:off x="163477" y="-23466"/>
            <a:ext cx="12248502" cy="1651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b="1" sz="6700">
                <a:solidFill>
                  <a:srgbClr val="FFFFFF"/>
                </a:solidFill>
                <a:effectLst>
                  <a:outerShdw sx="100000" sy="100000" kx="0" ky="0" algn="b" rotWithShape="0" blurRad="50800" dist="25400" dir="5400000">
                    <a:srgbClr val="000000"/>
                  </a:outerShdw>
                </a:effectLst>
                <a:latin typeface="Century Gothic"/>
                <a:ea typeface="Century Gothic"/>
                <a:cs typeface="Century Gothic"/>
                <a:sym typeface="Century Gothic"/>
              </a:defRPr>
            </a:lvl1pPr>
          </a:lstStyle>
          <a:p>
            <a:pPr/>
            <a:r>
              <a:t>Dios DEBE de SER  Respetado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68"/>
                                        </p:tgtEl>
                                        <p:attrNameLst>
                                          <p:attrName>style.visibility</p:attrName>
                                        </p:attrNameLst>
                                      </p:cBhvr>
                                      <p:to>
                                        <p:strVal val="visible"/>
                                      </p:to>
                                    </p:set>
                                    <p:animEffect filter="wipe(left)" transition="in">
                                      <p:cBhvr>
                                        <p:cTn id="7" dur="4750"/>
                                        <p:tgtEl>
                                          <p:spTgt spid="4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68"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71" name="Image" descr="Image"/>
          <p:cNvPicPr>
            <a:picLocks noChangeAspect="1"/>
          </p:cNvPicPr>
          <p:nvPr>
            <p:ph type="pic" idx="21"/>
          </p:nvPr>
        </p:nvPicPr>
        <p:blipFill>
          <a:blip r:embed="rId2">
            <a:extLst/>
          </a:blip>
          <a:srcRect l="0" t="0" r="0" b="0"/>
          <a:stretch>
            <a:fillRect/>
          </a:stretch>
        </p:blipFill>
        <p:spPr>
          <a:xfrm>
            <a:off x="0" y="0"/>
            <a:ext cx="13004800" cy="9753600"/>
          </a:xfrm>
          <a:prstGeom prst="rect">
            <a:avLst/>
          </a:prstGeom>
        </p:spPr>
      </p:pic>
      <p:grpSp>
        <p:nvGrpSpPr>
          <p:cNvPr id="474" name="Group"/>
          <p:cNvGrpSpPr/>
          <p:nvPr/>
        </p:nvGrpSpPr>
        <p:grpSpPr>
          <a:xfrm>
            <a:off x="-149796" y="-2237870"/>
            <a:ext cx="8056199" cy="6042150"/>
            <a:chOff x="0" y="0"/>
            <a:chExt cx="8056198" cy="6042149"/>
          </a:xfrm>
        </p:grpSpPr>
        <p:pic>
          <p:nvPicPr>
            <p:cNvPr id="472" name="4E33D52E-0CB3-475F-B38E-B6E116F15300-L0-001.jpeg" descr="4E33D52E-0CB3-475F-B38E-B6E116F15300-L0-001.jpeg"/>
            <p:cNvPicPr>
              <a:picLocks noChangeAspect="1"/>
            </p:cNvPicPr>
            <p:nvPr/>
          </p:nvPicPr>
          <p:blipFill>
            <a:blip r:embed="rId3">
              <a:extLst/>
            </a:blip>
            <a:stretch>
              <a:fillRect/>
            </a:stretch>
          </p:blipFill>
          <p:spPr>
            <a:xfrm>
              <a:off x="0" y="0"/>
              <a:ext cx="8056199" cy="6042150"/>
            </a:xfrm>
            <a:prstGeom prst="rect">
              <a:avLst/>
            </a:prstGeom>
            <a:ln w="12700" cap="flat">
              <a:noFill/>
              <a:miter lim="400000"/>
            </a:ln>
            <a:effectLst/>
          </p:spPr>
        </p:pic>
        <p:sp>
          <p:nvSpPr>
            <p:cNvPr id="473" name="EXTRAÑO"/>
            <p:cNvSpPr txBox="1"/>
            <p:nvPr/>
          </p:nvSpPr>
          <p:spPr>
            <a:xfrm>
              <a:off x="1311478" y="3622790"/>
              <a:ext cx="5433242" cy="163598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10000">
                  <a:solidFill>
                    <a:srgbClr val="E22400"/>
                  </a:solidFill>
                  <a:latin typeface="Phosphate Solid"/>
                  <a:ea typeface="Phosphate Solid"/>
                  <a:cs typeface="Phosphate Solid"/>
                  <a:sym typeface="Phosphate Solid"/>
                </a:defRPr>
              </a:lvl1pPr>
            </a:lstStyle>
            <a:p>
              <a:pPr/>
              <a:r>
                <a:t>EXTRAÑO</a:t>
              </a:r>
            </a:p>
          </p:txBody>
        </p:sp>
      </p:grpSp>
      <p:sp>
        <p:nvSpPr>
          <p:cNvPr id="475" name="No  PODREMOS Ignorar Su Palabra y Pensar que podemos escapar  Su Juicio—"/>
          <p:cNvSpPr txBox="1"/>
          <p:nvPr/>
        </p:nvSpPr>
        <p:spPr>
          <a:xfrm>
            <a:off x="342267" y="3542976"/>
            <a:ext cx="8398595" cy="6070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sz="8200">
                <a:solidFill>
                  <a:srgbClr val="FFFFFF"/>
                </a:solidFill>
              </a:defRPr>
            </a:lvl1pPr>
          </a:lstStyle>
          <a:p>
            <a:pPr/>
            <a:r>
              <a:t>No  PODREMOS Ignorar Su Palabra y Pensar que podemos escapar  Su Juicio—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4" presetID="22" grpId="1" fill="hold">
                                  <p:stCondLst>
                                    <p:cond delay="0"/>
                                  </p:stCondLst>
                                  <p:iterate type="el" backwards="0">
                                    <p:tmAbs val="0"/>
                                  </p:iterate>
                                  <p:childTnLst>
                                    <p:set>
                                      <p:cBhvr>
                                        <p:cTn id="6" fill="hold"/>
                                        <p:tgtEl>
                                          <p:spTgt spid="474"/>
                                        </p:tgtEl>
                                        <p:attrNameLst>
                                          <p:attrName>style.visibility</p:attrName>
                                        </p:attrNameLst>
                                      </p:cBhvr>
                                      <p:to>
                                        <p:strVal val="visible"/>
                                      </p:to>
                                    </p:set>
                                    <p:animEffect filter="wipe(down)" transition="in">
                                      <p:cBhvr>
                                        <p:cTn id="7" dur="2500"/>
                                        <p:tgtEl>
                                          <p:spTgt spid="4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74"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77" name="Image" descr="Image"/>
          <p:cNvPicPr>
            <a:picLocks noChangeAspect="1"/>
          </p:cNvPicPr>
          <p:nvPr>
            <p:ph type="pic" idx="21"/>
          </p:nvPr>
        </p:nvPicPr>
        <p:blipFill>
          <a:blip r:embed="rId3">
            <a:extLst/>
          </a:blip>
          <a:srcRect l="0" t="0" r="0" b="0"/>
          <a:stretch>
            <a:fillRect/>
          </a:stretch>
        </p:blipFill>
        <p:spPr>
          <a:xfrm>
            <a:off x="0" y="0"/>
            <a:ext cx="13004800" cy="9753600"/>
          </a:xfrm>
          <a:prstGeom prst="rect">
            <a:avLst/>
          </a:prstGeom>
        </p:spPr>
      </p:pic>
      <p:sp>
        <p:nvSpPr>
          <p:cNvPr id="478" name="Levítico  10:1–3…"/>
          <p:cNvSpPr txBox="1"/>
          <p:nvPr/>
        </p:nvSpPr>
        <p:spPr>
          <a:xfrm>
            <a:off x="1280" y="2429147"/>
            <a:ext cx="9235259" cy="3149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457200">
              <a:defRPr sz="3300">
                <a:solidFill>
                  <a:srgbClr val="FFFFFF"/>
                </a:solidFill>
                <a:latin typeface="Verdana"/>
                <a:ea typeface="Verdana"/>
                <a:cs typeface="Verdana"/>
                <a:sym typeface="Verdana"/>
              </a:defRPr>
            </a:pPr>
            <a:r>
              <a:t>Levítico  10:1–3 </a:t>
            </a:r>
          </a:p>
          <a:p>
            <a:pPr defTabSz="457200">
              <a:defRPr sz="3300">
                <a:solidFill>
                  <a:srgbClr val="FFFFFF"/>
                </a:solidFill>
                <a:latin typeface="Verdana"/>
                <a:ea typeface="Verdana"/>
                <a:cs typeface="Verdana"/>
                <a:sym typeface="Verdana"/>
              </a:defRPr>
            </a:pPr>
            <a:r>
              <a:t>Nadab y Abiú, hijos de Aarón, tomaron cada uno su incensario, y pusieron en ellos fuego, sobre el cual pusieron incienso, y ofrecieron delante de Jehová fuego extraño, que él nunca les mandó. </a:t>
            </a:r>
          </a:p>
        </p:txBody>
      </p:sp>
      <p:sp>
        <p:nvSpPr>
          <p:cNvPr id="479" name="¿Que Pasó con…"/>
          <p:cNvSpPr txBox="1"/>
          <p:nvPr/>
        </p:nvSpPr>
        <p:spPr>
          <a:xfrm>
            <a:off x="201963" y="126032"/>
            <a:ext cx="9469208" cy="2184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6700">
                <a:solidFill>
                  <a:srgbClr val="EBEBEB"/>
                </a:solidFill>
                <a:effectLst>
                  <a:outerShdw sx="100000" sy="100000" kx="0" ky="0" algn="b" rotWithShape="0" blurRad="50800" dist="25400" dir="5400000">
                    <a:srgbClr val="000000"/>
                  </a:outerShdw>
                </a:effectLst>
                <a:latin typeface="Century Gothic"/>
                <a:ea typeface="Century Gothic"/>
                <a:cs typeface="Century Gothic"/>
                <a:sym typeface="Century Gothic"/>
              </a:defRPr>
            </a:pPr>
            <a:r>
              <a:t>¿Que Pasó con</a:t>
            </a:r>
          </a:p>
          <a:p>
            <a:pPr>
              <a:defRPr sz="6700">
                <a:solidFill>
                  <a:srgbClr val="EBEBEB"/>
                </a:solidFill>
                <a:effectLst>
                  <a:outerShdw sx="100000" sy="100000" kx="0" ky="0" algn="b" rotWithShape="0" blurRad="50800" dist="25400" dir="5400000">
                    <a:srgbClr val="000000"/>
                  </a:outerShdw>
                </a:effectLst>
                <a:latin typeface="Century Gothic"/>
                <a:ea typeface="Century Gothic"/>
                <a:cs typeface="Century Gothic"/>
                <a:sym typeface="Century Gothic"/>
              </a:defRPr>
            </a:pPr>
            <a:r>
              <a:rPr b="1">
                <a:solidFill>
                  <a:srgbClr val="F15A45"/>
                </a:solidFill>
              </a:rPr>
              <a:t>Nadab</a:t>
            </a:r>
            <a:r>
              <a:t> Y </a:t>
            </a:r>
            <a:r>
              <a:rPr b="1">
                <a:solidFill>
                  <a:srgbClr val="CE7123"/>
                </a:solidFill>
              </a:rPr>
              <a:t>Abiu?</a:t>
            </a:r>
          </a:p>
        </p:txBody>
      </p:sp>
      <p:sp>
        <p:nvSpPr>
          <p:cNvPr id="480" name="Y salió fuego de delante de Jehová y los quemó, y murieron delante de Jehová."/>
          <p:cNvSpPr txBox="1"/>
          <p:nvPr/>
        </p:nvSpPr>
        <p:spPr>
          <a:xfrm>
            <a:off x="201680" y="6366485"/>
            <a:ext cx="9469774" cy="1117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lnSpc>
                <a:spcPts val="6200"/>
              </a:lnSpc>
              <a:defRPr sz="3300">
                <a:solidFill>
                  <a:srgbClr val="FFFFFF"/>
                </a:solidFill>
                <a:latin typeface="Verdana"/>
                <a:ea typeface="Verdana"/>
                <a:cs typeface="Verdana"/>
                <a:sym typeface="Verdana"/>
              </a:defRPr>
            </a:pPr>
            <a:r>
              <a:t>Y </a:t>
            </a:r>
            <a:r>
              <a:rPr>
                <a:solidFill>
                  <a:srgbClr val="B51A00"/>
                </a:solidFill>
              </a:rPr>
              <a:t>salió fuego de delante de Jehová</a:t>
            </a:r>
            <a:r>
              <a:t> y los </a:t>
            </a:r>
            <a:r>
              <a:rPr>
                <a:solidFill>
                  <a:srgbClr val="E22400"/>
                </a:solidFill>
              </a:rPr>
              <a:t>quemó</a:t>
            </a:r>
            <a:r>
              <a:t>, y murieron delante de Jehová.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78"/>
                                        </p:tgtEl>
                                        <p:attrNameLst>
                                          <p:attrName>style.visibility</p:attrName>
                                        </p:attrNameLst>
                                      </p:cBhvr>
                                      <p:to>
                                        <p:strVal val="visible"/>
                                      </p:to>
                                    </p:set>
                                    <p:animEffect filter="wipe(left)" transition="in">
                                      <p:cBhvr>
                                        <p:cTn id="7" dur="500"/>
                                        <p:tgtEl>
                                          <p:spTgt spid="478"/>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4" presetID="22" grpId="2" fill="hold">
                                  <p:stCondLst>
                                    <p:cond delay="0"/>
                                  </p:stCondLst>
                                  <p:iterate type="el" backwards="0">
                                    <p:tmAbs val="0"/>
                                  </p:iterate>
                                  <p:childTnLst>
                                    <p:set>
                                      <p:cBhvr>
                                        <p:cTn id="11" fill="hold"/>
                                        <p:tgtEl>
                                          <p:spTgt spid="480"/>
                                        </p:tgtEl>
                                        <p:attrNameLst>
                                          <p:attrName>style.visibility</p:attrName>
                                        </p:attrNameLst>
                                      </p:cBhvr>
                                      <p:to>
                                        <p:strVal val="visible"/>
                                      </p:to>
                                    </p:set>
                                    <p:animEffect filter="wipe(down)" transition="in">
                                      <p:cBhvr>
                                        <p:cTn id="12" dur="2500"/>
                                        <p:tgtEl>
                                          <p:spTgt spid="4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80" grpId="2"/>
      <p:bldP build="whole" bldLvl="1" animBg="1" rev="0" advAuto="0" spid="478"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84" name="Image" descr="Image"/>
          <p:cNvPicPr>
            <a:picLocks noChangeAspect="1"/>
          </p:cNvPicPr>
          <p:nvPr>
            <p:ph type="pic" idx="21"/>
          </p:nvPr>
        </p:nvPicPr>
        <p:blipFill>
          <a:blip r:embed="rId3">
            <a:extLst/>
          </a:blip>
          <a:srcRect l="0" t="0" r="0" b="0"/>
          <a:stretch>
            <a:fillRect/>
          </a:stretch>
        </p:blipFill>
        <p:spPr>
          <a:xfrm>
            <a:off x="0" y="0"/>
            <a:ext cx="13004800" cy="9753600"/>
          </a:xfrm>
          <a:prstGeom prst="rect">
            <a:avLst/>
          </a:prstGeom>
        </p:spPr>
      </p:pic>
      <p:sp>
        <p:nvSpPr>
          <p:cNvPr id="485" name="Escuchen y hagan lo que dice El. Dt 4:1- Mt 7:21…"/>
          <p:cNvSpPr txBox="1"/>
          <p:nvPr/>
        </p:nvSpPr>
        <p:spPr>
          <a:xfrm>
            <a:off x="363065" y="2621676"/>
            <a:ext cx="10913336" cy="5486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685800" indent="-685800" algn="l">
              <a:spcBef>
                <a:spcPts val="1600"/>
              </a:spcBef>
              <a:buSzPct val="80000"/>
              <a:buBlip>
                <a:blip r:embed="rId4"/>
              </a:buBlip>
              <a:defRPr b="1" sz="3400">
                <a:solidFill>
                  <a:srgbClr val="EBEBEB"/>
                </a:solidFill>
                <a:effectLst>
                  <a:outerShdw sx="100000" sy="100000" kx="0" ky="0" algn="b" rotWithShape="0" blurRad="50800" dist="25400" dir="5400000">
                    <a:srgbClr val="000000"/>
                  </a:outerShdw>
                </a:effectLst>
                <a:latin typeface="Century Gothic"/>
                <a:ea typeface="Century Gothic"/>
                <a:cs typeface="Century Gothic"/>
                <a:sym typeface="Century Gothic"/>
              </a:defRPr>
            </a:pPr>
            <a:r>
              <a:t>Escuchen y hagan lo que dice El. Dt 4:1- Mt 7:21</a:t>
            </a:r>
          </a:p>
          <a:p>
            <a:pPr marL="685800" indent="-685800" algn="l">
              <a:spcBef>
                <a:spcPts val="1600"/>
              </a:spcBef>
              <a:buSzPct val="80000"/>
              <a:buBlip>
                <a:blip r:embed="rId4"/>
              </a:buBlip>
              <a:defRPr b="1" sz="3400">
                <a:solidFill>
                  <a:srgbClr val="EBEBEB"/>
                </a:solidFill>
                <a:effectLst>
                  <a:outerShdw sx="100000" sy="100000" kx="0" ky="0" algn="b" rotWithShape="0" blurRad="50800" dist="25400" dir="5400000">
                    <a:srgbClr val="000000"/>
                  </a:outerShdw>
                </a:effectLst>
                <a:latin typeface="Century Gothic"/>
                <a:ea typeface="Century Gothic"/>
                <a:cs typeface="Century Gothic"/>
                <a:sym typeface="Century Gothic"/>
              </a:defRPr>
            </a:pPr>
            <a:r>
              <a:rPr b="0"/>
              <a:t>(Su silencio no es un PERMISO!)</a:t>
            </a:r>
            <a:endParaRPr b="0"/>
          </a:p>
          <a:p>
            <a:pPr marL="685800" indent="-685800" algn="l">
              <a:spcBef>
                <a:spcPts val="1600"/>
              </a:spcBef>
              <a:buSzPct val="80000"/>
              <a:buBlip>
                <a:blip r:embed="rId4"/>
              </a:buBlip>
              <a:defRPr b="1" sz="3400">
                <a:solidFill>
                  <a:srgbClr val="EBEBEB"/>
                </a:solidFill>
                <a:effectLst>
                  <a:outerShdw sx="100000" sy="100000" kx="0" ky="0" algn="b" rotWithShape="0" blurRad="50800" dist="25400" dir="5400000">
                    <a:srgbClr val="000000"/>
                  </a:outerShdw>
                </a:effectLst>
                <a:latin typeface="Century Gothic"/>
                <a:ea typeface="Century Gothic"/>
                <a:cs typeface="Century Gothic"/>
                <a:sym typeface="Century Gothic"/>
              </a:defRPr>
            </a:pPr>
            <a:r>
              <a:t>SU PALABRA DEBE RESPETARSE- Ap 22:18,19</a:t>
            </a:r>
          </a:p>
          <a:p>
            <a:pPr marL="685800" indent="-685800" algn="l">
              <a:spcBef>
                <a:spcPts val="1600"/>
              </a:spcBef>
              <a:buSzPct val="80000"/>
              <a:buBlip>
                <a:blip r:embed="rId4"/>
              </a:buBlip>
              <a:defRPr b="1" sz="3400">
                <a:solidFill>
                  <a:srgbClr val="EBEBEB"/>
                </a:solidFill>
                <a:effectLst>
                  <a:outerShdw sx="100000" sy="100000" kx="0" ky="0" algn="b" rotWithShape="0" blurRad="50800" dist="25400" dir="5400000">
                    <a:srgbClr val="000000"/>
                  </a:outerShdw>
                </a:effectLst>
                <a:latin typeface="Century Gothic"/>
                <a:ea typeface="Century Gothic"/>
                <a:cs typeface="Century Gothic"/>
                <a:sym typeface="Century Gothic"/>
              </a:defRPr>
            </a:pPr>
            <a:r>
              <a:rPr b="0"/>
              <a:t>(La Palabra De Dios debe de tomarse en serio) </a:t>
            </a:r>
          </a:p>
          <a:p>
            <a:pPr marL="685800" indent="-685800" algn="l">
              <a:spcBef>
                <a:spcPts val="1600"/>
              </a:spcBef>
              <a:buSzPct val="80000"/>
              <a:buBlip>
                <a:blip r:embed="rId4"/>
              </a:buBlip>
              <a:defRPr b="1" sz="3400">
                <a:solidFill>
                  <a:srgbClr val="EBEBEB"/>
                </a:solidFill>
                <a:effectLst>
                  <a:outerShdw sx="100000" sy="100000" kx="0" ky="0" algn="b" rotWithShape="0" blurRad="50800" dist="25400" dir="5400000">
                    <a:srgbClr val="000000"/>
                  </a:outerShdw>
                </a:effectLst>
                <a:latin typeface="Century Gothic"/>
                <a:ea typeface="Century Gothic"/>
                <a:cs typeface="Century Gothic"/>
                <a:sym typeface="Century Gothic"/>
              </a:defRPr>
            </a:pPr>
            <a:r>
              <a:t>Su Adoración debe ser en Verdad no (GUSTOS)   </a:t>
            </a:r>
          </a:p>
          <a:p>
            <a:pPr marL="685800" indent="-685800" algn="l">
              <a:spcBef>
                <a:spcPts val="1600"/>
              </a:spcBef>
              <a:buSzPct val="80000"/>
              <a:buBlip>
                <a:blip r:embed="rId4"/>
              </a:buBlip>
              <a:defRPr b="1" sz="3400">
                <a:solidFill>
                  <a:srgbClr val="EBEBEB"/>
                </a:solidFill>
                <a:effectLst>
                  <a:outerShdw sx="100000" sy="100000" kx="0" ky="0" algn="b" rotWithShape="0" blurRad="50800" dist="25400" dir="5400000">
                    <a:srgbClr val="000000"/>
                  </a:outerShdw>
                </a:effectLst>
                <a:latin typeface="Century Gothic"/>
                <a:ea typeface="Century Gothic"/>
                <a:cs typeface="Century Gothic"/>
                <a:sym typeface="Century Gothic"/>
              </a:defRPr>
            </a:pPr>
            <a:r>
              <a:t>Dios no TOLERA  la Desobediencia  —               </a:t>
            </a:r>
            <a:r>
              <a:rPr b="0"/>
              <a:t> </a:t>
            </a:r>
          </a:p>
          <a:p>
            <a:pPr marL="685800" indent="-685800" algn="l">
              <a:spcBef>
                <a:spcPts val="1600"/>
              </a:spcBef>
              <a:buSzPct val="80000"/>
              <a:buBlip>
                <a:blip r:embed="rId4"/>
              </a:buBlip>
              <a:defRPr b="1" sz="3400">
                <a:solidFill>
                  <a:srgbClr val="EBEBEB"/>
                </a:solidFill>
                <a:effectLst>
                  <a:outerShdw sx="100000" sy="100000" kx="0" ky="0" algn="b" rotWithShape="0" blurRad="50800" dist="25400" dir="5400000">
                    <a:srgbClr val="000000"/>
                  </a:outerShdw>
                </a:effectLst>
                <a:latin typeface="Century Gothic"/>
                <a:ea typeface="Century Gothic"/>
                <a:cs typeface="Century Gothic"/>
                <a:sym typeface="Century Gothic"/>
              </a:defRPr>
            </a:pPr>
            <a:r>
              <a:t>Los pensamientos de Dios son más altos que mis pensamientos Is 55:8,9</a:t>
            </a:r>
          </a:p>
        </p:txBody>
      </p:sp>
      <p:sp>
        <p:nvSpPr>
          <p:cNvPr id="486" name="¿Que nos dirían?"/>
          <p:cNvSpPr txBox="1"/>
          <p:nvPr/>
        </p:nvSpPr>
        <p:spPr>
          <a:xfrm>
            <a:off x="384854" y="1091407"/>
            <a:ext cx="8603887" cy="10693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000">
                <a:solidFill>
                  <a:srgbClr val="EBEBEB"/>
                </a:solidFill>
                <a:effectLst>
                  <a:outerShdw sx="100000" sy="100000" kx="0" ky="0" algn="b" rotWithShape="0" blurRad="50800" dist="25400" dir="5400000">
                    <a:srgbClr val="000000"/>
                  </a:outerShdw>
                </a:effectLst>
                <a:latin typeface="Chalkduster"/>
                <a:ea typeface="Chalkduster"/>
                <a:cs typeface="Chalkduster"/>
                <a:sym typeface="Chalkduster"/>
              </a:defRPr>
            </a:lvl1pPr>
          </a:lstStyle>
          <a:p>
            <a:pPr/>
            <a:r>
              <a:t>¿Que nos dirían?</a:t>
            </a:r>
          </a:p>
        </p:txBody>
      </p:sp>
      <p:sp>
        <p:nvSpPr>
          <p:cNvPr id="487" name="¡¡Si Nadab Y Abiu  Vivieran hoy!!"/>
          <p:cNvSpPr txBox="1"/>
          <p:nvPr/>
        </p:nvSpPr>
        <p:spPr>
          <a:xfrm>
            <a:off x="165964" y="203316"/>
            <a:ext cx="12089556" cy="1016001"/>
          </a:xfrm>
          <a:prstGeom prst="rect">
            <a:avLst/>
          </a:prstGeom>
          <a:ln w="12700">
            <a:miter lim="400000"/>
          </a:ln>
          <a:effectLst>
            <a:outerShdw sx="100000" sy="100000" kx="0" ky="0" algn="b" rotWithShape="0" blurRad="50800" dist="80093" dir="2953471">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defRPr sz="6000">
                <a:solidFill>
                  <a:srgbClr val="EBEBEB"/>
                </a:solidFill>
                <a:effectLst>
                  <a:outerShdw sx="100000" sy="100000" kx="0" ky="0" algn="b" rotWithShape="0" blurRad="50800" dist="25400" dir="5400000">
                    <a:srgbClr val="000000"/>
                  </a:outerShdw>
                </a:effectLst>
                <a:latin typeface="Vivaldi Italic"/>
                <a:ea typeface="Vivaldi Italic"/>
                <a:cs typeface="Vivaldi Italic"/>
                <a:sym typeface="Vivaldi Italic"/>
              </a:defRPr>
            </a:pPr>
            <a:r>
              <a:t>¡¡Si </a:t>
            </a:r>
            <a:r>
              <a:rPr b="1">
                <a:solidFill>
                  <a:srgbClr val="F15A45"/>
                </a:solidFill>
                <a:latin typeface="Helvetica"/>
                <a:ea typeface="Helvetica"/>
                <a:cs typeface="Helvetica"/>
                <a:sym typeface="Helvetica"/>
              </a:rPr>
              <a:t>Nadab</a:t>
            </a:r>
            <a:r>
              <a:t> Y </a:t>
            </a:r>
            <a:r>
              <a:rPr b="1">
                <a:solidFill>
                  <a:srgbClr val="CE7123"/>
                </a:solidFill>
                <a:latin typeface="Helvetica"/>
                <a:ea typeface="Helvetica"/>
                <a:cs typeface="Helvetica"/>
                <a:sym typeface="Helvetica"/>
              </a:rPr>
              <a:t>Abiu </a:t>
            </a:r>
            <a:r>
              <a:rPr b="1">
                <a:solidFill>
                  <a:srgbClr val="FFFFFF"/>
                </a:solidFill>
                <a:latin typeface="Helvetica"/>
                <a:ea typeface="Helvetica"/>
                <a:cs typeface="Helvetica"/>
                <a:sym typeface="Helvetica"/>
              </a:rPr>
              <a:t> Vivieran hoy!!</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 grpId="1" fill="hold">
                                  <p:stCondLst>
                                    <p:cond delay="0"/>
                                  </p:stCondLst>
                                  <p:iterate type="lt" backwards="0">
                                    <p:tmAbs val="0"/>
                                  </p:iterate>
                                  <p:childTnLst>
                                    <p:set>
                                      <p:cBhvr>
                                        <p:cTn id="6" fill="hold"/>
                                        <p:tgtEl>
                                          <p:spTgt spid="486">
                                            <p:bg/>
                                          </p:spTgt>
                                        </p:tgtEl>
                                        <p:attrNameLst>
                                          <p:attrName>style.visibility</p:attrName>
                                        </p:attrNameLst>
                                      </p:cBhvr>
                                      <p:to>
                                        <p:strVal val="visible"/>
                                      </p:to>
                                    </p:set>
                                    <p:anim calcmode="lin" valueType="num">
                                      <p:cBhvr>
                                        <p:cTn id="7" dur="1000" fill="hold"/>
                                        <p:tgtEl>
                                          <p:spTgt spid="486">
                                            <p:bg/>
                                          </p:spTgt>
                                        </p:tgtEl>
                                        <p:attrNameLst>
                                          <p:attrName>ppt_x</p:attrName>
                                        </p:attrNameLst>
                                      </p:cBhvr>
                                      <p:tavLst>
                                        <p:tav tm="0">
                                          <p:val>
                                            <p:strVal val="0-#ppt_w/2"/>
                                          </p:val>
                                        </p:tav>
                                        <p:tav tm="100000">
                                          <p:val>
                                            <p:strVal val="#ppt_x"/>
                                          </p:val>
                                        </p:tav>
                                      </p:tavLst>
                                    </p:anim>
                                    <p:anim calcmode="lin" valueType="num">
                                      <p:cBhvr>
                                        <p:cTn id="8" dur="1000" fill="hold"/>
                                        <p:tgtEl>
                                          <p:spTgt spid="486">
                                            <p:bg/>
                                          </p:spTgt>
                                        </p:tgtEl>
                                        <p:attrNameLst>
                                          <p:attrName>ppt_y</p:attrName>
                                        </p:attrNameLst>
                                      </p:cBhvr>
                                      <p:tavLst>
                                        <p:tav tm="0">
                                          <p:val>
                                            <p:strVal val="#ppt_y"/>
                                          </p:val>
                                        </p:tav>
                                        <p:tav tm="100000">
                                          <p:val>
                                            <p:strVal val="#ppt_y"/>
                                          </p:val>
                                        </p:tav>
                                      </p:tavLst>
                                    </p:anim>
                                  </p:childTnLst>
                                </p:cTn>
                              </p:par>
                              <p:par>
                                <p:cTn id="9" presetClass="entr" nodeType="withEffect" presetSubtype="8" presetID="2" grpId="1" fill="hold">
                                  <p:stCondLst>
                                    <p:cond delay="0"/>
                                  </p:stCondLst>
                                  <p:iterate type="lt" backwards="0">
                                    <p:tmAbs val="0"/>
                                  </p:iterate>
                                  <p:childTnLst>
                                    <p:set>
                                      <p:cBhvr>
                                        <p:cTn id="10" fill="hold"/>
                                        <p:tgtEl>
                                          <p:spTgt spid="486">
                                            <p:txEl>
                                              <p:pRg st="0" end="0"/>
                                            </p:txEl>
                                          </p:spTgt>
                                        </p:tgtEl>
                                        <p:attrNameLst>
                                          <p:attrName>style.visibility</p:attrName>
                                        </p:attrNameLst>
                                      </p:cBhvr>
                                      <p:to>
                                        <p:strVal val="visible"/>
                                      </p:to>
                                    </p:set>
                                    <p:anim calcmode="lin" valueType="num">
                                      <p:cBhvr>
                                        <p:cTn id="11" dur="1000" fill="hold"/>
                                        <p:tgtEl>
                                          <p:spTgt spid="486">
                                            <p:txEl>
                                              <p:pRg st="0" end="0"/>
                                            </p:txEl>
                                          </p:spTgt>
                                        </p:tgtEl>
                                        <p:attrNameLst>
                                          <p:attrName>ppt_x</p:attrName>
                                        </p:attrNameLst>
                                      </p:cBhvr>
                                      <p:tavLst>
                                        <p:tav tm="0">
                                          <p:val>
                                            <p:strVal val="0-#ppt_w/2"/>
                                          </p:val>
                                        </p:tav>
                                        <p:tav tm="100000">
                                          <p:val>
                                            <p:strVal val="#ppt_x"/>
                                          </p:val>
                                        </p:tav>
                                      </p:tavLst>
                                    </p:anim>
                                    <p:anim calcmode="lin" valueType="num">
                                      <p:cBhvr>
                                        <p:cTn id="12" dur="1000" fill="hold"/>
                                        <p:tgtEl>
                                          <p:spTgt spid="48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1" presetID="2" grpId="2" fill="hold">
                                  <p:stCondLst>
                                    <p:cond delay="0"/>
                                  </p:stCondLst>
                                  <p:iterate type="el" backwards="0">
                                    <p:tmAbs val="0"/>
                                  </p:iterate>
                                  <p:childTnLst>
                                    <p:set>
                                      <p:cBhvr>
                                        <p:cTn id="16" fill="hold"/>
                                        <p:tgtEl>
                                          <p:spTgt spid="485">
                                            <p:bg/>
                                          </p:spTgt>
                                        </p:tgtEl>
                                        <p:attrNameLst>
                                          <p:attrName>style.visibility</p:attrName>
                                        </p:attrNameLst>
                                      </p:cBhvr>
                                      <p:to>
                                        <p:strVal val="visible"/>
                                      </p:to>
                                    </p:set>
                                    <p:anim calcmode="lin" valueType="num">
                                      <p:cBhvr>
                                        <p:cTn id="17" dur="1500" fill="hold"/>
                                        <p:tgtEl>
                                          <p:spTgt spid="485">
                                            <p:bg/>
                                          </p:spTgt>
                                        </p:tgtEl>
                                        <p:attrNameLst>
                                          <p:attrName>ppt_x</p:attrName>
                                        </p:attrNameLst>
                                      </p:cBhvr>
                                      <p:tavLst>
                                        <p:tav tm="0">
                                          <p:val>
                                            <p:strVal val="#ppt_x"/>
                                          </p:val>
                                        </p:tav>
                                        <p:tav tm="100000">
                                          <p:val>
                                            <p:strVal val="#ppt_x"/>
                                          </p:val>
                                        </p:tav>
                                      </p:tavLst>
                                    </p:anim>
                                    <p:anim calcmode="lin" valueType="num">
                                      <p:cBhvr>
                                        <p:cTn id="18" dur="1500" fill="hold"/>
                                        <p:tgtEl>
                                          <p:spTgt spid="485">
                                            <p:bg/>
                                          </p:spTgt>
                                        </p:tgtEl>
                                        <p:attrNameLst>
                                          <p:attrName>ppt_y</p:attrName>
                                        </p:attrNameLst>
                                      </p:cBhvr>
                                      <p:tavLst>
                                        <p:tav tm="0">
                                          <p:val>
                                            <p:strVal val="0-#ppt_h/2"/>
                                          </p:val>
                                        </p:tav>
                                        <p:tav tm="100000">
                                          <p:val>
                                            <p:strVal val="#ppt_y"/>
                                          </p:val>
                                        </p:tav>
                                      </p:tavLst>
                                    </p:anim>
                                  </p:childTnLst>
                                </p:cTn>
                              </p:par>
                              <p:par>
                                <p:cTn id="19" presetClass="entr" nodeType="withEffect" presetSubtype="1" presetID="2" grpId="2" fill="hold">
                                  <p:stCondLst>
                                    <p:cond delay="0"/>
                                  </p:stCondLst>
                                  <p:iterate type="el" backwards="0">
                                    <p:tmAbs val="0"/>
                                  </p:iterate>
                                  <p:childTnLst>
                                    <p:set>
                                      <p:cBhvr>
                                        <p:cTn id="20" fill="hold"/>
                                        <p:tgtEl>
                                          <p:spTgt spid="485">
                                            <p:txEl>
                                              <p:pRg st="0" end="0"/>
                                            </p:txEl>
                                          </p:spTgt>
                                        </p:tgtEl>
                                        <p:attrNameLst>
                                          <p:attrName>style.visibility</p:attrName>
                                        </p:attrNameLst>
                                      </p:cBhvr>
                                      <p:to>
                                        <p:strVal val="visible"/>
                                      </p:to>
                                    </p:set>
                                    <p:anim calcmode="lin" valueType="num">
                                      <p:cBhvr>
                                        <p:cTn id="21" dur="1500" fill="hold"/>
                                        <p:tgtEl>
                                          <p:spTgt spid="485">
                                            <p:txEl>
                                              <p:pRg st="0" end="0"/>
                                            </p:txEl>
                                          </p:spTgt>
                                        </p:tgtEl>
                                        <p:attrNameLst>
                                          <p:attrName>ppt_x</p:attrName>
                                        </p:attrNameLst>
                                      </p:cBhvr>
                                      <p:tavLst>
                                        <p:tav tm="0">
                                          <p:val>
                                            <p:strVal val="#ppt_x"/>
                                          </p:val>
                                        </p:tav>
                                        <p:tav tm="100000">
                                          <p:val>
                                            <p:strVal val="#ppt_x"/>
                                          </p:val>
                                        </p:tav>
                                      </p:tavLst>
                                    </p:anim>
                                    <p:anim calcmode="lin" valueType="num">
                                      <p:cBhvr>
                                        <p:cTn id="22" dur="1500" fill="hold"/>
                                        <p:tgtEl>
                                          <p:spTgt spid="485">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1" presetID="2" grpId="2" fill="hold">
                                  <p:stCondLst>
                                    <p:cond delay="0"/>
                                  </p:stCondLst>
                                  <p:iterate type="el" backwards="0">
                                    <p:tmAbs val="0"/>
                                  </p:iterate>
                                  <p:childTnLst>
                                    <p:set>
                                      <p:cBhvr>
                                        <p:cTn id="26" fill="hold"/>
                                        <p:tgtEl>
                                          <p:spTgt spid="485">
                                            <p:txEl>
                                              <p:pRg st="1" end="1"/>
                                            </p:txEl>
                                          </p:spTgt>
                                        </p:tgtEl>
                                        <p:attrNameLst>
                                          <p:attrName>style.visibility</p:attrName>
                                        </p:attrNameLst>
                                      </p:cBhvr>
                                      <p:to>
                                        <p:strVal val="visible"/>
                                      </p:to>
                                    </p:set>
                                    <p:anim calcmode="lin" valueType="num">
                                      <p:cBhvr>
                                        <p:cTn id="27" dur="1500" fill="hold"/>
                                        <p:tgtEl>
                                          <p:spTgt spid="485">
                                            <p:txEl>
                                              <p:pRg st="1" end="1"/>
                                            </p:txEl>
                                          </p:spTgt>
                                        </p:tgtEl>
                                        <p:attrNameLst>
                                          <p:attrName>ppt_x</p:attrName>
                                        </p:attrNameLst>
                                      </p:cBhvr>
                                      <p:tavLst>
                                        <p:tav tm="0">
                                          <p:val>
                                            <p:strVal val="#ppt_x"/>
                                          </p:val>
                                        </p:tav>
                                        <p:tav tm="100000">
                                          <p:val>
                                            <p:strVal val="#ppt_x"/>
                                          </p:val>
                                        </p:tav>
                                      </p:tavLst>
                                    </p:anim>
                                    <p:anim calcmode="lin" valueType="num">
                                      <p:cBhvr>
                                        <p:cTn id="28" dur="1500" fill="hold"/>
                                        <p:tgtEl>
                                          <p:spTgt spid="485">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1" presetID="2" grpId="2" fill="hold">
                                  <p:stCondLst>
                                    <p:cond delay="0"/>
                                  </p:stCondLst>
                                  <p:iterate type="el" backwards="0">
                                    <p:tmAbs val="0"/>
                                  </p:iterate>
                                  <p:childTnLst>
                                    <p:set>
                                      <p:cBhvr>
                                        <p:cTn id="32" fill="hold"/>
                                        <p:tgtEl>
                                          <p:spTgt spid="485">
                                            <p:txEl>
                                              <p:pRg st="2" end="2"/>
                                            </p:txEl>
                                          </p:spTgt>
                                        </p:tgtEl>
                                        <p:attrNameLst>
                                          <p:attrName>style.visibility</p:attrName>
                                        </p:attrNameLst>
                                      </p:cBhvr>
                                      <p:to>
                                        <p:strVal val="visible"/>
                                      </p:to>
                                    </p:set>
                                    <p:anim calcmode="lin" valueType="num">
                                      <p:cBhvr>
                                        <p:cTn id="33" dur="1500" fill="hold"/>
                                        <p:tgtEl>
                                          <p:spTgt spid="485">
                                            <p:txEl>
                                              <p:pRg st="2" end="2"/>
                                            </p:txEl>
                                          </p:spTgt>
                                        </p:tgtEl>
                                        <p:attrNameLst>
                                          <p:attrName>ppt_x</p:attrName>
                                        </p:attrNameLst>
                                      </p:cBhvr>
                                      <p:tavLst>
                                        <p:tav tm="0">
                                          <p:val>
                                            <p:strVal val="#ppt_x"/>
                                          </p:val>
                                        </p:tav>
                                        <p:tav tm="100000">
                                          <p:val>
                                            <p:strVal val="#ppt_x"/>
                                          </p:val>
                                        </p:tav>
                                      </p:tavLst>
                                    </p:anim>
                                    <p:anim calcmode="lin" valueType="num">
                                      <p:cBhvr>
                                        <p:cTn id="34" dur="1500" fill="hold"/>
                                        <p:tgtEl>
                                          <p:spTgt spid="485">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Class="entr" nodeType="clickEffect" presetSubtype="1" presetID="2" grpId="2" fill="hold">
                                  <p:stCondLst>
                                    <p:cond delay="0"/>
                                  </p:stCondLst>
                                  <p:iterate type="el" backwards="0">
                                    <p:tmAbs val="0"/>
                                  </p:iterate>
                                  <p:childTnLst>
                                    <p:set>
                                      <p:cBhvr>
                                        <p:cTn id="38" fill="hold"/>
                                        <p:tgtEl>
                                          <p:spTgt spid="485">
                                            <p:txEl>
                                              <p:pRg st="3" end="3"/>
                                            </p:txEl>
                                          </p:spTgt>
                                        </p:tgtEl>
                                        <p:attrNameLst>
                                          <p:attrName>style.visibility</p:attrName>
                                        </p:attrNameLst>
                                      </p:cBhvr>
                                      <p:to>
                                        <p:strVal val="visible"/>
                                      </p:to>
                                    </p:set>
                                    <p:anim calcmode="lin" valueType="num">
                                      <p:cBhvr>
                                        <p:cTn id="39" dur="1500" fill="hold"/>
                                        <p:tgtEl>
                                          <p:spTgt spid="485">
                                            <p:txEl>
                                              <p:pRg st="3" end="3"/>
                                            </p:txEl>
                                          </p:spTgt>
                                        </p:tgtEl>
                                        <p:attrNameLst>
                                          <p:attrName>ppt_x</p:attrName>
                                        </p:attrNameLst>
                                      </p:cBhvr>
                                      <p:tavLst>
                                        <p:tav tm="0">
                                          <p:val>
                                            <p:strVal val="#ppt_x"/>
                                          </p:val>
                                        </p:tav>
                                        <p:tav tm="100000">
                                          <p:val>
                                            <p:strVal val="#ppt_x"/>
                                          </p:val>
                                        </p:tav>
                                      </p:tavLst>
                                    </p:anim>
                                    <p:anim calcmode="lin" valueType="num">
                                      <p:cBhvr>
                                        <p:cTn id="40" dur="1500" fill="hold"/>
                                        <p:tgtEl>
                                          <p:spTgt spid="485">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Class="entr" nodeType="clickEffect" presetSubtype="1" presetID="2" grpId="2" fill="hold">
                                  <p:stCondLst>
                                    <p:cond delay="0"/>
                                  </p:stCondLst>
                                  <p:iterate type="el" backwards="0">
                                    <p:tmAbs val="0"/>
                                  </p:iterate>
                                  <p:childTnLst>
                                    <p:set>
                                      <p:cBhvr>
                                        <p:cTn id="44" fill="hold"/>
                                        <p:tgtEl>
                                          <p:spTgt spid="485">
                                            <p:txEl>
                                              <p:pRg st="4" end="4"/>
                                            </p:txEl>
                                          </p:spTgt>
                                        </p:tgtEl>
                                        <p:attrNameLst>
                                          <p:attrName>style.visibility</p:attrName>
                                        </p:attrNameLst>
                                      </p:cBhvr>
                                      <p:to>
                                        <p:strVal val="visible"/>
                                      </p:to>
                                    </p:set>
                                    <p:anim calcmode="lin" valueType="num">
                                      <p:cBhvr>
                                        <p:cTn id="45" dur="1500" fill="hold"/>
                                        <p:tgtEl>
                                          <p:spTgt spid="485">
                                            <p:txEl>
                                              <p:pRg st="4" end="4"/>
                                            </p:txEl>
                                          </p:spTgt>
                                        </p:tgtEl>
                                        <p:attrNameLst>
                                          <p:attrName>ppt_x</p:attrName>
                                        </p:attrNameLst>
                                      </p:cBhvr>
                                      <p:tavLst>
                                        <p:tav tm="0">
                                          <p:val>
                                            <p:strVal val="#ppt_x"/>
                                          </p:val>
                                        </p:tav>
                                        <p:tav tm="100000">
                                          <p:val>
                                            <p:strVal val="#ppt_x"/>
                                          </p:val>
                                        </p:tav>
                                      </p:tavLst>
                                    </p:anim>
                                    <p:anim calcmode="lin" valueType="num">
                                      <p:cBhvr>
                                        <p:cTn id="46" dur="1500" fill="hold"/>
                                        <p:tgtEl>
                                          <p:spTgt spid="485">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Class="entr" nodeType="clickEffect" presetSubtype="1" presetID="2" grpId="2" fill="hold">
                                  <p:stCondLst>
                                    <p:cond delay="0"/>
                                  </p:stCondLst>
                                  <p:iterate type="el" backwards="0">
                                    <p:tmAbs val="0"/>
                                  </p:iterate>
                                  <p:childTnLst>
                                    <p:set>
                                      <p:cBhvr>
                                        <p:cTn id="50" fill="hold"/>
                                        <p:tgtEl>
                                          <p:spTgt spid="485">
                                            <p:txEl>
                                              <p:pRg st="5" end="5"/>
                                            </p:txEl>
                                          </p:spTgt>
                                        </p:tgtEl>
                                        <p:attrNameLst>
                                          <p:attrName>style.visibility</p:attrName>
                                        </p:attrNameLst>
                                      </p:cBhvr>
                                      <p:to>
                                        <p:strVal val="visible"/>
                                      </p:to>
                                    </p:set>
                                    <p:anim calcmode="lin" valueType="num">
                                      <p:cBhvr>
                                        <p:cTn id="51" dur="1500" fill="hold"/>
                                        <p:tgtEl>
                                          <p:spTgt spid="485">
                                            <p:txEl>
                                              <p:pRg st="5" end="5"/>
                                            </p:txEl>
                                          </p:spTgt>
                                        </p:tgtEl>
                                        <p:attrNameLst>
                                          <p:attrName>ppt_x</p:attrName>
                                        </p:attrNameLst>
                                      </p:cBhvr>
                                      <p:tavLst>
                                        <p:tav tm="0">
                                          <p:val>
                                            <p:strVal val="#ppt_x"/>
                                          </p:val>
                                        </p:tav>
                                        <p:tav tm="100000">
                                          <p:val>
                                            <p:strVal val="#ppt_x"/>
                                          </p:val>
                                        </p:tav>
                                      </p:tavLst>
                                    </p:anim>
                                    <p:anim calcmode="lin" valueType="num">
                                      <p:cBhvr>
                                        <p:cTn id="52" dur="1500" fill="hold"/>
                                        <p:tgtEl>
                                          <p:spTgt spid="485">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Class="entr" nodeType="clickEffect" presetSubtype="1" presetID="2" grpId="2" fill="hold">
                                  <p:stCondLst>
                                    <p:cond delay="0"/>
                                  </p:stCondLst>
                                  <p:iterate type="el" backwards="0">
                                    <p:tmAbs val="0"/>
                                  </p:iterate>
                                  <p:childTnLst>
                                    <p:set>
                                      <p:cBhvr>
                                        <p:cTn id="56" fill="hold"/>
                                        <p:tgtEl>
                                          <p:spTgt spid="485">
                                            <p:txEl>
                                              <p:pRg st="6" end="6"/>
                                            </p:txEl>
                                          </p:spTgt>
                                        </p:tgtEl>
                                        <p:attrNameLst>
                                          <p:attrName>style.visibility</p:attrName>
                                        </p:attrNameLst>
                                      </p:cBhvr>
                                      <p:to>
                                        <p:strVal val="visible"/>
                                      </p:to>
                                    </p:set>
                                    <p:anim calcmode="lin" valueType="num">
                                      <p:cBhvr>
                                        <p:cTn id="57" dur="1500" fill="hold"/>
                                        <p:tgtEl>
                                          <p:spTgt spid="485">
                                            <p:txEl>
                                              <p:pRg st="6" end="6"/>
                                            </p:txEl>
                                          </p:spTgt>
                                        </p:tgtEl>
                                        <p:attrNameLst>
                                          <p:attrName>ppt_x</p:attrName>
                                        </p:attrNameLst>
                                      </p:cBhvr>
                                      <p:tavLst>
                                        <p:tav tm="0">
                                          <p:val>
                                            <p:strVal val="#ppt_x"/>
                                          </p:val>
                                        </p:tav>
                                        <p:tav tm="100000">
                                          <p:val>
                                            <p:strVal val="#ppt_x"/>
                                          </p:val>
                                        </p:tav>
                                      </p:tavLst>
                                    </p:anim>
                                    <p:anim calcmode="lin" valueType="num">
                                      <p:cBhvr>
                                        <p:cTn id="58" dur="1500" fill="hold"/>
                                        <p:tgtEl>
                                          <p:spTgt spid="485">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85" grpId="2"/>
      <p:bldP build="p" bldLvl="5" animBg="1" rev="0" advAuto="0" spid="486"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0" name="Image" descr="Image"/>
          <p:cNvPicPr>
            <a:picLocks noChangeAspect="1"/>
          </p:cNvPicPr>
          <p:nvPr>
            <p:ph type="pic" idx="21"/>
          </p:nvPr>
        </p:nvPicPr>
        <p:blipFill>
          <a:blip r:embed="rId3">
            <a:extLst/>
          </a:blip>
          <a:srcRect l="0" t="0" r="0" b="0"/>
          <a:stretch>
            <a:fillRect/>
          </a:stretch>
        </p:blipFill>
        <p:spPr>
          <a:xfrm>
            <a:off x="0" y="0"/>
            <a:ext cx="13004800" cy="9753600"/>
          </a:xfrm>
          <a:prstGeom prst="rect">
            <a:avLst/>
          </a:prstGeom>
        </p:spPr>
      </p:pic>
      <p:sp>
        <p:nvSpPr>
          <p:cNvPr id="391" name="Levítico  10:1–3…"/>
          <p:cNvSpPr txBox="1"/>
          <p:nvPr/>
        </p:nvSpPr>
        <p:spPr>
          <a:xfrm>
            <a:off x="1280" y="2090459"/>
            <a:ext cx="9235259" cy="3149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457200">
              <a:defRPr sz="3300">
                <a:solidFill>
                  <a:srgbClr val="FFFFFF"/>
                </a:solidFill>
                <a:latin typeface="Verdana"/>
                <a:ea typeface="Verdana"/>
                <a:cs typeface="Verdana"/>
                <a:sym typeface="Verdana"/>
              </a:defRPr>
            </a:pPr>
            <a:r>
              <a:t>Levítico  10:1–3 </a:t>
            </a:r>
          </a:p>
          <a:p>
            <a:pPr defTabSz="457200">
              <a:defRPr sz="3300">
                <a:solidFill>
                  <a:srgbClr val="FFFFFF"/>
                </a:solidFill>
                <a:latin typeface="Verdana"/>
                <a:ea typeface="Verdana"/>
                <a:cs typeface="Verdana"/>
                <a:sym typeface="Verdana"/>
              </a:defRPr>
            </a:pPr>
            <a:r>
              <a:t>Nadab y Abiú, hijos de Aarón, tomaron cada uno su incensario, y pusieron en ellos fuego, sobre el cual pusieron incienso, y ofrecieron delante de Jehová fuego extraño, que él nunca les mandó. </a:t>
            </a:r>
          </a:p>
        </p:txBody>
      </p:sp>
      <p:sp>
        <p:nvSpPr>
          <p:cNvPr id="392" name="Nadab Y Abiu"/>
          <p:cNvSpPr txBox="1"/>
          <p:nvPr/>
        </p:nvSpPr>
        <p:spPr>
          <a:xfrm>
            <a:off x="201963" y="646732"/>
            <a:ext cx="8603887" cy="1143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defRPr sz="6700">
                <a:solidFill>
                  <a:srgbClr val="EBEBEB"/>
                </a:solidFill>
                <a:effectLst>
                  <a:outerShdw sx="100000" sy="100000" kx="0" ky="0" algn="b" rotWithShape="0" blurRad="50800" dist="25400" dir="5400000">
                    <a:srgbClr val="000000"/>
                  </a:outerShdw>
                </a:effectLst>
                <a:latin typeface="Century Gothic"/>
                <a:ea typeface="Century Gothic"/>
                <a:cs typeface="Century Gothic"/>
                <a:sym typeface="Century Gothic"/>
              </a:defRPr>
            </a:pPr>
            <a:r>
              <a:rPr b="1">
                <a:solidFill>
                  <a:srgbClr val="F15A45"/>
                </a:solidFill>
              </a:rPr>
              <a:t>Nadab</a:t>
            </a:r>
            <a:r>
              <a:t> Y </a:t>
            </a:r>
            <a:r>
              <a:rPr b="1">
                <a:solidFill>
                  <a:srgbClr val="CE7123"/>
                </a:solidFill>
              </a:rPr>
              <a:t>Abiu</a:t>
            </a:r>
            <a:r>
              <a:t> </a:t>
            </a:r>
          </a:p>
        </p:txBody>
      </p:sp>
      <p:sp>
        <p:nvSpPr>
          <p:cNvPr id="393" name="Y salió fuego de delante de Jehová y los quemó, y murieron delante de Jehová."/>
          <p:cNvSpPr txBox="1"/>
          <p:nvPr/>
        </p:nvSpPr>
        <p:spPr>
          <a:xfrm>
            <a:off x="201680" y="5165682"/>
            <a:ext cx="9469774" cy="1117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defTabSz="457200">
              <a:lnSpc>
                <a:spcPts val="6200"/>
              </a:lnSpc>
              <a:defRPr sz="3300">
                <a:solidFill>
                  <a:srgbClr val="FFFFFF"/>
                </a:solidFill>
                <a:latin typeface="Verdana"/>
                <a:ea typeface="Verdana"/>
                <a:cs typeface="Verdana"/>
                <a:sym typeface="Verdana"/>
              </a:defRPr>
            </a:pPr>
            <a:r>
              <a:t>Y </a:t>
            </a:r>
            <a:r>
              <a:rPr>
                <a:solidFill>
                  <a:srgbClr val="B51A00"/>
                </a:solidFill>
              </a:rPr>
              <a:t>salió fuego de delante de Jehová</a:t>
            </a:r>
            <a:r>
              <a:t> y los </a:t>
            </a:r>
            <a:r>
              <a:rPr>
                <a:solidFill>
                  <a:srgbClr val="E22400"/>
                </a:solidFill>
              </a:rPr>
              <a:t>quemó</a:t>
            </a:r>
            <a:r>
              <a:t>, y murieron delante de Jehová. </a:t>
            </a:r>
          </a:p>
        </p:txBody>
      </p:sp>
      <p:sp>
        <p:nvSpPr>
          <p:cNvPr id="394" name="Entonces dijo Moisés a Aarón: Esto es lo que habló Jehová, diciendo: En los que a mí se acercan me santificaré, y en presencia de todo el pueblo seré glorificado. Y Aarón calló."/>
          <p:cNvSpPr txBox="1"/>
          <p:nvPr/>
        </p:nvSpPr>
        <p:spPr>
          <a:xfrm>
            <a:off x="234265" y="6289725"/>
            <a:ext cx="9010518" cy="2641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lnSpc>
                <a:spcPts val="6200"/>
              </a:lnSpc>
              <a:defRPr sz="3300">
                <a:solidFill>
                  <a:srgbClr val="FFFFFF"/>
                </a:solidFill>
                <a:latin typeface="Verdana"/>
                <a:ea typeface="Verdana"/>
                <a:cs typeface="Verdana"/>
                <a:sym typeface="Verdana"/>
              </a:defRPr>
            </a:lvl1pPr>
          </a:lstStyle>
          <a:p>
            <a:pPr/>
            <a:r>
              <a:t>Entonces dijo Moisés a Aarón: Esto es lo que habló Jehová, diciendo: En los que a mí se acercan me santificaré, y en presencia de todo el pueblo seré glorificado. Y Aarón calló. </a:t>
            </a: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advClick="1" p14:dur="2000">
        <p159:morph option="byObject"/>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91"/>
                                        </p:tgtEl>
                                        <p:attrNameLst>
                                          <p:attrName>style.visibility</p:attrName>
                                        </p:attrNameLst>
                                      </p:cBhvr>
                                      <p:to>
                                        <p:strVal val="visible"/>
                                      </p:to>
                                    </p:set>
                                    <p:animEffect filter="wipe(left)" transition="in">
                                      <p:cBhvr>
                                        <p:cTn id="7" dur="500"/>
                                        <p:tgtEl>
                                          <p:spTgt spid="391"/>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4" presetID="22" grpId="2" fill="hold">
                                  <p:stCondLst>
                                    <p:cond delay="0"/>
                                  </p:stCondLst>
                                  <p:iterate type="el" backwards="0">
                                    <p:tmAbs val="0"/>
                                  </p:iterate>
                                  <p:childTnLst>
                                    <p:set>
                                      <p:cBhvr>
                                        <p:cTn id="11" fill="hold"/>
                                        <p:tgtEl>
                                          <p:spTgt spid="393"/>
                                        </p:tgtEl>
                                        <p:attrNameLst>
                                          <p:attrName>style.visibility</p:attrName>
                                        </p:attrNameLst>
                                      </p:cBhvr>
                                      <p:to>
                                        <p:strVal val="visible"/>
                                      </p:to>
                                    </p:set>
                                    <p:animEffect filter="wipe(down)" transition="in">
                                      <p:cBhvr>
                                        <p:cTn id="12" dur="2500"/>
                                        <p:tgtEl>
                                          <p:spTgt spid="393"/>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3" fill="hold">
                                  <p:stCondLst>
                                    <p:cond delay="0"/>
                                  </p:stCondLst>
                                  <p:iterate type="el" backwards="0">
                                    <p:tmAbs val="0"/>
                                  </p:iterate>
                                  <p:childTnLst>
                                    <p:set>
                                      <p:cBhvr>
                                        <p:cTn id="16" fill="hold"/>
                                        <p:tgtEl>
                                          <p:spTgt spid="394"/>
                                        </p:tgtEl>
                                        <p:attrNameLst>
                                          <p:attrName>style.visibility</p:attrName>
                                        </p:attrNameLst>
                                      </p:cBhvr>
                                      <p:to>
                                        <p:strVal val="visible"/>
                                      </p:to>
                                    </p:set>
                                    <p:animEffect filter="wipe(left)" transition="in">
                                      <p:cBhvr>
                                        <p:cTn id="17" dur="2000"/>
                                        <p:tgtEl>
                                          <p:spTgt spid="3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93" grpId="2"/>
      <p:bldP build="whole" bldLvl="1" animBg="1" rev="0" advAuto="0" spid="394" grpId="3"/>
      <p:bldP build="whole" bldLvl="1" animBg="1" rev="0" advAuto="0" spid="391"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8" name="Image" descr="Image"/>
          <p:cNvPicPr>
            <a:picLocks noChangeAspect="1"/>
          </p:cNvPicPr>
          <p:nvPr>
            <p:ph type="pic" idx="21"/>
          </p:nvPr>
        </p:nvPicPr>
        <p:blipFill>
          <a:blip r:embed="rId3">
            <a:extLst/>
          </a:blip>
          <a:srcRect l="0" t="0" r="0" b="0"/>
          <a:stretch>
            <a:fillRect/>
          </a:stretch>
        </p:blipFill>
        <p:spPr>
          <a:xfrm>
            <a:off x="0" y="0"/>
            <a:ext cx="13004800" cy="9753600"/>
          </a:xfrm>
          <a:prstGeom prst="rect">
            <a:avLst/>
          </a:prstGeom>
        </p:spPr>
      </p:pic>
      <p:grpSp>
        <p:nvGrpSpPr>
          <p:cNvPr id="401" name="Group"/>
          <p:cNvGrpSpPr/>
          <p:nvPr/>
        </p:nvGrpSpPr>
        <p:grpSpPr>
          <a:xfrm>
            <a:off x="514663" y="-367161"/>
            <a:ext cx="7257738" cy="3596428"/>
            <a:chOff x="0" y="0"/>
            <a:chExt cx="7257736" cy="3596427"/>
          </a:xfrm>
        </p:grpSpPr>
        <p:pic>
          <p:nvPicPr>
            <p:cNvPr id="399" name="4E33D52E-0CB3-475F-B38E-B6E116F15300-L0-001.jpeg" descr="4E33D52E-0CB3-475F-B38E-B6E116F15300-L0-001.jpeg"/>
            <p:cNvPicPr>
              <a:picLocks noChangeAspect="1"/>
            </p:cNvPicPr>
            <p:nvPr/>
          </p:nvPicPr>
          <p:blipFill>
            <a:blip r:embed="rId4">
              <a:extLst/>
            </a:blip>
            <a:stretch>
              <a:fillRect/>
            </a:stretch>
          </p:blipFill>
          <p:spPr>
            <a:xfrm>
              <a:off x="0" y="0"/>
              <a:ext cx="4795237" cy="3596428"/>
            </a:xfrm>
            <a:prstGeom prst="rect">
              <a:avLst/>
            </a:prstGeom>
            <a:ln w="12700" cap="flat">
              <a:noFill/>
              <a:miter lim="400000"/>
            </a:ln>
            <a:effectLst/>
          </p:spPr>
        </p:pic>
        <p:sp>
          <p:nvSpPr>
            <p:cNvPr id="400" name="EXTRAÑO"/>
            <p:cNvSpPr/>
            <p:nvPr/>
          </p:nvSpPr>
          <p:spPr>
            <a:xfrm>
              <a:off x="5987736" y="1798213"/>
              <a:ext cx="1270001" cy="1270001"/>
            </a:xfrm>
            <a:prstGeom prst="line">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6100">
                  <a:solidFill>
                    <a:srgbClr val="E22400"/>
                  </a:solidFill>
                  <a:latin typeface="Marker Felt"/>
                  <a:ea typeface="Marker Felt"/>
                  <a:cs typeface="Marker Felt"/>
                  <a:sym typeface="Marker Felt"/>
                </a:defRPr>
              </a:lvl1pPr>
            </a:lstStyle>
            <a:p>
              <a:pPr/>
              <a:r>
                <a:t>EXTRAÑO</a:t>
              </a:r>
            </a:p>
          </p:txBody>
        </p:sp>
      </p:grpSp>
      <p:sp>
        <p:nvSpPr>
          <p:cNvPr id="402" name="Cuando se sirve a DIOS con Acciones que El no  HA  Mandado, eso"/>
          <p:cNvSpPr txBox="1"/>
          <p:nvPr/>
        </p:nvSpPr>
        <p:spPr>
          <a:xfrm>
            <a:off x="110652" y="2353010"/>
            <a:ext cx="10891775" cy="516180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defRPr sz="9500">
                <a:solidFill>
                  <a:schemeClr val="accent5">
                    <a:hueOff val="-608019"/>
                    <a:satOff val="-16379"/>
                    <a:lumOff val="25127"/>
                  </a:schemeClr>
                </a:solidFill>
              </a:defRPr>
            </a:pPr>
            <a:r>
              <a:rPr sz="8100">
                <a:latin typeface="Vivaldi Italic"/>
                <a:ea typeface="Vivaldi Italic"/>
                <a:cs typeface="Vivaldi Italic"/>
                <a:sym typeface="Vivaldi Italic"/>
              </a:rPr>
              <a:t>Cuando se sirve a </a:t>
            </a:r>
            <a:r>
              <a:rPr b="1">
                <a:latin typeface="Gill Sans"/>
                <a:ea typeface="Gill Sans"/>
                <a:cs typeface="Gill Sans"/>
                <a:sym typeface="Gill Sans"/>
              </a:rPr>
              <a:t>DIOS </a:t>
            </a:r>
            <a:r>
              <a:rPr sz="6800">
                <a:latin typeface="Vivaldi Italic"/>
                <a:ea typeface="Vivaldi Italic"/>
                <a:cs typeface="Vivaldi Italic"/>
                <a:sym typeface="Vivaldi Italic"/>
              </a:rPr>
              <a:t>con Acciones que El no  </a:t>
            </a:r>
            <a:r>
              <a:rPr sz="6800">
                <a:solidFill>
                  <a:schemeClr val="accent3">
                    <a:hueOff val="198700"/>
                    <a:satOff val="21248"/>
                    <a:lumOff val="19305"/>
                  </a:schemeClr>
                </a:solidFill>
                <a:latin typeface="Phosphate Inline"/>
                <a:ea typeface="Phosphate Inline"/>
                <a:cs typeface="Phosphate Inline"/>
                <a:sym typeface="Phosphate Inline"/>
              </a:rPr>
              <a:t>HA</a:t>
            </a:r>
            <a:r>
              <a:rPr sz="6800">
                <a:latin typeface="Vivaldi Italic"/>
                <a:ea typeface="Vivaldi Italic"/>
                <a:cs typeface="Vivaldi Italic"/>
                <a:sym typeface="Vivaldi Italic"/>
              </a:rPr>
              <a:t>  Mandado, eso</a:t>
            </a:r>
            <a:endParaRPr b="1">
              <a:latin typeface="Gill Sans"/>
              <a:ea typeface="Gill Sans"/>
              <a:cs typeface="Gill Sans"/>
              <a:sym typeface="Gill Sans"/>
            </a:endParaRPr>
          </a:p>
        </p:txBody>
      </p:sp>
      <p:sp>
        <p:nvSpPr>
          <p:cNvPr id="403" name="¡¡NO GLORIFICA AL SEÑOR!!"/>
          <p:cNvSpPr txBox="1"/>
          <p:nvPr/>
        </p:nvSpPr>
        <p:spPr>
          <a:xfrm>
            <a:off x="139513" y="6269592"/>
            <a:ext cx="12275419" cy="2743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b="1" sz="9000">
                <a:solidFill>
                  <a:schemeClr val="accent3">
                    <a:hueOff val="198700"/>
                    <a:satOff val="21248"/>
                    <a:lumOff val="19305"/>
                  </a:schemeClr>
                </a:solidFill>
                <a:latin typeface="Gill Sans"/>
                <a:ea typeface="Gill Sans"/>
                <a:cs typeface="Gill Sans"/>
                <a:sym typeface="Gill Sans"/>
              </a:defRPr>
            </a:lvl1pPr>
          </a:lstStyle>
          <a:p>
            <a:pPr/>
            <a:r>
              <a:t>¡¡NO GLORIFICA AL SEÑOR!!</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02"/>
                                        </p:tgtEl>
                                        <p:attrNameLst>
                                          <p:attrName>style.visibility</p:attrName>
                                        </p:attrNameLst>
                                      </p:cBhvr>
                                      <p:to>
                                        <p:strVal val="visible"/>
                                      </p:to>
                                    </p:set>
                                    <p:animEffect filter="wipe(left)" transition="in">
                                      <p:cBhvr>
                                        <p:cTn id="7" dur="2000"/>
                                        <p:tgtEl>
                                          <p:spTgt spid="402"/>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403"/>
                                        </p:tgtEl>
                                        <p:attrNameLst>
                                          <p:attrName>style.visibility</p:attrName>
                                        </p:attrNameLst>
                                      </p:cBhvr>
                                      <p:to>
                                        <p:strVal val="visible"/>
                                      </p:to>
                                    </p:set>
                                    <p:animEffect filter="wipe(left)" transition="in">
                                      <p:cBhvr>
                                        <p:cTn id="12" dur="500"/>
                                        <p:tgtEl>
                                          <p:spTgt spid="40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02" grpId="1"/>
      <p:bldP build="whole" bldLvl="1" animBg="1" rev="0" advAuto="0" spid="403" grpId="2"/>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07" name="Image" descr="Image"/>
          <p:cNvPicPr>
            <a:picLocks noChangeAspect="1"/>
          </p:cNvPicPr>
          <p:nvPr>
            <p:ph type="pic" idx="21"/>
          </p:nvPr>
        </p:nvPicPr>
        <p:blipFill>
          <a:blip r:embed="rId2">
            <a:extLst/>
          </a:blip>
          <a:srcRect l="0" t="0" r="0" b="0"/>
          <a:stretch>
            <a:fillRect/>
          </a:stretch>
        </p:blipFill>
        <p:spPr>
          <a:xfrm>
            <a:off x="-322008" y="-536679"/>
            <a:ext cx="13004801" cy="9753601"/>
          </a:xfrm>
          <a:prstGeom prst="rect">
            <a:avLst/>
          </a:prstGeom>
        </p:spPr>
      </p:pic>
      <p:grpSp>
        <p:nvGrpSpPr>
          <p:cNvPr id="410" name="Group"/>
          <p:cNvGrpSpPr/>
          <p:nvPr/>
        </p:nvGrpSpPr>
        <p:grpSpPr>
          <a:xfrm>
            <a:off x="231862" y="4409059"/>
            <a:ext cx="8081332" cy="3415057"/>
            <a:chOff x="0" y="0"/>
            <a:chExt cx="8081330" cy="3415055"/>
          </a:xfrm>
        </p:grpSpPr>
        <p:pic>
          <p:nvPicPr>
            <p:cNvPr id="408" name="667DFF1D-839B-4C64-909D-286F63640F1D-L0-001.jpeg" descr="667DFF1D-839B-4C64-909D-286F63640F1D-L0-001.jpeg"/>
            <p:cNvPicPr>
              <a:picLocks noChangeAspect="1"/>
            </p:cNvPicPr>
            <p:nvPr/>
          </p:nvPicPr>
          <p:blipFill>
            <a:blip r:embed="rId3">
              <a:extLst/>
            </a:blip>
            <a:stretch>
              <a:fillRect/>
            </a:stretch>
          </p:blipFill>
          <p:spPr>
            <a:xfrm>
              <a:off x="0" y="0"/>
              <a:ext cx="4268820" cy="3415056"/>
            </a:xfrm>
            <a:prstGeom prst="rect">
              <a:avLst/>
            </a:prstGeom>
            <a:ln w="12700" cap="flat">
              <a:noFill/>
              <a:miter lim="400000"/>
            </a:ln>
            <a:effectLst/>
          </p:spPr>
        </p:pic>
        <p:sp>
          <p:nvSpPr>
            <p:cNvPr id="409" name="Extraño"/>
            <p:cNvSpPr txBox="1"/>
            <p:nvPr/>
          </p:nvSpPr>
          <p:spPr>
            <a:xfrm>
              <a:off x="4115458" y="1308789"/>
              <a:ext cx="3965873" cy="1447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a:defRPr sz="8800">
                  <a:solidFill>
                    <a:schemeClr val="accent5">
                      <a:hueOff val="-608019"/>
                      <a:satOff val="-16379"/>
                      <a:lumOff val="25127"/>
                    </a:schemeClr>
                  </a:solidFill>
                  <a:latin typeface="Vivaldi Italic"/>
                  <a:ea typeface="Vivaldi Italic"/>
                  <a:cs typeface="Vivaldi Italic"/>
                  <a:sym typeface="Vivaldi Italic"/>
                </a:defRPr>
              </a:lvl1pPr>
            </a:lstStyle>
            <a:p>
              <a:pPr>
                <a:defRPr sz="6100">
                  <a:solidFill>
                    <a:schemeClr val="accent3">
                      <a:hueOff val="198700"/>
                      <a:satOff val="21248"/>
                      <a:lumOff val="19305"/>
                    </a:schemeClr>
                  </a:solidFill>
                  <a:latin typeface="+mn-lt"/>
                  <a:ea typeface="+mn-ea"/>
                  <a:cs typeface="+mn-cs"/>
                  <a:sym typeface="Gill Sans Light"/>
                </a:defRPr>
              </a:pPr>
              <a:r>
                <a:rPr sz="8800">
                  <a:solidFill>
                    <a:schemeClr val="accent5">
                      <a:hueOff val="-608019"/>
                      <a:satOff val="-16379"/>
                      <a:lumOff val="25127"/>
                    </a:schemeClr>
                  </a:solidFill>
                  <a:latin typeface="Vivaldi Italic"/>
                  <a:ea typeface="Vivaldi Italic"/>
                  <a:cs typeface="Vivaldi Italic"/>
                  <a:sym typeface="Vivaldi Italic"/>
                </a:rPr>
                <a:t>Extraño</a:t>
              </a:r>
            </a:p>
          </p:txBody>
        </p:sp>
      </p:grpSp>
      <p:sp>
        <p:nvSpPr>
          <p:cNvPr id="411" name="Cualquier  COSA  NO autorizada  por Dios en  ADORACIÓN  o en nuestro  SERVICIO siempre será un;"/>
          <p:cNvSpPr txBox="1"/>
          <p:nvPr/>
        </p:nvSpPr>
        <p:spPr>
          <a:xfrm>
            <a:off x="434727" y="801803"/>
            <a:ext cx="7717704" cy="54408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defRPr sz="6100">
                <a:solidFill>
                  <a:schemeClr val="accent3">
                    <a:hueOff val="198700"/>
                    <a:satOff val="21248"/>
                    <a:lumOff val="19305"/>
                  </a:schemeClr>
                </a:solidFill>
              </a:defRPr>
            </a:pPr>
            <a:r>
              <a:t>Cualquier  COSA  </a:t>
            </a:r>
            <a:r>
              <a:rPr b="1">
                <a:latin typeface="Gill Sans"/>
                <a:ea typeface="Gill Sans"/>
                <a:cs typeface="Gill Sans"/>
                <a:sym typeface="Gill Sans"/>
              </a:rPr>
              <a:t>NO</a:t>
            </a:r>
            <a:r>
              <a:t> autorizada  por Dios en  </a:t>
            </a:r>
            <a:r>
              <a:rPr b="1">
                <a:latin typeface="Gill Sans"/>
                <a:ea typeface="Gill Sans"/>
                <a:cs typeface="Gill Sans"/>
                <a:sym typeface="Gill Sans"/>
              </a:rPr>
              <a:t>ADORACIÓN  o en nuestro </a:t>
            </a:r>
            <a:r>
              <a:t> </a:t>
            </a:r>
            <a:r>
              <a:rPr b="1">
                <a:latin typeface="Gill Sans"/>
                <a:ea typeface="Gill Sans"/>
                <a:cs typeface="Gill Sans"/>
                <a:sym typeface="Gill Sans"/>
              </a:rPr>
              <a:t>SERVICIO siempre será un; </a:t>
            </a:r>
          </a:p>
          <a:p>
            <a:pPr>
              <a:defRPr sz="6100">
                <a:solidFill>
                  <a:schemeClr val="accent3">
                    <a:hueOff val="198700"/>
                    <a:satOff val="21248"/>
                    <a:lumOff val="19305"/>
                  </a:schemeClr>
                </a:solidFill>
              </a:defRPr>
            </a:pPr>
            <a:r>
              <a:t>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4" presetID="22" grpId="1" fill="hold">
                                  <p:stCondLst>
                                    <p:cond delay="0"/>
                                  </p:stCondLst>
                                  <p:iterate type="el" backwards="0">
                                    <p:tmAbs val="0"/>
                                  </p:iterate>
                                  <p:childTnLst>
                                    <p:set>
                                      <p:cBhvr>
                                        <p:cTn id="6" fill="hold"/>
                                        <p:tgtEl>
                                          <p:spTgt spid="410"/>
                                        </p:tgtEl>
                                        <p:attrNameLst>
                                          <p:attrName>style.visibility</p:attrName>
                                        </p:attrNameLst>
                                      </p:cBhvr>
                                      <p:to>
                                        <p:strVal val="visible"/>
                                      </p:to>
                                    </p:set>
                                    <p:animEffect filter="wipe(down)" transition="in">
                                      <p:cBhvr>
                                        <p:cTn id="7" dur="2500"/>
                                        <p:tgtEl>
                                          <p:spTgt spid="4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10"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13" name="Cuando Dios Especifica - Nadie debe CAMBIAR —         (1 Cron 13:5-8) Cuando Dios Especifica - Nadie debe CAMBIAR —         (1 Cron 13:5-8) " descr="Cuando Dios Especifica - Nadie debe CAMBIAR —         (1 Cron 13:5-8) Cuando Dios Especifica - Nadie debe CAMBIAR —         (1 Cron 13:5-8) "/>
          <p:cNvPicPr>
            <a:picLocks noChangeAspect="0"/>
          </p:cNvPicPr>
          <p:nvPr/>
        </p:nvPicPr>
        <p:blipFill>
          <a:blip r:embed="rId3">
            <a:extLst/>
          </a:blip>
          <a:stretch>
            <a:fillRect/>
          </a:stretch>
        </p:blipFill>
        <p:spPr>
          <a:xfrm>
            <a:off x="5436995" y="1456656"/>
            <a:ext cx="7754511" cy="2823047"/>
          </a:xfrm>
          <a:prstGeom prst="rect">
            <a:avLst/>
          </a:prstGeom>
          <a:effectLst>
            <a:outerShdw sx="100000" sy="100000" kx="0" ky="0" algn="b" rotWithShape="0" blurRad="63500" dist="63500" dir="2715924">
              <a:srgbClr val="000000"/>
            </a:outerShdw>
          </a:effectLst>
        </p:spPr>
      </p:pic>
      <p:pic>
        <p:nvPicPr>
          <p:cNvPr id="414" name="BC9D512B-3690-4AEE-845D-156CDE85C0A5-L0-001.jpeg" descr="BC9D512B-3690-4AEE-845D-156CDE85C0A5-L0-001.jpeg"/>
          <p:cNvPicPr>
            <a:picLocks noChangeAspect="1"/>
          </p:cNvPicPr>
          <p:nvPr/>
        </p:nvPicPr>
        <p:blipFill>
          <a:blip r:embed="rId4">
            <a:extLst/>
          </a:blip>
          <a:stretch>
            <a:fillRect/>
          </a:stretch>
        </p:blipFill>
        <p:spPr>
          <a:xfrm>
            <a:off x="229694" y="2591391"/>
            <a:ext cx="5397821" cy="6787088"/>
          </a:xfrm>
          <a:prstGeom prst="rect">
            <a:avLst/>
          </a:prstGeom>
          <a:ln w="12700">
            <a:miter lim="400000"/>
          </a:ln>
        </p:spPr>
      </p:pic>
      <p:pic>
        <p:nvPicPr>
          <p:cNvPr id="415" name="Nadab &amp; Abiu – (Lev. 10:1,2)… Nadab &amp; Abiu – (Lev. 10:1,2)Moises –  (Num 20:8-24)El Rey Saul – (1 Sam. 13 &amp; 15)Jeroboam – (1 Rey 12:25-33)Uzias  – (2 Cron. 26:16-23)" descr="Nadab &amp; Abiu – (Lev. 10:1,2)… Nadab &amp; Abiu – (Lev. 10:1,2)Moises –  (Num 20:8-24)El Rey Saul – (1 Sam. 13 &amp; 15)Jeroboam – (1 Rey 12:25-33)Uzias  – (2 Cron. 26:16-23)"/>
          <p:cNvPicPr>
            <a:picLocks noChangeAspect="0"/>
          </p:cNvPicPr>
          <p:nvPr/>
        </p:nvPicPr>
        <p:blipFill>
          <a:blip r:embed="rId5">
            <a:extLst/>
          </a:blip>
          <a:stretch>
            <a:fillRect/>
          </a:stretch>
        </p:blipFill>
        <p:spPr>
          <a:xfrm>
            <a:off x="5644000" y="4269821"/>
            <a:ext cx="7340501" cy="3695701"/>
          </a:xfrm>
          <a:prstGeom prst="rect">
            <a:avLst/>
          </a:prstGeom>
          <a:effectLst>
            <a:outerShdw sx="100000" sy="100000" kx="0" ky="0" algn="b" rotWithShape="0" blurRad="63500" dist="63500" dir="2715924">
              <a:srgbClr val="000000"/>
            </a:outerShdw>
          </a:effectLst>
        </p:spPr>
      </p:pic>
      <p:sp>
        <p:nvSpPr>
          <p:cNvPr id="416" name="Rectangle"/>
          <p:cNvSpPr/>
          <p:nvPr/>
        </p:nvSpPr>
        <p:spPr>
          <a:xfrm>
            <a:off x="166536" y="164969"/>
            <a:ext cx="12661999" cy="1028701"/>
          </a:xfrm>
          <a:prstGeom prst="rect">
            <a:avLst/>
          </a:prstGeom>
          <a:solidFill>
            <a:srgbClr val="525252"/>
          </a:solidFill>
          <a:ln w="12700">
            <a:miter lim="400000"/>
          </a:ln>
          <a:effectLst>
            <a:outerShdw sx="100000" sy="100000" kx="0" ky="0" algn="b" rotWithShape="0" blurRad="50800" dist="80093" dir="2953471">
              <a:srgbClr val="000000"/>
            </a:outerShdw>
          </a:effectLst>
        </p:spPr>
        <p:txBody>
          <a:bodyPr lIns="50800" tIns="50800" rIns="50800" bIns="50800" anchor="ctr"/>
          <a:lstStyle/>
          <a:p>
            <a:pPr>
              <a:defRPr sz="3000">
                <a:solidFill>
                  <a:srgbClr val="3B3B3B"/>
                </a:solidFill>
                <a:effectLst>
                  <a:outerShdw sx="100000" sy="100000" kx="0" ky="0" algn="b" rotWithShape="0" blurRad="12700" dist="12700" dir="5400000">
                    <a:srgbClr val="FFFFFF">
                      <a:alpha val="25000"/>
                    </a:srgbClr>
                  </a:outerShdw>
                </a:effectLst>
                <a:latin typeface="Helvetica Neue Medium"/>
                <a:ea typeface="Helvetica Neue Medium"/>
                <a:cs typeface="Helvetica Neue Medium"/>
                <a:sym typeface="Helvetica Neue Medium"/>
              </a:defRPr>
            </a:pPr>
          </a:p>
        </p:txBody>
      </p:sp>
      <p:sp>
        <p:nvSpPr>
          <p:cNvPr id="417" name="“¡POR CUANTO NO CREÍSTE EN MI!” — Num. 20:12"/>
          <p:cNvSpPr/>
          <p:nvPr/>
        </p:nvSpPr>
        <p:spPr>
          <a:xfrm>
            <a:off x="1042785" y="1943945"/>
            <a:ext cx="4988663" cy="1990296"/>
          </a:xfrm>
          <a:prstGeom prst="wedgeEllipseCallout">
            <a:avLst>
              <a:gd name="adj1" fmla="val -46115"/>
              <a:gd name="adj2" fmla="val -94863"/>
            </a:avLst>
          </a:prstGeom>
          <a:solidFill>
            <a:srgbClr val="808785"/>
          </a:solidFill>
          <a:ln w="12700">
            <a:miter lim="400000"/>
          </a:ln>
          <a:effectLst>
            <a:outerShdw sx="100000" sy="100000" kx="0" ky="0" algn="b" rotWithShape="0" blurRad="190500" dist="150863" dir="2754512">
              <a:srgbClr val="000000">
                <a:alpha val="96371"/>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b="1" sz="3200">
                <a:solidFill>
                  <a:srgbClr val="FFFFFF"/>
                </a:solidFill>
                <a:effectLst>
                  <a:outerShdw sx="100000" sy="100000" kx="0" ky="0" algn="b" rotWithShape="0" blurRad="63500" dist="63500" dir="2280000">
                    <a:srgbClr val="000000"/>
                  </a:outerShdw>
                </a:effectLst>
                <a:latin typeface="Century Gothic"/>
                <a:ea typeface="Century Gothic"/>
                <a:cs typeface="Century Gothic"/>
                <a:sym typeface="Century Gothic"/>
              </a:defRPr>
            </a:lvl1pPr>
          </a:lstStyle>
          <a:p>
            <a:pPr/>
            <a:r>
              <a:t>“¡POR CUANTO NO CREÍSTE EN MI!” — Num. 20:12</a:t>
            </a:r>
          </a:p>
        </p:txBody>
      </p:sp>
      <p:sp>
        <p:nvSpPr>
          <p:cNvPr id="418" name="Dios Sigue Siendo Claro en Expresarse"/>
          <p:cNvSpPr txBox="1"/>
          <p:nvPr/>
        </p:nvSpPr>
        <p:spPr>
          <a:xfrm>
            <a:off x="-97195" y="266569"/>
            <a:ext cx="12248502" cy="825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b="1" sz="4700">
                <a:solidFill>
                  <a:srgbClr val="FFFFFF"/>
                </a:solidFill>
                <a:effectLst>
                  <a:outerShdw sx="100000" sy="100000" kx="0" ky="0" algn="b" rotWithShape="0" blurRad="50800" dist="25400" dir="5400000">
                    <a:srgbClr val="000000"/>
                  </a:outerShdw>
                </a:effectLst>
                <a:latin typeface="Century Gothic"/>
                <a:ea typeface="Century Gothic"/>
                <a:cs typeface="Century Gothic"/>
                <a:sym typeface="Century Gothic"/>
              </a:defRPr>
            </a:lvl1pPr>
          </a:lstStyle>
          <a:p>
            <a:pPr/>
            <a:r>
              <a:t>Dios Sigue Siendo Claro en Expresarse </a:t>
            </a:r>
          </a:p>
        </p:txBody>
      </p:sp>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415"/>
                                        </p:tgtEl>
                                        <p:attrNameLst>
                                          <p:attrName>style.visibility</p:attrName>
                                        </p:attrNameLst>
                                      </p:cBhvr>
                                      <p:to>
                                        <p:strVal val="visible"/>
                                      </p:to>
                                    </p:set>
                                    <p:animEffect filter="fade" transition="in">
                                      <p:cBhvr>
                                        <p:cTn id="7" dur="1500"/>
                                        <p:tgtEl>
                                          <p:spTgt spid="415"/>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2" presetID="22" grpId="2" fill="hold">
                                  <p:stCondLst>
                                    <p:cond delay="0"/>
                                  </p:stCondLst>
                                  <p:iterate type="el" backwards="0">
                                    <p:tmAbs val="0"/>
                                  </p:iterate>
                                  <p:childTnLst>
                                    <p:set>
                                      <p:cBhvr>
                                        <p:cTn id="11" fill="hold"/>
                                        <p:tgtEl>
                                          <p:spTgt spid="417"/>
                                        </p:tgtEl>
                                        <p:attrNameLst>
                                          <p:attrName>style.visibility</p:attrName>
                                        </p:attrNameLst>
                                      </p:cBhvr>
                                      <p:to>
                                        <p:strVal val="visible"/>
                                      </p:to>
                                    </p:set>
                                    <p:animEffect filter="wipe(right)" transition="in">
                                      <p:cBhvr>
                                        <p:cTn id="12" dur="1500"/>
                                        <p:tgtEl>
                                          <p:spTgt spid="417"/>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 grpId="3" fill="hold">
                                  <p:stCondLst>
                                    <p:cond delay="0"/>
                                  </p:stCondLst>
                                  <p:iterate type="lt" backwards="0">
                                    <p:tmAbs val="0"/>
                                  </p:iterate>
                                  <p:childTnLst>
                                    <p:set>
                                      <p:cBhvr>
                                        <p:cTn id="16" fill="hold"/>
                                        <p:tgtEl>
                                          <p:spTgt spid="413"/>
                                        </p:tgtEl>
                                        <p:attrNameLst>
                                          <p:attrName>style.visibility</p:attrName>
                                        </p:attrNameLst>
                                      </p:cBhvr>
                                      <p:to>
                                        <p:strVal val="visible"/>
                                      </p:to>
                                    </p:set>
                                    <p:anim calcmode="lin" valueType="num">
                                      <p:cBhvr>
                                        <p:cTn id="17" dur="1000" fill="hold"/>
                                        <p:tgtEl>
                                          <p:spTgt spid="413"/>
                                        </p:tgtEl>
                                        <p:attrNameLst>
                                          <p:attrName>ppt_x</p:attrName>
                                        </p:attrNameLst>
                                      </p:cBhvr>
                                      <p:tavLst>
                                        <p:tav tm="0">
                                          <p:val>
                                            <p:strVal val="0-#ppt_w/2"/>
                                          </p:val>
                                        </p:tav>
                                        <p:tav tm="100000">
                                          <p:val>
                                            <p:strVal val="#ppt_x"/>
                                          </p:val>
                                        </p:tav>
                                      </p:tavLst>
                                    </p:anim>
                                    <p:anim calcmode="lin" valueType="num">
                                      <p:cBhvr>
                                        <p:cTn id="18" dur="1000" fill="hold"/>
                                        <p:tgtEl>
                                          <p:spTgt spid="4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17" grpId="2"/>
      <p:bldP build="whole" bldLvl="1" animBg="1" rev="0" advAuto="0" spid="413" grpId="3"/>
      <p:bldP build="whole" bldLvl="1" animBg="1" rev="0" advAuto="0" spid="415"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22" name="Image" descr="Image"/>
          <p:cNvPicPr>
            <a:picLocks noChangeAspect="1"/>
          </p:cNvPicPr>
          <p:nvPr>
            <p:ph type="pic" idx="21"/>
          </p:nvPr>
        </p:nvPicPr>
        <p:blipFill>
          <a:blip r:embed="rId3">
            <a:extLst/>
          </a:blip>
          <a:srcRect l="0" t="0" r="0" b="0"/>
          <a:stretch>
            <a:fillRect/>
          </a:stretch>
        </p:blipFill>
        <p:spPr>
          <a:xfrm>
            <a:off x="0" y="0"/>
            <a:ext cx="13004800" cy="9753600"/>
          </a:xfrm>
          <a:prstGeom prst="rect">
            <a:avLst/>
          </a:prstGeom>
        </p:spPr>
      </p:pic>
      <p:sp>
        <p:nvSpPr>
          <p:cNvPr id="423" name="Escuchen y hagan lo que dice El. Dt 4:1- Mt 7:21…"/>
          <p:cNvSpPr txBox="1"/>
          <p:nvPr/>
        </p:nvSpPr>
        <p:spPr>
          <a:xfrm>
            <a:off x="399934" y="3432805"/>
            <a:ext cx="10913337" cy="4965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685800" indent="-685800" algn="l">
              <a:spcBef>
                <a:spcPts val="1600"/>
              </a:spcBef>
              <a:buSzPct val="80000"/>
              <a:buBlip>
                <a:blip r:embed="rId4"/>
              </a:buBlip>
              <a:defRPr b="1" sz="3400">
                <a:solidFill>
                  <a:srgbClr val="EBEBEB"/>
                </a:solidFill>
                <a:effectLst>
                  <a:outerShdw sx="100000" sy="100000" kx="0" ky="0" algn="b" rotWithShape="0" blurRad="50800" dist="25400" dir="5400000">
                    <a:srgbClr val="000000"/>
                  </a:outerShdw>
                </a:effectLst>
                <a:latin typeface="Century Gothic"/>
                <a:ea typeface="Century Gothic"/>
                <a:cs typeface="Century Gothic"/>
                <a:sym typeface="Century Gothic"/>
              </a:defRPr>
            </a:pPr>
            <a:r>
              <a:t>Escuchen y hagan lo que dice El. Dt 4:1- Mt 7:21</a:t>
            </a:r>
          </a:p>
          <a:p>
            <a:pPr marL="685800" indent="-685800" algn="l">
              <a:spcBef>
                <a:spcPts val="1600"/>
              </a:spcBef>
              <a:buSzPct val="80000"/>
              <a:buBlip>
                <a:blip r:embed="rId4"/>
              </a:buBlip>
              <a:defRPr b="1" sz="3400">
                <a:solidFill>
                  <a:srgbClr val="EBEBEB"/>
                </a:solidFill>
                <a:effectLst>
                  <a:outerShdw sx="100000" sy="100000" kx="0" ky="0" algn="b" rotWithShape="0" blurRad="50800" dist="25400" dir="5400000">
                    <a:srgbClr val="000000"/>
                  </a:outerShdw>
                </a:effectLst>
                <a:latin typeface="Century Gothic"/>
                <a:ea typeface="Century Gothic"/>
                <a:cs typeface="Century Gothic"/>
                <a:sym typeface="Century Gothic"/>
              </a:defRPr>
            </a:pPr>
            <a:r>
              <a:rPr b="0"/>
              <a:t>(Su silencio no es un PERMISO!)</a:t>
            </a:r>
            <a:endParaRPr b="0"/>
          </a:p>
          <a:p>
            <a:pPr marL="685800" indent="-685800" algn="l">
              <a:spcBef>
                <a:spcPts val="1600"/>
              </a:spcBef>
              <a:buSzPct val="80000"/>
              <a:buBlip>
                <a:blip r:embed="rId4"/>
              </a:buBlip>
              <a:defRPr b="1" sz="3400">
                <a:solidFill>
                  <a:srgbClr val="EBEBEB"/>
                </a:solidFill>
                <a:effectLst>
                  <a:outerShdw sx="100000" sy="100000" kx="0" ky="0" algn="b" rotWithShape="0" blurRad="50800" dist="25400" dir="5400000">
                    <a:srgbClr val="000000"/>
                  </a:outerShdw>
                </a:effectLst>
                <a:latin typeface="Century Gothic"/>
                <a:ea typeface="Century Gothic"/>
                <a:cs typeface="Century Gothic"/>
                <a:sym typeface="Century Gothic"/>
              </a:defRPr>
            </a:pPr>
            <a:r>
              <a:t>SU PALABRA DEBE RESPETARSE- Ap 22:18,19</a:t>
            </a:r>
          </a:p>
          <a:p>
            <a:pPr marL="685800" indent="-685800" algn="l">
              <a:spcBef>
                <a:spcPts val="1600"/>
              </a:spcBef>
              <a:buSzPct val="80000"/>
              <a:buBlip>
                <a:blip r:embed="rId4"/>
              </a:buBlip>
              <a:defRPr b="1" sz="3400">
                <a:solidFill>
                  <a:srgbClr val="EBEBEB"/>
                </a:solidFill>
                <a:effectLst>
                  <a:outerShdw sx="100000" sy="100000" kx="0" ky="0" algn="b" rotWithShape="0" blurRad="50800" dist="25400" dir="5400000">
                    <a:srgbClr val="000000"/>
                  </a:outerShdw>
                </a:effectLst>
                <a:latin typeface="Century Gothic"/>
                <a:ea typeface="Century Gothic"/>
                <a:cs typeface="Century Gothic"/>
                <a:sym typeface="Century Gothic"/>
              </a:defRPr>
            </a:pPr>
            <a:r>
              <a:rPr b="0"/>
              <a:t>(La Palabra De Dios debe de tomarse en serio) </a:t>
            </a:r>
          </a:p>
          <a:p>
            <a:pPr marL="685800" indent="-685800" algn="l">
              <a:spcBef>
                <a:spcPts val="1600"/>
              </a:spcBef>
              <a:buSzPct val="80000"/>
              <a:buBlip>
                <a:blip r:embed="rId4"/>
              </a:buBlip>
              <a:defRPr b="1" sz="3400">
                <a:solidFill>
                  <a:srgbClr val="EBEBEB"/>
                </a:solidFill>
                <a:effectLst>
                  <a:outerShdw sx="100000" sy="100000" kx="0" ky="0" algn="b" rotWithShape="0" blurRad="50800" dist="25400" dir="5400000">
                    <a:srgbClr val="000000"/>
                  </a:outerShdw>
                </a:effectLst>
                <a:latin typeface="Century Gothic"/>
                <a:ea typeface="Century Gothic"/>
                <a:cs typeface="Century Gothic"/>
                <a:sym typeface="Century Gothic"/>
              </a:defRPr>
            </a:pPr>
            <a:r>
              <a:t>Su Adoración debe ser en Verdad no (GUSTOS)   </a:t>
            </a:r>
          </a:p>
          <a:p>
            <a:pPr marL="685800" indent="-685800" algn="l">
              <a:spcBef>
                <a:spcPts val="1600"/>
              </a:spcBef>
              <a:buSzPct val="80000"/>
              <a:buBlip>
                <a:blip r:embed="rId4"/>
              </a:buBlip>
              <a:defRPr b="1" sz="3400">
                <a:solidFill>
                  <a:srgbClr val="EBEBEB"/>
                </a:solidFill>
                <a:effectLst>
                  <a:outerShdw sx="100000" sy="100000" kx="0" ky="0" algn="b" rotWithShape="0" blurRad="50800" dist="25400" dir="5400000">
                    <a:srgbClr val="000000"/>
                  </a:outerShdw>
                </a:effectLst>
                <a:latin typeface="Century Gothic"/>
                <a:ea typeface="Century Gothic"/>
                <a:cs typeface="Century Gothic"/>
                <a:sym typeface="Century Gothic"/>
              </a:defRPr>
            </a:pPr>
            <a:r>
              <a:t>Dios no TOLERA  la Desobediencia  —               </a:t>
            </a:r>
            <a:r>
              <a:rPr b="0"/>
              <a:t> </a:t>
            </a:r>
          </a:p>
          <a:p>
            <a:pPr marL="685800" indent="-685800" algn="l">
              <a:spcBef>
                <a:spcPts val="1600"/>
              </a:spcBef>
              <a:buSzPct val="80000"/>
              <a:buBlip>
                <a:blip r:embed="rId4"/>
              </a:buBlip>
              <a:defRPr b="1" sz="3400">
                <a:solidFill>
                  <a:srgbClr val="EBEBEB"/>
                </a:solidFill>
                <a:effectLst>
                  <a:outerShdw sx="100000" sy="100000" kx="0" ky="0" algn="b" rotWithShape="0" blurRad="50800" dist="25400" dir="5400000">
                    <a:srgbClr val="000000"/>
                  </a:outerShdw>
                </a:effectLst>
                <a:latin typeface="Century Gothic"/>
                <a:ea typeface="Century Gothic"/>
                <a:cs typeface="Century Gothic"/>
                <a:sym typeface="Century Gothic"/>
              </a:defRPr>
            </a:pPr>
            <a:r>
              <a:t>Mis pensamientos son más altos  Is 55:8,9</a:t>
            </a:r>
          </a:p>
        </p:txBody>
      </p:sp>
      <p:sp>
        <p:nvSpPr>
          <p:cNvPr id="424" name="¿Que nos dirían?"/>
          <p:cNvSpPr txBox="1"/>
          <p:nvPr/>
        </p:nvSpPr>
        <p:spPr>
          <a:xfrm>
            <a:off x="532332" y="1939405"/>
            <a:ext cx="8603887" cy="106939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000">
                <a:solidFill>
                  <a:srgbClr val="EBEBEB"/>
                </a:solidFill>
                <a:effectLst>
                  <a:outerShdw sx="100000" sy="100000" kx="0" ky="0" algn="b" rotWithShape="0" blurRad="50800" dist="25400" dir="5400000">
                    <a:srgbClr val="000000"/>
                  </a:outerShdw>
                </a:effectLst>
                <a:latin typeface="Chalkduster"/>
                <a:ea typeface="Chalkduster"/>
                <a:cs typeface="Chalkduster"/>
                <a:sym typeface="Chalkduster"/>
              </a:defRPr>
            </a:lvl1pPr>
          </a:lstStyle>
          <a:p>
            <a:pPr/>
            <a:r>
              <a:t>¿Que nos dirían?</a:t>
            </a:r>
          </a:p>
        </p:txBody>
      </p:sp>
      <p:sp>
        <p:nvSpPr>
          <p:cNvPr id="425" name="¡¡Si Pudiéramos preguntarle a Nadab Y Abiu!!"/>
          <p:cNvSpPr txBox="1"/>
          <p:nvPr/>
        </p:nvSpPr>
        <p:spPr>
          <a:xfrm>
            <a:off x="36921" y="77941"/>
            <a:ext cx="12089556" cy="1930401"/>
          </a:xfrm>
          <a:prstGeom prst="rect">
            <a:avLst/>
          </a:prstGeom>
          <a:ln w="12700">
            <a:miter lim="400000"/>
          </a:ln>
          <a:effectLst>
            <a:outerShdw sx="100000" sy="100000" kx="0" ky="0" algn="b" rotWithShape="0" blurRad="50800" dist="80093" dir="2953471">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defRPr sz="6000">
                <a:solidFill>
                  <a:srgbClr val="EBEBEB"/>
                </a:solidFill>
                <a:effectLst>
                  <a:outerShdw sx="100000" sy="100000" kx="0" ky="0" algn="b" rotWithShape="0" blurRad="50800" dist="25400" dir="5400000">
                    <a:srgbClr val="000000"/>
                  </a:outerShdw>
                </a:effectLst>
                <a:latin typeface="Vivaldi Italic"/>
                <a:ea typeface="Vivaldi Italic"/>
                <a:cs typeface="Vivaldi Italic"/>
                <a:sym typeface="Vivaldi Italic"/>
              </a:defRPr>
            </a:pPr>
            <a:r>
              <a:t>¡¡Si Pudiéramos preguntarle a </a:t>
            </a:r>
            <a:r>
              <a:rPr b="1">
                <a:solidFill>
                  <a:srgbClr val="F15A45"/>
                </a:solidFill>
                <a:latin typeface="Helvetica"/>
                <a:ea typeface="Helvetica"/>
                <a:cs typeface="Helvetica"/>
                <a:sym typeface="Helvetica"/>
              </a:rPr>
              <a:t>Nadab</a:t>
            </a:r>
            <a:r>
              <a:t> Y </a:t>
            </a:r>
            <a:r>
              <a:rPr b="1">
                <a:solidFill>
                  <a:srgbClr val="CE7123"/>
                </a:solidFill>
                <a:latin typeface="Helvetica"/>
                <a:ea typeface="Helvetica"/>
                <a:cs typeface="Helvetica"/>
                <a:sym typeface="Helvetica"/>
              </a:rPr>
              <a:t>Abiu</a:t>
            </a:r>
            <a:r>
              <a:rPr b="1">
                <a:solidFill>
                  <a:srgbClr val="FFFFFF"/>
                </a:solidFill>
                <a:latin typeface="Helvetica"/>
                <a:ea typeface="Helvetica"/>
                <a:cs typeface="Helvetica"/>
                <a:sym typeface="Helvetica"/>
              </a:rPr>
              <a: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 grpId="1" fill="hold">
                                  <p:stCondLst>
                                    <p:cond delay="0"/>
                                  </p:stCondLst>
                                  <p:iterate type="lt" backwards="0">
                                    <p:tmAbs val="0"/>
                                  </p:iterate>
                                  <p:childTnLst>
                                    <p:set>
                                      <p:cBhvr>
                                        <p:cTn id="6" fill="hold"/>
                                        <p:tgtEl>
                                          <p:spTgt spid="424">
                                            <p:bg/>
                                          </p:spTgt>
                                        </p:tgtEl>
                                        <p:attrNameLst>
                                          <p:attrName>style.visibility</p:attrName>
                                        </p:attrNameLst>
                                      </p:cBhvr>
                                      <p:to>
                                        <p:strVal val="visible"/>
                                      </p:to>
                                    </p:set>
                                    <p:anim calcmode="lin" valueType="num">
                                      <p:cBhvr>
                                        <p:cTn id="7" dur="1000" fill="hold"/>
                                        <p:tgtEl>
                                          <p:spTgt spid="424">
                                            <p:bg/>
                                          </p:spTgt>
                                        </p:tgtEl>
                                        <p:attrNameLst>
                                          <p:attrName>ppt_x</p:attrName>
                                        </p:attrNameLst>
                                      </p:cBhvr>
                                      <p:tavLst>
                                        <p:tav tm="0">
                                          <p:val>
                                            <p:strVal val="0-#ppt_w/2"/>
                                          </p:val>
                                        </p:tav>
                                        <p:tav tm="100000">
                                          <p:val>
                                            <p:strVal val="#ppt_x"/>
                                          </p:val>
                                        </p:tav>
                                      </p:tavLst>
                                    </p:anim>
                                    <p:anim calcmode="lin" valueType="num">
                                      <p:cBhvr>
                                        <p:cTn id="8" dur="1000" fill="hold"/>
                                        <p:tgtEl>
                                          <p:spTgt spid="424">
                                            <p:bg/>
                                          </p:spTgt>
                                        </p:tgtEl>
                                        <p:attrNameLst>
                                          <p:attrName>ppt_y</p:attrName>
                                        </p:attrNameLst>
                                      </p:cBhvr>
                                      <p:tavLst>
                                        <p:tav tm="0">
                                          <p:val>
                                            <p:strVal val="#ppt_y"/>
                                          </p:val>
                                        </p:tav>
                                        <p:tav tm="100000">
                                          <p:val>
                                            <p:strVal val="#ppt_y"/>
                                          </p:val>
                                        </p:tav>
                                      </p:tavLst>
                                    </p:anim>
                                  </p:childTnLst>
                                </p:cTn>
                              </p:par>
                              <p:par>
                                <p:cTn id="9" presetClass="entr" nodeType="withEffect" presetSubtype="8" presetID="2" grpId="1" fill="hold">
                                  <p:stCondLst>
                                    <p:cond delay="0"/>
                                  </p:stCondLst>
                                  <p:iterate type="lt" backwards="0">
                                    <p:tmAbs val="0"/>
                                  </p:iterate>
                                  <p:childTnLst>
                                    <p:set>
                                      <p:cBhvr>
                                        <p:cTn id="10" fill="hold"/>
                                        <p:tgtEl>
                                          <p:spTgt spid="424">
                                            <p:txEl>
                                              <p:pRg st="0" end="0"/>
                                            </p:txEl>
                                          </p:spTgt>
                                        </p:tgtEl>
                                        <p:attrNameLst>
                                          <p:attrName>style.visibility</p:attrName>
                                        </p:attrNameLst>
                                      </p:cBhvr>
                                      <p:to>
                                        <p:strVal val="visible"/>
                                      </p:to>
                                    </p:set>
                                    <p:anim calcmode="lin" valueType="num">
                                      <p:cBhvr>
                                        <p:cTn id="11" dur="1000" fill="hold"/>
                                        <p:tgtEl>
                                          <p:spTgt spid="424">
                                            <p:txEl>
                                              <p:pRg st="0" end="0"/>
                                            </p:txEl>
                                          </p:spTgt>
                                        </p:tgtEl>
                                        <p:attrNameLst>
                                          <p:attrName>ppt_x</p:attrName>
                                        </p:attrNameLst>
                                      </p:cBhvr>
                                      <p:tavLst>
                                        <p:tav tm="0">
                                          <p:val>
                                            <p:strVal val="0-#ppt_w/2"/>
                                          </p:val>
                                        </p:tav>
                                        <p:tav tm="100000">
                                          <p:val>
                                            <p:strVal val="#ppt_x"/>
                                          </p:val>
                                        </p:tav>
                                      </p:tavLst>
                                    </p:anim>
                                    <p:anim calcmode="lin" valueType="num">
                                      <p:cBhvr>
                                        <p:cTn id="12" dur="1000" fill="hold"/>
                                        <p:tgtEl>
                                          <p:spTgt spid="42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1" presetID="2" grpId="2" fill="hold">
                                  <p:stCondLst>
                                    <p:cond delay="0"/>
                                  </p:stCondLst>
                                  <p:iterate type="el" backwards="0">
                                    <p:tmAbs val="0"/>
                                  </p:iterate>
                                  <p:childTnLst>
                                    <p:set>
                                      <p:cBhvr>
                                        <p:cTn id="16" fill="hold"/>
                                        <p:tgtEl>
                                          <p:spTgt spid="423">
                                            <p:bg/>
                                          </p:spTgt>
                                        </p:tgtEl>
                                        <p:attrNameLst>
                                          <p:attrName>style.visibility</p:attrName>
                                        </p:attrNameLst>
                                      </p:cBhvr>
                                      <p:to>
                                        <p:strVal val="visible"/>
                                      </p:to>
                                    </p:set>
                                    <p:anim calcmode="lin" valueType="num">
                                      <p:cBhvr>
                                        <p:cTn id="17" dur="1500" fill="hold"/>
                                        <p:tgtEl>
                                          <p:spTgt spid="423">
                                            <p:bg/>
                                          </p:spTgt>
                                        </p:tgtEl>
                                        <p:attrNameLst>
                                          <p:attrName>ppt_x</p:attrName>
                                        </p:attrNameLst>
                                      </p:cBhvr>
                                      <p:tavLst>
                                        <p:tav tm="0">
                                          <p:val>
                                            <p:strVal val="#ppt_x"/>
                                          </p:val>
                                        </p:tav>
                                        <p:tav tm="100000">
                                          <p:val>
                                            <p:strVal val="#ppt_x"/>
                                          </p:val>
                                        </p:tav>
                                      </p:tavLst>
                                    </p:anim>
                                    <p:anim calcmode="lin" valueType="num">
                                      <p:cBhvr>
                                        <p:cTn id="18" dur="1500" fill="hold"/>
                                        <p:tgtEl>
                                          <p:spTgt spid="423">
                                            <p:bg/>
                                          </p:spTgt>
                                        </p:tgtEl>
                                        <p:attrNameLst>
                                          <p:attrName>ppt_y</p:attrName>
                                        </p:attrNameLst>
                                      </p:cBhvr>
                                      <p:tavLst>
                                        <p:tav tm="0">
                                          <p:val>
                                            <p:strVal val="0-#ppt_h/2"/>
                                          </p:val>
                                        </p:tav>
                                        <p:tav tm="100000">
                                          <p:val>
                                            <p:strVal val="#ppt_y"/>
                                          </p:val>
                                        </p:tav>
                                      </p:tavLst>
                                    </p:anim>
                                  </p:childTnLst>
                                </p:cTn>
                              </p:par>
                              <p:par>
                                <p:cTn id="19" presetClass="entr" nodeType="withEffect" presetSubtype="1" presetID="2" grpId="2" fill="hold">
                                  <p:stCondLst>
                                    <p:cond delay="0"/>
                                  </p:stCondLst>
                                  <p:iterate type="el" backwards="0">
                                    <p:tmAbs val="0"/>
                                  </p:iterate>
                                  <p:childTnLst>
                                    <p:set>
                                      <p:cBhvr>
                                        <p:cTn id="20" fill="hold"/>
                                        <p:tgtEl>
                                          <p:spTgt spid="423">
                                            <p:txEl>
                                              <p:pRg st="0" end="0"/>
                                            </p:txEl>
                                          </p:spTgt>
                                        </p:tgtEl>
                                        <p:attrNameLst>
                                          <p:attrName>style.visibility</p:attrName>
                                        </p:attrNameLst>
                                      </p:cBhvr>
                                      <p:to>
                                        <p:strVal val="visible"/>
                                      </p:to>
                                    </p:set>
                                    <p:anim calcmode="lin" valueType="num">
                                      <p:cBhvr>
                                        <p:cTn id="21" dur="1500" fill="hold"/>
                                        <p:tgtEl>
                                          <p:spTgt spid="423">
                                            <p:txEl>
                                              <p:pRg st="0" end="0"/>
                                            </p:txEl>
                                          </p:spTgt>
                                        </p:tgtEl>
                                        <p:attrNameLst>
                                          <p:attrName>ppt_x</p:attrName>
                                        </p:attrNameLst>
                                      </p:cBhvr>
                                      <p:tavLst>
                                        <p:tav tm="0">
                                          <p:val>
                                            <p:strVal val="#ppt_x"/>
                                          </p:val>
                                        </p:tav>
                                        <p:tav tm="100000">
                                          <p:val>
                                            <p:strVal val="#ppt_x"/>
                                          </p:val>
                                        </p:tav>
                                      </p:tavLst>
                                    </p:anim>
                                    <p:anim calcmode="lin" valueType="num">
                                      <p:cBhvr>
                                        <p:cTn id="22" dur="1500" fill="hold"/>
                                        <p:tgtEl>
                                          <p:spTgt spid="42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1" presetID="2" grpId="2" fill="hold">
                                  <p:stCondLst>
                                    <p:cond delay="0"/>
                                  </p:stCondLst>
                                  <p:iterate type="el" backwards="0">
                                    <p:tmAbs val="0"/>
                                  </p:iterate>
                                  <p:childTnLst>
                                    <p:set>
                                      <p:cBhvr>
                                        <p:cTn id="26" fill="hold"/>
                                        <p:tgtEl>
                                          <p:spTgt spid="423">
                                            <p:txEl>
                                              <p:pRg st="1" end="1"/>
                                            </p:txEl>
                                          </p:spTgt>
                                        </p:tgtEl>
                                        <p:attrNameLst>
                                          <p:attrName>style.visibility</p:attrName>
                                        </p:attrNameLst>
                                      </p:cBhvr>
                                      <p:to>
                                        <p:strVal val="visible"/>
                                      </p:to>
                                    </p:set>
                                    <p:anim calcmode="lin" valueType="num">
                                      <p:cBhvr>
                                        <p:cTn id="27" dur="1500" fill="hold"/>
                                        <p:tgtEl>
                                          <p:spTgt spid="423">
                                            <p:txEl>
                                              <p:pRg st="1" end="1"/>
                                            </p:txEl>
                                          </p:spTgt>
                                        </p:tgtEl>
                                        <p:attrNameLst>
                                          <p:attrName>ppt_x</p:attrName>
                                        </p:attrNameLst>
                                      </p:cBhvr>
                                      <p:tavLst>
                                        <p:tav tm="0">
                                          <p:val>
                                            <p:strVal val="#ppt_x"/>
                                          </p:val>
                                        </p:tav>
                                        <p:tav tm="100000">
                                          <p:val>
                                            <p:strVal val="#ppt_x"/>
                                          </p:val>
                                        </p:tav>
                                      </p:tavLst>
                                    </p:anim>
                                    <p:anim calcmode="lin" valueType="num">
                                      <p:cBhvr>
                                        <p:cTn id="28" dur="1500" fill="hold"/>
                                        <p:tgtEl>
                                          <p:spTgt spid="42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1" presetID="2" grpId="2" fill="hold">
                                  <p:stCondLst>
                                    <p:cond delay="0"/>
                                  </p:stCondLst>
                                  <p:iterate type="el" backwards="0">
                                    <p:tmAbs val="0"/>
                                  </p:iterate>
                                  <p:childTnLst>
                                    <p:set>
                                      <p:cBhvr>
                                        <p:cTn id="32" fill="hold"/>
                                        <p:tgtEl>
                                          <p:spTgt spid="423">
                                            <p:txEl>
                                              <p:pRg st="2" end="2"/>
                                            </p:txEl>
                                          </p:spTgt>
                                        </p:tgtEl>
                                        <p:attrNameLst>
                                          <p:attrName>style.visibility</p:attrName>
                                        </p:attrNameLst>
                                      </p:cBhvr>
                                      <p:to>
                                        <p:strVal val="visible"/>
                                      </p:to>
                                    </p:set>
                                    <p:anim calcmode="lin" valueType="num">
                                      <p:cBhvr>
                                        <p:cTn id="33" dur="1500" fill="hold"/>
                                        <p:tgtEl>
                                          <p:spTgt spid="423">
                                            <p:txEl>
                                              <p:pRg st="2" end="2"/>
                                            </p:txEl>
                                          </p:spTgt>
                                        </p:tgtEl>
                                        <p:attrNameLst>
                                          <p:attrName>ppt_x</p:attrName>
                                        </p:attrNameLst>
                                      </p:cBhvr>
                                      <p:tavLst>
                                        <p:tav tm="0">
                                          <p:val>
                                            <p:strVal val="#ppt_x"/>
                                          </p:val>
                                        </p:tav>
                                        <p:tav tm="100000">
                                          <p:val>
                                            <p:strVal val="#ppt_x"/>
                                          </p:val>
                                        </p:tav>
                                      </p:tavLst>
                                    </p:anim>
                                    <p:anim calcmode="lin" valueType="num">
                                      <p:cBhvr>
                                        <p:cTn id="34" dur="1500" fill="hold"/>
                                        <p:tgtEl>
                                          <p:spTgt spid="42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Class="entr" nodeType="clickEffect" presetSubtype="1" presetID="2" grpId="2" fill="hold">
                                  <p:stCondLst>
                                    <p:cond delay="0"/>
                                  </p:stCondLst>
                                  <p:iterate type="el" backwards="0">
                                    <p:tmAbs val="0"/>
                                  </p:iterate>
                                  <p:childTnLst>
                                    <p:set>
                                      <p:cBhvr>
                                        <p:cTn id="38" fill="hold"/>
                                        <p:tgtEl>
                                          <p:spTgt spid="423">
                                            <p:txEl>
                                              <p:pRg st="3" end="3"/>
                                            </p:txEl>
                                          </p:spTgt>
                                        </p:tgtEl>
                                        <p:attrNameLst>
                                          <p:attrName>style.visibility</p:attrName>
                                        </p:attrNameLst>
                                      </p:cBhvr>
                                      <p:to>
                                        <p:strVal val="visible"/>
                                      </p:to>
                                    </p:set>
                                    <p:anim calcmode="lin" valueType="num">
                                      <p:cBhvr>
                                        <p:cTn id="39" dur="1500" fill="hold"/>
                                        <p:tgtEl>
                                          <p:spTgt spid="423">
                                            <p:txEl>
                                              <p:pRg st="3" end="3"/>
                                            </p:txEl>
                                          </p:spTgt>
                                        </p:tgtEl>
                                        <p:attrNameLst>
                                          <p:attrName>ppt_x</p:attrName>
                                        </p:attrNameLst>
                                      </p:cBhvr>
                                      <p:tavLst>
                                        <p:tav tm="0">
                                          <p:val>
                                            <p:strVal val="#ppt_x"/>
                                          </p:val>
                                        </p:tav>
                                        <p:tav tm="100000">
                                          <p:val>
                                            <p:strVal val="#ppt_x"/>
                                          </p:val>
                                        </p:tav>
                                      </p:tavLst>
                                    </p:anim>
                                    <p:anim calcmode="lin" valueType="num">
                                      <p:cBhvr>
                                        <p:cTn id="40" dur="1500" fill="hold"/>
                                        <p:tgtEl>
                                          <p:spTgt spid="42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Class="entr" nodeType="clickEffect" presetSubtype="1" presetID="2" grpId="2" fill="hold">
                                  <p:stCondLst>
                                    <p:cond delay="0"/>
                                  </p:stCondLst>
                                  <p:iterate type="el" backwards="0">
                                    <p:tmAbs val="0"/>
                                  </p:iterate>
                                  <p:childTnLst>
                                    <p:set>
                                      <p:cBhvr>
                                        <p:cTn id="44" fill="hold"/>
                                        <p:tgtEl>
                                          <p:spTgt spid="423">
                                            <p:txEl>
                                              <p:pRg st="4" end="4"/>
                                            </p:txEl>
                                          </p:spTgt>
                                        </p:tgtEl>
                                        <p:attrNameLst>
                                          <p:attrName>style.visibility</p:attrName>
                                        </p:attrNameLst>
                                      </p:cBhvr>
                                      <p:to>
                                        <p:strVal val="visible"/>
                                      </p:to>
                                    </p:set>
                                    <p:anim calcmode="lin" valueType="num">
                                      <p:cBhvr>
                                        <p:cTn id="45" dur="1500" fill="hold"/>
                                        <p:tgtEl>
                                          <p:spTgt spid="423">
                                            <p:txEl>
                                              <p:pRg st="4" end="4"/>
                                            </p:txEl>
                                          </p:spTgt>
                                        </p:tgtEl>
                                        <p:attrNameLst>
                                          <p:attrName>ppt_x</p:attrName>
                                        </p:attrNameLst>
                                      </p:cBhvr>
                                      <p:tavLst>
                                        <p:tav tm="0">
                                          <p:val>
                                            <p:strVal val="#ppt_x"/>
                                          </p:val>
                                        </p:tav>
                                        <p:tav tm="100000">
                                          <p:val>
                                            <p:strVal val="#ppt_x"/>
                                          </p:val>
                                        </p:tav>
                                      </p:tavLst>
                                    </p:anim>
                                    <p:anim calcmode="lin" valueType="num">
                                      <p:cBhvr>
                                        <p:cTn id="46" dur="1500" fill="hold"/>
                                        <p:tgtEl>
                                          <p:spTgt spid="42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Class="entr" nodeType="clickEffect" presetSubtype="1" presetID="2" grpId="2" fill="hold">
                                  <p:stCondLst>
                                    <p:cond delay="0"/>
                                  </p:stCondLst>
                                  <p:iterate type="el" backwards="0">
                                    <p:tmAbs val="0"/>
                                  </p:iterate>
                                  <p:childTnLst>
                                    <p:set>
                                      <p:cBhvr>
                                        <p:cTn id="50" fill="hold"/>
                                        <p:tgtEl>
                                          <p:spTgt spid="423">
                                            <p:txEl>
                                              <p:pRg st="5" end="5"/>
                                            </p:txEl>
                                          </p:spTgt>
                                        </p:tgtEl>
                                        <p:attrNameLst>
                                          <p:attrName>style.visibility</p:attrName>
                                        </p:attrNameLst>
                                      </p:cBhvr>
                                      <p:to>
                                        <p:strVal val="visible"/>
                                      </p:to>
                                    </p:set>
                                    <p:anim calcmode="lin" valueType="num">
                                      <p:cBhvr>
                                        <p:cTn id="51" dur="1500" fill="hold"/>
                                        <p:tgtEl>
                                          <p:spTgt spid="423">
                                            <p:txEl>
                                              <p:pRg st="5" end="5"/>
                                            </p:txEl>
                                          </p:spTgt>
                                        </p:tgtEl>
                                        <p:attrNameLst>
                                          <p:attrName>ppt_x</p:attrName>
                                        </p:attrNameLst>
                                      </p:cBhvr>
                                      <p:tavLst>
                                        <p:tav tm="0">
                                          <p:val>
                                            <p:strVal val="#ppt_x"/>
                                          </p:val>
                                        </p:tav>
                                        <p:tav tm="100000">
                                          <p:val>
                                            <p:strVal val="#ppt_x"/>
                                          </p:val>
                                        </p:tav>
                                      </p:tavLst>
                                    </p:anim>
                                    <p:anim calcmode="lin" valueType="num">
                                      <p:cBhvr>
                                        <p:cTn id="52" dur="1500" fill="hold"/>
                                        <p:tgtEl>
                                          <p:spTgt spid="423">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Class="entr" nodeType="clickEffect" presetSubtype="1" presetID="2" grpId="2" fill="hold">
                                  <p:stCondLst>
                                    <p:cond delay="0"/>
                                  </p:stCondLst>
                                  <p:iterate type="el" backwards="0">
                                    <p:tmAbs val="0"/>
                                  </p:iterate>
                                  <p:childTnLst>
                                    <p:set>
                                      <p:cBhvr>
                                        <p:cTn id="56" fill="hold"/>
                                        <p:tgtEl>
                                          <p:spTgt spid="423">
                                            <p:txEl>
                                              <p:pRg st="6" end="6"/>
                                            </p:txEl>
                                          </p:spTgt>
                                        </p:tgtEl>
                                        <p:attrNameLst>
                                          <p:attrName>style.visibility</p:attrName>
                                        </p:attrNameLst>
                                      </p:cBhvr>
                                      <p:to>
                                        <p:strVal val="visible"/>
                                      </p:to>
                                    </p:set>
                                    <p:anim calcmode="lin" valueType="num">
                                      <p:cBhvr>
                                        <p:cTn id="57" dur="1500" fill="hold"/>
                                        <p:tgtEl>
                                          <p:spTgt spid="423">
                                            <p:txEl>
                                              <p:pRg st="6" end="6"/>
                                            </p:txEl>
                                          </p:spTgt>
                                        </p:tgtEl>
                                        <p:attrNameLst>
                                          <p:attrName>ppt_x</p:attrName>
                                        </p:attrNameLst>
                                      </p:cBhvr>
                                      <p:tavLst>
                                        <p:tav tm="0">
                                          <p:val>
                                            <p:strVal val="#ppt_x"/>
                                          </p:val>
                                        </p:tav>
                                        <p:tav tm="100000">
                                          <p:val>
                                            <p:strVal val="#ppt_x"/>
                                          </p:val>
                                        </p:tav>
                                      </p:tavLst>
                                    </p:anim>
                                    <p:anim calcmode="lin" valueType="num">
                                      <p:cBhvr>
                                        <p:cTn id="58" dur="1500" fill="hold"/>
                                        <p:tgtEl>
                                          <p:spTgt spid="423">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24" grpId="1"/>
      <p:bldP build="p" bldLvl="5" animBg="1" rev="0" advAuto="0" spid="423" grpId="2"/>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9" name="Hebreos 12:25…"/>
          <p:cNvSpPr txBox="1"/>
          <p:nvPr/>
        </p:nvSpPr>
        <p:spPr>
          <a:xfrm>
            <a:off x="5188620" y="3413573"/>
            <a:ext cx="7644780" cy="566370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457200">
              <a:defRPr sz="4800">
                <a:solidFill>
                  <a:srgbClr val="000000"/>
                </a:solidFill>
                <a:latin typeface="Times New Roman"/>
                <a:ea typeface="Times New Roman"/>
                <a:cs typeface="Times New Roman"/>
                <a:sym typeface="Times New Roman"/>
              </a:defRPr>
            </a:pPr>
            <a:r>
              <a:t>Hebreos 12:25 </a:t>
            </a:r>
          </a:p>
          <a:p>
            <a:pPr defTabSz="457200">
              <a:defRPr sz="4800">
                <a:solidFill>
                  <a:srgbClr val="000000"/>
                </a:solidFill>
                <a:latin typeface="Times New Roman"/>
                <a:ea typeface="Times New Roman"/>
                <a:cs typeface="Times New Roman"/>
                <a:sym typeface="Times New Roman"/>
              </a:defRPr>
            </a:pPr>
            <a:r>
              <a:t>Mirad que no desechéis al que habla. Porque si no escaparon aquellos que desecharon al que los amonestaba en la tierra, mucho menos nosotros, si desecháremos al que amonesta desde los cielos. </a:t>
            </a:r>
          </a:p>
        </p:txBody>
      </p:sp>
      <p:grpSp>
        <p:nvGrpSpPr>
          <p:cNvPr id="432" name="Image"/>
          <p:cNvGrpSpPr/>
          <p:nvPr/>
        </p:nvGrpSpPr>
        <p:grpSpPr>
          <a:xfrm>
            <a:off x="174376" y="3218674"/>
            <a:ext cx="4813468" cy="6422051"/>
            <a:chOff x="0" y="0"/>
            <a:chExt cx="4813467" cy="6422050"/>
          </a:xfrm>
        </p:grpSpPr>
        <p:pic>
          <p:nvPicPr>
            <p:cNvPr id="431" name="Image" descr="Image"/>
            <p:cNvPicPr>
              <a:picLocks noChangeAspect="1"/>
            </p:cNvPicPr>
            <p:nvPr/>
          </p:nvPicPr>
          <p:blipFill>
            <a:blip r:embed="rId2">
              <a:extLst/>
            </a:blip>
            <a:srcRect l="21975" t="0" r="21975" b="0"/>
            <a:stretch>
              <a:fillRect/>
            </a:stretch>
          </p:blipFill>
          <p:spPr>
            <a:xfrm>
              <a:off x="215900" y="139700"/>
              <a:ext cx="4381668" cy="5863251"/>
            </a:xfrm>
            <a:prstGeom prst="rect">
              <a:avLst/>
            </a:prstGeom>
            <a:ln>
              <a:noFill/>
            </a:ln>
            <a:effectLst/>
          </p:spPr>
        </p:pic>
        <p:pic>
          <p:nvPicPr>
            <p:cNvPr id="430" name="Image" descr="Image"/>
            <p:cNvPicPr>
              <a:picLocks noChangeAspect="0"/>
            </p:cNvPicPr>
            <p:nvPr/>
          </p:nvPicPr>
          <p:blipFill>
            <a:blip r:embed="rId3">
              <a:extLst/>
            </a:blip>
            <a:stretch>
              <a:fillRect/>
            </a:stretch>
          </p:blipFill>
          <p:spPr>
            <a:xfrm>
              <a:off x="0" y="-1"/>
              <a:ext cx="4813468" cy="6422052"/>
            </a:xfrm>
            <a:prstGeom prst="rect">
              <a:avLst/>
            </a:prstGeom>
            <a:effectLst/>
          </p:spPr>
        </p:pic>
      </p:grpSp>
      <p:sp>
        <p:nvSpPr>
          <p:cNvPr id="433" name="Rectangle"/>
          <p:cNvSpPr/>
          <p:nvPr/>
        </p:nvSpPr>
        <p:spPr>
          <a:xfrm>
            <a:off x="166536" y="164969"/>
            <a:ext cx="12661999" cy="1028701"/>
          </a:xfrm>
          <a:prstGeom prst="rect">
            <a:avLst/>
          </a:prstGeom>
          <a:solidFill>
            <a:srgbClr val="525252"/>
          </a:solidFill>
          <a:ln w="12700">
            <a:miter lim="400000"/>
          </a:ln>
          <a:effectLst>
            <a:outerShdw sx="100000" sy="100000" kx="0" ky="0" algn="b" rotWithShape="0" blurRad="50800" dist="80093" dir="2953471">
              <a:srgbClr val="000000"/>
            </a:outerShdw>
          </a:effectLst>
        </p:spPr>
        <p:txBody>
          <a:bodyPr lIns="50800" tIns="50800" rIns="50800" bIns="50800" anchor="ctr"/>
          <a:lstStyle/>
          <a:p>
            <a:pPr>
              <a:defRPr sz="3000">
                <a:solidFill>
                  <a:srgbClr val="3B3B3B"/>
                </a:solidFill>
                <a:effectLst>
                  <a:outerShdw sx="100000" sy="100000" kx="0" ky="0" algn="b" rotWithShape="0" blurRad="12700" dist="12700" dir="5400000">
                    <a:srgbClr val="FFFFFF">
                      <a:alpha val="25000"/>
                    </a:srgbClr>
                  </a:outerShdw>
                </a:effectLst>
                <a:latin typeface="Helvetica Neue Medium"/>
                <a:ea typeface="Helvetica Neue Medium"/>
                <a:cs typeface="Helvetica Neue Medium"/>
                <a:sym typeface="Helvetica Neue Medium"/>
              </a:defRPr>
            </a:pPr>
          </a:p>
        </p:txBody>
      </p:sp>
      <p:sp>
        <p:nvSpPr>
          <p:cNvPr id="434" name="Aplicaciones par hoy"/>
          <p:cNvSpPr txBox="1"/>
          <p:nvPr/>
        </p:nvSpPr>
        <p:spPr>
          <a:xfrm>
            <a:off x="116204" y="31619"/>
            <a:ext cx="12404385" cy="1295401"/>
          </a:xfrm>
          <a:prstGeom prst="rect">
            <a:avLst/>
          </a:prstGeom>
          <a:ln w="12700">
            <a:miter lim="400000"/>
          </a:ln>
          <a:effectLst>
            <a:outerShdw sx="100000" sy="100000" kx="0" ky="0" algn="b" rotWithShape="0" blurRad="50800" dist="80093" dir="2953471">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sz="7800">
                <a:solidFill>
                  <a:srgbClr val="EBEBEB"/>
                </a:solidFill>
                <a:effectLst>
                  <a:outerShdw sx="100000" sy="100000" kx="0" ky="0" algn="b" rotWithShape="0" blurRad="50800" dist="25400" dir="5400000">
                    <a:srgbClr val="000000"/>
                  </a:outerShdw>
                </a:effectLst>
                <a:latin typeface="Vivaldi Italic"/>
                <a:ea typeface="Vivaldi Italic"/>
                <a:cs typeface="Vivaldi Italic"/>
                <a:sym typeface="Vivaldi Italic"/>
              </a:defRPr>
            </a:lvl1pPr>
          </a:lstStyle>
          <a:p>
            <a:pPr/>
            <a:r>
              <a:t>Aplicaciones par hoy</a:t>
            </a:r>
          </a:p>
        </p:txBody>
      </p:sp>
      <p:sp>
        <p:nvSpPr>
          <p:cNvPr id="435" name="Dios Sigue Siendo Claro en Expresarse…"/>
          <p:cNvSpPr txBox="1"/>
          <p:nvPr/>
        </p:nvSpPr>
        <p:spPr>
          <a:xfrm>
            <a:off x="378149" y="1348921"/>
            <a:ext cx="12248502" cy="1549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defRPr b="1" sz="4700">
                <a:effectLst>
                  <a:outerShdw sx="100000" sy="100000" kx="0" ky="0" algn="b" rotWithShape="0" blurRad="50800" dist="25400" dir="5400000">
                    <a:srgbClr val="000000"/>
                  </a:outerShdw>
                </a:effectLst>
                <a:latin typeface="Century Gothic"/>
                <a:ea typeface="Century Gothic"/>
                <a:cs typeface="Century Gothic"/>
                <a:sym typeface="Century Gothic"/>
              </a:defRPr>
            </a:pPr>
            <a:r>
              <a:t>Dios </a:t>
            </a:r>
            <a:r>
              <a:rPr>
                <a:solidFill>
                  <a:schemeClr val="accent5">
                    <a:hueOff val="-92222"/>
                    <a:lumOff val="-9871"/>
                  </a:schemeClr>
                </a:solidFill>
              </a:rPr>
              <a:t>Sigue</a:t>
            </a:r>
            <a:r>
              <a:t> Siendo Claro en Expresarse </a:t>
            </a:r>
          </a:p>
          <a:p>
            <a:pPr>
              <a:defRPr sz="4700">
                <a:effectLst>
                  <a:outerShdw sx="100000" sy="100000" kx="0" ky="0" algn="b" rotWithShape="0" blurRad="50800" dist="25400" dir="5400000">
                    <a:srgbClr val="000000"/>
                  </a:outerShdw>
                </a:effectLst>
                <a:latin typeface="Century Gothic"/>
                <a:ea typeface="Century Gothic"/>
                <a:cs typeface="Century Gothic"/>
                <a:sym typeface="Century Gothic"/>
              </a:defRPr>
            </a:pPr>
            <a:r>
              <a:t>(El Silencio De Dios NO es PERMISO!)</a:t>
            </a:r>
          </a:p>
        </p:txBody>
      </p:sp>
      <p:sp>
        <p:nvSpPr>
          <p:cNvPr id="436" name="Levítico  10:1–3…"/>
          <p:cNvSpPr txBox="1"/>
          <p:nvPr/>
        </p:nvSpPr>
        <p:spPr>
          <a:xfrm>
            <a:off x="428370" y="3584899"/>
            <a:ext cx="4305481" cy="5588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457200">
              <a:defRPr sz="3000">
                <a:solidFill>
                  <a:srgbClr val="FFFFFF"/>
                </a:solidFill>
                <a:latin typeface="Verdana"/>
                <a:ea typeface="Verdana"/>
                <a:cs typeface="Verdana"/>
                <a:sym typeface="Verdana"/>
              </a:defRPr>
            </a:pPr>
            <a:r>
              <a:t>Levítico  10:1–3 </a:t>
            </a:r>
          </a:p>
          <a:p>
            <a:pPr defTabSz="457200">
              <a:defRPr sz="3000">
                <a:solidFill>
                  <a:srgbClr val="FFFFFF"/>
                </a:solidFill>
                <a:latin typeface="Verdana"/>
                <a:ea typeface="Verdana"/>
                <a:cs typeface="Verdana"/>
                <a:sym typeface="Verdana"/>
              </a:defRPr>
            </a:pPr>
            <a:r>
              <a:t>Nadab y Abiú, hijos de Aarón, tomaron cada uno su incensario, y pusieron en ellos fuego, sobre el cual pusieron incienso, y ofrecieron delante de Jehová fuego extraño, que él nunca les mandó.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36"/>
                                        </p:tgtEl>
                                        <p:attrNameLst>
                                          <p:attrName>style.visibility</p:attrName>
                                        </p:attrNameLst>
                                      </p:cBhvr>
                                      <p:to>
                                        <p:strVal val="visible"/>
                                      </p:to>
                                    </p:set>
                                    <p:animEffect filter="wipe(left)" transition="in">
                                      <p:cBhvr>
                                        <p:cTn id="7" dur="500"/>
                                        <p:tgtEl>
                                          <p:spTgt spid="4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36"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446" name="Group 6"/>
          <p:cNvGrpSpPr/>
          <p:nvPr/>
        </p:nvGrpSpPr>
        <p:grpSpPr>
          <a:xfrm flipH="1" rot="10800000">
            <a:off x="3967136" y="2914110"/>
            <a:ext cx="5006181" cy="5646382"/>
            <a:chOff x="-64346" y="0"/>
            <a:chExt cx="5006180" cy="5646380"/>
          </a:xfrm>
        </p:grpSpPr>
        <p:sp>
          <p:nvSpPr>
            <p:cNvPr id="438" name="Freeform 7"/>
            <p:cNvSpPr/>
            <p:nvPr/>
          </p:nvSpPr>
          <p:spPr>
            <a:xfrm>
              <a:off x="3304851" y="1894316"/>
              <a:ext cx="1636983" cy="2325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13449"/>
                  </a:moveTo>
                  <a:lnTo>
                    <a:pt x="21600" y="21600"/>
                  </a:lnTo>
                  <a:lnTo>
                    <a:pt x="68" y="6725"/>
                  </a:lnTo>
                  <a:lnTo>
                    <a:pt x="0" y="7336"/>
                  </a:lnTo>
                  <a:lnTo>
                    <a:pt x="3125" y="0"/>
                  </a:lnTo>
                  <a:lnTo>
                    <a:pt x="21600" y="13449"/>
                  </a:lnTo>
                </a:path>
              </a:pathLst>
            </a:custGeom>
            <a:solidFill>
              <a:srgbClr val="C9C9C9"/>
            </a:solidFill>
            <a:ln w="12700" cap="flat">
              <a:noFill/>
              <a:miter lim="400000"/>
            </a:ln>
            <a:effectLst>
              <a:outerShdw sx="100000" sy="100000" kx="0" ky="0" algn="b" rotWithShape="0" blurRad="152400" dist="81154" dir="5400000">
                <a:srgbClr val="000000">
                  <a:alpha val="97699"/>
                </a:srgbClr>
              </a:outerShdw>
            </a:effectLst>
          </p:spPr>
          <p:txBody>
            <a:bodyPr wrap="square" lIns="65023" tIns="65023" rIns="65023" bIns="65023" numCol="1" anchor="t">
              <a:noAutofit/>
            </a:bodyPr>
            <a:lstStyle/>
            <a:p>
              <a:pPr algn="l" defTabSz="1300480">
                <a:defRPr sz="2400">
                  <a:solidFill>
                    <a:srgbClr val="000000"/>
                  </a:solidFill>
                  <a:latin typeface="Berlin Sans FB Demi Bold"/>
                  <a:ea typeface="Berlin Sans FB Demi Bold"/>
                  <a:cs typeface="Berlin Sans FB Demi Bold"/>
                  <a:sym typeface="Berlin Sans FB Demi Bold"/>
                </a:defRPr>
              </a:pPr>
            </a:p>
          </p:txBody>
        </p:sp>
        <p:sp>
          <p:nvSpPr>
            <p:cNvPr id="439" name="Freeform 8"/>
            <p:cNvSpPr/>
            <p:nvPr/>
          </p:nvSpPr>
          <p:spPr>
            <a:xfrm>
              <a:off x="0" y="1894316"/>
              <a:ext cx="1636983" cy="23258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3449"/>
                  </a:moveTo>
                  <a:lnTo>
                    <a:pt x="0" y="21600"/>
                  </a:lnTo>
                  <a:lnTo>
                    <a:pt x="21464" y="6725"/>
                  </a:lnTo>
                  <a:lnTo>
                    <a:pt x="21600" y="7336"/>
                  </a:lnTo>
                  <a:lnTo>
                    <a:pt x="18408" y="0"/>
                  </a:lnTo>
                  <a:lnTo>
                    <a:pt x="0" y="13449"/>
                  </a:lnTo>
                </a:path>
              </a:pathLst>
            </a:custGeom>
            <a:solidFill>
              <a:srgbClr val="C9C9C9"/>
            </a:solidFill>
            <a:ln w="12700" cap="flat">
              <a:noFill/>
              <a:miter lim="400000"/>
            </a:ln>
            <a:effectLst>
              <a:outerShdw sx="100000" sy="100000" kx="0" ky="0" algn="b" rotWithShape="0" blurRad="63500" dist="111227" dir="5400000">
                <a:srgbClr val="000000">
                  <a:alpha val="99102"/>
                </a:srgbClr>
              </a:outerShdw>
            </a:effectLst>
          </p:spPr>
          <p:txBody>
            <a:bodyPr wrap="square" lIns="65023" tIns="65023" rIns="65023" bIns="65023" numCol="1" anchor="t">
              <a:noAutofit/>
            </a:bodyPr>
            <a:lstStyle/>
            <a:p>
              <a:pPr algn="l" defTabSz="1300480">
                <a:defRPr sz="2400">
                  <a:solidFill>
                    <a:srgbClr val="000000"/>
                  </a:solidFill>
                  <a:latin typeface="Berlin Sans FB Demi Bold"/>
                  <a:ea typeface="Berlin Sans FB Demi Bold"/>
                  <a:cs typeface="Berlin Sans FB Demi Bold"/>
                  <a:sym typeface="Berlin Sans FB Demi Bold"/>
                </a:defRPr>
              </a:pPr>
            </a:p>
          </p:txBody>
        </p:sp>
        <p:grpSp>
          <p:nvGrpSpPr>
            <p:cNvPr id="444" name="Group 9"/>
            <p:cNvGrpSpPr/>
            <p:nvPr/>
          </p:nvGrpSpPr>
          <p:grpSpPr>
            <a:xfrm>
              <a:off x="288273" y="-1"/>
              <a:ext cx="4231446" cy="5646382"/>
              <a:chOff x="0" y="0"/>
              <a:chExt cx="4231445" cy="5646380"/>
            </a:xfrm>
          </p:grpSpPr>
          <p:sp>
            <p:nvSpPr>
              <p:cNvPr id="440" name="AutoShape 10"/>
              <p:cNvSpPr/>
              <p:nvPr/>
            </p:nvSpPr>
            <p:spPr>
              <a:xfrm flipH="1" rot="10800000">
                <a:off x="0" y="0"/>
                <a:ext cx="4231445" cy="564638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10799" y="0"/>
                    </a:lnTo>
                    <a:lnTo>
                      <a:pt x="21600" y="21600"/>
                    </a:lnTo>
                    <a:close/>
                  </a:path>
                </a:pathLst>
              </a:custGeom>
              <a:solidFill>
                <a:srgbClr val="949494"/>
              </a:solidFill>
              <a:ln w="12700" cap="flat">
                <a:noFill/>
                <a:miter lim="400000"/>
              </a:ln>
              <a:effectLst>
                <a:outerShdw sx="100000" sy="100000" kx="0" ky="0" algn="b" rotWithShape="0" blurRad="63500" dist="38100" dir="5400000">
                  <a:srgbClr val="000000">
                    <a:alpha val="32000"/>
                  </a:srgbClr>
                </a:outerShdw>
              </a:effectLst>
            </p:spPr>
            <p:txBody>
              <a:bodyPr wrap="square" lIns="65023" tIns="65023" rIns="65023" bIns="65023" numCol="1" anchor="t">
                <a:noAutofit/>
              </a:bodyPr>
              <a:lstStyle/>
              <a:p>
                <a:pPr algn="l" defTabSz="1300480">
                  <a:defRPr sz="2400">
                    <a:solidFill>
                      <a:srgbClr val="000000"/>
                    </a:solidFill>
                    <a:latin typeface="Berlin Sans FB Demi Bold"/>
                    <a:ea typeface="Berlin Sans FB Demi Bold"/>
                    <a:cs typeface="Berlin Sans FB Demi Bold"/>
                    <a:sym typeface="Berlin Sans FB Demi Bold"/>
                  </a:defRPr>
                </a:pPr>
              </a:p>
            </p:txBody>
          </p:sp>
          <p:sp>
            <p:nvSpPr>
              <p:cNvPr id="441" name="Freeform 11"/>
              <p:cNvSpPr/>
              <p:nvPr/>
            </p:nvSpPr>
            <p:spPr>
              <a:xfrm>
                <a:off x="0" y="0"/>
                <a:ext cx="2115723" cy="564638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21600"/>
                    </a:moveTo>
                    <a:lnTo>
                      <a:pt x="21600" y="17823"/>
                    </a:lnTo>
                    <a:lnTo>
                      <a:pt x="6674" y="2098"/>
                    </a:lnTo>
                    <a:lnTo>
                      <a:pt x="0" y="0"/>
                    </a:lnTo>
                    <a:lnTo>
                      <a:pt x="21600" y="21600"/>
                    </a:lnTo>
                  </a:path>
                </a:pathLst>
              </a:custGeom>
              <a:solidFill>
                <a:srgbClr val="525252"/>
              </a:solidFill>
              <a:ln w="12700" cap="flat">
                <a:noFill/>
                <a:miter lim="400000"/>
              </a:ln>
              <a:effectLst>
                <a:outerShdw sx="100000" sy="100000" kx="0" ky="0" algn="b" rotWithShape="0" blurRad="63500" dist="38100" dir="5400000">
                  <a:srgbClr val="000000">
                    <a:alpha val="32000"/>
                  </a:srgbClr>
                </a:outerShdw>
              </a:effectLst>
            </p:spPr>
            <p:txBody>
              <a:bodyPr wrap="square" lIns="65023" tIns="65023" rIns="65023" bIns="65023" numCol="1" anchor="t">
                <a:noAutofit/>
              </a:bodyPr>
              <a:lstStyle/>
              <a:p>
                <a:pPr algn="l" defTabSz="1300480">
                  <a:defRPr sz="2400">
                    <a:solidFill>
                      <a:srgbClr val="000000"/>
                    </a:solidFill>
                    <a:latin typeface="Berlin Sans FB Demi Bold"/>
                    <a:ea typeface="Berlin Sans FB Demi Bold"/>
                    <a:cs typeface="Berlin Sans FB Demi Bold"/>
                    <a:sym typeface="Berlin Sans FB Demi Bold"/>
                  </a:defRPr>
                </a:pPr>
              </a:p>
            </p:txBody>
          </p:sp>
          <p:sp>
            <p:nvSpPr>
              <p:cNvPr id="442" name="Freeform 12"/>
              <p:cNvSpPr/>
              <p:nvPr/>
            </p:nvSpPr>
            <p:spPr>
              <a:xfrm>
                <a:off x="0" y="0"/>
                <a:ext cx="4231446" cy="55586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3337" y="21600"/>
                    </a:lnTo>
                    <a:lnTo>
                      <a:pt x="18709" y="21600"/>
                    </a:lnTo>
                    <a:lnTo>
                      <a:pt x="21600" y="0"/>
                    </a:lnTo>
                    <a:lnTo>
                      <a:pt x="0" y="0"/>
                    </a:lnTo>
                  </a:path>
                </a:pathLst>
              </a:custGeom>
              <a:solidFill>
                <a:srgbClr val="525252"/>
              </a:solidFill>
              <a:ln w="12700" cap="flat">
                <a:noFill/>
                <a:miter lim="400000"/>
              </a:ln>
              <a:effectLst>
                <a:outerShdw sx="100000" sy="100000" kx="0" ky="0" algn="b" rotWithShape="0" blurRad="63500" dist="38100" dir="5400000">
                  <a:srgbClr val="000000">
                    <a:alpha val="32000"/>
                  </a:srgbClr>
                </a:outerShdw>
              </a:effectLst>
            </p:spPr>
            <p:txBody>
              <a:bodyPr wrap="square" lIns="65023" tIns="65023" rIns="65023" bIns="65023" numCol="1" anchor="t">
                <a:noAutofit/>
              </a:bodyPr>
              <a:lstStyle/>
              <a:p>
                <a:pPr algn="l" defTabSz="1300480">
                  <a:defRPr sz="2400">
                    <a:solidFill>
                      <a:srgbClr val="000000"/>
                    </a:solidFill>
                    <a:latin typeface="Berlin Sans FB Demi Bold"/>
                    <a:ea typeface="Berlin Sans FB Demi Bold"/>
                    <a:cs typeface="Berlin Sans FB Demi Bold"/>
                    <a:sym typeface="Berlin Sans FB Demi Bold"/>
                  </a:defRPr>
                </a:pPr>
              </a:p>
            </p:txBody>
          </p:sp>
          <p:sp>
            <p:nvSpPr>
              <p:cNvPr id="443" name="Freeform 13"/>
              <p:cNvSpPr/>
              <p:nvPr/>
            </p:nvSpPr>
            <p:spPr>
              <a:xfrm>
                <a:off x="2115722" y="0"/>
                <a:ext cx="2115724" cy="564638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0" y="17823"/>
                    </a:lnTo>
                    <a:lnTo>
                      <a:pt x="14873" y="2098"/>
                    </a:lnTo>
                    <a:lnTo>
                      <a:pt x="21600" y="0"/>
                    </a:lnTo>
                    <a:lnTo>
                      <a:pt x="0" y="21600"/>
                    </a:lnTo>
                  </a:path>
                </a:pathLst>
              </a:custGeom>
              <a:solidFill>
                <a:srgbClr val="525252"/>
              </a:solidFill>
              <a:ln w="12700" cap="flat">
                <a:noFill/>
                <a:miter lim="400000"/>
              </a:ln>
              <a:effectLst>
                <a:outerShdw sx="100000" sy="100000" kx="0" ky="0" algn="b" rotWithShape="0" blurRad="63500" dist="38100" dir="5400000">
                  <a:srgbClr val="000000">
                    <a:alpha val="32000"/>
                  </a:srgbClr>
                </a:outerShdw>
              </a:effectLst>
            </p:spPr>
            <p:txBody>
              <a:bodyPr wrap="square" lIns="65023" tIns="65023" rIns="65023" bIns="65023" numCol="1" anchor="t">
                <a:noAutofit/>
              </a:bodyPr>
              <a:lstStyle/>
              <a:p>
                <a:pPr algn="l" defTabSz="1300480">
                  <a:defRPr sz="2400">
                    <a:solidFill>
                      <a:srgbClr val="000000"/>
                    </a:solidFill>
                    <a:latin typeface="Berlin Sans FB Demi Bold"/>
                    <a:ea typeface="Berlin Sans FB Demi Bold"/>
                    <a:cs typeface="Berlin Sans FB Demi Bold"/>
                    <a:sym typeface="Berlin Sans FB Demi Bold"/>
                  </a:defRPr>
                </a:pPr>
              </a:p>
            </p:txBody>
          </p:sp>
        </p:grpSp>
        <p:sp>
          <p:nvSpPr>
            <p:cNvPr id="445" name="Rectangle 14"/>
            <p:cNvSpPr/>
            <p:nvPr/>
          </p:nvSpPr>
          <p:spPr>
            <a:xfrm>
              <a:off x="-64347" y="3643973"/>
              <a:ext cx="4936686" cy="797222"/>
            </a:xfrm>
            <a:prstGeom prst="rect">
              <a:avLst/>
            </a:prstGeom>
            <a:solidFill>
              <a:srgbClr val="C9C9C9"/>
            </a:solidFill>
            <a:ln w="12700" cap="flat">
              <a:noFill/>
              <a:miter lim="400000"/>
            </a:ln>
            <a:effectLst>
              <a:outerShdw sx="100000" sy="100000" kx="0" ky="0" algn="b" rotWithShape="0" blurRad="177800" dist="105650" dir="5400000">
                <a:srgbClr val="000000">
                  <a:alpha val="70711"/>
                </a:srgbClr>
              </a:outerShdw>
            </a:effectLst>
          </p:spPr>
          <p:txBody>
            <a:bodyPr wrap="square" lIns="65023" tIns="65023" rIns="65023" bIns="65023" numCol="1" anchor="t">
              <a:noAutofit/>
            </a:bodyPr>
            <a:lstStyle/>
            <a:p>
              <a:pPr algn="l" defTabSz="1300480">
                <a:defRPr sz="2400">
                  <a:solidFill>
                    <a:srgbClr val="000000"/>
                  </a:solidFill>
                  <a:latin typeface="Berlin Sans FB Demi Bold"/>
                  <a:ea typeface="Berlin Sans FB Demi Bold"/>
                  <a:cs typeface="Berlin Sans FB Demi Bold"/>
                  <a:sym typeface="Berlin Sans FB Demi Bold"/>
                </a:defRPr>
              </a:pPr>
            </a:p>
          </p:txBody>
        </p:sp>
      </p:grpSp>
      <p:sp>
        <p:nvSpPr>
          <p:cNvPr id="447" name="Rectangle 26"/>
          <p:cNvSpPr txBox="1"/>
          <p:nvPr/>
        </p:nvSpPr>
        <p:spPr>
          <a:xfrm>
            <a:off x="4883145" y="4281773"/>
            <a:ext cx="3574378" cy="611222"/>
          </a:xfrm>
          <a:prstGeom prst="rect">
            <a:avLst/>
          </a:prstGeom>
          <a:ln w="12700">
            <a:miter lim="400000"/>
          </a:ln>
          <a:extLst>
            <a:ext uri="{C572A759-6A51-4108-AA02-DFA0A04FC94B}">
              <ma14:wrappingTextBoxFlag xmlns:ma14="http://schemas.microsoft.com/office/mac/drawingml/2011/main" val="1"/>
            </a:ext>
          </a:extLst>
        </p:spPr>
        <p:txBody>
          <a:bodyPr wrap="none" lIns="65023" tIns="65023" rIns="65023" bIns="65023">
            <a:spAutoFit/>
          </a:bodyPr>
          <a:lstStyle>
            <a:lvl1pPr algn="l" defTabSz="1300480">
              <a:defRPr sz="3400">
                <a:solidFill>
                  <a:srgbClr val="000000"/>
                </a:solidFill>
                <a:latin typeface="Arial"/>
                <a:ea typeface="Arial"/>
                <a:cs typeface="Arial"/>
                <a:sym typeface="Arial"/>
              </a:defRPr>
            </a:lvl1pPr>
          </a:lstStyle>
          <a:p>
            <a:pPr/>
            <a:r>
              <a:t>ROMANOS 10:17</a:t>
            </a:r>
          </a:p>
        </p:txBody>
      </p:sp>
      <p:sp>
        <p:nvSpPr>
          <p:cNvPr id="448" name="TextBox 32"/>
          <p:cNvSpPr txBox="1"/>
          <p:nvPr/>
        </p:nvSpPr>
        <p:spPr>
          <a:xfrm>
            <a:off x="5064546" y="5851998"/>
            <a:ext cx="2811362" cy="2060449"/>
          </a:xfrm>
          <a:prstGeom prst="rect">
            <a:avLst/>
          </a:prstGeom>
          <a:ln w="12700">
            <a:miter lim="400000"/>
          </a:ln>
          <a:extLst>
            <a:ext uri="{C572A759-6A51-4108-AA02-DFA0A04FC94B}">
              <ma14:wrappingTextBoxFlag xmlns:ma14="http://schemas.microsoft.com/office/mac/drawingml/2011/main" val="1"/>
            </a:ext>
          </a:extLst>
        </p:spPr>
        <p:txBody>
          <a:bodyPr lIns="65023" tIns="65023" rIns="65023" bIns="65023">
            <a:spAutoFit/>
          </a:bodyPr>
          <a:lstStyle/>
          <a:p>
            <a:pPr defTabSz="1300480">
              <a:defRPr sz="3800">
                <a:solidFill>
                  <a:srgbClr val="FFFFFF"/>
                </a:solidFill>
                <a:effectLst>
                  <a:outerShdw sx="100000" sy="100000" kx="0" ky="0" algn="b" rotWithShape="0" blurRad="63500" dist="0" dir="3600000">
                    <a:srgbClr val="000000">
                      <a:alpha val="70000"/>
                    </a:srgbClr>
                  </a:outerShdw>
                </a:effectLst>
                <a:latin typeface="Century Gothic"/>
                <a:ea typeface="Century Gothic"/>
                <a:cs typeface="Century Gothic"/>
                <a:sym typeface="Century Gothic"/>
              </a:defRPr>
            </a:pPr>
            <a:r>
              <a:rPr b="1" sz="4700"/>
              <a:t>LA FE</a:t>
            </a:r>
            <a:r>
              <a:t>      </a:t>
            </a:r>
            <a:r>
              <a:rPr sz="3600"/>
              <a:t>Se Obtiene </a:t>
            </a:r>
            <a:r>
              <a:rPr b="1" sz="4200"/>
              <a:t>OYENDO</a:t>
            </a:r>
          </a:p>
        </p:txBody>
      </p:sp>
      <p:grpSp>
        <p:nvGrpSpPr>
          <p:cNvPr id="451" name="Group"/>
          <p:cNvGrpSpPr/>
          <p:nvPr/>
        </p:nvGrpSpPr>
        <p:grpSpPr>
          <a:xfrm>
            <a:off x="270933" y="3272890"/>
            <a:ext cx="4118188" cy="5598842"/>
            <a:chOff x="0" y="0"/>
            <a:chExt cx="4118187" cy="5598840"/>
          </a:xfrm>
        </p:grpSpPr>
        <p:sp>
          <p:nvSpPr>
            <p:cNvPr id="449" name="Round Diagonal Corner Rectangle 30"/>
            <p:cNvSpPr/>
            <p:nvPr/>
          </p:nvSpPr>
          <p:spPr>
            <a:xfrm>
              <a:off x="0" y="0"/>
              <a:ext cx="4118187" cy="52884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600" y="0"/>
                  </a:moveTo>
                  <a:lnTo>
                    <a:pt x="21600" y="0"/>
                  </a:lnTo>
                  <a:lnTo>
                    <a:pt x="21600" y="18864"/>
                  </a:lnTo>
                  <a:cubicBezTo>
                    <a:pt x="21600" y="20375"/>
                    <a:pt x="19988" y="21600"/>
                    <a:pt x="18000" y="21600"/>
                  </a:cubicBezTo>
                  <a:lnTo>
                    <a:pt x="0" y="21600"/>
                  </a:lnTo>
                  <a:lnTo>
                    <a:pt x="0" y="2736"/>
                  </a:lnTo>
                  <a:cubicBezTo>
                    <a:pt x="0" y="1225"/>
                    <a:pt x="1612" y="0"/>
                    <a:pt x="3600" y="0"/>
                  </a:cubicBezTo>
                  <a:close/>
                </a:path>
              </a:pathLst>
            </a:custGeom>
            <a:gradFill flip="none" rotWithShape="1">
              <a:gsLst>
                <a:gs pos="0">
                  <a:srgbClr val="54BFB9"/>
                </a:gs>
                <a:gs pos="100000">
                  <a:srgbClr val="008384"/>
                </a:gs>
              </a:gsLst>
              <a:lin ang="5400000" scaled="0"/>
            </a:gradFill>
            <a:ln w="12700" cap="flat">
              <a:noFill/>
              <a:miter lim="400000"/>
            </a:ln>
            <a:effectLst>
              <a:outerShdw sx="100000" sy="100000" kx="0" ky="0" algn="b" rotWithShape="0" blurRad="241300" dist="108661" dir="2444624">
                <a:srgbClr val="000000">
                  <a:alpha val="99119"/>
                </a:srgbClr>
              </a:outerShdw>
            </a:effectLst>
          </p:spPr>
          <p:txBody>
            <a:bodyPr wrap="square" lIns="65023" tIns="65023" rIns="65023" bIns="65023" numCol="1" anchor="ctr">
              <a:noAutofit/>
            </a:bodyPr>
            <a:lstStyle/>
            <a:p>
              <a:pPr defTabSz="1300480">
                <a:defRPr sz="2400">
                  <a:solidFill>
                    <a:srgbClr val="000000"/>
                  </a:solidFill>
                  <a:latin typeface="Berlin Sans FB Demi Bold"/>
                  <a:ea typeface="Berlin Sans FB Demi Bold"/>
                  <a:cs typeface="Berlin Sans FB Demi Bold"/>
                  <a:sym typeface="Berlin Sans FB Demi Bold"/>
                </a:defRPr>
              </a:pPr>
            </a:p>
          </p:txBody>
        </p:sp>
        <p:sp>
          <p:nvSpPr>
            <p:cNvPr id="450" name="TextBox 27"/>
            <p:cNvSpPr txBox="1"/>
            <p:nvPr/>
          </p:nvSpPr>
          <p:spPr>
            <a:xfrm>
              <a:off x="0" y="210992"/>
              <a:ext cx="4118188" cy="5387849"/>
            </a:xfrm>
            <a:prstGeom prst="rect">
              <a:avLst/>
            </a:prstGeom>
            <a:noFill/>
            <a:ln w="12700" cap="flat">
              <a:noFill/>
              <a:miter lim="400000"/>
            </a:ln>
            <a:effectLst>
              <a:outerShdw sx="100000" sy="100000" kx="0" ky="0" algn="b" rotWithShape="0" blurRad="63500" dist="63414" dir="3354668">
                <a:srgbClr val="000000"/>
              </a:outerShdw>
            </a:effectLst>
            <a:extLst>
              <a:ext uri="{C572A759-6A51-4108-AA02-DFA0A04FC94B}">
                <ma14:wrappingTextBoxFlag xmlns:ma14="http://schemas.microsoft.com/office/mac/drawingml/2011/main" val="1"/>
              </a:ext>
            </a:extLst>
          </p:spPr>
          <p:txBody>
            <a:bodyPr wrap="square" lIns="65023" tIns="65023" rIns="65023" bIns="65023" numCol="1" anchor="t">
              <a:spAutoFit/>
            </a:bodyPr>
            <a:lstStyle/>
            <a:p>
              <a:pPr defTabSz="1300480">
                <a:defRPr b="1" sz="3800">
                  <a:solidFill>
                    <a:srgbClr val="FFFFFF"/>
                  </a:solidFill>
                  <a:effectLst>
                    <a:outerShdw sx="100000" sy="100000" kx="0" ky="0" algn="b" rotWithShape="0" blurRad="50800" dist="63500" dir="3331144">
                      <a:srgbClr val="000000"/>
                    </a:outerShdw>
                  </a:effectLst>
                  <a:latin typeface="Century Gothic"/>
                  <a:ea typeface="Century Gothic"/>
                  <a:cs typeface="Century Gothic"/>
                  <a:sym typeface="Century Gothic"/>
                </a:defRPr>
              </a:pPr>
              <a:r>
                <a:t>No Podemos Saber la voluntad De Dios sino solamente por medio de la escritura</a:t>
              </a:r>
            </a:p>
            <a:p>
              <a:pPr defTabSz="1300480">
                <a:defRPr sz="3800">
                  <a:solidFill>
                    <a:srgbClr val="FFFFFF"/>
                  </a:solidFill>
                  <a:effectLst>
                    <a:outerShdw sx="100000" sy="100000" kx="0" ky="0" algn="b" rotWithShape="0" blurRad="50800" dist="63500" dir="3331144">
                      <a:srgbClr val="000000"/>
                    </a:outerShdw>
                  </a:effectLst>
                  <a:latin typeface="Century Gothic"/>
                  <a:ea typeface="Century Gothic"/>
                  <a:cs typeface="Century Gothic"/>
                  <a:sym typeface="Century Gothic"/>
                </a:defRPr>
              </a:pPr>
              <a:r>
                <a:t>2 Tim 3:17</a:t>
              </a:r>
            </a:p>
            <a:p>
              <a:pPr defTabSz="1300480">
                <a:defRPr sz="3800">
                  <a:solidFill>
                    <a:srgbClr val="FFFFFF"/>
                  </a:solidFill>
                  <a:effectLst>
                    <a:outerShdw sx="100000" sy="100000" kx="0" ky="0" algn="b" rotWithShape="0" blurRad="50800" dist="63500" dir="3331144">
                      <a:srgbClr val="000000"/>
                    </a:outerShdw>
                  </a:effectLst>
                  <a:latin typeface="Century Gothic"/>
                  <a:ea typeface="Century Gothic"/>
                  <a:cs typeface="Century Gothic"/>
                  <a:sym typeface="Century Gothic"/>
                </a:defRPr>
              </a:pPr>
              <a:r>
                <a:t>Efesios 3:3-5</a:t>
              </a:r>
            </a:p>
          </p:txBody>
        </p:sp>
      </p:grpSp>
      <p:grpSp>
        <p:nvGrpSpPr>
          <p:cNvPr id="454" name="Group"/>
          <p:cNvGrpSpPr/>
          <p:nvPr/>
        </p:nvGrpSpPr>
        <p:grpSpPr>
          <a:xfrm>
            <a:off x="8615680" y="3272890"/>
            <a:ext cx="4118187" cy="5288489"/>
            <a:chOff x="0" y="0"/>
            <a:chExt cx="4118186" cy="5288487"/>
          </a:xfrm>
        </p:grpSpPr>
        <p:sp>
          <p:nvSpPr>
            <p:cNvPr id="452" name="Round Diagonal Corner Rectangle 31"/>
            <p:cNvSpPr/>
            <p:nvPr/>
          </p:nvSpPr>
          <p:spPr>
            <a:xfrm flipH="1">
              <a:off x="0" y="0"/>
              <a:ext cx="4118187" cy="52884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600" y="0"/>
                  </a:moveTo>
                  <a:lnTo>
                    <a:pt x="21600" y="0"/>
                  </a:lnTo>
                  <a:lnTo>
                    <a:pt x="21600" y="18864"/>
                  </a:lnTo>
                  <a:cubicBezTo>
                    <a:pt x="21600" y="20375"/>
                    <a:pt x="19988" y="21600"/>
                    <a:pt x="18000" y="21600"/>
                  </a:cubicBezTo>
                  <a:lnTo>
                    <a:pt x="0" y="21600"/>
                  </a:lnTo>
                  <a:lnTo>
                    <a:pt x="0" y="2736"/>
                  </a:lnTo>
                  <a:cubicBezTo>
                    <a:pt x="0" y="1225"/>
                    <a:pt x="1612" y="0"/>
                    <a:pt x="3600" y="0"/>
                  </a:cubicBezTo>
                  <a:close/>
                </a:path>
              </a:pathLst>
            </a:custGeom>
            <a:gradFill flip="none" rotWithShape="1">
              <a:gsLst>
                <a:gs pos="0">
                  <a:srgbClr val="EDAC0F"/>
                </a:gs>
                <a:gs pos="100000">
                  <a:srgbClr val="CE7123"/>
                </a:gs>
              </a:gsLst>
              <a:lin ang="5400000" scaled="0"/>
            </a:gradFill>
            <a:ln w="12700" cap="flat">
              <a:noFill/>
              <a:miter lim="400000"/>
            </a:ln>
            <a:effectLst>
              <a:outerShdw sx="100000" sy="100000" kx="0" ky="0" algn="b" rotWithShape="0" blurRad="203200" dist="126589" dir="8375070">
                <a:srgbClr val="000000"/>
              </a:outerShdw>
            </a:effectLst>
          </p:spPr>
          <p:txBody>
            <a:bodyPr wrap="square" lIns="65023" tIns="65023" rIns="65023" bIns="65023" numCol="1" anchor="ctr">
              <a:noAutofit/>
            </a:bodyPr>
            <a:lstStyle/>
            <a:p>
              <a:pPr defTabSz="1300480">
                <a:defRPr sz="2400">
                  <a:solidFill>
                    <a:srgbClr val="000000"/>
                  </a:solidFill>
                  <a:latin typeface="Berlin Sans FB Demi Bold"/>
                  <a:ea typeface="Berlin Sans FB Demi Bold"/>
                  <a:cs typeface="Berlin Sans FB Demi Bold"/>
                  <a:sym typeface="Berlin Sans FB Demi Bold"/>
                </a:defRPr>
              </a:pPr>
            </a:p>
          </p:txBody>
        </p:sp>
        <p:sp>
          <p:nvSpPr>
            <p:cNvPr id="453" name="TextBox 28"/>
            <p:cNvSpPr txBox="1"/>
            <p:nvPr/>
          </p:nvSpPr>
          <p:spPr>
            <a:xfrm>
              <a:off x="0" y="354686"/>
              <a:ext cx="4118187" cy="3559049"/>
            </a:xfrm>
            <a:prstGeom prst="rect">
              <a:avLst/>
            </a:prstGeom>
            <a:noFill/>
            <a:ln w="12700" cap="flat">
              <a:noFill/>
              <a:miter lim="400000"/>
            </a:ln>
            <a:effectLst>
              <a:outerShdw sx="100000" sy="100000" kx="0" ky="0" algn="b" rotWithShape="0" blurRad="63500" dist="38100" dir="5400000">
                <a:srgbClr val="000000"/>
              </a:outerShdw>
            </a:effectLst>
            <a:extLst>
              <a:ext uri="{C572A759-6A51-4108-AA02-DFA0A04FC94B}">
                <ma14:wrappingTextBoxFlag xmlns:ma14="http://schemas.microsoft.com/office/mac/drawingml/2011/main" val="1"/>
              </a:ext>
            </a:extLst>
          </p:spPr>
          <p:txBody>
            <a:bodyPr wrap="square" lIns="65023" tIns="65023" rIns="65023" bIns="65023" numCol="1" anchor="t">
              <a:spAutoFit/>
            </a:bodyPr>
            <a:lstStyle/>
            <a:p>
              <a:pPr defTabSz="1300480">
                <a:defRPr b="1" sz="4400">
                  <a:solidFill>
                    <a:srgbClr val="FFFFFF"/>
                  </a:solidFill>
                  <a:effectLst>
                    <a:outerShdw sx="100000" sy="100000" kx="0" ky="0" algn="b" rotWithShape="0" blurRad="63500" dist="63500" dir="2353685">
                      <a:srgbClr val="000000"/>
                    </a:outerShdw>
                  </a:effectLst>
                  <a:latin typeface="Century Gothic"/>
                  <a:ea typeface="Century Gothic"/>
                  <a:cs typeface="Century Gothic"/>
                  <a:sym typeface="Century Gothic"/>
                </a:defRPr>
              </a:pPr>
              <a:r>
                <a:t>Dios nos ha REVELADO toda su Voluntad </a:t>
              </a:r>
            </a:p>
            <a:p>
              <a:pPr defTabSz="1300480">
                <a:defRPr sz="4400">
                  <a:solidFill>
                    <a:srgbClr val="FFFFFF"/>
                  </a:solidFill>
                  <a:effectLst>
                    <a:outerShdw sx="100000" sy="100000" kx="0" ky="0" algn="b" rotWithShape="0" blurRad="63500" dist="63500" dir="2353685">
                      <a:srgbClr val="000000"/>
                    </a:outerShdw>
                  </a:effectLst>
                  <a:latin typeface="Century Gothic"/>
                  <a:ea typeface="Century Gothic"/>
                  <a:cs typeface="Century Gothic"/>
                  <a:sym typeface="Century Gothic"/>
                </a:defRPr>
              </a:pPr>
              <a:r>
                <a:t>Judas 3</a:t>
              </a:r>
            </a:p>
          </p:txBody>
        </p:sp>
      </p:grpSp>
      <p:sp>
        <p:nvSpPr>
          <p:cNvPr id="455" name="Rectangle"/>
          <p:cNvSpPr/>
          <p:nvPr/>
        </p:nvSpPr>
        <p:spPr>
          <a:xfrm>
            <a:off x="166536" y="164969"/>
            <a:ext cx="12661999" cy="1519379"/>
          </a:xfrm>
          <a:prstGeom prst="rect">
            <a:avLst/>
          </a:prstGeom>
          <a:solidFill>
            <a:srgbClr val="525252"/>
          </a:solidFill>
          <a:ln w="12700">
            <a:miter lim="400000"/>
          </a:ln>
          <a:effectLst>
            <a:outerShdw sx="100000" sy="100000" kx="0" ky="0" algn="b" rotWithShape="0" blurRad="50800" dist="80093" dir="2953471">
              <a:srgbClr val="000000"/>
            </a:outerShdw>
          </a:effectLst>
        </p:spPr>
        <p:txBody>
          <a:bodyPr lIns="50800" tIns="50800" rIns="50800" bIns="50800" anchor="ctr"/>
          <a:lstStyle/>
          <a:p>
            <a:pPr>
              <a:defRPr sz="3000">
                <a:solidFill>
                  <a:srgbClr val="3B3B3B"/>
                </a:solidFill>
                <a:effectLst>
                  <a:outerShdw sx="100000" sy="100000" kx="0" ky="0" algn="b" rotWithShape="0" blurRad="12700" dist="12700" dir="5400000">
                    <a:srgbClr val="FFFFFF">
                      <a:alpha val="25000"/>
                    </a:srgbClr>
                  </a:outerShdw>
                </a:effectLst>
                <a:latin typeface="Helvetica Neue Medium"/>
                <a:ea typeface="Helvetica Neue Medium"/>
                <a:cs typeface="Helvetica Neue Medium"/>
                <a:sym typeface="Helvetica Neue Medium"/>
              </a:defRPr>
            </a:pPr>
          </a:p>
        </p:txBody>
      </p:sp>
      <p:sp>
        <p:nvSpPr>
          <p:cNvPr id="456" name="TextBox 33"/>
          <p:cNvSpPr txBox="1"/>
          <p:nvPr/>
        </p:nvSpPr>
        <p:spPr>
          <a:xfrm>
            <a:off x="382605" y="275434"/>
            <a:ext cx="13004801" cy="1298449"/>
          </a:xfrm>
          <a:prstGeom prst="rect">
            <a:avLst/>
          </a:prstGeom>
          <a:ln w="12700">
            <a:miter lim="400000"/>
          </a:ln>
          <a:effectLst>
            <a:outerShdw sx="100000" sy="100000" kx="0" ky="0" algn="b" rotWithShape="0" blurRad="63500" dist="38100" dir="5400000">
              <a:srgbClr val="000000">
                <a:alpha val="32000"/>
              </a:srgbClr>
            </a:outerShdw>
          </a:effectLst>
          <a:extLst>
            <a:ext uri="{C572A759-6A51-4108-AA02-DFA0A04FC94B}">
              <ma14:wrappingTextBoxFlag xmlns:ma14="http://schemas.microsoft.com/office/mac/drawingml/2011/main" val="1"/>
            </a:ext>
          </a:extLst>
        </p:spPr>
        <p:txBody>
          <a:bodyPr lIns="65023" tIns="65023" rIns="65023" bIns="65023">
            <a:spAutoFit/>
          </a:bodyPr>
          <a:lstStyle>
            <a:lvl1pPr defTabSz="1300480">
              <a:defRPr sz="3800">
                <a:solidFill>
                  <a:srgbClr val="FFFFFF"/>
                </a:solidFill>
                <a:latin typeface="Century Gothic"/>
                <a:ea typeface="Century Gothic"/>
                <a:cs typeface="Century Gothic"/>
                <a:sym typeface="Century Gothic"/>
              </a:defRPr>
            </a:lvl1pPr>
          </a:lstStyle>
          <a:p>
            <a:pPr/>
            <a:r>
              <a:t>Andar por la Fe, implica andar en lo que Dios ha MANDADO 2 Cor. 5:7; 1 Cor. 4:6.</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51"/>
                                        </p:tgtEl>
                                        <p:attrNameLst>
                                          <p:attrName>style.visibility</p:attrName>
                                        </p:attrNameLst>
                                      </p:cBhvr>
                                      <p:to>
                                        <p:strVal val="visible"/>
                                      </p:to>
                                    </p:set>
                                    <p:animEffect filter="wipe(left)" transition="in">
                                      <p:cBhvr>
                                        <p:cTn id="7" dur="500"/>
                                        <p:tgtEl>
                                          <p:spTgt spid="451"/>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454"/>
                                        </p:tgtEl>
                                        <p:attrNameLst>
                                          <p:attrName>style.visibility</p:attrName>
                                        </p:attrNameLst>
                                      </p:cBhvr>
                                      <p:to>
                                        <p:strVal val="visible"/>
                                      </p:to>
                                    </p:set>
                                    <p:animEffect filter="wipe(left)" transition="in">
                                      <p:cBhvr>
                                        <p:cTn id="12" dur="500"/>
                                        <p:tgtEl>
                                          <p:spTgt spid="454"/>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ID="10" grpId="3" fill="hold">
                                  <p:stCondLst>
                                    <p:cond delay="0"/>
                                  </p:stCondLst>
                                  <p:iterate type="el" backwards="0">
                                    <p:tmAbs val="0"/>
                                  </p:iterate>
                                  <p:childTnLst>
                                    <p:set>
                                      <p:cBhvr>
                                        <p:cTn id="16" fill="hold"/>
                                        <p:tgtEl>
                                          <p:spTgt spid="456"/>
                                        </p:tgtEl>
                                        <p:attrNameLst>
                                          <p:attrName>style.visibility</p:attrName>
                                        </p:attrNameLst>
                                      </p:cBhvr>
                                      <p:to>
                                        <p:strVal val="visible"/>
                                      </p:to>
                                    </p:set>
                                    <p:animEffect filter="fade" transition="in">
                                      <p:cBhvr>
                                        <p:cTn id="17" dur="500"/>
                                        <p:tgtEl>
                                          <p:spTgt spid="4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54" grpId="2"/>
      <p:bldP build="whole" bldLvl="1" animBg="1" rev="0" advAuto="0" spid="456" grpId="3"/>
      <p:bldP build="whole" bldLvl="1" animBg="1" rev="0" advAuto="0" spid="451"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58" name="Cuando Dios Especifica - Nadie debe CAMBIAR —         (1 Cron 13:5-8) Cuando Dios Especifica - Nadie debe CAMBIAR —         (1 Cron 13:5-8) " descr="Cuando Dios Especifica - Nadie debe CAMBIAR —         (1 Cron 13:5-8) Cuando Dios Especifica - Nadie debe CAMBIAR —         (1 Cron 13:5-8) "/>
          <p:cNvPicPr>
            <a:picLocks noChangeAspect="0"/>
          </p:cNvPicPr>
          <p:nvPr/>
        </p:nvPicPr>
        <p:blipFill>
          <a:blip r:embed="rId3">
            <a:extLst/>
          </a:blip>
          <a:stretch>
            <a:fillRect/>
          </a:stretch>
        </p:blipFill>
        <p:spPr>
          <a:xfrm>
            <a:off x="5436995" y="1456656"/>
            <a:ext cx="7754511" cy="2823047"/>
          </a:xfrm>
          <a:prstGeom prst="rect">
            <a:avLst/>
          </a:prstGeom>
          <a:effectLst>
            <a:outerShdw sx="100000" sy="100000" kx="0" ky="0" algn="b" rotWithShape="0" blurRad="63500" dist="63500" dir="2715924">
              <a:srgbClr val="000000"/>
            </a:outerShdw>
          </a:effectLst>
        </p:spPr>
      </p:pic>
      <p:pic>
        <p:nvPicPr>
          <p:cNvPr id="459" name="BC9D512B-3690-4AEE-845D-156CDE85C0A5-L0-001.jpeg" descr="BC9D512B-3690-4AEE-845D-156CDE85C0A5-L0-001.jpeg"/>
          <p:cNvPicPr>
            <a:picLocks noChangeAspect="1"/>
          </p:cNvPicPr>
          <p:nvPr/>
        </p:nvPicPr>
        <p:blipFill>
          <a:blip r:embed="rId4">
            <a:extLst/>
          </a:blip>
          <a:stretch>
            <a:fillRect/>
          </a:stretch>
        </p:blipFill>
        <p:spPr>
          <a:xfrm>
            <a:off x="229694" y="2591391"/>
            <a:ext cx="5397821" cy="6787088"/>
          </a:xfrm>
          <a:prstGeom prst="rect">
            <a:avLst/>
          </a:prstGeom>
          <a:ln w="12700">
            <a:miter lim="400000"/>
          </a:ln>
        </p:spPr>
      </p:pic>
      <p:pic>
        <p:nvPicPr>
          <p:cNvPr id="460" name="Nadab &amp; Abiu – (Lev. 10:1,2)… Nadab &amp; Abiu – (Lev. 10:1,2)Moises –  (Ex 17:6; Num 20:8-24)El Rey Saul – (1 Sam. 13 &amp; 15)Jeroboam – (1 Rey 12:25-33)Uzias  – (2 Cron. 26:16-23)" descr="Nadab &amp; Abiu – (Lev. 10:1,2)… Nadab &amp; Abiu – (Lev. 10:1,2)Moises –  (Ex 17:6; Num 20:8-24)El Rey Saul – (1 Sam. 13 &amp; 15)Jeroboam – (1 Rey 12:25-33)Uzias  – (2 Cron. 26:16-23)"/>
          <p:cNvPicPr>
            <a:picLocks noChangeAspect="0"/>
          </p:cNvPicPr>
          <p:nvPr/>
        </p:nvPicPr>
        <p:blipFill>
          <a:blip r:embed="rId5">
            <a:extLst/>
          </a:blip>
          <a:stretch>
            <a:fillRect/>
          </a:stretch>
        </p:blipFill>
        <p:spPr>
          <a:xfrm>
            <a:off x="5644000" y="4269821"/>
            <a:ext cx="7340501" cy="3695701"/>
          </a:xfrm>
          <a:prstGeom prst="rect">
            <a:avLst/>
          </a:prstGeom>
          <a:effectLst>
            <a:outerShdw sx="100000" sy="100000" kx="0" ky="0" algn="b" rotWithShape="0" blurRad="63500" dist="63500" dir="2715924">
              <a:srgbClr val="000000"/>
            </a:outerShdw>
          </a:effectLst>
        </p:spPr>
      </p:pic>
      <p:sp>
        <p:nvSpPr>
          <p:cNvPr id="461" name="Rectangle"/>
          <p:cNvSpPr/>
          <p:nvPr/>
        </p:nvSpPr>
        <p:spPr>
          <a:xfrm>
            <a:off x="166536" y="164969"/>
            <a:ext cx="12661999" cy="1028701"/>
          </a:xfrm>
          <a:prstGeom prst="rect">
            <a:avLst/>
          </a:prstGeom>
          <a:solidFill>
            <a:srgbClr val="525252"/>
          </a:solidFill>
          <a:ln w="12700">
            <a:miter lim="400000"/>
          </a:ln>
          <a:effectLst>
            <a:outerShdw sx="100000" sy="100000" kx="0" ky="0" algn="b" rotWithShape="0" blurRad="50800" dist="80093" dir="2953471">
              <a:srgbClr val="000000"/>
            </a:outerShdw>
          </a:effectLst>
        </p:spPr>
        <p:txBody>
          <a:bodyPr lIns="50800" tIns="50800" rIns="50800" bIns="50800" anchor="ctr"/>
          <a:lstStyle/>
          <a:p>
            <a:pPr>
              <a:defRPr sz="3000">
                <a:solidFill>
                  <a:srgbClr val="3B3B3B"/>
                </a:solidFill>
                <a:effectLst>
                  <a:outerShdw sx="100000" sy="100000" kx="0" ky="0" algn="b" rotWithShape="0" blurRad="12700" dist="12700" dir="5400000">
                    <a:srgbClr val="FFFFFF">
                      <a:alpha val="25000"/>
                    </a:srgbClr>
                  </a:outerShdw>
                </a:effectLst>
                <a:latin typeface="Helvetica Neue Medium"/>
                <a:ea typeface="Helvetica Neue Medium"/>
                <a:cs typeface="Helvetica Neue Medium"/>
                <a:sym typeface="Helvetica Neue Medium"/>
              </a:defRPr>
            </a:pPr>
          </a:p>
        </p:txBody>
      </p:sp>
      <p:sp>
        <p:nvSpPr>
          <p:cNvPr id="462" name="“¡POR CUANTO NO CREÍSTE EN MI!” — Num. 20:12"/>
          <p:cNvSpPr/>
          <p:nvPr/>
        </p:nvSpPr>
        <p:spPr>
          <a:xfrm>
            <a:off x="1042785" y="1943945"/>
            <a:ext cx="4988663" cy="1990296"/>
          </a:xfrm>
          <a:prstGeom prst="wedgeEllipseCallout">
            <a:avLst>
              <a:gd name="adj1" fmla="val -46115"/>
              <a:gd name="adj2" fmla="val -94863"/>
            </a:avLst>
          </a:prstGeom>
          <a:solidFill>
            <a:srgbClr val="808785"/>
          </a:solidFill>
          <a:ln w="12700">
            <a:miter lim="400000"/>
          </a:ln>
          <a:effectLst>
            <a:outerShdw sx="100000" sy="100000" kx="0" ky="0" algn="b" rotWithShape="0" blurRad="190500" dist="150863" dir="2754512">
              <a:srgbClr val="000000">
                <a:alpha val="96371"/>
              </a:srgbClr>
            </a:outerShdw>
          </a:effectLst>
          <a:extLst>
            <a:ext uri="{C572A759-6A51-4108-AA02-DFA0A04FC94B}">
              <ma14:wrappingTextBoxFlag xmlns:ma14="http://schemas.microsoft.com/office/mac/drawingml/2011/main" val="1"/>
            </a:ext>
          </a:extLst>
        </p:spPr>
        <p:txBody>
          <a:bodyPr lIns="50800" tIns="50800" rIns="50800" bIns="50800" anchor="ctr"/>
          <a:lstStyle>
            <a:lvl1pPr>
              <a:defRPr b="1" sz="3200">
                <a:solidFill>
                  <a:srgbClr val="FFFFFF"/>
                </a:solidFill>
                <a:effectLst>
                  <a:outerShdw sx="100000" sy="100000" kx="0" ky="0" algn="b" rotWithShape="0" blurRad="63500" dist="63500" dir="2280000">
                    <a:srgbClr val="000000"/>
                  </a:outerShdw>
                </a:effectLst>
                <a:latin typeface="Century Gothic"/>
                <a:ea typeface="Century Gothic"/>
                <a:cs typeface="Century Gothic"/>
                <a:sym typeface="Century Gothic"/>
              </a:defRPr>
            </a:lvl1pPr>
          </a:lstStyle>
          <a:p>
            <a:pPr/>
            <a:r>
              <a:t>“¡POR CUANTO NO CREÍSTE EN MI!” — Num. 20:12</a:t>
            </a:r>
          </a:p>
        </p:txBody>
      </p:sp>
      <p:sp>
        <p:nvSpPr>
          <p:cNvPr id="463" name="Dios Sigue Siendo Claro en Expresarse"/>
          <p:cNvSpPr txBox="1"/>
          <p:nvPr/>
        </p:nvSpPr>
        <p:spPr>
          <a:xfrm>
            <a:off x="-97195" y="266569"/>
            <a:ext cx="12248502" cy="825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defRPr b="1" sz="4700">
                <a:solidFill>
                  <a:srgbClr val="FFFFFF"/>
                </a:solidFill>
                <a:effectLst>
                  <a:outerShdw sx="100000" sy="100000" kx="0" ky="0" algn="b" rotWithShape="0" blurRad="50800" dist="25400" dir="5400000">
                    <a:srgbClr val="000000"/>
                  </a:outerShdw>
                </a:effectLst>
                <a:latin typeface="Century Gothic"/>
                <a:ea typeface="Century Gothic"/>
                <a:cs typeface="Century Gothic"/>
                <a:sym typeface="Century Gothic"/>
              </a:defRPr>
            </a:lvl1pPr>
          </a:lstStyle>
          <a:p>
            <a:pPr/>
            <a:r>
              <a:t>Dios Sigue Siendo Claro en Expresarse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460"/>
                                        </p:tgtEl>
                                        <p:attrNameLst>
                                          <p:attrName>style.visibility</p:attrName>
                                        </p:attrNameLst>
                                      </p:cBhvr>
                                      <p:to>
                                        <p:strVal val="visible"/>
                                      </p:to>
                                    </p:set>
                                    <p:animEffect filter="fade" transition="in">
                                      <p:cBhvr>
                                        <p:cTn id="7" dur="1500"/>
                                        <p:tgtEl>
                                          <p:spTgt spid="460"/>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2" presetID="22" grpId="2" fill="hold">
                                  <p:stCondLst>
                                    <p:cond delay="0"/>
                                  </p:stCondLst>
                                  <p:iterate type="el" backwards="0">
                                    <p:tmAbs val="0"/>
                                  </p:iterate>
                                  <p:childTnLst>
                                    <p:set>
                                      <p:cBhvr>
                                        <p:cTn id="11" fill="hold"/>
                                        <p:tgtEl>
                                          <p:spTgt spid="462"/>
                                        </p:tgtEl>
                                        <p:attrNameLst>
                                          <p:attrName>style.visibility</p:attrName>
                                        </p:attrNameLst>
                                      </p:cBhvr>
                                      <p:to>
                                        <p:strVal val="visible"/>
                                      </p:to>
                                    </p:set>
                                    <p:animEffect filter="wipe(right)" transition="in">
                                      <p:cBhvr>
                                        <p:cTn id="12" dur="1500"/>
                                        <p:tgtEl>
                                          <p:spTgt spid="462"/>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 grpId="3" fill="hold">
                                  <p:stCondLst>
                                    <p:cond delay="0"/>
                                  </p:stCondLst>
                                  <p:iterate type="lt" backwards="0">
                                    <p:tmAbs val="0"/>
                                  </p:iterate>
                                  <p:childTnLst>
                                    <p:set>
                                      <p:cBhvr>
                                        <p:cTn id="16" fill="hold"/>
                                        <p:tgtEl>
                                          <p:spTgt spid="458"/>
                                        </p:tgtEl>
                                        <p:attrNameLst>
                                          <p:attrName>style.visibility</p:attrName>
                                        </p:attrNameLst>
                                      </p:cBhvr>
                                      <p:to>
                                        <p:strVal val="visible"/>
                                      </p:to>
                                    </p:set>
                                    <p:anim calcmode="lin" valueType="num">
                                      <p:cBhvr>
                                        <p:cTn id="17" dur="1000" fill="hold"/>
                                        <p:tgtEl>
                                          <p:spTgt spid="458"/>
                                        </p:tgtEl>
                                        <p:attrNameLst>
                                          <p:attrName>ppt_x</p:attrName>
                                        </p:attrNameLst>
                                      </p:cBhvr>
                                      <p:tavLst>
                                        <p:tav tm="0">
                                          <p:val>
                                            <p:strVal val="0-#ppt_w/2"/>
                                          </p:val>
                                        </p:tav>
                                        <p:tav tm="100000">
                                          <p:val>
                                            <p:strVal val="#ppt_x"/>
                                          </p:val>
                                        </p:tav>
                                      </p:tavLst>
                                    </p:anim>
                                    <p:anim calcmode="lin" valueType="num">
                                      <p:cBhvr>
                                        <p:cTn id="18" dur="1000" fill="hold"/>
                                        <p:tgtEl>
                                          <p:spTgt spid="45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60" grpId="1"/>
      <p:bldP build="whole" bldLvl="1" animBg="1" rev="0" advAuto="0" spid="462" grpId="2"/>
      <p:bldP build="whole" bldLvl="1" animBg="1" rev="0" advAuto="0" spid="458" grpId="3"/>
    </p:bldLst>
  </p:timing>
</p:sld>
</file>

<file path=ppt/theme/theme1.xml><?xml version="1.0" encoding="utf-8"?>
<a:theme xmlns:a="http://schemas.openxmlformats.org/drawingml/2006/main" xmlns:r="http://schemas.openxmlformats.org/officeDocument/2006/relationships" name="Showroom">
  <a:themeElements>
    <a:clrScheme name="Showroom">
      <a:dk1>
        <a:srgbClr val="535353"/>
      </a:dk1>
      <a:lt1>
        <a:srgbClr val="340053"/>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Showroom">
  <a:themeElements>
    <a:clrScheme name="Showroom">
      <a:dk1>
        <a:srgbClr val="000000"/>
      </a:dk1>
      <a:lt1>
        <a:srgbClr val="FFFFFF"/>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