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Book Antiqua"/>
        <a:ea typeface="Book Antiqua"/>
        <a:cs typeface="Book Antiqua"/>
        <a:sym typeface="Book Antiqua"/>
      </a:defRPr>
    </a:lvl1pPr>
    <a:lvl2pPr marL="0" marR="0" indent="4572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Book Antiqua"/>
        <a:ea typeface="Book Antiqua"/>
        <a:cs typeface="Book Antiqua"/>
        <a:sym typeface="Book Antiqua"/>
      </a:defRPr>
    </a:lvl2pPr>
    <a:lvl3pPr marL="0" marR="0" indent="9144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Book Antiqua"/>
        <a:ea typeface="Book Antiqua"/>
        <a:cs typeface="Book Antiqua"/>
        <a:sym typeface="Book Antiqua"/>
      </a:defRPr>
    </a:lvl3pPr>
    <a:lvl4pPr marL="0" marR="0" indent="13716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Book Antiqua"/>
        <a:ea typeface="Book Antiqua"/>
        <a:cs typeface="Book Antiqua"/>
        <a:sym typeface="Book Antiqua"/>
      </a:defRPr>
    </a:lvl4pPr>
    <a:lvl5pPr marL="0" marR="0" indent="18288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Book Antiqua"/>
        <a:ea typeface="Book Antiqua"/>
        <a:cs typeface="Book Antiqua"/>
        <a:sym typeface="Book Antiqua"/>
      </a:defRPr>
    </a:lvl5pPr>
    <a:lvl6pPr marL="0" marR="0" indent="22860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Book Antiqua"/>
        <a:ea typeface="Book Antiqua"/>
        <a:cs typeface="Book Antiqua"/>
        <a:sym typeface="Book Antiqua"/>
      </a:defRPr>
    </a:lvl6pPr>
    <a:lvl7pPr marL="0" marR="0" indent="27432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Book Antiqua"/>
        <a:ea typeface="Book Antiqua"/>
        <a:cs typeface="Book Antiqua"/>
        <a:sym typeface="Book Antiqua"/>
      </a:defRPr>
    </a:lvl7pPr>
    <a:lvl8pPr marL="0" marR="0" indent="32004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Book Antiqua"/>
        <a:ea typeface="Book Antiqua"/>
        <a:cs typeface="Book Antiqua"/>
        <a:sym typeface="Book Antiqua"/>
      </a:defRPr>
    </a:lvl8pPr>
    <a:lvl9pPr marL="0" marR="0" indent="36576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Book Antiqua"/>
        <a:ea typeface="Book Antiqua"/>
        <a:cs typeface="Book Antiqua"/>
        <a:sym typeface="Book Antiqu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Book Antiqua"/>
          <a:ea typeface="Book Antiqua"/>
          <a:cs typeface="Book Antiqu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9CCCB"/>
          </a:solidFill>
        </a:fill>
      </a:tcStyle>
    </a:wholeTbl>
    <a:band2H>
      <a:tcTxStyle b="def" i="def"/>
      <a:tcStyle>
        <a:tcBdr/>
        <a:fill>
          <a:solidFill>
            <a:srgbClr val="EDE7E7"/>
          </a:solidFill>
        </a:fill>
      </a:tcStyle>
    </a:band2H>
    <a:firstCol>
      <a:tcTxStyle b="on" i="on">
        <a:font>
          <a:latin typeface="Book Antiqua"/>
          <a:ea typeface="Book Antiqua"/>
          <a:cs typeface="Book Antiqu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Book Antiqua"/>
          <a:ea typeface="Book Antiqua"/>
          <a:cs typeface="Book Antiqu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Book Antiqua"/>
          <a:ea typeface="Book Antiqua"/>
          <a:cs typeface="Book Antiqu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Book Antiqua"/>
          <a:ea typeface="Book Antiqua"/>
          <a:cs typeface="Book Antiqu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EE8CD"/>
          </a:solidFill>
        </a:fill>
      </a:tcStyle>
    </a:wholeTbl>
    <a:band2H>
      <a:tcTxStyle b="def" i="def"/>
      <a:tcStyle>
        <a:tcBdr/>
        <a:fill>
          <a:solidFill>
            <a:srgbClr val="F6F4E8"/>
          </a:solidFill>
        </a:fill>
      </a:tcStyle>
    </a:band2H>
    <a:firstCol>
      <a:tcTxStyle b="on" i="on">
        <a:font>
          <a:latin typeface="Book Antiqua"/>
          <a:ea typeface="Book Antiqua"/>
          <a:cs typeface="Book Antiqu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Book Antiqua"/>
          <a:ea typeface="Book Antiqua"/>
          <a:cs typeface="Book Antiqu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Book Antiqua"/>
          <a:ea typeface="Book Antiqua"/>
          <a:cs typeface="Book Antiqu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Book Antiqua"/>
          <a:ea typeface="Book Antiqua"/>
          <a:cs typeface="Book Antiqu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E5DC"/>
          </a:solidFill>
        </a:fill>
      </a:tcStyle>
    </a:wholeTbl>
    <a:band2H>
      <a:tcTxStyle b="def" i="def"/>
      <a:tcStyle>
        <a:tcBdr/>
        <a:fill>
          <a:solidFill>
            <a:srgbClr val="F1F3EE"/>
          </a:solidFill>
        </a:fill>
      </a:tcStyle>
    </a:band2H>
    <a:firstCol>
      <a:tcTxStyle b="on" i="on">
        <a:font>
          <a:latin typeface="Book Antiqua"/>
          <a:ea typeface="Book Antiqua"/>
          <a:cs typeface="Book Antiqu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Book Antiqua"/>
          <a:ea typeface="Book Antiqua"/>
          <a:cs typeface="Book Antiqu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Book Antiqua"/>
          <a:ea typeface="Book Antiqua"/>
          <a:cs typeface="Book Antiqu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Book Antiqua"/>
          <a:ea typeface="Book Antiqua"/>
          <a:cs typeface="Book Antiqu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Book Antiqua"/>
          <a:ea typeface="Book Antiqua"/>
          <a:cs typeface="Book Antiqu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Book Antiqua"/>
          <a:ea typeface="Book Antiqua"/>
          <a:cs typeface="Book Antiqua"/>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Book Antiqua"/>
          <a:ea typeface="Book Antiqua"/>
          <a:cs typeface="Book Antiqua"/>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Book Antiqua"/>
          <a:ea typeface="Book Antiqua"/>
          <a:cs typeface="Book Antiqu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Book Antiqua"/>
          <a:ea typeface="Book Antiqua"/>
          <a:cs typeface="Book Antiqu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Book Antiqua"/>
          <a:ea typeface="Book Antiqua"/>
          <a:cs typeface="Book Antiqu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Book Antiqua"/>
          <a:ea typeface="Book Antiqua"/>
          <a:cs typeface="Book Antiqu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Book Antiqua"/>
          <a:ea typeface="Book Antiqua"/>
          <a:cs typeface="Book Antiqu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Book Antiqua"/>
          <a:ea typeface="Book Antiqua"/>
          <a:cs typeface="Book Antiqu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Book Antiqua"/>
          <a:ea typeface="Book Antiqua"/>
          <a:cs typeface="Book Antiqua"/>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Book Antiqua"/>
          <a:ea typeface="Book Antiqua"/>
          <a:cs typeface="Book Antiqu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4" name="Shape 144"/>
          <p:cNvSpPr/>
          <p:nvPr>
            <p:ph type="sldImg"/>
          </p:nvPr>
        </p:nvSpPr>
        <p:spPr>
          <a:xfrm>
            <a:off x="1143000" y="685800"/>
            <a:ext cx="4572000" cy="3429000"/>
          </a:xfrm>
          <a:prstGeom prst="rect">
            <a:avLst/>
          </a:prstGeom>
        </p:spPr>
        <p:txBody>
          <a:bodyPr/>
          <a:lstStyle/>
          <a:p>
            <a:pPr/>
          </a:p>
        </p:txBody>
      </p:sp>
      <p:sp>
        <p:nvSpPr>
          <p:cNvPr id="145" name="Shape 14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a:p>
        </p:txBody>
      </p:sp>
      <p:sp>
        <p:nvSpPr>
          <p:cNvPr id="155" name="Shape 155"/>
          <p:cNvSpPr/>
          <p:nvPr>
            <p:ph type="body" sz="quarter" idx="1"/>
          </p:nvPr>
        </p:nvSpPr>
        <p:spPr>
          <a:prstGeom prst="rect">
            <a:avLst/>
          </a:prstGeom>
        </p:spPr>
        <p:txBody>
          <a:bodyPr/>
          <a:lstStyle/>
          <a:p>
            <a:pPr defTabSz="914400">
              <a:lnSpc>
                <a:spcPct val="100000"/>
              </a:lnSpc>
              <a:spcBef>
                <a:spcPts val="400"/>
              </a:spcBef>
              <a:defRPr sz="2200">
                <a:latin typeface="Arial"/>
                <a:ea typeface="Arial"/>
                <a:cs typeface="Arial"/>
                <a:sym typeface="Arial"/>
              </a:defRPr>
            </a:pPr>
            <a:r>
              <a:rPr>
                <a:effectLst>
                  <a:outerShdw sx="100000" sy="100000" kx="0" ky="0" algn="b" rotWithShape="0" blurRad="38100" dist="38100" dir="2700000">
                    <a:srgbClr val="C0C0C0"/>
                  </a:outerShdw>
                </a:effectLst>
              </a:rPr>
              <a:t>La frase "David contra Goliat" ha adquirido un significado muy popular, denotando una situación en desequilibrio, una competencia en la que un oponente más pequeño y más débil se enfrenta a un adversario mucho más grande y más fuerte</a:t>
            </a:r>
            <a:endParaRPr>
              <a:effectLst>
                <a:outerShdw sx="100000" sy="100000" kx="0" ky="0" algn="b" rotWithShape="0" blurRad="38100" dist="38100" dir="2700000">
                  <a:srgbClr val="C0C0C0"/>
                </a:outerShdw>
              </a:effectLst>
            </a:endParaRPr>
          </a:p>
          <a:p>
            <a:pPr defTabSz="914400">
              <a:lnSpc>
                <a:spcPct val="100000"/>
              </a:lnSpc>
              <a:spcBef>
                <a:spcPts val="400"/>
              </a:spcBef>
              <a:defRPr sz="2200">
                <a:latin typeface="Arial"/>
                <a:ea typeface="Arial"/>
                <a:cs typeface="Arial"/>
                <a:sym typeface="Arial"/>
              </a:defRPr>
            </a:pPr>
            <a:r>
              <a:rPr>
                <a:effectLst>
                  <a:outerShdw sx="100000" sy="100000" kx="0" ky="0" algn="b" rotWithShape="0" blurRad="38100" dist="38100" dir="2700000">
                    <a:srgbClr val="C0C0C0"/>
                  </a:outerShdw>
                </a:effectLst>
              </a:rPr>
              <a:t>Tradicionalmente se ha usado el relato bíblico de David y Goliat para ilustrar que en ocasiones el débil también puede vencer al poderoso. Es decir, que aunque sea un combate desigual, siempre hay espacio para milagros o desenlaces inesperados.</a:t>
            </a:r>
            <a:endParaRPr>
              <a:effectLst>
                <a:outerShdw sx="100000" sy="100000" kx="0" ky="0" algn="b" rotWithShape="0" blurRad="38100" dist="38100" dir="2700000">
                  <a:srgbClr val="C0C0C0"/>
                </a:outerShdw>
              </a:effectLst>
            </a:endParaRPr>
          </a:p>
          <a:p>
            <a:pPr defTabSz="914400">
              <a:lnSpc>
                <a:spcPct val="100000"/>
              </a:lnSpc>
              <a:spcBef>
                <a:spcPts val="400"/>
              </a:spcBef>
              <a:defRPr sz="2200">
                <a:latin typeface="Arial"/>
                <a:ea typeface="Arial"/>
                <a:cs typeface="Arial"/>
                <a:sym typeface="Arial"/>
              </a:defRPr>
            </a:pPr>
            <a:r>
              <a:rPr>
                <a:effectLst>
                  <a:outerShdw sx="100000" sy="100000" kx="0" ky="0" algn="b" rotWithShape="0" blurRad="38100" dist="38100" dir="2700000">
                    <a:srgbClr val="C0C0C0"/>
                  </a:outerShdw>
                </a:effectLst>
              </a:rPr>
              <a:t>2Co 11:24  De los judíos cinco veces he recibido cuarenta azotes menos uno.</a:t>
            </a:r>
            <a:endParaRPr>
              <a:effectLst>
                <a:outerShdw sx="100000" sy="100000" kx="0" ky="0" algn="b" rotWithShape="0" blurRad="38100" dist="38100" dir="2700000">
                  <a:srgbClr val="C0C0C0"/>
                </a:outerShdw>
              </a:effectLst>
            </a:endParaRPr>
          </a:p>
          <a:p>
            <a:pPr defTabSz="914400">
              <a:lnSpc>
                <a:spcPct val="100000"/>
              </a:lnSpc>
              <a:spcBef>
                <a:spcPts val="400"/>
              </a:spcBef>
              <a:defRPr sz="2200">
                <a:latin typeface="Arial"/>
                <a:ea typeface="Arial"/>
                <a:cs typeface="Arial"/>
                <a:sym typeface="Arial"/>
              </a:defRPr>
            </a:pPr>
            <a:r>
              <a:rPr>
                <a:effectLst>
                  <a:outerShdw sx="100000" sy="100000" kx="0" ky="0" algn="b" rotWithShape="0" blurRad="38100" dist="38100" dir="2700000">
                    <a:srgbClr val="C0C0C0"/>
                  </a:outerShdw>
                </a:effectLst>
              </a:rPr>
              <a:t>2Co 11:25  Tres veces he sido azotado con varas; una vez apedreado; tres veces he padecido naufragio; una noche y un día he estado como náufrago en alta mar;</a:t>
            </a:r>
            <a:endParaRPr>
              <a:effectLst>
                <a:outerShdw sx="100000" sy="100000" kx="0" ky="0" algn="b" rotWithShape="0" blurRad="38100" dist="38100" dir="2700000">
                  <a:srgbClr val="C0C0C0"/>
                </a:outerShdw>
              </a:effectLst>
            </a:endParaRPr>
          </a:p>
          <a:p>
            <a:pPr defTabSz="914400">
              <a:lnSpc>
                <a:spcPct val="100000"/>
              </a:lnSpc>
              <a:spcBef>
                <a:spcPts val="400"/>
              </a:spcBef>
              <a:defRPr sz="2200">
                <a:latin typeface="Arial"/>
                <a:ea typeface="Arial"/>
                <a:cs typeface="Arial"/>
                <a:sym typeface="Arial"/>
              </a:defRPr>
            </a:pPr>
            <a:r>
              <a:rPr>
                <a:effectLst>
                  <a:outerShdw sx="100000" sy="100000" kx="0" ky="0" algn="b" rotWithShape="0" blurRad="38100" dist="38100" dir="2700000">
                    <a:srgbClr val="C0C0C0"/>
                  </a:outerShdw>
                </a:effectLst>
              </a:rPr>
              <a:t>2Co 11:26  en caminos muchas veces; en peligros de ríos, peligros de ladrones, peligros de los de mi nación, peligros de los gentiles, peligros en la ciudad, peligros en el desierto, peligros en el mar, peligros entre falsos hermanos;</a:t>
            </a:r>
            <a:endParaRPr>
              <a:effectLst>
                <a:outerShdw sx="100000" sy="100000" kx="0" ky="0" algn="b" rotWithShape="0" blurRad="38100" dist="38100" dir="2700000">
                  <a:srgbClr val="C0C0C0"/>
                </a:outerShdw>
              </a:effectLst>
            </a:endParaRPr>
          </a:p>
          <a:p>
            <a:pPr defTabSz="914400">
              <a:lnSpc>
                <a:spcPct val="100000"/>
              </a:lnSpc>
              <a:spcBef>
                <a:spcPts val="400"/>
              </a:spcBef>
              <a:defRPr sz="2200">
                <a:latin typeface="Arial"/>
                <a:ea typeface="Arial"/>
                <a:cs typeface="Arial"/>
                <a:sym typeface="Arial"/>
              </a:defRPr>
            </a:pPr>
            <a:r>
              <a:rPr>
                <a:effectLst>
                  <a:outerShdw sx="100000" sy="100000" kx="0" ky="0" algn="b" rotWithShape="0" blurRad="38100" dist="38100" dir="2700000">
                    <a:srgbClr val="C0C0C0"/>
                  </a:outerShdw>
                </a:effectLst>
              </a:rPr>
              <a:t>2Co 11:27  en trabajo y fatiga, en muchos desvelos, en hambre y sed, en muchos ayunos, en frío y en desnudez;</a:t>
            </a:r>
            <a:endParaRPr>
              <a:effectLst>
                <a:outerShdw sx="100000" sy="100000" kx="0" ky="0" algn="b" rotWithShape="0" blurRad="38100" dist="38100" dir="2700000">
                  <a:srgbClr val="C0C0C0"/>
                </a:outerShdw>
              </a:effectLst>
            </a:endParaRPr>
          </a:p>
          <a:p>
            <a:pPr defTabSz="914400">
              <a:lnSpc>
                <a:spcPct val="100000"/>
              </a:lnSpc>
              <a:spcBef>
                <a:spcPts val="400"/>
              </a:spcBef>
              <a:defRPr sz="2200">
                <a:latin typeface="Arial"/>
                <a:ea typeface="Arial"/>
                <a:cs typeface="Arial"/>
                <a:sym typeface="Arial"/>
              </a:defRPr>
            </a:pPr>
            <a:r>
              <a:rPr>
                <a:effectLst>
                  <a:outerShdw sx="100000" sy="100000" kx="0" ky="0" algn="b" rotWithShape="0" blurRad="38100" dist="38100" dir="2700000">
                    <a:srgbClr val="C0C0C0"/>
                  </a:outerShdw>
                </a:effectLst>
              </a:rPr>
              <a:t>2Co 11:28  y además de otras cosas, lo que sobre mí se agolpa cada día, la preocupación por todas las iglesias.</a:t>
            </a:r>
            <a:endParaRPr>
              <a:effectLst>
                <a:outerShdw sx="100000" sy="100000" kx="0" ky="0" algn="b" rotWithShape="0" blurRad="38100" dist="38100" dir="2700000">
                  <a:srgbClr val="C0C0C0"/>
                </a:outerShdw>
              </a:effectLst>
            </a:endParaRPr>
          </a:p>
          <a:p>
            <a:pPr defTabSz="914400">
              <a:lnSpc>
                <a:spcPct val="100000"/>
              </a:lnSpc>
              <a:spcBef>
                <a:spcPts val="400"/>
              </a:spcBef>
              <a:defRPr sz="2200">
                <a:latin typeface="Arial"/>
                <a:ea typeface="Arial"/>
                <a:cs typeface="Arial"/>
                <a:sym typeface="Arial"/>
              </a:defRPr>
            </a:pPr>
            <a:r>
              <a:rPr>
                <a:effectLst>
                  <a:outerShdw sx="100000" sy="100000" kx="0" ky="0" algn="b" rotWithShape="0" blurRad="38100" dist="38100" dir="2700000">
                    <a:srgbClr val="C0C0C0"/>
                  </a:outerShdw>
                </a:effectLst>
              </a:rPr>
              <a:t>2Co 11:29  ¿Quién enferma, y yo no enfermo</a:t>
            </a:r>
            <a:endParaRPr>
              <a:effectLst>
                <a:outerShdw sx="100000" sy="100000" kx="0" ky="0" algn="b" rotWithShape="0" blurRad="38100" dist="38100" dir="2700000">
                  <a:srgbClr val="C0C0C0"/>
                </a:outerShdw>
              </a:effectLs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hape 223"/>
          <p:cNvSpPr/>
          <p:nvPr>
            <p:ph type="sldImg"/>
          </p:nvPr>
        </p:nvSpPr>
        <p:spPr>
          <a:prstGeom prst="rect">
            <a:avLst/>
          </a:prstGeom>
        </p:spPr>
        <p:txBody>
          <a:bodyPr/>
          <a:lstStyle/>
          <a:p>
            <a:pPr/>
          </a:p>
        </p:txBody>
      </p:sp>
      <p:sp>
        <p:nvSpPr>
          <p:cNvPr id="224" name="Shape 224"/>
          <p:cNvSpPr/>
          <p:nvPr>
            <p:ph type="body" sz="quarter" idx="1"/>
          </p:nvPr>
        </p:nvSpPr>
        <p:spPr>
          <a:prstGeom prst="rect">
            <a:avLst/>
          </a:prstGeom>
        </p:spPr>
        <p:txBody>
          <a:bodyPr/>
          <a:lstStyle/>
          <a:p>
            <a:pPr/>
          </a:p>
          <a:p>
            <a:pPr/>
            <a:r>
              <a:t>Núm 13:30  Entonces Caleb hizo callar al pueblo delante de Moisés, y dijo: Subamos luego, y tomemos posesión de ella; porque más podremos nosotros que ellos.</a:t>
            </a:r>
          </a:p>
          <a:p>
            <a:pPr/>
            <a:r>
              <a:t>Núm 13:31  Mas los varones que subieron con él, dijeron: No podremos subir contra aquel pueblo, porque es más fuerte que nosotros.</a:t>
            </a:r>
          </a:p>
          <a:p>
            <a:pPr/>
            <a:r>
              <a:t>Núm 13:32  Y hablaron mal entre los hijos de Israel, de la tierra que habían reconocido, diciendo: La tierra por donde pasamos para reconocerla, es tierra que traga a sus moradores; y todo el pueblo que vimos en medio de ella son hombres de grande estatura.</a:t>
            </a:r>
          </a:p>
          <a:p>
            <a:pPr/>
            <a:r>
              <a:t>Núm 13:33  También vimos allí gigantes, hijos de Anac, raza de los gigantes, y éramos nosotros, a nuestro parecer, como langostas; y así les parecíamos a ellos</a:t>
            </a:r>
          </a:p>
          <a:p>
            <a:pPr/>
            <a:r>
              <a:t>Núm 14:8  Si Jehová se agradare de nosotros, él nos llevará a esta tierra, y nos la entregará; tierra que fluye leche y miel.</a:t>
            </a:r>
          </a:p>
          <a:p>
            <a:pPr/>
            <a:r>
              <a:t>Núm 14:9  Por tanto, no seáis rebeldes contra Jehová, ni temáis al pueblo de esta tierra; porque nosotros los comeremos como pan; su amparo se ha apartado de ellos, y con nosotros está Jehová; no los temáis</a:t>
            </a:r>
          </a:p>
          <a:p>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lvl1pPr marL="705345" indent="-705345">
              <a:buClr>
                <a:srgbClr val="262673"/>
              </a:buClr>
              <a:buSzPct val="100000"/>
              <a:buChar char="ö"/>
            </a:lvl1pPr>
          </a:lstStyle>
          <a:p>
            <a:pPr/>
            <a:r>
              <a:t>1Jn 4:4  Hijitos, vosotros sois de Dios, y los habéis vencido; porque mayor es el que está en vosotros, que el que está en el mundo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jpeg"/><Relationship Id="rId4" Type="http://schemas.openxmlformats.org/officeDocument/2006/relationships/image" Target="../media/image3.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7" name="CoverOverlay.png" descr="CoverOverlay.pn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8" name="Slide Number"/>
          <p:cNvSpPr txBox="1"/>
          <p:nvPr>
            <p:ph type="sldNum" sz="quarter" idx="2"/>
          </p:nvPr>
        </p:nvSpPr>
        <p:spPr>
          <a:prstGeom prst="rect">
            <a:avLst/>
          </a:prstGeom>
        </p:spPr>
        <p:txBody>
          <a:bodyPr/>
          <a:lstStyle>
            <a:lvl1pPr>
              <a:defRPr>
                <a:solidFill>
                  <a:srgbClr val="ECE9C6"/>
                </a:solidFill>
              </a:defRPr>
            </a:lvl1pPr>
          </a:lstStyle>
          <a:p>
            <a:pPr/>
            <a:fld id="{86CB4B4D-7CA3-9044-876B-883B54F8677D}" type="slidenum"/>
          </a:p>
        </p:txBody>
      </p:sp>
      <p:grpSp>
        <p:nvGrpSpPr>
          <p:cNvPr id="22" name="Group"/>
          <p:cNvGrpSpPr/>
          <p:nvPr/>
        </p:nvGrpSpPr>
        <p:grpSpPr>
          <a:xfrm>
            <a:off x="1194101" y="2887529"/>
            <a:ext cx="6779111" cy="853441"/>
            <a:chOff x="0" y="0"/>
            <a:chExt cx="6779109" cy="853439"/>
          </a:xfrm>
        </p:grpSpPr>
        <p:sp>
          <p:nvSpPr>
            <p:cNvPr id="19" name=""/>
            <p:cNvSpPr txBox="1"/>
            <p:nvPr/>
          </p:nvSpPr>
          <p:spPr>
            <a:xfrm>
              <a:off x="2974488" y="0"/>
              <a:ext cx="789941" cy="853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5400">
                  <a:solidFill>
                    <a:srgbClr val="E1DCA5"/>
                  </a:solidFill>
                  <a:effectLst>
                    <a:outerShdw sx="100000" sy="100000" kx="0" ky="0" algn="b" rotWithShape="0" blurRad="38100" dist="12700" dir="14400000">
                      <a:srgbClr val="000000">
                        <a:alpha val="21000"/>
                      </a:srgbClr>
                    </a:outerShdw>
                  </a:effectLst>
                  <a:latin typeface="Wingdings"/>
                  <a:ea typeface="Wingdings"/>
                  <a:cs typeface="Wingdings"/>
                  <a:sym typeface="Wingdings"/>
                </a:defRPr>
              </a:lvl1pPr>
            </a:lstStyle>
            <a:p>
              <a:pPr>
                <a:defRPr b="1" sz="1800">
                  <a:solidFill>
                    <a:srgbClr val="FFFFFF"/>
                  </a:solidFill>
                  <a:effectLst/>
                  <a:latin typeface="Arial"/>
                  <a:ea typeface="Arial"/>
                  <a:cs typeface="Arial"/>
                  <a:sym typeface="Arial"/>
                </a:defRPr>
              </a:pPr>
              <a:r>
                <a:rPr b="0" sz="5400">
                  <a:solidFill>
                    <a:srgbClr val="E1DCA5"/>
                  </a:solidFill>
                  <a:effectLst>
                    <a:outerShdw sx="100000" sy="100000" kx="0" ky="0" algn="b" rotWithShape="0" blurRad="38100" dist="12700" dir="14400000">
                      <a:srgbClr val="000000">
                        <a:alpha val="21000"/>
                      </a:srgbClr>
                    </a:outerShdw>
                  </a:effectLst>
                  <a:latin typeface="Wingdings"/>
                  <a:ea typeface="Wingdings"/>
                  <a:cs typeface="Wingdings"/>
                  <a:sym typeface="Wingdings"/>
                </a:rPr>
                <a:t></a:t>
              </a:r>
            </a:p>
          </p:txBody>
        </p:sp>
        <p:sp>
          <p:nvSpPr>
            <p:cNvPr id="20" name="Line"/>
            <p:cNvSpPr/>
            <p:nvPr/>
          </p:nvSpPr>
          <p:spPr>
            <a:xfrm flipH="1" flipV="1">
              <a:off x="0" y="544161"/>
              <a:ext cx="3119719" cy="1589"/>
            </a:xfrm>
            <a:prstGeom prst="line">
              <a:avLst/>
            </a:prstGeom>
            <a:noFill/>
            <a:ln w="12700" cap="flat">
              <a:solidFill>
                <a:srgbClr val="E1DCA5"/>
              </a:solidFill>
              <a:prstDash val="solid"/>
              <a:bevel/>
            </a:ln>
            <a:effectLst/>
          </p:spPr>
          <p:txBody>
            <a:bodyPr wrap="square" lIns="45719" tIns="45719" rIns="45719" bIns="45719" numCol="1" anchor="t">
              <a:noAutofit/>
            </a:bodyPr>
            <a:lstStyle/>
            <a:p>
              <a:pPr defTabSz="457200">
                <a:defRPr b="0" sz="1200">
                  <a:latin typeface="+mn-lt"/>
                  <a:ea typeface="+mn-ea"/>
                  <a:cs typeface="+mn-cs"/>
                  <a:sym typeface="Helvetica"/>
                </a:defRPr>
              </a:pPr>
            </a:p>
          </p:txBody>
        </p:sp>
        <p:sp>
          <p:nvSpPr>
            <p:cNvPr id="21" name="Line"/>
            <p:cNvSpPr/>
            <p:nvPr/>
          </p:nvSpPr>
          <p:spPr>
            <a:xfrm flipH="1" flipV="1">
              <a:off x="3659391" y="541471"/>
              <a:ext cx="3119719" cy="1589"/>
            </a:xfrm>
            <a:prstGeom prst="line">
              <a:avLst/>
            </a:prstGeom>
            <a:noFill/>
            <a:ln w="12700" cap="flat">
              <a:solidFill>
                <a:srgbClr val="E1DCA5"/>
              </a:solidFill>
              <a:prstDash val="solid"/>
              <a:bevel/>
            </a:ln>
            <a:effectLst/>
          </p:spPr>
          <p:txBody>
            <a:bodyPr wrap="square" lIns="45719" tIns="45719" rIns="45719" bIns="45719" numCol="1" anchor="t">
              <a:noAutofit/>
            </a:bodyPr>
            <a:lstStyle/>
            <a:p>
              <a:pPr defTabSz="457200">
                <a:defRPr b="0" sz="1200">
                  <a:latin typeface="+mn-lt"/>
                  <a:ea typeface="+mn-ea"/>
                  <a:cs typeface="+mn-cs"/>
                  <a:sym typeface="Helvetica"/>
                </a:defRPr>
              </a:pPr>
            </a:p>
          </p:txBody>
        </p:sp>
      </p:grpSp>
      <p:sp>
        <p:nvSpPr>
          <p:cNvPr id="23" name="Title Text"/>
          <p:cNvSpPr txBox="1"/>
          <p:nvPr>
            <p:ph type="title"/>
          </p:nvPr>
        </p:nvSpPr>
        <p:spPr>
          <a:xfrm>
            <a:off x="1183340" y="0"/>
            <a:ext cx="6777320" cy="3119719"/>
          </a:xfrm>
          <a:prstGeom prst="rect">
            <a:avLst/>
          </a:prstGeom>
        </p:spPr>
        <p:txBody>
          <a:bodyPr anchor="b"/>
          <a:lstStyle>
            <a:lvl1pPr>
              <a:defRPr>
                <a:solidFill>
                  <a:srgbClr val="FFFFFF"/>
                </a:solidFill>
                <a:effectLst>
                  <a:outerShdw sx="100000" sy="100000" kx="0" ky="0" algn="b" rotWithShape="0" blurRad="25400" dist="12700" dir="14220000">
                    <a:srgbClr val="000000">
                      <a:alpha val="50000"/>
                    </a:srgbClr>
                  </a:outerShdw>
                </a:effectLst>
              </a:defRPr>
            </a:lvl1pPr>
          </a:lstStyle>
          <a:p>
            <a:pPr/>
            <a:r>
              <a:t>Title Text</a:t>
            </a:r>
          </a:p>
        </p:txBody>
      </p:sp>
      <p:sp>
        <p:nvSpPr>
          <p:cNvPr id="24" name="Body Level One…"/>
          <p:cNvSpPr txBox="1"/>
          <p:nvPr>
            <p:ph type="body" sz="half" idx="1"/>
          </p:nvPr>
        </p:nvSpPr>
        <p:spPr>
          <a:xfrm>
            <a:off x="1371600" y="3767861"/>
            <a:ext cx="6400800" cy="3090139"/>
          </a:xfrm>
          <a:prstGeom prst="rect">
            <a:avLst/>
          </a:prstGeom>
        </p:spPr>
        <p:txBody>
          <a:bodyPr/>
          <a:lstStyle>
            <a:lvl1pPr marL="0" indent="0" algn="ctr">
              <a:buClrTx/>
              <a:buSzTx/>
              <a:buFontTx/>
              <a:buNone/>
              <a:defRPr>
                <a:solidFill>
                  <a:srgbClr val="FFFFFF"/>
                </a:solidFill>
                <a:effectLst>
                  <a:outerShdw sx="100000" sy="100000" kx="0" ky="0" algn="b" rotWithShape="0" blurRad="38100" dist="12700" dir="14400000">
                    <a:srgbClr val="000000">
                      <a:alpha val="21000"/>
                    </a:srgbClr>
                  </a:outerShdw>
                </a:effectLst>
              </a:defRPr>
            </a:lvl1pPr>
            <a:lvl2pPr marL="0" indent="457200" algn="ctr">
              <a:buClrTx/>
              <a:buSzTx/>
              <a:buFontTx/>
              <a:buNone/>
              <a:defRPr>
                <a:solidFill>
                  <a:srgbClr val="FFFFFF"/>
                </a:solidFill>
                <a:effectLst>
                  <a:outerShdw sx="100000" sy="100000" kx="0" ky="0" algn="b" rotWithShape="0" blurRad="38100" dist="12700" dir="14400000">
                    <a:srgbClr val="000000">
                      <a:alpha val="21000"/>
                    </a:srgbClr>
                  </a:outerShdw>
                </a:effectLst>
              </a:defRPr>
            </a:lvl2pPr>
            <a:lvl3pPr marL="0" indent="914400" algn="ctr">
              <a:buClrTx/>
              <a:buSzTx/>
              <a:buFontTx/>
              <a:buNone/>
              <a:defRPr>
                <a:solidFill>
                  <a:srgbClr val="FFFFFF"/>
                </a:solidFill>
                <a:effectLst>
                  <a:outerShdw sx="100000" sy="100000" kx="0" ky="0" algn="b" rotWithShape="0" blurRad="38100" dist="12700" dir="14400000">
                    <a:srgbClr val="000000">
                      <a:alpha val="21000"/>
                    </a:srgbClr>
                  </a:outerShdw>
                </a:effectLst>
              </a:defRPr>
            </a:lvl3pPr>
            <a:lvl4pPr marL="0" indent="1371600" algn="ctr">
              <a:buClrTx/>
              <a:buSzTx/>
              <a:buFontTx/>
              <a:buNone/>
              <a:defRPr>
                <a:solidFill>
                  <a:srgbClr val="FFFFFF"/>
                </a:solidFill>
                <a:effectLst>
                  <a:outerShdw sx="100000" sy="100000" kx="0" ky="0" algn="b" rotWithShape="0" blurRad="38100" dist="12700" dir="14400000">
                    <a:srgbClr val="000000">
                      <a:alpha val="21000"/>
                    </a:srgbClr>
                  </a:outerShdw>
                </a:effectLst>
              </a:defRPr>
            </a:lvl4pPr>
            <a:lvl5pPr marL="0" indent="1828800" algn="ctr">
              <a:buClrTx/>
              <a:buSzTx/>
              <a:buFontTx/>
              <a:buNone/>
              <a:defRPr>
                <a:solidFill>
                  <a:srgbClr val="FFFFFF"/>
                </a:solidFill>
                <a:effectLst>
                  <a:outerShdw sx="100000" sy="100000" kx="0" ky="0" algn="b" rotWithShape="0" blurRad="38100" dist="12700" dir="14400000">
                    <a:srgbClr val="000000">
                      <a:alpha val="21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113" name="Title Text"/>
          <p:cNvSpPr txBox="1"/>
          <p:nvPr>
            <p:ph type="title"/>
          </p:nvPr>
        </p:nvSpPr>
        <p:spPr>
          <a:xfrm>
            <a:off x="688490" y="296926"/>
            <a:ext cx="7756264" cy="1600710"/>
          </a:xfrm>
          <a:prstGeom prst="rect">
            <a:avLst/>
          </a:prstGeom>
        </p:spPr>
        <p:txBody>
          <a:bodyPr/>
          <a:lstStyle/>
          <a:p>
            <a:pPr/>
            <a:r>
              <a:t>Title Text</a:t>
            </a:r>
          </a:p>
        </p:txBody>
      </p:sp>
      <p:sp>
        <p:nvSpPr>
          <p:cNvPr id="114" name="Body Level One…"/>
          <p:cNvSpPr txBox="1"/>
          <p:nvPr>
            <p:ph type="body" idx="1"/>
          </p:nvPr>
        </p:nvSpPr>
        <p:spPr>
          <a:xfrm>
            <a:off x="699246" y="1897635"/>
            <a:ext cx="7745506" cy="4579239"/>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1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ertical Title and Text">
    <p:spTree>
      <p:nvGrpSpPr>
        <p:cNvPr id="1" name=""/>
        <p:cNvGrpSpPr/>
        <p:nvPr/>
      </p:nvGrpSpPr>
      <p:grpSpPr>
        <a:xfrm>
          <a:off x="0" y="0"/>
          <a:ext cx="0" cy="0"/>
          <a:chOff x="0" y="0"/>
          <a:chExt cx="0" cy="0"/>
        </a:xfrm>
      </p:grpSpPr>
      <p:sp>
        <p:nvSpPr>
          <p:cNvPr id="122" name="Rectangle"/>
          <p:cNvSpPr/>
          <p:nvPr/>
        </p:nvSpPr>
        <p:spPr>
          <a:xfrm>
            <a:off x="0" y="0"/>
            <a:ext cx="9144000" cy="6858000"/>
          </a:xfrm>
          <a:prstGeom prst="rect">
            <a:avLst/>
          </a:prstGeom>
          <a:gradFill>
            <a:gsLst>
              <a:gs pos="83000">
                <a:srgbClr val="FFFFFF">
                  <a:alpha val="11000"/>
                </a:srgbClr>
              </a:gs>
              <a:gs pos="100000">
                <a:srgbClr val="D1CA75">
                  <a:alpha val="23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pic>
        <p:nvPicPr>
          <p:cNvPr id="123" name="http://t1.gstatic.com/images?q=tbn:ANd9GcTIUkYL1J_FgjOscRmIs7tcKZwlSBU1KPL_j7seayfFg4cW4Sh7b1IzTnizTw" descr="http://t1.gstatic.com/images?q=tbn:ANd9GcTIUkYL1J_FgjOscRmIs7tcKZwlSBU1KPL_j7seayfFg4cW4Sh7b1IzTnizTw"/>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24" name="Title Text"/>
          <p:cNvSpPr txBox="1"/>
          <p:nvPr>
            <p:ph type="title"/>
          </p:nvPr>
        </p:nvSpPr>
        <p:spPr>
          <a:xfrm>
            <a:off x="6766560" y="0"/>
            <a:ext cx="1678194" cy="6685561"/>
          </a:xfrm>
          <a:prstGeom prst="rect">
            <a:avLst/>
          </a:prstGeom>
        </p:spPr>
        <p:txBody>
          <a:bodyPr/>
          <a:lstStyle/>
          <a:p>
            <a:pPr/>
            <a:r>
              <a:t>Title Text</a:t>
            </a:r>
          </a:p>
        </p:txBody>
      </p:sp>
      <p:sp>
        <p:nvSpPr>
          <p:cNvPr id="125" name="Body Level One…"/>
          <p:cNvSpPr txBox="1"/>
          <p:nvPr>
            <p:ph type="body" idx="1"/>
          </p:nvPr>
        </p:nvSpPr>
        <p:spPr>
          <a:xfrm>
            <a:off x="688488" y="849854"/>
            <a:ext cx="5507917" cy="6008147"/>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6" name="Slide Number"/>
          <p:cNvSpPr txBox="1"/>
          <p:nvPr>
            <p:ph type="sldNum" sz="quarter" idx="2"/>
          </p:nvPr>
        </p:nvSpPr>
        <p:spPr>
          <a:prstGeom prst="rect">
            <a:avLst/>
          </a:prstGeom>
        </p:spPr>
        <p:txBody>
          <a:bodyPr/>
          <a:lstStyle/>
          <a:p>
            <a:pPr/>
            <a:fld id="{86CB4B4D-7CA3-9044-876B-883B54F8677D}" type="slidenum"/>
          </a:p>
        </p:txBody>
      </p:sp>
      <p:grpSp>
        <p:nvGrpSpPr>
          <p:cNvPr id="130" name="Group"/>
          <p:cNvGrpSpPr/>
          <p:nvPr/>
        </p:nvGrpSpPr>
        <p:grpSpPr>
          <a:xfrm>
            <a:off x="6257352" y="602411"/>
            <a:ext cx="853441" cy="5480154"/>
            <a:chOff x="-18727" y="0"/>
            <a:chExt cx="853440" cy="5480153"/>
          </a:xfrm>
        </p:grpSpPr>
        <p:sp>
          <p:nvSpPr>
            <p:cNvPr id="127" name=""/>
            <p:cNvSpPr txBox="1"/>
            <p:nvPr/>
          </p:nvSpPr>
          <p:spPr>
            <a:xfrm rot="5400000">
              <a:off x="13022" y="2299983"/>
              <a:ext cx="789941" cy="853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5400">
                  <a:solidFill>
                    <a:srgbClr val="DBA455"/>
                  </a:solidFill>
                  <a:latin typeface="Wingdings"/>
                  <a:ea typeface="Wingdings"/>
                  <a:cs typeface="Wingdings"/>
                  <a:sym typeface="Wingdings"/>
                </a:defRPr>
              </a:lvl1pPr>
            </a:lstStyle>
            <a:p>
              <a:pPr>
                <a:defRPr b="1" sz="1800">
                  <a:solidFill>
                    <a:srgbClr val="000000"/>
                  </a:solidFill>
                  <a:latin typeface="Arial"/>
                  <a:ea typeface="Arial"/>
                  <a:cs typeface="Arial"/>
                  <a:sym typeface="Arial"/>
                </a:defRPr>
              </a:pPr>
              <a:r>
                <a:rPr b="0" sz="5400">
                  <a:solidFill>
                    <a:srgbClr val="DBA455"/>
                  </a:solidFill>
                  <a:latin typeface="Wingdings"/>
                  <a:ea typeface="Wingdings"/>
                  <a:cs typeface="Wingdings"/>
                  <a:sym typeface="Wingdings"/>
                </a:rPr>
                <a:t></a:t>
              </a:r>
            </a:p>
          </p:txBody>
        </p:sp>
        <p:sp>
          <p:nvSpPr>
            <p:cNvPr id="128" name="Line"/>
            <p:cNvSpPr/>
            <p:nvPr/>
          </p:nvSpPr>
          <p:spPr>
            <a:xfrm flipV="1">
              <a:off x="288957" y="-1"/>
              <a:ext cx="2506" cy="2468882"/>
            </a:xfrm>
            <a:prstGeom prst="line">
              <a:avLst/>
            </a:prstGeom>
            <a:noFill/>
            <a:ln w="12700" cap="flat">
              <a:solidFill>
                <a:srgbClr val="DBA455"/>
              </a:solidFill>
              <a:prstDash val="solid"/>
              <a:bevel/>
            </a:ln>
            <a:effectLst/>
          </p:spPr>
          <p:txBody>
            <a:bodyPr wrap="square" lIns="45719" tIns="45719" rIns="45719" bIns="45719" numCol="1" anchor="t">
              <a:noAutofit/>
            </a:bodyPr>
            <a:lstStyle/>
            <a:p>
              <a:pPr defTabSz="457200">
                <a:defRPr b="0" sz="1200">
                  <a:latin typeface="+mn-lt"/>
                  <a:ea typeface="+mn-ea"/>
                  <a:cs typeface="+mn-cs"/>
                  <a:sym typeface="Helvetica"/>
                </a:defRPr>
              </a:pPr>
            </a:p>
          </p:txBody>
        </p:sp>
        <p:sp>
          <p:nvSpPr>
            <p:cNvPr id="129" name="Line"/>
            <p:cNvSpPr/>
            <p:nvPr/>
          </p:nvSpPr>
          <p:spPr>
            <a:xfrm flipV="1">
              <a:off x="287165" y="3011273"/>
              <a:ext cx="1589" cy="2468881"/>
            </a:xfrm>
            <a:prstGeom prst="line">
              <a:avLst/>
            </a:prstGeom>
            <a:noFill/>
            <a:ln w="12700" cap="flat">
              <a:solidFill>
                <a:srgbClr val="DBA455"/>
              </a:solidFill>
              <a:prstDash val="solid"/>
              <a:bevel/>
            </a:ln>
            <a:effectLst/>
          </p:spPr>
          <p:txBody>
            <a:bodyPr wrap="square" lIns="45719" tIns="45719" rIns="45719" bIns="45719" numCol="1" anchor="t">
              <a:noAutofit/>
            </a:bodyPr>
            <a:lstStyle/>
            <a:p>
              <a:pPr defTabSz="457200">
                <a:defRPr b="0" sz="1200">
                  <a:latin typeface="+mn-lt"/>
                  <a:ea typeface="+mn-ea"/>
                  <a:cs typeface="+mn-cs"/>
                  <a:sym typeface="Helvetica"/>
                </a:defRPr>
              </a:pPr>
            </a:p>
          </p:txBody>
        </p:sp>
      </p:gr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bg>
      <p:bgPr>
        <a:solidFill>
          <a:srgbClr val="FFFFFF"/>
        </a:solidFill>
      </p:bgPr>
    </p:bg>
    <p:spTree>
      <p:nvGrpSpPr>
        <p:cNvPr id="1" name=""/>
        <p:cNvGrpSpPr/>
        <p:nvPr/>
      </p:nvGrpSpPr>
      <p:grpSpPr>
        <a:xfrm>
          <a:off x="0" y="0"/>
          <a:ext cx="0" cy="0"/>
          <a:chOff x="0" y="0"/>
          <a:chExt cx="0" cy="0"/>
        </a:xfrm>
      </p:grpSpPr>
      <p:pic>
        <p:nvPicPr>
          <p:cNvPr id="137" name="Picture 6" descr="Picture 6"/>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38" name="Slide Number"/>
          <p:cNvSpPr txBox="1"/>
          <p:nvPr>
            <p:ph type="sldNum" sz="quarter" idx="2"/>
          </p:nvPr>
        </p:nvSpPr>
        <p:spPr>
          <a:xfrm>
            <a:off x="8428176" y="6414760"/>
            <a:ext cx="258624" cy="248305"/>
          </a:xfrm>
          <a:prstGeom prst="rect">
            <a:avLst/>
          </a:prstGeom>
        </p:spPr>
        <p:txBody>
          <a:bodyPr wrap="none"/>
          <a:lstStyle>
            <a:lvl1pPr>
              <a:defRPr b="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3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
        <p:nvSpPr>
          <p:cNvPr id="33" name="Title Text"/>
          <p:cNvSpPr txBox="1"/>
          <p:nvPr>
            <p:ph type="title"/>
          </p:nvPr>
        </p:nvSpPr>
        <p:spPr>
          <a:prstGeom prst="rect">
            <a:avLst/>
          </a:prstGeom>
        </p:spPr>
        <p:txBody>
          <a:bodyPr/>
          <a:lstStyle/>
          <a:p>
            <a:pPr/>
            <a:r>
              <a:t>Title Text</a:t>
            </a:r>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40" name="Rectangle"/>
          <p:cNvSpPr/>
          <p:nvPr/>
        </p:nvSpPr>
        <p:spPr>
          <a:xfrm>
            <a:off x="0" y="0"/>
            <a:ext cx="9144000" cy="6858000"/>
          </a:xfrm>
          <a:prstGeom prst="rect">
            <a:avLst/>
          </a:prstGeom>
          <a:gradFill>
            <a:gsLst>
              <a:gs pos="83000">
                <a:srgbClr val="FFFFFF">
                  <a:alpha val="11000"/>
                </a:srgbClr>
              </a:gs>
              <a:gs pos="100000">
                <a:srgbClr val="D1CA75">
                  <a:alpha val="23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pic>
        <p:nvPicPr>
          <p:cNvPr id="41" name="http://t1.gstatic.com/images?q=tbn:ANd9GcTIUkYL1J_FgjOscRmIs7tcKZwlSBU1KPL_j7seayfFg4cW4Sh7b1IzTnizTw" descr="http://t1.gstatic.com/images?q=tbn:ANd9GcTIUkYL1J_FgjOscRmIs7tcKZwlSBU1KPL_j7seayfFg4cW4Sh7b1IzTnizTw"/>
          <p:cNvPicPr>
            <a:picLocks noChangeAspect="1"/>
          </p:cNvPicPr>
          <p:nvPr/>
        </p:nvPicPr>
        <p:blipFill>
          <a:blip r:embed="rId3">
            <a:extLst/>
          </a:blip>
          <a:stretch>
            <a:fillRect/>
          </a:stretch>
        </p:blipFill>
        <p:spPr>
          <a:xfrm>
            <a:off x="0" y="0"/>
            <a:ext cx="9144000" cy="6858000"/>
          </a:xfrm>
          <a:prstGeom prst="rect">
            <a:avLst/>
          </a:prstGeom>
          <a:ln w="12700">
            <a:miter lim="400000"/>
          </a:ln>
        </p:spPr>
      </p:pic>
      <p:pic>
        <p:nvPicPr>
          <p:cNvPr id="42" name="CoverOverlay.png" descr="CoverOverlay.png"/>
          <p:cNvPicPr>
            <a:picLocks noChangeAspect="1"/>
          </p:cNvPicPr>
          <p:nvPr/>
        </p:nvPicPr>
        <p:blipFill>
          <a:blip r:embed="rId4">
            <a:extLst/>
          </a:blip>
          <a:stretch>
            <a:fillRect/>
          </a:stretch>
        </p:blipFill>
        <p:spPr>
          <a:xfrm>
            <a:off x="0" y="0"/>
            <a:ext cx="9144000" cy="6858000"/>
          </a:xfrm>
          <a:prstGeom prst="rect">
            <a:avLst/>
          </a:prstGeom>
          <a:ln w="12700">
            <a:miter lim="400000"/>
          </a:ln>
        </p:spPr>
      </p:pic>
      <p:grpSp>
        <p:nvGrpSpPr>
          <p:cNvPr id="46" name="Group"/>
          <p:cNvGrpSpPr/>
          <p:nvPr/>
        </p:nvGrpSpPr>
        <p:grpSpPr>
          <a:xfrm>
            <a:off x="1172584" y="2887578"/>
            <a:ext cx="6779111" cy="853441"/>
            <a:chOff x="0" y="0"/>
            <a:chExt cx="6779110" cy="853439"/>
          </a:xfrm>
        </p:grpSpPr>
        <p:sp>
          <p:nvSpPr>
            <p:cNvPr id="43" name=""/>
            <p:cNvSpPr txBox="1"/>
            <p:nvPr/>
          </p:nvSpPr>
          <p:spPr>
            <a:xfrm>
              <a:off x="2974489" y="0"/>
              <a:ext cx="789941" cy="853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5400">
                  <a:solidFill>
                    <a:srgbClr val="DBA455"/>
                  </a:solidFill>
                  <a:latin typeface="Wingdings"/>
                  <a:ea typeface="Wingdings"/>
                  <a:cs typeface="Wingdings"/>
                  <a:sym typeface="Wingdings"/>
                </a:defRPr>
              </a:lvl1pPr>
            </a:lstStyle>
            <a:p>
              <a:pPr>
                <a:defRPr b="1" sz="1800">
                  <a:solidFill>
                    <a:srgbClr val="000000"/>
                  </a:solidFill>
                  <a:latin typeface="Arial"/>
                  <a:ea typeface="Arial"/>
                  <a:cs typeface="Arial"/>
                  <a:sym typeface="Arial"/>
                </a:defRPr>
              </a:pPr>
              <a:r>
                <a:rPr b="0" sz="5400">
                  <a:solidFill>
                    <a:srgbClr val="DBA455"/>
                  </a:solidFill>
                  <a:latin typeface="Wingdings"/>
                  <a:ea typeface="Wingdings"/>
                  <a:cs typeface="Wingdings"/>
                  <a:sym typeface="Wingdings"/>
                </a:rPr>
                <a:t></a:t>
              </a:r>
            </a:p>
          </p:txBody>
        </p:sp>
        <p:sp>
          <p:nvSpPr>
            <p:cNvPr id="44" name="Line"/>
            <p:cNvSpPr/>
            <p:nvPr/>
          </p:nvSpPr>
          <p:spPr>
            <a:xfrm flipH="1" flipV="1">
              <a:off x="0" y="544161"/>
              <a:ext cx="3119719" cy="1589"/>
            </a:xfrm>
            <a:prstGeom prst="line">
              <a:avLst/>
            </a:prstGeom>
            <a:noFill/>
            <a:ln w="12700" cap="flat">
              <a:solidFill>
                <a:srgbClr val="DBA455"/>
              </a:solidFill>
              <a:prstDash val="solid"/>
              <a:bevel/>
            </a:ln>
            <a:effectLst/>
          </p:spPr>
          <p:txBody>
            <a:bodyPr wrap="square" lIns="45719" tIns="45719" rIns="45719" bIns="45719" numCol="1" anchor="t">
              <a:noAutofit/>
            </a:bodyPr>
            <a:lstStyle/>
            <a:p>
              <a:pPr defTabSz="457200">
                <a:defRPr b="0" sz="1200">
                  <a:latin typeface="+mn-lt"/>
                  <a:ea typeface="+mn-ea"/>
                  <a:cs typeface="+mn-cs"/>
                  <a:sym typeface="Helvetica"/>
                </a:defRPr>
              </a:pPr>
            </a:p>
          </p:txBody>
        </p:sp>
        <p:sp>
          <p:nvSpPr>
            <p:cNvPr id="45" name="Line"/>
            <p:cNvSpPr/>
            <p:nvPr/>
          </p:nvSpPr>
          <p:spPr>
            <a:xfrm flipH="1" flipV="1">
              <a:off x="3659392" y="545953"/>
              <a:ext cx="3119719" cy="1588"/>
            </a:xfrm>
            <a:prstGeom prst="line">
              <a:avLst/>
            </a:prstGeom>
            <a:noFill/>
            <a:ln w="12700" cap="flat">
              <a:solidFill>
                <a:srgbClr val="DBA455"/>
              </a:solidFill>
              <a:prstDash val="solid"/>
              <a:bevel/>
            </a:ln>
            <a:effectLst/>
          </p:spPr>
          <p:txBody>
            <a:bodyPr wrap="square" lIns="45719" tIns="45719" rIns="45719" bIns="45719" numCol="1" anchor="t">
              <a:noAutofit/>
            </a:bodyPr>
            <a:lstStyle/>
            <a:p>
              <a:pPr defTabSz="457200">
                <a:defRPr b="0" sz="1200">
                  <a:latin typeface="+mn-lt"/>
                  <a:ea typeface="+mn-ea"/>
                  <a:cs typeface="+mn-cs"/>
                  <a:sym typeface="Helvetica"/>
                </a:defRPr>
              </a:pPr>
            </a:p>
          </p:txBody>
        </p:sp>
      </p:grpSp>
      <p:sp>
        <p:nvSpPr>
          <p:cNvPr id="47" name="Title Text"/>
          <p:cNvSpPr txBox="1"/>
          <p:nvPr>
            <p:ph type="title"/>
          </p:nvPr>
        </p:nvSpPr>
        <p:spPr>
          <a:xfrm>
            <a:off x="690040" y="0"/>
            <a:ext cx="7754713" cy="3115574"/>
          </a:xfrm>
          <a:prstGeom prst="rect">
            <a:avLst/>
          </a:prstGeom>
        </p:spPr>
        <p:txBody>
          <a:bodyPr anchor="b"/>
          <a:lstStyle/>
          <a:p>
            <a:pPr/>
            <a:r>
              <a:t>Title Text</a:t>
            </a:r>
          </a:p>
        </p:txBody>
      </p:sp>
      <p:sp>
        <p:nvSpPr>
          <p:cNvPr id="48" name="Body Level One…"/>
          <p:cNvSpPr txBox="1"/>
          <p:nvPr>
            <p:ph type="body" sz="half" idx="1"/>
          </p:nvPr>
        </p:nvSpPr>
        <p:spPr>
          <a:xfrm>
            <a:off x="699248" y="3767316"/>
            <a:ext cx="7734748" cy="3090684"/>
          </a:xfrm>
          <a:prstGeom prst="rect">
            <a:avLst/>
          </a:prstGeom>
        </p:spPr>
        <p:txBody>
          <a:bodyPr/>
          <a:lstStyle>
            <a:lvl1pPr marL="0" indent="0" algn="ctr">
              <a:spcBef>
                <a:spcPts val="400"/>
              </a:spcBef>
              <a:buClrTx/>
              <a:buSzTx/>
              <a:buFontTx/>
              <a:buNone/>
              <a:defRPr sz="2000">
                <a:solidFill>
                  <a:srgbClr val="895D1D"/>
                </a:solidFill>
              </a:defRPr>
            </a:lvl1pPr>
            <a:lvl2pPr marL="0" indent="457200" algn="ctr">
              <a:spcBef>
                <a:spcPts val="400"/>
              </a:spcBef>
              <a:buClrTx/>
              <a:buSzTx/>
              <a:buFontTx/>
              <a:buNone/>
              <a:defRPr sz="2000">
                <a:solidFill>
                  <a:srgbClr val="895D1D"/>
                </a:solidFill>
              </a:defRPr>
            </a:lvl2pPr>
            <a:lvl3pPr marL="0" indent="914400" algn="ctr">
              <a:spcBef>
                <a:spcPts val="400"/>
              </a:spcBef>
              <a:buClrTx/>
              <a:buSzTx/>
              <a:buFontTx/>
              <a:buNone/>
              <a:defRPr sz="2000">
                <a:solidFill>
                  <a:srgbClr val="895D1D"/>
                </a:solidFill>
              </a:defRPr>
            </a:lvl3pPr>
            <a:lvl4pPr marL="0" indent="1371600" algn="ctr">
              <a:spcBef>
                <a:spcPts val="400"/>
              </a:spcBef>
              <a:buClrTx/>
              <a:buSzTx/>
              <a:buFontTx/>
              <a:buNone/>
              <a:defRPr sz="2000">
                <a:solidFill>
                  <a:srgbClr val="895D1D"/>
                </a:solidFill>
              </a:defRPr>
            </a:lvl4pPr>
            <a:lvl5pPr marL="0" indent="1828800" algn="ctr">
              <a:spcBef>
                <a:spcPts val="400"/>
              </a:spcBef>
              <a:buClrTx/>
              <a:buSzTx/>
              <a:buFontTx/>
              <a:buNone/>
              <a:defRPr sz="2000">
                <a:solidFill>
                  <a:srgbClr val="895D1D"/>
                </a:solidFill>
              </a:defRPr>
            </a:lvl5pPr>
          </a:lstStyle>
          <a:p>
            <a:pPr/>
            <a:r>
              <a:t>Body Level One</a:t>
            </a:r>
          </a:p>
          <a:p>
            <a:pPr lvl="1"/>
            <a:r>
              <a:t>Body Level Two</a:t>
            </a:r>
          </a:p>
          <a:p>
            <a:pPr lvl="2"/>
            <a:r>
              <a:t>Body Level Three</a:t>
            </a:r>
          </a:p>
          <a:p>
            <a:pPr lvl="3"/>
            <a:r>
              <a:t>Body Level Four</a:t>
            </a:r>
          </a:p>
          <a:p>
            <a:pPr lvl="4"/>
            <a:r>
              <a:t>Body Level Five</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56" name="Slide Number"/>
          <p:cNvSpPr txBox="1"/>
          <p:nvPr>
            <p:ph type="sldNum" sz="quarter" idx="2"/>
          </p:nvPr>
        </p:nvSpPr>
        <p:spPr>
          <a:prstGeom prst="rect">
            <a:avLst/>
          </a:prstGeom>
        </p:spPr>
        <p:txBody>
          <a:bodyPr/>
          <a:lstStyle/>
          <a:p>
            <a:pPr/>
            <a:fld id="{86CB4B4D-7CA3-9044-876B-883B54F8677D}" type="slidenum"/>
          </a:p>
        </p:txBody>
      </p:sp>
      <p:sp>
        <p:nvSpPr>
          <p:cNvPr id="57" name="Title Text"/>
          <p:cNvSpPr txBox="1"/>
          <p:nvPr>
            <p:ph type="title"/>
          </p:nvPr>
        </p:nvSpPr>
        <p:spPr>
          <a:prstGeom prst="rect">
            <a:avLst/>
          </a:prstGeom>
        </p:spPr>
        <p:txBody>
          <a:bodyPr/>
          <a:lstStyle/>
          <a:p>
            <a:pPr/>
            <a:r>
              <a:t>Title Text</a:t>
            </a:r>
          </a:p>
        </p:txBody>
      </p:sp>
      <p:sp>
        <p:nvSpPr>
          <p:cNvPr id="58" name="Body Level One…"/>
          <p:cNvSpPr txBox="1"/>
          <p:nvPr>
            <p:ph type="body" sz="half" idx="1"/>
          </p:nvPr>
        </p:nvSpPr>
        <p:spPr>
          <a:xfrm>
            <a:off x="685800" y="2240279"/>
            <a:ext cx="3803904" cy="461772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65" name="Title Text"/>
          <p:cNvSpPr txBox="1"/>
          <p:nvPr>
            <p:ph type="title"/>
          </p:nvPr>
        </p:nvSpPr>
        <p:spPr>
          <a:xfrm>
            <a:off x="688490" y="416459"/>
            <a:ext cx="7756264" cy="1361644"/>
          </a:xfrm>
          <a:prstGeom prst="rect">
            <a:avLst/>
          </a:prstGeom>
        </p:spPr>
        <p:txBody>
          <a:bodyPr/>
          <a:lstStyle/>
          <a:p>
            <a:pPr/>
            <a:r>
              <a:t>Title Text</a:t>
            </a:r>
          </a:p>
        </p:txBody>
      </p:sp>
      <p:sp>
        <p:nvSpPr>
          <p:cNvPr id="66" name="Body Level One…"/>
          <p:cNvSpPr txBox="1"/>
          <p:nvPr>
            <p:ph type="body" sz="quarter" idx="1"/>
          </p:nvPr>
        </p:nvSpPr>
        <p:spPr>
          <a:xfrm>
            <a:off x="1051560" y="1778102"/>
            <a:ext cx="3442447" cy="1120546"/>
          </a:xfrm>
          <a:prstGeom prst="rect">
            <a:avLst/>
          </a:prstGeom>
        </p:spPr>
        <p:txBody>
          <a:bodyPr anchor="b"/>
          <a:lstStyle>
            <a:lvl1pPr marL="0" indent="0" algn="ctr">
              <a:buClrTx/>
              <a:buSzTx/>
              <a:buFontTx/>
              <a:buNone/>
              <a:defRPr>
                <a:solidFill>
                  <a:srgbClr val="895D1D"/>
                </a:solidFill>
              </a:defRPr>
            </a:lvl1pPr>
            <a:lvl2pPr marL="0" indent="457200" algn="ctr">
              <a:buClrTx/>
              <a:buSzTx/>
              <a:buFontTx/>
              <a:buNone/>
              <a:defRPr>
                <a:solidFill>
                  <a:srgbClr val="895D1D"/>
                </a:solidFill>
              </a:defRPr>
            </a:lvl2pPr>
            <a:lvl3pPr marL="0" indent="914400" algn="ctr">
              <a:buClrTx/>
              <a:buSzTx/>
              <a:buFontTx/>
              <a:buNone/>
              <a:defRPr>
                <a:solidFill>
                  <a:srgbClr val="895D1D"/>
                </a:solidFill>
              </a:defRPr>
            </a:lvl3pPr>
            <a:lvl4pPr marL="0" indent="1371600" algn="ctr">
              <a:buClrTx/>
              <a:buSzTx/>
              <a:buFontTx/>
              <a:buNone/>
              <a:defRPr>
                <a:solidFill>
                  <a:srgbClr val="895D1D"/>
                </a:solidFill>
              </a:defRPr>
            </a:lvl4pPr>
            <a:lvl5pPr marL="0" indent="1828800" algn="ctr">
              <a:buClrTx/>
              <a:buSzTx/>
              <a:buFontTx/>
              <a:buNone/>
              <a:defRPr>
                <a:solidFill>
                  <a:srgbClr val="895D1D"/>
                </a:solidFill>
              </a:defRPr>
            </a:lvl5pPr>
          </a:lstStyle>
          <a:p>
            <a:pPr/>
            <a:r>
              <a:t>Body Level One</a:t>
            </a:r>
          </a:p>
          <a:p>
            <a:pPr lvl="1"/>
            <a:r>
              <a:t>Body Level Two</a:t>
            </a:r>
          </a:p>
          <a:p>
            <a:pPr lvl="2"/>
            <a:r>
              <a:t>Body Level Three</a:t>
            </a:r>
          </a:p>
          <a:p>
            <a:pPr lvl="3"/>
            <a:r>
              <a:t>Body Level Four</a:t>
            </a:r>
          </a:p>
          <a:p>
            <a:pPr lvl="4"/>
            <a:r>
              <a:t>Body Level Five</a:t>
            </a: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4" name="Title Text"/>
          <p:cNvSpPr txBox="1"/>
          <p:nvPr>
            <p:ph type="title"/>
          </p:nvPr>
        </p:nvSpPr>
        <p:spPr>
          <a:xfrm>
            <a:off x="688490" y="570155"/>
            <a:ext cx="7756264" cy="1054251"/>
          </a:xfrm>
          <a:prstGeom prst="rect">
            <a:avLst/>
          </a:prstGeom>
        </p:spPr>
        <p:txBody>
          <a:bodyPr/>
          <a:lstStyle/>
          <a:p>
            <a:pPr/>
            <a:r>
              <a:t>Title Text</a:t>
            </a: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82" name="Rectangle"/>
          <p:cNvSpPr/>
          <p:nvPr/>
        </p:nvSpPr>
        <p:spPr>
          <a:xfrm>
            <a:off x="0" y="0"/>
            <a:ext cx="9144000" cy="6858000"/>
          </a:xfrm>
          <a:prstGeom prst="rect">
            <a:avLst/>
          </a:prstGeom>
          <a:gradFill>
            <a:gsLst>
              <a:gs pos="83000">
                <a:srgbClr val="FFFFFF">
                  <a:alpha val="11000"/>
                </a:srgbClr>
              </a:gs>
              <a:gs pos="100000">
                <a:srgbClr val="D1CA75">
                  <a:alpha val="23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pic>
        <p:nvPicPr>
          <p:cNvPr id="83" name="http://t1.gstatic.com/images?q=tbn:ANd9GcTIUkYL1J_FgjOscRmIs7tcKZwlSBU1KPL_j7seayfFg4cW4Sh7b1IzTnizTw" descr="http://t1.gstatic.com/images?q=tbn:ANd9GcTIUkYL1J_FgjOscRmIs7tcKZwlSBU1KPL_j7seayfFg4cW4Sh7b1IzTnizTw"/>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91" name="Rectangle"/>
          <p:cNvSpPr/>
          <p:nvPr/>
        </p:nvSpPr>
        <p:spPr>
          <a:xfrm>
            <a:off x="0" y="0"/>
            <a:ext cx="9144000" cy="6858000"/>
          </a:xfrm>
          <a:prstGeom prst="rect">
            <a:avLst/>
          </a:prstGeom>
          <a:gradFill>
            <a:gsLst>
              <a:gs pos="83000">
                <a:srgbClr val="FFFFFF">
                  <a:alpha val="11000"/>
                </a:srgbClr>
              </a:gs>
              <a:gs pos="100000">
                <a:srgbClr val="D1CA75">
                  <a:alpha val="23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pic>
        <p:nvPicPr>
          <p:cNvPr id="92" name="http://t1.gstatic.com/images?q=tbn:ANd9GcTIUkYL1J_FgjOscRmIs7tcKZwlSBU1KPL_j7seayfFg4cW4Sh7b1IzTnizTw" descr="http://t1.gstatic.com/images?q=tbn:ANd9GcTIUkYL1J_FgjOscRmIs7tcKZwlSBU1KPL_j7seayfFg4cW4Sh7b1IzTnizTw"/>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93" name="Title Text"/>
          <p:cNvSpPr txBox="1"/>
          <p:nvPr>
            <p:ph type="title"/>
          </p:nvPr>
        </p:nvSpPr>
        <p:spPr>
          <a:xfrm>
            <a:off x="5034579" y="0"/>
            <a:ext cx="3422484" cy="3565116"/>
          </a:xfrm>
          <a:prstGeom prst="rect">
            <a:avLst/>
          </a:prstGeom>
        </p:spPr>
        <p:txBody>
          <a:bodyPr anchor="b"/>
          <a:lstStyle>
            <a:lvl1pPr algn="l">
              <a:defRPr sz="2800"/>
            </a:lvl1pPr>
          </a:lstStyle>
          <a:p>
            <a:pPr/>
            <a:r>
              <a:t>Title Text</a:t>
            </a:r>
          </a:p>
        </p:txBody>
      </p:sp>
      <p:sp>
        <p:nvSpPr>
          <p:cNvPr id="94" name="Body Level One…"/>
          <p:cNvSpPr txBox="1"/>
          <p:nvPr>
            <p:ph type="body" idx="1"/>
          </p:nvPr>
        </p:nvSpPr>
        <p:spPr>
          <a:xfrm>
            <a:off x="692000" y="0"/>
            <a:ext cx="4116668" cy="6685561"/>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102" name="Rectangle"/>
          <p:cNvSpPr/>
          <p:nvPr/>
        </p:nvSpPr>
        <p:spPr>
          <a:xfrm>
            <a:off x="0" y="0"/>
            <a:ext cx="9144000" cy="6858000"/>
          </a:xfrm>
          <a:prstGeom prst="rect">
            <a:avLst/>
          </a:prstGeom>
          <a:gradFill>
            <a:gsLst>
              <a:gs pos="83000">
                <a:srgbClr val="FFFFFF">
                  <a:alpha val="11000"/>
                </a:srgbClr>
              </a:gs>
              <a:gs pos="100000">
                <a:srgbClr val="D1CA75">
                  <a:alpha val="23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pic>
        <p:nvPicPr>
          <p:cNvPr id="103" name="http://t1.gstatic.com/images?q=tbn:ANd9GcTIUkYL1J_FgjOscRmIs7tcKZwlSBU1KPL_j7seayfFg4cW4Sh7b1IzTnizTw" descr="http://t1.gstatic.com/images?q=tbn:ANd9GcTIUkYL1J_FgjOscRmIs7tcKZwlSBU1KPL_j7seayfFg4cW4Sh7b1IzTnizTw"/>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04" name="Title Text"/>
          <p:cNvSpPr txBox="1"/>
          <p:nvPr>
            <p:ph type="title"/>
          </p:nvPr>
        </p:nvSpPr>
        <p:spPr>
          <a:xfrm>
            <a:off x="677731" y="2954318"/>
            <a:ext cx="7767022" cy="2359230"/>
          </a:xfrm>
          <a:prstGeom prst="rect">
            <a:avLst/>
          </a:prstGeom>
        </p:spPr>
        <p:txBody>
          <a:bodyPr anchor="b"/>
          <a:lstStyle>
            <a:lvl1pPr>
              <a:defRPr sz="2800"/>
            </a:lvl1pPr>
          </a:lstStyle>
          <a:p>
            <a:pPr/>
            <a:r>
              <a:t>Title Text</a:t>
            </a:r>
          </a:p>
        </p:txBody>
      </p:sp>
      <p:sp>
        <p:nvSpPr>
          <p:cNvPr id="105" name="Body Level One…"/>
          <p:cNvSpPr txBox="1"/>
          <p:nvPr>
            <p:ph type="body" sz="quarter" idx="1"/>
          </p:nvPr>
        </p:nvSpPr>
        <p:spPr>
          <a:xfrm>
            <a:off x="688488" y="5324306"/>
            <a:ext cx="7756265" cy="1533694"/>
          </a:xfrm>
          <a:prstGeom prst="rect">
            <a:avLst/>
          </a:prstGeom>
        </p:spPr>
        <p:txBody>
          <a:bodyPr/>
          <a:lstStyle>
            <a:lvl1pPr marL="0" indent="0" algn="ctr">
              <a:spcBef>
                <a:spcPts val="300"/>
              </a:spcBef>
              <a:buClrTx/>
              <a:buSzTx/>
              <a:buFontTx/>
              <a:buNone/>
              <a:defRPr sz="1600"/>
            </a:lvl1pPr>
            <a:lvl2pPr marL="0" indent="457200" algn="ctr">
              <a:spcBef>
                <a:spcPts val="300"/>
              </a:spcBef>
              <a:buClrTx/>
              <a:buSzTx/>
              <a:buFontTx/>
              <a:buNone/>
              <a:defRPr sz="1600"/>
            </a:lvl2pPr>
            <a:lvl3pPr marL="0" indent="914400" algn="ctr">
              <a:spcBef>
                <a:spcPts val="300"/>
              </a:spcBef>
              <a:buClrTx/>
              <a:buSzTx/>
              <a:buFontTx/>
              <a:buNone/>
              <a:defRPr sz="1600"/>
            </a:lvl3pPr>
            <a:lvl4pPr marL="0" indent="1371600" algn="ctr">
              <a:spcBef>
                <a:spcPts val="300"/>
              </a:spcBef>
              <a:buClrTx/>
              <a:buSzTx/>
              <a:buFontTx/>
              <a:buNone/>
              <a:defRPr sz="1600"/>
            </a:lvl4pPr>
            <a:lvl5pPr marL="0" indent="1828800" algn="ctr">
              <a:spcBef>
                <a:spcPts val="300"/>
              </a:spcBef>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 name="Rectangle"/>
          <p:cNvSpPr/>
          <p:nvPr/>
        </p:nvSpPr>
        <p:spPr>
          <a:xfrm>
            <a:off x="0" y="0"/>
            <a:ext cx="9144000" cy="6858000"/>
          </a:xfrm>
          <a:prstGeom prst="rect">
            <a:avLst/>
          </a:prstGeom>
          <a:gradFill>
            <a:gsLst>
              <a:gs pos="83000">
                <a:srgbClr val="FFFFFF">
                  <a:alpha val="11000"/>
                </a:srgbClr>
              </a:gs>
              <a:gs pos="100000">
                <a:srgbClr val="D1CA75">
                  <a:alpha val="23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pic>
        <p:nvPicPr>
          <p:cNvPr id="3" name="http://t1.gstatic.com/images?q=tbn:ANd9GcTIUkYL1J_FgjOscRmIs7tcKZwlSBU1KPL_j7seayfFg4cW4Sh7b1IzTnizTw" descr="http://t1.gstatic.com/images?q=tbn:ANd9GcTIUkYL1J_FgjOscRmIs7tcKZwlSBU1KPL_j7seayfFg4cW4Sh7b1IzTnizTw"/>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4" name="Body Level One…"/>
          <p:cNvSpPr txBox="1"/>
          <p:nvPr>
            <p:ph type="body" idx="1"/>
          </p:nvPr>
        </p:nvSpPr>
        <p:spPr>
          <a:xfrm>
            <a:off x="699246" y="2248347"/>
            <a:ext cx="7745506" cy="460965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6639263" y="6211877"/>
            <a:ext cx="2133601" cy="264255"/>
          </a:xfrm>
          <a:prstGeom prst="rect">
            <a:avLst/>
          </a:prstGeom>
          <a:ln w="12700">
            <a:miter lim="400000"/>
          </a:ln>
        </p:spPr>
        <p:txBody>
          <a:bodyPr lIns="45719" rIns="45719" anchor="ctr">
            <a:spAutoFit/>
          </a:bodyPr>
          <a:lstStyle>
            <a:lvl1pPr algn="r">
              <a:defRPr sz="1200">
                <a:solidFill>
                  <a:srgbClr val="895D1D"/>
                </a:solidFill>
                <a:latin typeface="Arial"/>
                <a:ea typeface="Arial"/>
                <a:cs typeface="Arial"/>
                <a:sym typeface="Arial"/>
              </a:defRPr>
            </a:lvl1pPr>
          </a:lstStyle>
          <a:p>
            <a:pPr/>
            <a:fld id="{86CB4B4D-7CA3-9044-876B-883B54F8677D}" type="slidenum"/>
          </a:p>
        </p:txBody>
      </p:sp>
      <p:sp>
        <p:nvSpPr>
          <p:cNvPr id="6" name="Title Text"/>
          <p:cNvSpPr txBox="1"/>
          <p:nvPr>
            <p:ph type="title"/>
          </p:nvPr>
        </p:nvSpPr>
        <p:spPr>
          <a:xfrm>
            <a:off x="688490" y="0"/>
            <a:ext cx="7756264" cy="2194562"/>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grpSp>
        <p:nvGrpSpPr>
          <p:cNvPr id="10" name="Group"/>
          <p:cNvGrpSpPr/>
          <p:nvPr/>
        </p:nvGrpSpPr>
        <p:grpSpPr>
          <a:xfrm>
            <a:off x="1172584" y="1392216"/>
            <a:ext cx="6779111" cy="853441"/>
            <a:chOff x="0" y="0"/>
            <a:chExt cx="6779110" cy="853439"/>
          </a:xfrm>
        </p:grpSpPr>
        <p:sp>
          <p:nvSpPr>
            <p:cNvPr id="7" name=""/>
            <p:cNvSpPr txBox="1"/>
            <p:nvPr/>
          </p:nvSpPr>
          <p:spPr>
            <a:xfrm>
              <a:off x="2974489" y="0"/>
              <a:ext cx="789941" cy="853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5400">
                  <a:solidFill>
                    <a:srgbClr val="DBA455"/>
                  </a:solidFill>
                  <a:latin typeface="Wingdings"/>
                  <a:ea typeface="Wingdings"/>
                  <a:cs typeface="Wingdings"/>
                  <a:sym typeface="Wingdings"/>
                </a:defRPr>
              </a:lvl1pPr>
            </a:lstStyle>
            <a:p>
              <a:pPr>
                <a:defRPr b="1" sz="1800">
                  <a:solidFill>
                    <a:srgbClr val="000000"/>
                  </a:solidFill>
                  <a:latin typeface="Arial"/>
                  <a:ea typeface="Arial"/>
                  <a:cs typeface="Arial"/>
                  <a:sym typeface="Arial"/>
                </a:defRPr>
              </a:pPr>
              <a:r>
                <a:rPr b="0" sz="5400">
                  <a:solidFill>
                    <a:srgbClr val="DBA455"/>
                  </a:solidFill>
                  <a:latin typeface="Wingdings"/>
                  <a:ea typeface="Wingdings"/>
                  <a:cs typeface="Wingdings"/>
                  <a:sym typeface="Wingdings"/>
                </a:rPr>
                <a:t></a:t>
              </a:r>
            </a:p>
          </p:txBody>
        </p:sp>
        <p:sp>
          <p:nvSpPr>
            <p:cNvPr id="8" name="Line"/>
            <p:cNvSpPr/>
            <p:nvPr/>
          </p:nvSpPr>
          <p:spPr>
            <a:xfrm flipH="1" flipV="1">
              <a:off x="0" y="544161"/>
              <a:ext cx="3119719" cy="1589"/>
            </a:xfrm>
            <a:prstGeom prst="line">
              <a:avLst/>
            </a:prstGeom>
            <a:noFill/>
            <a:ln w="12700" cap="flat">
              <a:solidFill>
                <a:srgbClr val="DBA455"/>
              </a:solidFill>
              <a:prstDash val="solid"/>
              <a:bevel/>
            </a:ln>
            <a:effectLst/>
          </p:spPr>
          <p:txBody>
            <a:bodyPr wrap="square" lIns="45719" tIns="45719" rIns="45719" bIns="45719" numCol="1" anchor="t">
              <a:noAutofit/>
            </a:bodyPr>
            <a:lstStyle/>
            <a:p>
              <a:pPr defTabSz="457200">
                <a:defRPr b="0" sz="1200">
                  <a:latin typeface="+mn-lt"/>
                  <a:ea typeface="+mn-ea"/>
                  <a:cs typeface="+mn-cs"/>
                  <a:sym typeface="Helvetica"/>
                </a:defRPr>
              </a:pPr>
            </a:p>
          </p:txBody>
        </p:sp>
        <p:sp>
          <p:nvSpPr>
            <p:cNvPr id="9" name="Line"/>
            <p:cNvSpPr/>
            <p:nvPr/>
          </p:nvSpPr>
          <p:spPr>
            <a:xfrm flipH="1" flipV="1">
              <a:off x="3659392" y="541191"/>
              <a:ext cx="3119719" cy="1589"/>
            </a:xfrm>
            <a:prstGeom prst="line">
              <a:avLst/>
            </a:prstGeom>
            <a:noFill/>
            <a:ln w="12700" cap="flat">
              <a:solidFill>
                <a:srgbClr val="DBA455"/>
              </a:solidFill>
              <a:prstDash val="solid"/>
              <a:bevel/>
            </a:ln>
            <a:effectLst/>
          </p:spPr>
          <p:txBody>
            <a:bodyPr wrap="square" lIns="45719" tIns="45719" rIns="45719" bIns="45719" numCol="1" anchor="t">
              <a:noAutofit/>
            </a:bodyPr>
            <a:lstStyle/>
            <a:p>
              <a:pPr defTabSz="457200">
                <a:defRPr b="0" sz="1200">
                  <a:latin typeface="+mn-lt"/>
                  <a:ea typeface="+mn-ea"/>
                  <a:cs typeface="+mn-cs"/>
                  <a:sym typeface="Helvetica"/>
                </a:defRPr>
              </a:pPr>
            </a:p>
          </p:txBody>
        </p:sp>
      </p:gr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5400" u="none">
          <a:solidFill>
            <a:srgbClr val="895D1D"/>
          </a:solidFill>
          <a:uFillTx/>
          <a:latin typeface="Book Antiqua"/>
          <a:ea typeface="Book Antiqua"/>
          <a:cs typeface="Book Antiqua"/>
          <a:sym typeface="Book Antiqua"/>
        </a:defRPr>
      </a:lvl1pPr>
      <a:lvl2pPr marL="0" marR="0" indent="0" algn="ctr" defTabSz="914400" rtl="0" latinLnBrk="0">
        <a:lnSpc>
          <a:spcPct val="100000"/>
        </a:lnSpc>
        <a:spcBef>
          <a:spcPts val="0"/>
        </a:spcBef>
        <a:spcAft>
          <a:spcPts val="0"/>
        </a:spcAft>
        <a:buClrTx/>
        <a:buSzTx/>
        <a:buFontTx/>
        <a:buNone/>
        <a:tabLst/>
        <a:defRPr b="0" baseline="0" cap="none" i="0" spc="0" strike="noStrike" sz="5400" u="none">
          <a:solidFill>
            <a:srgbClr val="895D1D"/>
          </a:solidFill>
          <a:uFillTx/>
          <a:latin typeface="Book Antiqua"/>
          <a:ea typeface="Book Antiqua"/>
          <a:cs typeface="Book Antiqua"/>
          <a:sym typeface="Book Antiqua"/>
        </a:defRPr>
      </a:lvl2pPr>
      <a:lvl3pPr marL="0" marR="0" indent="0" algn="ctr" defTabSz="914400" rtl="0" latinLnBrk="0">
        <a:lnSpc>
          <a:spcPct val="100000"/>
        </a:lnSpc>
        <a:spcBef>
          <a:spcPts val="0"/>
        </a:spcBef>
        <a:spcAft>
          <a:spcPts val="0"/>
        </a:spcAft>
        <a:buClrTx/>
        <a:buSzTx/>
        <a:buFontTx/>
        <a:buNone/>
        <a:tabLst/>
        <a:defRPr b="0" baseline="0" cap="none" i="0" spc="0" strike="noStrike" sz="5400" u="none">
          <a:solidFill>
            <a:srgbClr val="895D1D"/>
          </a:solidFill>
          <a:uFillTx/>
          <a:latin typeface="Book Antiqua"/>
          <a:ea typeface="Book Antiqua"/>
          <a:cs typeface="Book Antiqua"/>
          <a:sym typeface="Book Antiqua"/>
        </a:defRPr>
      </a:lvl3pPr>
      <a:lvl4pPr marL="0" marR="0" indent="0" algn="ctr" defTabSz="914400" rtl="0" latinLnBrk="0">
        <a:lnSpc>
          <a:spcPct val="100000"/>
        </a:lnSpc>
        <a:spcBef>
          <a:spcPts val="0"/>
        </a:spcBef>
        <a:spcAft>
          <a:spcPts val="0"/>
        </a:spcAft>
        <a:buClrTx/>
        <a:buSzTx/>
        <a:buFontTx/>
        <a:buNone/>
        <a:tabLst/>
        <a:defRPr b="0" baseline="0" cap="none" i="0" spc="0" strike="noStrike" sz="5400" u="none">
          <a:solidFill>
            <a:srgbClr val="895D1D"/>
          </a:solidFill>
          <a:uFillTx/>
          <a:latin typeface="Book Antiqua"/>
          <a:ea typeface="Book Antiqua"/>
          <a:cs typeface="Book Antiqua"/>
          <a:sym typeface="Book Antiqua"/>
        </a:defRPr>
      </a:lvl4pPr>
      <a:lvl5pPr marL="0" marR="0" indent="0" algn="ctr" defTabSz="914400" rtl="0" latinLnBrk="0">
        <a:lnSpc>
          <a:spcPct val="100000"/>
        </a:lnSpc>
        <a:spcBef>
          <a:spcPts val="0"/>
        </a:spcBef>
        <a:spcAft>
          <a:spcPts val="0"/>
        </a:spcAft>
        <a:buClrTx/>
        <a:buSzTx/>
        <a:buFontTx/>
        <a:buNone/>
        <a:tabLst/>
        <a:defRPr b="0" baseline="0" cap="none" i="0" spc="0" strike="noStrike" sz="5400" u="none">
          <a:solidFill>
            <a:srgbClr val="895D1D"/>
          </a:solidFill>
          <a:uFillTx/>
          <a:latin typeface="Book Antiqua"/>
          <a:ea typeface="Book Antiqua"/>
          <a:cs typeface="Book Antiqua"/>
          <a:sym typeface="Book Antiqua"/>
        </a:defRPr>
      </a:lvl5pPr>
      <a:lvl6pPr marL="0" marR="0" indent="0" algn="ctr" defTabSz="914400" rtl="0" latinLnBrk="0">
        <a:lnSpc>
          <a:spcPct val="100000"/>
        </a:lnSpc>
        <a:spcBef>
          <a:spcPts val="0"/>
        </a:spcBef>
        <a:spcAft>
          <a:spcPts val="0"/>
        </a:spcAft>
        <a:buClrTx/>
        <a:buSzTx/>
        <a:buFontTx/>
        <a:buNone/>
        <a:tabLst/>
        <a:defRPr b="0" baseline="0" cap="none" i="0" spc="0" strike="noStrike" sz="5400" u="none">
          <a:solidFill>
            <a:srgbClr val="895D1D"/>
          </a:solidFill>
          <a:uFillTx/>
          <a:latin typeface="Book Antiqua"/>
          <a:ea typeface="Book Antiqua"/>
          <a:cs typeface="Book Antiqua"/>
          <a:sym typeface="Book Antiqua"/>
        </a:defRPr>
      </a:lvl6pPr>
      <a:lvl7pPr marL="0" marR="0" indent="0" algn="ctr" defTabSz="914400" rtl="0" latinLnBrk="0">
        <a:lnSpc>
          <a:spcPct val="100000"/>
        </a:lnSpc>
        <a:spcBef>
          <a:spcPts val="0"/>
        </a:spcBef>
        <a:spcAft>
          <a:spcPts val="0"/>
        </a:spcAft>
        <a:buClrTx/>
        <a:buSzTx/>
        <a:buFontTx/>
        <a:buNone/>
        <a:tabLst/>
        <a:defRPr b="0" baseline="0" cap="none" i="0" spc="0" strike="noStrike" sz="5400" u="none">
          <a:solidFill>
            <a:srgbClr val="895D1D"/>
          </a:solidFill>
          <a:uFillTx/>
          <a:latin typeface="Book Antiqua"/>
          <a:ea typeface="Book Antiqua"/>
          <a:cs typeface="Book Antiqua"/>
          <a:sym typeface="Book Antiqua"/>
        </a:defRPr>
      </a:lvl7pPr>
      <a:lvl8pPr marL="0" marR="0" indent="0" algn="ctr" defTabSz="914400" rtl="0" latinLnBrk="0">
        <a:lnSpc>
          <a:spcPct val="100000"/>
        </a:lnSpc>
        <a:spcBef>
          <a:spcPts val="0"/>
        </a:spcBef>
        <a:spcAft>
          <a:spcPts val="0"/>
        </a:spcAft>
        <a:buClrTx/>
        <a:buSzTx/>
        <a:buFontTx/>
        <a:buNone/>
        <a:tabLst/>
        <a:defRPr b="0" baseline="0" cap="none" i="0" spc="0" strike="noStrike" sz="5400" u="none">
          <a:solidFill>
            <a:srgbClr val="895D1D"/>
          </a:solidFill>
          <a:uFillTx/>
          <a:latin typeface="Book Antiqua"/>
          <a:ea typeface="Book Antiqua"/>
          <a:cs typeface="Book Antiqua"/>
          <a:sym typeface="Book Antiqua"/>
        </a:defRPr>
      </a:lvl8pPr>
      <a:lvl9pPr marL="0" marR="0" indent="0" algn="ctr" defTabSz="914400" rtl="0" latinLnBrk="0">
        <a:lnSpc>
          <a:spcPct val="100000"/>
        </a:lnSpc>
        <a:spcBef>
          <a:spcPts val="0"/>
        </a:spcBef>
        <a:spcAft>
          <a:spcPts val="0"/>
        </a:spcAft>
        <a:buClrTx/>
        <a:buSzTx/>
        <a:buFontTx/>
        <a:buNone/>
        <a:tabLst/>
        <a:defRPr b="0" baseline="0" cap="none" i="0" spc="0" strike="noStrike" sz="5400" u="none">
          <a:solidFill>
            <a:srgbClr val="895D1D"/>
          </a:solidFill>
          <a:uFillTx/>
          <a:latin typeface="Book Antiqua"/>
          <a:ea typeface="Book Antiqua"/>
          <a:cs typeface="Book Antiqua"/>
          <a:sym typeface="Book Antiqua"/>
        </a:defRPr>
      </a:lvl9pPr>
    </p:titleStyle>
    <p:bodyStyle>
      <a:lvl1pPr marL="365759" marR="0" indent="-365759" algn="l" defTabSz="914400" rtl="0" latinLnBrk="0">
        <a:lnSpc>
          <a:spcPct val="100000"/>
        </a:lnSpc>
        <a:spcBef>
          <a:spcPts val="500"/>
        </a:spcBef>
        <a:spcAft>
          <a:spcPts val="0"/>
        </a:spcAft>
        <a:buClr>
          <a:schemeClr val="accent1"/>
        </a:buClr>
        <a:buSzPct val="100000"/>
        <a:buFont typeface="Wingdings-Regular"/>
        <a:buChar char="•"/>
        <a:tabLst/>
        <a:defRPr b="0" baseline="0" cap="none" i="0" spc="0" strike="noStrike" sz="2400" u="none">
          <a:solidFill>
            <a:srgbClr val="262626"/>
          </a:solidFill>
          <a:uFillTx/>
          <a:latin typeface="Book Antiqua"/>
          <a:ea typeface="Book Antiqua"/>
          <a:cs typeface="Book Antiqua"/>
          <a:sym typeface="Book Antiqua"/>
        </a:defRPr>
      </a:lvl1pPr>
      <a:lvl2pPr marL="810490" marR="0" indent="-399010" algn="l" defTabSz="914400" rtl="0" latinLnBrk="0">
        <a:lnSpc>
          <a:spcPct val="100000"/>
        </a:lnSpc>
        <a:spcBef>
          <a:spcPts val="500"/>
        </a:spcBef>
        <a:spcAft>
          <a:spcPts val="0"/>
        </a:spcAft>
        <a:buClr>
          <a:schemeClr val="accent1"/>
        </a:buClr>
        <a:buSzPct val="100000"/>
        <a:buFont typeface="Wingdings-Regular"/>
        <a:buChar char="•"/>
        <a:tabLst/>
        <a:defRPr b="0" baseline="0" cap="none" i="0" spc="0" strike="noStrike" sz="2400" u="none">
          <a:solidFill>
            <a:srgbClr val="262626"/>
          </a:solidFill>
          <a:uFillTx/>
          <a:latin typeface="Book Antiqua"/>
          <a:ea typeface="Book Antiqua"/>
          <a:cs typeface="Book Antiqua"/>
          <a:sym typeface="Book Antiqua"/>
        </a:defRPr>
      </a:lvl2pPr>
      <a:lvl3pPr marL="1216151" marR="0" indent="-438911" algn="l" defTabSz="914400" rtl="0" latinLnBrk="0">
        <a:lnSpc>
          <a:spcPct val="100000"/>
        </a:lnSpc>
        <a:spcBef>
          <a:spcPts val="500"/>
        </a:spcBef>
        <a:spcAft>
          <a:spcPts val="0"/>
        </a:spcAft>
        <a:buClr>
          <a:schemeClr val="accent1"/>
        </a:buClr>
        <a:buSzPct val="100000"/>
        <a:buFont typeface="Wingdings-Regular"/>
        <a:buChar char="•"/>
        <a:tabLst/>
        <a:defRPr b="0" baseline="0" cap="none" i="0" spc="0" strike="noStrike" sz="2400" u="none">
          <a:solidFill>
            <a:srgbClr val="262626"/>
          </a:solidFill>
          <a:uFillTx/>
          <a:latin typeface="Book Antiqua"/>
          <a:ea typeface="Book Antiqua"/>
          <a:cs typeface="Book Antiqua"/>
          <a:sym typeface="Book Antiqua"/>
        </a:defRPr>
      </a:lvl3pPr>
      <a:lvl4pPr marL="1615440" marR="0" indent="-426719" algn="l" defTabSz="914400" rtl="0" latinLnBrk="0">
        <a:lnSpc>
          <a:spcPct val="100000"/>
        </a:lnSpc>
        <a:spcBef>
          <a:spcPts val="500"/>
        </a:spcBef>
        <a:spcAft>
          <a:spcPts val="0"/>
        </a:spcAft>
        <a:buClr>
          <a:schemeClr val="accent1"/>
        </a:buClr>
        <a:buSzPct val="100000"/>
        <a:buFont typeface="Wingdings-Regular"/>
        <a:buChar char="•"/>
        <a:tabLst/>
        <a:defRPr b="0" baseline="0" cap="none" i="0" spc="0" strike="noStrike" sz="2400" u="none">
          <a:solidFill>
            <a:srgbClr val="262626"/>
          </a:solidFill>
          <a:uFillTx/>
          <a:latin typeface="Book Antiqua"/>
          <a:ea typeface="Book Antiqua"/>
          <a:cs typeface="Book Antiqua"/>
          <a:sym typeface="Book Antiqua"/>
        </a:defRPr>
      </a:lvl4pPr>
      <a:lvl5pPr marL="1988820" marR="0" indent="-480060" algn="l" defTabSz="914400" rtl="0" latinLnBrk="0">
        <a:lnSpc>
          <a:spcPct val="100000"/>
        </a:lnSpc>
        <a:spcBef>
          <a:spcPts val="500"/>
        </a:spcBef>
        <a:spcAft>
          <a:spcPts val="0"/>
        </a:spcAft>
        <a:buClr>
          <a:schemeClr val="accent1"/>
        </a:buClr>
        <a:buSzPct val="100000"/>
        <a:buFont typeface="Wingdings-Regular"/>
        <a:buChar char="•"/>
        <a:tabLst/>
        <a:defRPr b="0" baseline="0" cap="none" i="0" spc="0" strike="noStrike" sz="2400" u="none">
          <a:solidFill>
            <a:srgbClr val="262626"/>
          </a:solidFill>
          <a:uFillTx/>
          <a:latin typeface="Book Antiqua"/>
          <a:ea typeface="Book Antiqua"/>
          <a:cs typeface="Book Antiqua"/>
          <a:sym typeface="Book Antiqua"/>
        </a:defRPr>
      </a:lvl5pPr>
      <a:lvl6pPr marL="2344782" marR="0" indent="-470262" algn="l" defTabSz="914400" rtl="0" latinLnBrk="0">
        <a:lnSpc>
          <a:spcPct val="100000"/>
        </a:lnSpc>
        <a:spcBef>
          <a:spcPts val="500"/>
        </a:spcBef>
        <a:spcAft>
          <a:spcPts val="0"/>
        </a:spcAft>
        <a:buClr>
          <a:schemeClr val="accent1"/>
        </a:buClr>
        <a:buSzPct val="100000"/>
        <a:buFont typeface="Wingdings-Regular"/>
        <a:buChar char=""/>
        <a:tabLst/>
        <a:defRPr b="0" baseline="0" cap="none" i="0" spc="0" strike="noStrike" sz="2400" u="none">
          <a:solidFill>
            <a:srgbClr val="262626"/>
          </a:solidFill>
          <a:uFillTx/>
          <a:latin typeface="Book Antiqua"/>
          <a:ea typeface="Book Antiqua"/>
          <a:cs typeface="Book Antiqua"/>
          <a:sym typeface="Book Antiqua"/>
        </a:defRPr>
      </a:lvl6pPr>
      <a:lvl7pPr marL="2664822" marR="0" indent="-470262" algn="l" defTabSz="914400" rtl="0" latinLnBrk="0">
        <a:lnSpc>
          <a:spcPct val="100000"/>
        </a:lnSpc>
        <a:spcBef>
          <a:spcPts val="500"/>
        </a:spcBef>
        <a:spcAft>
          <a:spcPts val="0"/>
        </a:spcAft>
        <a:buClr>
          <a:schemeClr val="accent1"/>
        </a:buClr>
        <a:buSzPct val="100000"/>
        <a:buFont typeface="Wingdings-Regular"/>
        <a:buChar char=""/>
        <a:tabLst/>
        <a:defRPr b="0" baseline="0" cap="none" i="0" spc="0" strike="noStrike" sz="2400" u="none">
          <a:solidFill>
            <a:srgbClr val="262626"/>
          </a:solidFill>
          <a:uFillTx/>
          <a:latin typeface="Book Antiqua"/>
          <a:ea typeface="Book Antiqua"/>
          <a:cs typeface="Book Antiqua"/>
          <a:sym typeface="Book Antiqua"/>
        </a:defRPr>
      </a:lvl7pPr>
      <a:lvl8pPr marL="2984862" marR="0" indent="-470262" algn="l" defTabSz="914400" rtl="0" latinLnBrk="0">
        <a:lnSpc>
          <a:spcPct val="100000"/>
        </a:lnSpc>
        <a:spcBef>
          <a:spcPts val="500"/>
        </a:spcBef>
        <a:spcAft>
          <a:spcPts val="0"/>
        </a:spcAft>
        <a:buClr>
          <a:schemeClr val="accent1"/>
        </a:buClr>
        <a:buSzPct val="100000"/>
        <a:buFont typeface="Wingdings-Regular"/>
        <a:buChar char=""/>
        <a:tabLst/>
        <a:defRPr b="0" baseline="0" cap="none" i="0" spc="0" strike="noStrike" sz="2400" u="none">
          <a:solidFill>
            <a:srgbClr val="262626"/>
          </a:solidFill>
          <a:uFillTx/>
          <a:latin typeface="Book Antiqua"/>
          <a:ea typeface="Book Antiqua"/>
          <a:cs typeface="Book Antiqua"/>
          <a:sym typeface="Book Antiqua"/>
        </a:defRPr>
      </a:lvl8pPr>
      <a:lvl9pPr marL="3304902" marR="0" indent="-470262" algn="l" defTabSz="914400" rtl="0" latinLnBrk="0">
        <a:lnSpc>
          <a:spcPct val="100000"/>
        </a:lnSpc>
        <a:spcBef>
          <a:spcPts val="500"/>
        </a:spcBef>
        <a:spcAft>
          <a:spcPts val="0"/>
        </a:spcAft>
        <a:buClr>
          <a:schemeClr val="accent1"/>
        </a:buClr>
        <a:buSzPct val="100000"/>
        <a:buFont typeface="Wingdings-Regular"/>
        <a:buChar char=""/>
        <a:tabLst/>
        <a:defRPr b="0" baseline="0" cap="none" i="0" spc="0" strike="noStrike" sz="2400" u="none">
          <a:solidFill>
            <a:srgbClr val="262626"/>
          </a:solidFill>
          <a:uFillTx/>
          <a:latin typeface="Book Antiqua"/>
          <a:ea typeface="Book Antiqua"/>
          <a:cs typeface="Book Antiqua"/>
          <a:sym typeface="Book Antiqua"/>
        </a:defRPr>
      </a:lvl9pPr>
    </p:bodyStyle>
    <p:otherStyle>
      <a:lvl1pPr marL="0" marR="0" indent="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image5.png" descr="image5.png"/>
          <p:cNvPicPr>
            <a:picLocks noChangeAspect="1"/>
          </p:cNvPicPr>
          <p:nvPr/>
        </p:nvPicPr>
        <p:blipFill>
          <a:blip r:embed="rId3">
            <a:extLst/>
          </a:blip>
          <a:stretch>
            <a:fillRect/>
          </a:stretch>
        </p:blipFill>
        <p:spPr>
          <a:xfrm>
            <a:off x="5146964" y="1152303"/>
            <a:ext cx="4191001" cy="5705698"/>
          </a:xfrm>
          <a:prstGeom prst="rect">
            <a:avLst/>
          </a:prstGeom>
          <a:ln w="12700">
            <a:miter lim="400000"/>
          </a:ln>
        </p:spPr>
      </p:pic>
      <p:sp>
        <p:nvSpPr>
          <p:cNvPr id="148" name="Shape"/>
          <p:cNvSpPr/>
          <p:nvPr/>
        </p:nvSpPr>
        <p:spPr>
          <a:xfrm>
            <a:off x="238839" y="1635485"/>
            <a:ext cx="6200062" cy="52409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87" y="0"/>
                </a:moveTo>
                <a:lnTo>
                  <a:pt x="21600" y="0"/>
                </a:lnTo>
                <a:lnTo>
                  <a:pt x="21600" y="18000"/>
                </a:lnTo>
                <a:cubicBezTo>
                  <a:pt x="21600" y="19988"/>
                  <a:pt x="20084" y="21600"/>
                  <a:pt x="18213" y="21600"/>
                </a:cubicBezTo>
                <a:lnTo>
                  <a:pt x="0" y="21600"/>
                </a:lnTo>
                <a:lnTo>
                  <a:pt x="0" y="3600"/>
                </a:lnTo>
                <a:cubicBezTo>
                  <a:pt x="0" y="1612"/>
                  <a:pt x="1516" y="0"/>
                  <a:pt x="3387" y="0"/>
                </a:cubicBezTo>
                <a:close/>
              </a:path>
            </a:pathLst>
          </a:custGeom>
          <a:solidFill>
            <a:srgbClr val="F6F2D9"/>
          </a:solidFill>
          <a:ln w="12700">
            <a:miter lim="400000"/>
          </a:ln>
          <a:effectLst>
            <a:outerShdw sx="100000" sy="100000" kx="0" ky="0" algn="b" rotWithShape="0" blurRad="50800" dist="27940" dir="5400000">
              <a:srgbClr val="000000">
                <a:alpha val="32000"/>
              </a:srgbClr>
            </a:outerShdw>
          </a:effectLst>
        </p:spPr>
        <p:txBody>
          <a:bodyPr lIns="45719" rIns="45719" anchor="ctr"/>
          <a:lstStyle/>
          <a:p>
            <a:pPr algn="ctr">
              <a:defRPr b="0" sz="4400">
                <a:solidFill>
                  <a:schemeClr val="accent1"/>
                </a:solidFill>
                <a:latin typeface="Papyrus"/>
                <a:ea typeface="Papyrus"/>
                <a:cs typeface="Papyrus"/>
                <a:sym typeface="Papyrus"/>
              </a:defRPr>
            </a:pPr>
          </a:p>
        </p:txBody>
      </p:sp>
      <p:sp>
        <p:nvSpPr>
          <p:cNvPr id="149" name="1 Samuel 17:1-23"/>
          <p:cNvSpPr txBox="1"/>
          <p:nvPr/>
        </p:nvSpPr>
        <p:spPr>
          <a:xfrm>
            <a:off x="-220775" y="-49244"/>
            <a:ext cx="5695974" cy="7573840"/>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lgn="ctr">
              <a:defRPr b="0" sz="5100">
                <a:solidFill>
                  <a:srgbClr val="FFFFFF"/>
                </a:solidFill>
                <a:latin typeface="Phosphate Solid"/>
                <a:ea typeface="Phosphate Solid"/>
                <a:cs typeface="Phosphate Solid"/>
                <a:sym typeface="Phosphate Solid"/>
              </a:defRPr>
            </a:pPr>
            <a:r>
              <a:t>          </a:t>
            </a:r>
            <a:r>
              <a:rPr>
                <a:solidFill>
                  <a:schemeClr val="accent1"/>
                </a:solidFill>
              </a:rPr>
              <a:t>1 Samuel 17:1-23</a:t>
            </a:r>
          </a:p>
          <a:p>
            <a:pPr algn="ctr">
              <a:defRPr>
                <a:solidFill>
                  <a:srgbClr val="FFFFFF"/>
                </a:solidFill>
              </a:defRPr>
            </a:pPr>
            <a:endParaRPr b="0" sz="4400">
              <a:solidFill>
                <a:schemeClr val="accent1"/>
              </a:solidFill>
              <a:latin typeface="Papyrus"/>
              <a:ea typeface="Papyrus"/>
              <a:cs typeface="Papyrus"/>
              <a:sym typeface="Papyrus"/>
            </a:endParaRPr>
          </a:p>
          <a:p>
            <a:pPr algn="ctr">
              <a:defRPr>
                <a:solidFill>
                  <a:srgbClr val="FFFFFF"/>
                </a:solidFill>
              </a:defRPr>
            </a:pPr>
            <a:endParaRPr b="0" sz="4400">
              <a:solidFill>
                <a:schemeClr val="accent1"/>
              </a:solidFill>
              <a:latin typeface="Papyrus"/>
              <a:ea typeface="Papyrus"/>
              <a:cs typeface="Papyrus"/>
              <a:sym typeface="Papyrus"/>
            </a:endParaRPr>
          </a:p>
          <a:p>
            <a:pPr algn="ctr">
              <a:defRPr>
                <a:solidFill>
                  <a:srgbClr val="FFFFFF"/>
                </a:solidFill>
              </a:defRPr>
            </a:pPr>
            <a:endParaRPr b="0" sz="4400">
              <a:solidFill>
                <a:schemeClr val="accent1"/>
              </a:solidFill>
              <a:latin typeface="Papyrus"/>
              <a:ea typeface="Papyrus"/>
              <a:cs typeface="Papyrus"/>
              <a:sym typeface="Papyrus"/>
            </a:endParaRPr>
          </a:p>
          <a:p>
            <a:pPr algn="ctr">
              <a:defRPr>
                <a:solidFill>
                  <a:srgbClr val="FFFFFF"/>
                </a:solidFill>
              </a:defRPr>
            </a:pPr>
            <a:endParaRPr b="0" sz="4400">
              <a:solidFill>
                <a:schemeClr val="accent1"/>
              </a:solidFill>
              <a:latin typeface="Papyrus"/>
              <a:ea typeface="Papyrus"/>
              <a:cs typeface="Papyrus"/>
              <a:sym typeface="Papyrus"/>
            </a:endParaRPr>
          </a:p>
          <a:p>
            <a:pPr algn="ctr">
              <a:defRPr>
                <a:solidFill>
                  <a:srgbClr val="FFFFFF"/>
                </a:solidFill>
              </a:defRPr>
            </a:pPr>
            <a:endParaRPr b="0" sz="4400">
              <a:solidFill>
                <a:schemeClr val="accent1"/>
              </a:solidFill>
              <a:latin typeface="Papyrus"/>
              <a:ea typeface="Papyrus"/>
              <a:cs typeface="Papyrus"/>
              <a:sym typeface="Papyrus"/>
            </a:endParaRPr>
          </a:p>
        </p:txBody>
      </p:sp>
      <p:sp>
        <p:nvSpPr>
          <p:cNvPr id="150" name="17:3-10 -  Miramos a Goliat retando al pueblo de Dios-…"/>
          <p:cNvSpPr txBox="1"/>
          <p:nvPr/>
        </p:nvSpPr>
        <p:spPr>
          <a:xfrm>
            <a:off x="-10926" y="1989407"/>
            <a:ext cx="6168263" cy="43362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787400" indent="-787400">
              <a:spcBef>
                <a:spcPts val="1100"/>
              </a:spcBef>
              <a:buClr>
                <a:srgbClr val="65281B"/>
              </a:buClr>
              <a:buSzPct val="100000"/>
              <a:buChar char="✦"/>
              <a:tabLst>
                <a:tab pos="165100" algn="l"/>
              </a:tabLst>
              <a:defRPr sz="3100">
                <a:latin typeface="Arial"/>
                <a:ea typeface="Arial"/>
                <a:cs typeface="Arial"/>
                <a:sym typeface="Arial"/>
              </a:defRPr>
            </a:pPr>
            <a:r>
              <a:rPr>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17:3-10</a:t>
            </a:r>
            <a:r>
              <a:rPr>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 -  Miramos a Goliat retando al pueblo de Dios-</a:t>
            </a:r>
          </a:p>
          <a:p>
            <a:pPr lvl="1" marL="1060450" indent="-787400">
              <a:spcBef>
                <a:spcPts val="1000"/>
              </a:spcBef>
              <a:buClr>
                <a:srgbClr val="65281B"/>
              </a:buClr>
              <a:buSzPct val="100000"/>
              <a:buFont typeface="Wingdings-Regular"/>
              <a:buChar char="❖"/>
              <a:tabLst>
                <a:tab pos="165100" algn="l"/>
              </a:tabLst>
              <a:defRPr sz="3100">
                <a:latin typeface="Arial"/>
                <a:ea typeface="Arial"/>
                <a:cs typeface="Arial"/>
                <a:sym typeface="Arial"/>
              </a:defRPr>
            </a:pPr>
            <a:r>
              <a:rPr>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Goliat - (</a:t>
            </a:r>
            <a:r>
              <a:rPr i="1">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como 9’9" alto</a:t>
            </a:r>
            <a:r>
              <a:rPr>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 </a:t>
            </a:r>
          </a:p>
          <a:p>
            <a:pPr lvl="1" marL="1060450" indent="-787400">
              <a:spcBef>
                <a:spcPts val="1000"/>
              </a:spcBef>
              <a:buClr>
                <a:srgbClr val="65281B"/>
              </a:buClr>
              <a:buSzPct val="100000"/>
              <a:buFont typeface="Wingdings-Regular"/>
              <a:buChar char="❖"/>
              <a:tabLst>
                <a:tab pos="165100" algn="l"/>
              </a:tabLst>
              <a:defRPr sz="3100">
                <a:latin typeface="Arial"/>
                <a:ea typeface="Arial"/>
                <a:cs typeface="Arial"/>
                <a:sym typeface="Arial"/>
              </a:defRPr>
            </a:pPr>
            <a:r>
              <a:rPr>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Casco de bronce, cota de metal 5,000 ciclos, como,125 lbs. </a:t>
            </a:r>
          </a:p>
          <a:p>
            <a:pPr lvl="1" marL="1060450" indent="-787400">
              <a:spcBef>
                <a:spcPts val="1000"/>
              </a:spcBef>
              <a:buClr>
                <a:srgbClr val="65281B"/>
              </a:buClr>
              <a:buSzPct val="100000"/>
              <a:buFont typeface="Wingdings-Regular"/>
              <a:buChar char="❖"/>
              <a:tabLst>
                <a:tab pos="165100" algn="l"/>
              </a:tabLst>
              <a:defRPr sz="3100">
                <a:latin typeface="Arial"/>
                <a:ea typeface="Arial"/>
                <a:cs typeface="Arial"/>
                <a:sym typeface="Arial"/>
              </a:defRPr>
            </a:pPr>
            <a:r>
              <a:rPr>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La jabalina, con su punta metálica pesaba mas 15 lbs</a:t>
            </a:r>
          </a:p>
        </p:txBody>
      </p:sp>
      <p:grpSp>
        <p:nvGrpSpPr>
          <p:cNvPr id="153" name="Group"/>
          <p:cNvGrpSpPr/>
          <p:nvPr/>
        </p:nvGrpSpPr>
        <p:grpSpPr>
          <a:xfrm>
            <a:off x="6151969" y="-56382"/>
            <a:ext cx="2837135" cy="1944075"/>
            <a:chOff x="0" y="0"/>
            <a:chExt cx="2837134" cy="1944073"/>
          </a:xfrm>
        </p:grpSpPr>
        <p:sp>
          <p:nvSpPr>
            <p:cNvPr id="151" name="Shape"/>
            <p:cNvSpPr/>
            <p:nvPr/>
          </p:nvSpPr>
          <p:spPr>
            <a:xfrm>
              <a:off x="0" y="28754"/>
              <a:ext cx="2837135" cy="19153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79"/>
                  </a:moveTo>
                  <a:cubicBezTo>
                    <a:pt x="0" y="975"/>
                    <a:pt x="659" y="0"/>
                    <a:pt x="1471" y="0"/>
                  </a:cubicBezTo>
                  <a:lnTo>
                    <a:pt x="20129" y="0"/>
                  </a:lnTo>
                  <a:cubicBezTo>
                    <a:pt x="20941" y="0"/>
                    <a:pt x="21600" y="975"/>
                    <a:pt x="21600" y="2179"/>
                  </a:cubicBezTo>
                  <a:lnTo>
                    <a:pt x="21600" y="10893"/>
                  </a:lnTo>
                  <a:cubicBezTo>
                    <a:pt x="21600" y="12097"/>
                    <a:pt x="20941" y="13072"/>
                    <a:pt x="20129" y="13072"/>
                  </a:cubicBezTo>
                  <a:lnTo>
                    <a:pt x="18000" y="13072"/>
                  </a:lnTo>
                  <a:lnTo>
                    <a:pt x="16362" y="21600"/>
                  </a:lnTo>
                  <a:lnTo>
                    <a:pt x="12600" y="13072"/>
                  </a:lnTo>
                  <a:lnTo>
                    <a:pt x="1471" y="13072"/>
                  </a:lnTo>
                  <a:cubicBezTo>
                    <a:pt x="659" y="13072"/>
                    <a:pt x="0" y="12097"/>
                    <a:pt x="0" y="10893"/>
                  </a:cubicBezTo>
                  <a:lnTo>
                    <a:pt x="0" y="10893"/>
                  </a:lnTo>
                  <a:lnTo>
                    <a:pt x="0" y="7625"/>
                  </a:lnTo>
                  <a:close/>
                </a:path>
              </a:pathLst>
            </a:custGeom>
            <a:solidFill>
              <a:schemeClr val="accent1"/>
            </a:solidFill>
            <a:ln w="25400" cap="flat">
              <a:solidFill>
                <a:srgbClr val="63271A"/>
              </a:solidFill>
              <a:prstDash val="solid"/>
              <a:bevel/>
            </a:ln>
            <a:effectLst/>
          </p:spPr>
          <p:txBody>
            <a:bodyPr wrap="square" lIns="45719" tIns="45719" rIns="45719" bIns="45719" numCol="1" anchor="ctr">
              <a:noAutofit/>
            </a:bodyPr>
            <a:lstStyle/>
            <a:p>
              <a:pPr algn="ctr">
                <a:defRPr>
                  <a:solidFill>
                    <a:srgbClr val="FFFFFF"/>
                  </a:solidFill>
                </a:defRPr>
              </a:pPr>
            </a:p>
          </p:txBody>
        </p:sp>
        <p:sp>
          <p:nvSpPr>
            <p:cNvPr id="152" name="¡YO RETO AL PUEBLO DE DIOS!…"/>
            <p:cNvSpPr txBox="1"/>
            <p:nvPr/>
          </p:nvSpPr>
          <p:spPr>
            <a:xfrm>
              <a:off x="56584" y="0"/>
              <a:ext cx="2723966" cy="12166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p>
              <a:pPr algn="ctr">
                <a:defRPr>
                  <a:solidFill>
                    <a:srgbClr val="FFFFFF"/>
                  </a:solidFill>
                </a:defRPr>
              </a:pPr>
              <a:r>
                <a:t>¡YO RETO AL PUEBLO DE DIOS!</a:t>
              </a:r>
            </a:p>
            <a:p>
              <a:pPr algn="ctr">
                <a:defRPr>
                  <a:solidFill>
                    <a:srgbClr val="FFFFFF"/>
                  </a:solidFill>
                </a:defRPr>
              </a:pPr>
              <a:r>
                <a:t>¿QUIEN QUIERE PELEAR?</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53"/>
                                        </p:tgtEl>
                                        <p:attrNameLst>
                                          <p:attrName>style.visibility</p:attrName>
                                        </p:attrNameLst>
                                      </p:cBhvr>
                                      <p:to>
                                        <p:strVal val="visible"/>
                                      </p:to>
                                    </p:set>
                                    <p:animEffect filter="fade" transition="in">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50"/>
                                        </p:tgtEl>
                                        <p:attrNameLst>
                                          <p:attrName>style.visibility</p:attrName>
                                        </p:attrNameLst>
                                      </p:cBhvr>
                                      <p:to>
                                        <p:strVal val="visible"/>
                                      </p:to>
                                    </p:set>
                                    <p:animEffect filter="fade" transition="in">
                                      <p:cBhvr>
                                        <p:cTn id="12" dur="5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2"/>
      <p:bldP build="whole" bldLvl="1" animBg="1" rev="0" advAuto="0" spid="153"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0" name="image7.png" descr="image7.png"/>
          <p:cNvPicPr>
            <a:picLocks noChangeAspect="1"/>
          </p:cNvPicPr>
          <p:nvPr/>
        </p:nvPicPr>
        <p:blipFill>
          <a:blip r:embed="rId3">
            <a:extLst/>
          </a:blip>
          <a:stretch>
            <a:fillRect/>
          </a:stretch>
        </p:blipFill>
        <p:spPr>
          <a:xfrm>
            <a:off x="3733800" y="780011"/>
            <a:ext cx="5589529" cy="5678557"/>
          </a:xfrm>
          <a:prstGeom prst="rect">
            <a:avLst/>
          </a:prstGeom>
          <a:ln w="12700">
            <a:miter lim="400000"/>
          </a:ln>
        </p:spPr>
      </p:pic>
      <p:sp>
        <p:nvSpPr>
          <p:cNvPr id="221" name="La Fe de David era mas que solo PALABRAS"/>
          <p:cNvSpPr txBox="1"/>
          <p:nvPr/>
        </p:nvSpPr>
        <p:spPr>
          <a:xfrm>
            <a:off x="158110" y="266558"/>
            <a:ext cx="9135534" cy="1361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200">
                <a:effectLst>
                  <a:outerShdw sx="100000" sy="100000" kx="0" ky="0" algn="b" rotWithShape="0" blurRad="76200" dist="40000" dir="5040000">
                    <a:srgbClr val="000000">
                      <a:alpha val="30000"/>
                    </a:srgbClr>
                  </a:outerShdw>
                </a:effectLst>
                <a:latin typeface="Dominican Small Caps"/>
                <a:ea typeface="Dominican Small Caps"/>
                <a:cs typeface="Dominican Small Caps"/>
                <a:sym typeface="Dominican Small Caps"/>
              </a:defRPr>
            </a:lvl1pPr>
          </a:lstStyle>
          <a:p>
            <a:pPr>
              <a:defRPr sz="1800">
                <a:effectLst/>
                <a:latin typeface="Arial"/>
                <a:ea typeface="Arial"/>
                <a:cs typeface="Arial"/>
                <a:sym typeface="Arial"/>
              </a:defRPr>
            </a:pPr>
            <a:r>
              <a:rPr sz="4200">
                <a:effectLst>
                  <a:outerShdw sx="100000" sy="100000" kx="0" ky="0" algn="b" rotWithShape="0" blurRad="76200" dist="40000" dir="5040000">
                    <a:srgbClr val="000000">
                      <a:alpha val="30000"/>
                    </a:srgbClr>
                  </a:outerShdw>
                </a:effectLst>
                <a:latin typeface="Dominican Small Caps"/>
                <a:ea typeface="Dominican Small Caps"/>
                <a:cs typeface="Dominican Small Caps"/>
                <a:sym typeface="Dominican Small Caps"/>
              </a:rPr>
              <a:t>La Fe de David era mas que solo PALABRAS</a:t>
            </a:r>
          </a:p>
        </p:txBody>
      </p:sp>
      <p:sp>
        <p:nvSpPr>
          <p:cNvPr id="222" name="No se achico ante los insultos , menosprecios y intimidaciones – 41-44, (Num. 13:28-33; 14:8,9)…"/>
          <p:cNvSpPr txBox="1"/>
          <p:nvPr/>
        </p:nvSpPr>
        <p:spPr>
          <a:xfrm>
            <a:off x="-580691" y="1927322"/>
            <a:ext cx="5768994" cy="4015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787400" indent="-787400">
              <a:spcBef>
                <a:spcPts val="1200"/>
              </a:spcBef>
              <a:buClr>
                <a:srgbClr val="EFCFAB"/>
              </a:buClr>
              <a:buSzPct val="100000"/>
              <a:buChar char="✦"/>
              <a:defRPr sz="3100">
                <a:latin typeface="Arial"/>
                <a:ea typeface="Arial"/>
                <a:cs typeface="Arial"/>
                <a:sym typeface="Arial"/>
              </a:defRPr>
            </a:pPr>
            <a:r>
              <a:rPr>
                <a:solidFill>
                  <a:srgbClr val="FFFFFF"/>
                </a:solidFill>
                <a:latin typeface="Jester"/>
                <a:ea typeface="Jester"/>
                <a:cs typeface="Jester"/>
                <a:sym typeface="Jester"/>
              </a:rPr>
              <a:t>No se achico ante los insultos , menosprecios y intimidaciones – 41-44, </a:t>
            </a:r>
            <a:r>
              <a:rPr i="1">
                <a:solidFill>
                  <a:srgbClr val="FFFFFF"/>
                </a:solidFill>
                <a:latin typeface="Book Antiqua"/>
                <a:ea typeface="Book Antiqua"/>
                <a:cs typeface="Book Antiqua"/>
                <a:sym typeface="Book Antiqua"/>
              </a:rPr>
              <a:t>(Num. 13:28-33; 14:8,9)</a:t>
            </a:r>
          </a:p>
          <a:p>
            <a:pPr marL="787400" indent="-787400">
              <a:spcBef>
                <a:spcPts val="1200"/>
              </a:spcBef>
              <a:buClr>
                <a:srgbClr val="EFCFAB"/>
              </a:buClr>
              <a:buSzPct val="100000"/>
              <a:buChar char="✦"/>
              <a:defRPr sz="3100">
                <a:latin typeface="Arial"/>
                <a:ea typeface="Arial"/>
                <a:cs typeface="Arial"/>
                <a:sym typeface="Arial"/>
              </a:defRPr>
            </a:pPr>
            <a:r>
              <a:rPr>
                <a:solidFill>
                  <a:srgbClr val="FFFFFF"/>
                </a:solidFill>
                <a:latin typeface="Jester"/>
                <a:ea typeface="Jester"/>
                <a:cs typeface="Jester"/>
                <a:sym typeface="Jester"/>
              </a:rPr>
              <a:t>Mi Dios es mucho MAS GRANDE Y PODEROSO  que sus adversarios – 45-47</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22">
                                            <p:bg/>
                                          </p:spTgt>
                                        </p:tgtEl>
                                        <p:attrNameLst>
                                          <p:attrName>style.visibility</p:attrName>
                                        </p:attrNameLst>
                                      </p:cBhvr>
                                      <p:to>
                                        <p:strVal val="visible"/>
                                      </p:to>
                                    </p:set>
                                    <p:animEffect filter="fade" transition="in">
                                      <p:cBhvr>
                                        <p:cTn id="7" dur="500"/>
                                        <p:tgtEl>
                                          <p:spTgt spid="222">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22">
                                            <p:txEl>
                                              <p:pRg st="0" end="0"/>
                                            </p:txEl>
                                          </p:spTgt>
                                        </p:tgtEl>
                                        <p:attrNameLst>
                                          <p:attrName>style.visibility</p:attrName>
                                        </p:attrNameLst>
                                      </p:cBhvr>
                                      <p:to>
                                        <p:strVal val="visible"/>
                                      </p:to>
                                    </p:set>
                                    <p:animEffect filter="fade" transition="in">
                                      <p:cBhvr>
                                        <p:cTn id="10" dur="500"/>
                                        <p:tgtEl>
                                          <p:spTgt spid="2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22">
                                            <p:txEl>
                                              <p:pRg st="1" end="1"/>
                                            </p:txEl>
                                          </p:spTgt>
                                        </p:tgtEl>
                                        <p:attrNameLst>
                                          <p:attrName>style.visibility</p:attrName>
                                        </p:attrNameLst>
                                      </p:cBhvr>
                                      <p:to>
                                        <p:strVal val="visible"/>
                                      </p:to>
                                    </p:set>
                                    <p:animEffect filter="fade" transition="in">
                                      <p:cBhvr>
                                        <p:cTn id="15" dur="500"/>
                                        <p:tgtEl>
                                          <p:spTgt spid="222">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2"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image7.png" descr="image7.png"/>
          <p:cNvPicPr>
            <a:picLocks noChangeAspect="1"/>
          </p:cNvPicPr>
          <p:nvPr/>
        </p:nvPicPr>
        <p:blipFill>
          <a:blip r:embed="rId2">
            <a:extLst/>
          </a:blip>
          <a:stretch>
            <a:fillRect/>
          </a:stretch>
        </p:blipFill>
        <p:spPr>
          <a:xfrm>
            <a:off x="16487" y="1131333"/>
            <a:ext cx="5589529" cy="5678557"/>
          </a:xfrm>
          <a:prstGeom prst="rect">
            <a:avLst/>
          </a:prstGeom>
          <a:ln w="12700">
            <a:miter lim="400000"/>
          </a:ln>
        </p:spPr>
      </p:pic>
      <p:sp>
        <p:nvSpPr>
          <p:cNvPr id="227" name="1 Samuel 17:41-51"/>
          <p:cNvSpPr txBox="1"/>
          <p:nvPr/>
        </p:nvSpPr>
        <p:spPr>
          <a:xfrm>
            <a:off x="2438399" y="1600200"/>
            <a:ext cx="4914452" cy="1158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5400">
                <a:effectLst>
                  <a:outerShdw sx="100000" sy="100000" kx="0" ky="0" algn="b" rotWithShape="0" blurRad="63500" dist="310007" dir="7680000">
                    <a:srgbClr val="000000">
                      <a:alpha val="32000"/>
                    </a:srgbClr>
                  </a:outerShdw>
                </a:effectLst>
                <a:latin typeface="Papyrus"/>
                <a:ea typeface="Papyrus"/>
                <a:cs typeface="Papyrus"/>
                <a:sym typeface="Papyrus"/>
              </a:defRPr>
            </a:lvl1pPr>
          </a:lstStyle>
          <a:p>
            <a:pPr>
              <a:defRPr b="1" sz="1800">
                <a:effectLst/>
                <a:latin typeface="Arial"/>
                <a:ea typeface="Arial"/>
                <a:cs typeface="Arial"/>
                <a:sym typeface="Arial"/>
              </a:defRPr>
            </a:pPr>
            <a:r>
              <a:rPr b="0" sz="5400">
                <a:effectLst>
                  <a:outerShdw sx="100000" sy="100000" kx="0" ky="0" algn="b" rotWithShape="0" blurRad="63500" dist="310007" dir="7680000">
                    <a:srgbClr val="000000">
                      <a:alpha val="32000"/>
                    </a:srgbClr>
                  </a:outerShdw>
                </a:effectLst>
                <a:latin typeface="Papyrus"/>
                <a:ea typeface="Papyrus"/>
                <a:cs typeface="Papyrus"/>
                <a:sym typeface="Papyrus"/>
              </a:rPr>
              <a:t>1 Samuel 17:41-51</a:t>
            </a:r>
          </a:p>
        </p:txBody>
      </p:sp>
      <p:sp>
        <p:nvSpPr>
          <p:cNvPr id="228" name="La Confianza de David era en:…"/>
          <p:cNvSpPr txBox="1"/>
          <p:nvPr/>
        </p:nvSpPr>
        <p:spPr>
          <a:xfrm>
            <a:off x="3657600" y="2428993"/>
            <a:ext cx="5105402" cy="336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914400" indent="-914400">
              <a:spcBef>
                <a:spcPts val="1200"/>
              </a:spcBef>
              <a:buClr>
                <a:srgbClr val="EFCFAB"/>
              </a:buClr>
              <a:buSzPct val="100000"/>
              <a:buChar char="✦"/>
              <a:defRPr>
                <a:latin typeface="Arial"/>
                <a:ea typeface="Arial"/>
                <a:cs typeface="Arial"/>
                <a:sym typeface="Arial"/>
              </a:defRPr>
            </a:pPr>
            <a:r>
              <a:rPr sz="3600">
                <a:solidFill>
                  <a:srgbClr val="FFFFFF"/>
                </a:solidFill>
                <a:latin typeface="Jester"/>
                <a:ea typeface="Jester"/>
                <a:cs typeface="Jester"/>
                <a:sym typeface="Jester"/>
              </a:rPr>
              <a:t>La Confianza de David era en:</a:t>
            </a:r>
          </a:p>
          <a:p>
            <a:pPr lvl="1" marL="1168400" indent="-711200">
              <a:spcBef>
                <a:spcPts val="1200"/>
              </a:spcBef>
              <a:buClr>
                <a:srgbClr val="EFCFAB"/>
              </a:buClr>
              <a:buSzPct val="100000"/>
              <a:buFont typeface="Wingdings-Regular"/>
              <a:buChar char="❖"/>
              <a:defRPr>
                <a:latin typeface="Arial"/>
                <a:ea typeface="Arial"/>
                <a:cs typeface="Arial"/>
                <a:sym typeface="Arial"/>
              </a:defRPr>
            </a:pPr>
            <a:r>
              <a:rPr i="1" sz="2800">
                <a:solidFill>
                  <a:srgbClr val="FFFFFF"/>
                </a:solidFill>
                <a:latin typeface="Book Antiqua"/>
                <a:ea typeface="Book Antiqua"/>
                <a:cs typeface="Book Antiqua"/>
                <a:sym typeface="Book Antiqua"/>
              </a:rPr>
              <a:t>Señor de Señores – 45</a:t>
            </a:r>
          </a:p>
          <a:p>
            <a:pPr lvl="1" marL="1168400" indent="-711200">
              <a:spcBef>
                <a:spcPts val="1200"/>
              </a:spcBef>
              <a:buClr>
                <a:srgbClr val="EFCFAB"/>
              </a:buClr>
              <a:buSzPct val="100000"/>
              <a:buFont typeface="Wingdings-Regular"/>
              <a:buChar char="❖"/>
              <a:defRPr>
                <a:latin typeface="Arial"/>
                <a:ea typeface="Arial"/>
                <a:cs typeface="Arial"/>
                <a:sym typeface="Arial"/>
              </a:defRPr>
            </a:pPr>
            <a:r>
              <a:rPr i="1" sz="2800">
                <a:solidFill>
                  <a:srgbClr val="FFFFFF"/>
                </a:solidFill>
                <a:latin typeface="Book Antiqua"/>
                <a:ea typeface="Book Antiqua"/>
                <a:cs typeface="Book Antiqua"/>
                <a:sym typeface="Book Antiqua"/>
              </a:rPr>
              <a:t>El Dios de Israel  – 45,46</a:t>
            </a:r>
          </a:p>
          <a:p>
            <a:pPr lvl="1" marL="1168400" indent="-711200">
              <a:spcBef>
                <a:spcPts val="1200"/>
              </a:spcBef>
              <a:buClr>
                <a:srgbClr val="EFCFAB"/>
              </a:buClr>
              <a:buSzPct val="100000"/>
              <a:buFont typeface="Wingdings-Regular"/>
              <a:buChar char="❖"/>
              <a:defRPr>
                <a:latin typeface="Arial"/>
                <a:ea typeface="Arial"/>
                <a:cs typeface="Arial"/>
                <a:sym typeface="Arial"/>
              </a:defRPr>
            </a:pPr>
            <a:r>
              <a:rPr i="1" sz="2800">
                <a:solidFill>
                  <a:srgbClr val="FFFFFF"/>
                </a:solidFill>
                <a:latin typeface="Book Antiqua"/>
                <a:ea typeface="Book Antiqua"/>
                <a:cs typeface="Book Antiqua"/>
                <a:sym typeface="Book Antiqua"/>
              </a:rPr>
              <a:t>Aquel que defiende al que confía en El. - 47</a:t>
            </a:r>
          </a:p>
        </p:txBody>
      </p:sp>
      <p:sp>
        <p:nvSpPr>
          <p:cNvPr id="229" name="¿Que llevo a David a pensar que…"/>
          <p:cNvSpPr txBox="1"/>
          <p:nvPr/>
        </p:nvSpPr>
        <p:spPr>
          <a:xfrm>
            <a:off x="12469" y="152400"/>
            <a:ext cx="9144001" cy="12636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000">
                <a:solidFill>
                  <a:srgbClr val="FEFB4B"/>
                </a:solidFill>
                <a:latin typeface="Arial"/>
                <a:ea typeface="Arial"/>
                <a:cs typeface="Arial"/>
                <a:sym typeface="Arial"/>
              </a:defRPr>
            </a:pPr>
            <a:r>
              <a:rPr>
                <a:effectLst>
                  <a:outerShdw sx="100000" sy="100000" kx="0" ky="0" algn="b" rotWithShape="0" blurRad="63500" dist="310007" dir="7680000">
                    <a:srgbClr val="000000">
                      <a:alpha val="32000"/>
                    </a:srgbClr>
                  </a:outerShdw>
                </a:effectLst>
                <a:latin typeface="Rockwell Extra Bold"/>
                <a:ea typeface="Rockwell Extra Bold"/>
                <a:cs typeface="Rockwell Extra Bold"/>
                <a:sym typeface="Rockwell Extra Bold"/>
              </a:rPr>
              <a:t>¿Que llevo a David a pensar que </a:t>
            </a:r>
            <a:endParaRPr>
              <a:effectLst>
                <a:outerShdw sx="100000" sy="100000" kx="0" ky="0" algn="b" rotWithShape="0" blurRad="63500" dist="310007" dir="7680000">
                  <a:srgbClr val="000000">
                    <a:alpha val="32000"/>
                  </a:srgbClr>
                </a:outerShdw>
              </a:effectLst>
              <a:latin typeface="Rockwell Extra Bold"/>
              <a:ea typeface="Rockwell Extra Bold"/>
              <a:cs typeface="Rockwell Extra Bold"/>
              <a:sym typeface="Rockwell Extra Bold"/>
            </a:endParaRPr>
          </a:p>
          <a:p>
            <a:pPr algn="ctr">
              <a:defRPr sz="4000">
                <a:solidFill>
                  <a:srgbClr val="FEFB4B"/>
                </a:solidFill>
                <a:latin typeface="Arial"/>
                <a:ea typeface="Arial"/>
                <a:cs typeface="Arial"/>
                <a:sym typeface="Arial"/>
              </a:defRPr>
            </a:pPr>
            <a:r>
              <a:rPr>
                <a:effectLst>
                  <a:outerShdw sx="100000" sy="100000" kx="0" ky="0" algn="b" rotWithShape="0" blurRad="63500" dist="310007" dir="7680000">
                    <a:srgbClr val="000000">
                      <a:alpha val="32000"/>
                    </a:srgbClr>
                  </a:outerShdw>
                </a:effectLst>
                <a:latin typeface="Rockwell Extra Bold"/>
                <a:ea typeface="Rockwell Extra Bold"/>
                <a:cs typeface="Rockwell Extra Bold"/>
                <a:sym typeface="Rockwell Extra Bold"/>
              </a:rPr>
              <a:t> vencer  su adversidad?</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28">
                                            <p:txEl>
                                              <p:pRg st="2" end="2"/>
                                            </p:txEl>
                                          </p:spTgt>
                                        </p:tgtEl>
                                        <p:attrNameLst>
                                          <p:attrName>style.visibility</p:attrName>
                                        </p:attrNameLst>
                                      </p:cBhvr>
                                      <p:to>
                                        <p:strVal val="visible"/>
                                      </p:to>
                                    </p:set>
                                    <p:animEffect filter="fade" transition="in">
                                      <p:cBhvr>
                                        <p:cTn id="7" dur="500"/>
                                        <p:tgtEl>
                                          <p:spTgt spid="22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28">
                                            <p:txEl>
                                              <p:pRg st="3" end="3"/>
                                            </p:txEl>
                                          </p:spTgt>
                                        </p:tgtEl>
                                        <p:attrNameLst>
                                          <p:attrName>style.visibility</p:attrName>
                                        </p:attrNameLst>
                                      </p:cBhvr>
                                      <p:to>
                                        <p:strVal val="visible"/>
                                      </p:to>
                                    </p:set>
                                    <p:animEffect filter="fade" transition="in">
                                      <p:cBhvr>
                                        <p:cTn id="12" dur="500"/>
                                        <p:tgtEl>
                                          <p:spTgt spid="22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8"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1" name="image7.png" descr="image7.png"/>
          <p:cNvPicPr>
            <a:picLocks noChangeAspect="1"/>
          </p:cNvPicPr>
          <p:nvPr/>
        </p:nvPicPr>
        <p:blipFill>
          <a:blip r:embed="rId2">
            <a:extLst/>
          </a:blip>
          <a:stretch>
            <a:fillRect/>
          </a:stretch>
        </p:blipFill>
        <p:spPr>
          <a:xfrm>
            <a:off x="3306765" y="1203496"/>
            <a:ext cx="5589529" cy="5678557"/>
          </a:xfrm>
          <a:prstGeom prst="rect">
            <a:avLst/>
          </a:prstGeom>
          <a:ln w="12700">
            <a:miter lim="400000"/>
          </a:ln>
        </p:spPr>
      </p:pic>
      <p:sp>
        <p:nvSpPr>
          <p:cNvPr id="232" name="1 Samuel…"/>
          <p:cNvSpPr txBox="1"/>
          <p:nvPr/>
        </p:nvSpPr>
        <p:spPr>
          <a:xfrm>
            <a:off x="6776099" y="1372849"/>
            <a:ext cx="1942441" cy="153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3700">
                <a:latin typeface="Arial"/>
                <a:ea typeface="Arial"/>
                <a:cs typeface="Arial"/>
                <a:sym typeface="Arial"/>
              </a:defRPr>
            </a:pPr>
            <a:r>
              <a:rPr b="0">
                <a:effectLst>
                  <a:outerShdw sx="100000" sy="100000" kx="0" ky="0" algn="b" rotWithShape="0" blurRad="63500" dist="310007" dir="7680000">
                    <a:srgbClr val="000000">
                      <a:alpha val="32000"/>
                    </a:srgbClr>
                  </a:outerShdw>
                </a:effectLst>
                <a:latin typeface="Papyrus"/>
                <a:ea typeface="Papyrus"/>
                <a:cs typeface="Papyrus"/>
                <a:sym typeface="Papyrus"/>
              </a:rPr>
              <a:t>1 Samuel </a:t>
            </a:r>
          </a:p>
          <a:p>
            <a:pPr>
              <a:defRPr sz="3700">
                <a:latin typeface="Arial"/>
                <a:ea typeface="Arial"/>
                <a:cs typeface="Arial"/>
                <a:sym typeface="Arial"/>
              </a:defRPr>
            </a:pPr>
            <a:r>
              <a:rPr b="0">
                <a:effectLst>
                  <a:outerShdw sx="100000" sy="100000" kx="0" ky="0" algn="b" rotWithShape="0" blurRad="63500" dist="310007" dir="7680000">
                    <a:srgbClr val="000000">
                      <a:alpha val="32000"/>
                    </a:srgbClr>
                  </a:outerShdw>
                </a:effectLst>
                <a:latin typeface="Papyrus"/>
                <a:ea typeface="Papyrus"/>
                <a:cs typeface="Papyrus"/>
                <a:sym typeface="Papyrus"/>
              </a:rPr>
              <a:t>17:41-51</a:t>
            </a:r>
          </a:p>
        </p:txBody>
      </p:sp>
      <p:sp>
        <p:nvSpPr>
          <p:cNvPr id="233" name="En esa confianza, corrió hacia el enemigo – 48…"/>
          <p:cNvSpPr txBox="1"/>
          <p:nvPr/>
        </p:nvSpPr>
        <p:spPr>
          <a:xfrm>
            <a:off x="-223091" y="1203350"/>
            <a:ext cx="6982144" cy="3901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965200" indent="-965200">
              <a:spcBef>
                <a:spcPts val="1200"/>
              </a:spcBef>
              <a:buClr>
                <a:srgbClr val="EFCFAB"/>
              </a:buClr>
              <a:buSzPct val="100000"/>
              <a:buChar char="✦"/>
              <a:defRPr sz="3800">
                <a:latin typeface="Arial"/>
                <a:ea typeface="Arial"/>
                <a:cs typeface="Arial"/>
                <a:sym typeface="Arial"/>
              </a:defRPr>
            </a:pPr>
            <a:r>
              <a:rPr>
                <a:solidFill>
                  <a:srgbClr val="FFFFFF"/>
                </a:solidFill>
                <a:latin typeface="Jester"/>
                <a:ea typeface="Jester"/>
                <a:cs typeface="Jester"/>
                <a:sym typeface="Jester"/>
              </a:rPr>
              <a:t>En esa confianza, corrió hacia el enemigo – 48</a:t>
            </a:r>
          </a:p>
          <a:p>
            <a:pPr marL="965200" indent="-965200">
              <a:spcBef>
                <a:spcPts val="1200"/>
              </a:spcBef>
              <a:buClr>
                <a:srgbClr val="EFCFAB"/>
              </a:buClr>
              <a:buSzPct val="100000"/>
              <a:buChar char="✦"/>
              <a:defRPr sz="3800">
                <a:latin typeface="Arial"/>
                <a:ea typeface="Arial"/>
                <a:cs typeface="Arial"/>
                <a:sym typeface="Arial"/>
              </a:defRPr>
            </a:pPr>
            <a:r>
              <a:rPr>
                <a:solidFill>
                  <a:srgbClr val="FFFFFF"/>
                </a:solidFill>
                <a:latin typeface="Jester"/>
                <a:ea typeface="Jester"/>
                <a:cs typeface="Jester"/>
                <a:sym typeface="Jester"/>
              </a:rPr>
              <a:t>Con solo una piedra – 49</a:t>
            </a:r>
          </a:p>
          <a:p>
            <a:pPr marL="965200" indent="-965200">
              <a:spcBef>
                <a:spcPts val="1200"/>
              </a:spcBef>
              <a:buClr>
                <a:srgbClr val="EFCFAB"/>
              </a:buClr>
              <a:buSzPct val="100000"/>
              <a:buChar char="✦"/>
              <a:defRPr sz="3800">
                <a:latin typeface="Arial"/>
                <a:ea typeface="Arial"/>
                <a:cs typeface="Arial"/>
                <a:sym typeface="Arial"/>
              </a:defRPr>
            </a:pPr>
            <a:r>
              <a:rPr>
                <a:solidFill>
                  <a:srgbClr val="FFFFFF"/>
                </a:solidFill>
                <a:latin typeface="Jester"/>
                <a:ea typeface="Jester"/>
                <a:cs typeface="Jester"/>
                <a:sym typeface="Jester"/>
              </a:rPr>
              <a:t>Mato a Goliat. Y con su misma espada lo remato  – 50,51</a:t>
            </a:r>
          </a:p>
        </p:txBody>
      </p:sp>
      <p:sp>
        <p:nvSpPr>
          <p:cNvPr id="234" name="David tenía una plena confianza en Dios"/>
          <p:cNvSpPr txBox="1"/>
          <p:nvPr/>
        </p:nvSpPr>
        <p:spPr>
          <a:xfrm>
            <a:off x="12469" y="152400"/>
            <a:ext cx="9144001" cy="6667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FEFB4B"/>
                </a:solidFill>
                <a:effectLst>
                  <a:outerShdw sx="100000" sy="100000" kx="0" ky="0" algn="b" rotWithShape="0" blurRad="63500" dist="310007" dir="7680000">
                    <a:srgbClr val="000000">
                      <a:alpha val="32000"/>
                    </a:srgbClr>
                  </a:outerShdw>
                </a:effectLst>
                <a:latin typeface="Rockwell Extra Bold"/>
                <a:ea typeface="Rockwell Extra Bold"/>
                <a:cs typeface="Rockwell Extra Bold"/>
                <a:sym typeface="Rockwell Extra Bold"/>
              </a:defRPr>
            </a:lvl1pPr>
          </a:lstStyle>
          <a:p>
            <a:pPr/>
            <a:r>
              <a:t>David tenía una plena confianza en Dios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33">
                                            <p:txEl>
                                              <p:pRg st="1" end="1"/>
                                            </p:txEl>
                                          </p:spTgt>
                                        </p:tgtEl>
                                        <p:attrNameLst>
                                          <p:attrName>style.visibility</p:attrName>
                                        </p:attrNameLst>
                                      </p:cBhvr>
                                      <p:to>
                                        <p:strVal val="visible"/>
                                      </p:to>
                                    </p:set>
                                    <p:animEffect filter="fade" transition="in">
                                      <p:cBhvr>
                                        <p:cTn id="7" dur="500"/>
                                        <p:tgtEl>
                                          <p:spTgt spid="23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33">
                                            <p:txEl>
                                              <p:pRg st="2" end="2"/>
                                            </p:txEl>
                                          </p:spTgt>
                                        </p:tgtEl>
                                        <p:attrNameLst>
                                          <p:attrName>style.visibility</p:attrName>
                                        </p:attrNameLst>
                                      </p:cBhvr>
                                      <p:to>
                                        <p:strVal val="visible"/>
                                      </p:to>
                                    </p:set>
                                    <p:animEffect filter="fade" transition="in">
                                      <p:cBhvr>
                                        <p:cTn id="12" dur="500"/>
                                        <p:tgtEl>
                                          <p:spTgt spid="23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3"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6" name="image10.png" descr="image10.png"/>
          <p:cNvPicPr>
            <a:picLocks noChangeAspect="1"/>
          </p:cNvPicPr>
          <p:nvPr/>
        </p:nvPicPr>
        <p:blipFill>
          <a:blip r:embed="rId2">
            <a:extLst/>
          </a:blip>
          <a:stretch>
            <a:fillRect/>
          </a:stretch>
        </p:blipFill>
        <p:spPr>
          <a:xfrm flipH="1">
            <a:off x="0" y="1299864"/>
            <a:ext cx="4194167" cy="5558136"/>
          </a:xfrm>
          <a:prstGeom prst="rect">
            <a:avLst/>
          </a:prstGeom>
          <a:ln w="12700">
            <a:miter lim="400000"/>
          </a:ln>
        </p:spPr>
      </p:pic>
      <p:sp>
        <p:nvSpPr>
          <p:cNvPr id="237" name="La Confianza en Dios…"/>
          <p:cNvSpPr txBox="1"/>
          <p:nvPr/>
        </p:nvSpPr>
        <p:spPr>
          <a:xfrm>
            <a:off x="3733800" y="1981200"/>
            <a:ext cx="5105400" cy="40182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900"/>
              </a:spcBef>
              <a:defRPr sz="4800">
                <a:latin typeface="Arial"/>
                <a:ea typeface="Arial"/>
                <a:cs typeface="Arial"/>
                <a:sym typeface="Arial"/>
              </a:defRPr>
            </a:pPr>
            <a:r>
              <a:rPr b="0">
                <a:solidFill>
                  <a:srgbClr val="FFFFFF"/>
                </a:solidFill>
                <a:effectLst>
                  <a:outerShdw sx="100000" sy="100000" kx="0" ky="0" algn="b" rotWithShape="0" blurRad="63500" dist="310007" dir="7680000">
                    <a:srgbClr val="000000">
                      <a:alpha val="32000"/>
                    </a:srgbClr>
                  </a:outerShdw>
                </a:effectLst>
                <a:latin typeface="Benguiat Bk BT"/>
                <a:ea typeface="Benguiat Bk BT"/>
                <a:cs typeface="Benguiat Bk BT"/>
                <a:sym typeface="Benguiat Bk BT"/>
              </a:rPr>
              <a:t> La Confianza en Dios</a:t>
            </a:r>
            <a:endParaRPr b="0">
              <a:solidFill>
                <a:srgbClr val="FFFFFF"/>
              </a:solidFill>
              <a:effectLst>
                <a:outerShdw sx="100000" sy="100000" kx="0" ky="0" algn="b" rotWithShape="0" blurRad="63500" dist="310007" dir="7680000">
                  <a:srgbClr val="000000">
                    <a:alpha val="32000"/>
                  </a:srgbClr>
                </a:outerShdw>
              </a:effectLst>
              <a:latin typeface="Benguiat Bk BT"/>
              <a:ea typeface="Benguiat Bk BT"/>
              <a:cs typeface="Benguiat Bk BT"/>
              <a:sym typeface="Benguiat Bk BT"/>
            </a:endParaRPr>
          </a:p>
          <a:p>
            <a:pPr algn="ctr">
              <a:spcBef>
                <a:spcPts val="1900"/>
              </a:spcBef>
              <a:defRPr sz="4800">
                <a:latin typeface="Arial"/>
                <a:ea typeface="Arial"/>
                <a:cs typeface="Arial"/>
                <a:sym typeface="Arial"/>
              </a:defRPr>
            </a:pPr>
            <a:r>
              <a:rPr b="0">
                <a:solidFill>
                  <a:srgbClr val="FFFFFF"/>
                </a:solidFill>
                <a:effectLst>
                  <a:outerShdw sx="100000" sy="100000" kx="0" ky="0" algn="b" rotWithShape="0" blurRad="63500" dist="310007" dir="7680000">
                    <a:srgbClr val="000000">
                      <a:alpha val="32000"/>
                    </a:srgbClr>
                  </a:outerShdw>
                </a:effectLst>
                <a:latin typeface="Benguiat Bk BT"/>
                <a:ea typeface="Benguiat Bk BT"/>
                <a:cs typeface="Benguiat Bk BT"/>
                <a:sym typeface="Benguiat Bk BT"/>
              </a:rPr>
              <a:t> era MAS GRANDE que sus miedos y temores!</a:t>
            </a:r>
          </a:p>
        </p:txBody>
      </p:sp>
      <p:sp>
        <p:nvSpPr>
          <p:cNvPr id="238" name="¿Que llevo a David a pensar que…"/>
          <p:cNvSpPr txBox="1"/>
          <p:nvPr/>
        </p:nvSpPr>
        <p:spPr>
          <a:xfrm>
            <a:off x="12469" y="152400"/>
            <a:ext cx="9144001" cy="12636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000">
                <a:solidFill>
                  <a:srgbClr val="FEFB4B"/>
                </a:solidFill>
                <a:latin typeface="Arial"/>
                <a:ea typeface="Arial"/>
                <a:cs typeface="Arial"/>
                <a:sym typeface="Arial"/>
              </a:defRPr>
            </a:pPr>
            <a:r>
              <a:rPr>
                <a:effectLst>
                  <a:outerShdw sx="100000" sy="100000" kx="0" ky="0" algn="b" rotWithShape="0" blurRad="63500" dist="310007" dir="7680000">
                    <a:srgbClr val="000000">
                      <a:alpha val="32000"/>
                    </a:srgbClr>
                  </a:outerShdw>
                </a:effectLst>
                <a:latin typeface="Rockwell Extra Bold"/>
                <a:ea typeface="Rockwell Extra Bold"/>
                <a:cs typeface="Rockwell Extra Bold"/>
                <a:sym typeface="Rockwell Extra Bold"/>
              </a:rPr>
              <a:t>¿Que llevo a David a pensar que </a:t>
            </a:r>
            <a:endParaRPr>
              <a:effectLst>
                <a:outerShdw sx="100000" sy="100000" kx="0" ky="0" algn="b" rotWithShape="0" blurRad="63500" dist="310007" dir="7680000">
                  <a:srgbClr val="000000">
                    <a:alpha val="32000"/>
                  </a:srgbClr>
                </a:outerShdw>
              </a:effectLst>
              <a:latin typeface="Rockwell Extra Bold"/>
              <a:ea typeface="Rockwell Extra Bold"/>
              <a:cs typeface="Rockwell Extra Bold"/>
              <a:sym typeface="Rockwell Extra Bold"/>
            </a:endParaRPr>
          </a:p>
          <a:p>
            <a:pPr algn="ctr">
              <a:defRPr sz="4000">
                <a:solidFill>
                  <a:srgbClr val="FEFB4B"/>
                </a:solidFill>
                <a:latin typeface="Arial"/>
                <a:ea typeface="Arial"/>
                <a:cs typeface="Arial"/>
                <a:sym typeface="Arial"/>
              </a:defRPr>
            </a:pPr>
            <a:r>
              <a:rPr>
                <a:effectLst>
                  <a:outerShdw sx="100000" sy="100000" kx="0" ky="0" algn="b" rotWithShape="0" blurRad="63500" dist="310007" dir="7680000">
                    <a:srgbClr val="000000">
                      <a:alpha val="32000"/>
                    </a:srgbClr>
                  </a:outerShdw>
                </a:effectLst>
                <a:latin typeface="Rockwell Extra Bold"/>
                <a:ea typeface="Rockwell Extra Bold"/>
                <a:cs typeface="Rockwell Extra Bold"/>
                <a:sym typeface="Rockwell Extra Bold"/>
              </a:rPr>
              <a:t> vencer  su adversidad?</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0" name="image11.png" descr="image11.png"/>
          <p:cNvPicPr>
            <a:picLocks noChangeAspect="1"/>
          </p:cNvPicPr>
          <p:nvPr/>
        </p:nvPicPr>
        <p:blipFill>
          <a:blip r:embed="rId3">
            <a:extLst/>
          </a:blip>
          <a:stretch>
            <a:fillRect/>
          </a:stretch>
        </p:blipFill>
        <p:spPr>
          <a:xfrm>
            <a:off x="0" y="1"/>
            <a:ext cx="9144000" cy="6858000"/>
          </a:xfrm>
          <a:prstGeom prst="rect">
            <a:avLst/>
          </a:prstGeom>
          <a:ln w="12700">
            <a:miter lim="400000"/>
          </a:ln>
        </p:spPr>
      </p:pic>
      <p:sp>
        <p:nvSpPr>
          <p:cNvPr id="241" name="Shape"/>
          <p:cNvSpPr/>
          <p:nvPr/>
        </p:nvSpPr>
        <p:spPr>
          <a:xfrm>
            <a:off x="3810000" y="1447800"/>
            <a:ext cx="5181600" cy="5257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21600" y="0"/>
                </a:lnTo>
                <a:lnTo>
                  <a:pt x="21600" y="18052"/>
                </a:lnTo>
                <a:cubicBezTo>
                  <a:pt x="21600" y="20012"/>
                  <a:pt x="19988" y="21600"/>
                  <a:pt x="18000" y="21600"/>
                </a:cubicBezTo>
                <a:lnTo>
                  <a:pt x="0" y="21600"/>
                </a:lnTo>
                <a:lnTo>
                  <a:pt x="0" y="3548"/>
                </a:lnTo>
                <a:cubicBezTo>
                  <a:pt x="0" y="1588"/>
                  <a:pt x="1612" y="0"/>
                  <a:pt x="3600" y="0"/>
                </a:cubicBezTo>
                <a:close/>
              </a:path>
            </a:pathLst>
          </a:custGeom>
          <a:solidFill>
            <a:srgbClr val="F6F2D9"/>
          </a:solidFill>
          <a:ln w="12700">
            <a:miter lim="400000"/>
          </a:ln>
          <a:effectLst>
            <a:outerShdw sx="100000" sy="100000" kx="0" ky="0" algn="b" rotWithShape="0" blurRad="50800" dist="27940" dir="5400000">
              <a:srgbClr val="000000">
                <a:alpha val="32000"/>
              </a:srgbClr>
            </a:outerShdw>
          </a:effectLst>
        </p:spPr>
        <p:txBody>
          <a:bodyPr lIns="45719" rIns="45719" anchor="ctr"/>
          <a:lstStyle/>
          <a:p>
            <a:pPr algn="ctr">
              <a:defRPr>
                <a:solidFill>
                  <a:srgbClr val="FFFFFF"/>
                </a:solidFill>
              </a:defRPr>
            </a:pPr>
          </a:p>
        </p:txBody>
      </p:sp>
      <p:sp>
        <p:nvSpPr>
          <p:cNvPr id="242" name="Satán y sus Dardos"/>
          <p:cNvSpPr txBox="1"/>
          <p:nvPr/>
        </p:nvSpPr>
        <p:spPr>
          <a:xfrm>
            <a:off x="3886200" y="1524000"/>
            <a:ext cx="5029200" cy="701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600"/>
              </a:spcBef>
              <a:tabLst>
                <a:tab pos="165100" algn="l"/>
              </a:tabLst>
              <a:defRPr sz="4000">
                <a:effectLst>
                  <a:outerShdw sx="100000" sy="100000" kx="0" ky="0" algn="b" rotWithShape="0" blurRad="63500" dist="310007" dir="7680000">
                    <a:srgbClr val="000000">
                      <a:alpha val="32000"/>
                    </a:srgbClr>
                  </a:outerShdw>
                </a:effectLst>
              </a:defRPr>
            </a:lvl1pPr>
          </a:lstStyle>
          <a:p>
            <a:pPr>
              <a:defRPr sz="1800">
                <a:effectLst/>
                <a:latin typeface="Arial"/>
                <a:ea typeface="Arial"/>
                <a:cs typeface="Arial"/>
                <a:sym typeface="Arial"/>
              </a:defRPr>
            </a:pPr>
            <a:r>
              <a:rPr sz="40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Satán y sus Dardos</a:t>
            </a:r>
          </a:p>
        </p:txBody>
      </p:sp>
      <p:sp>
        <p:nvSpPr>
          <p:cNvPr id="243" name="Algunas de nuestras Batallas"/>
          <p:cNvSpPr txBox="1"/>
          <p:nvPr/>
        </p:nvSpPr>
        <p:spPr>
          <a:xfrm>
            <a:off x="-53537" y="1680692"/>
            <a:ext cx="3657601" cy="3291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0" sz="5400">
                <a:solidFill>
                  <a:srgbClr val="FFFFFF"/>
                </a:solidFill>
                <a:effectLst>
                  <a:outerShdw sx="100000" sy="100000" kx="0" ky="0" algn="b" rotWithShape="0" blurRad="50800" dist="38100" dir="2700000">
                    <a:srgbClr val="000000">
                      <a:alpha val="40000"/>
                    </a:srgbClr>
                  </a:outerShdw>
                </a:effectLst>
                <a:latin typeface="Papyrus"/>
                <a:ea typeface="Papyrus"/>
                <a:cs typeface="Papyrus"/>
                <a:sym typeface="Papyrus"/>
              </a:defRPr>
            </a:lvl1pPr>
          </a:lstStyle>
          <a:p>
            <a:pPr>
              <a:defRPr b="1" sz="1800">
                <a:solidFill>
                  <a:srgbClr val="000000"/>
                </a:solidFill>
                <a:effectLst/>
                <a:latin typeface="Arial"/>
                <a:ea typeface="Arial"/>
                <a:cs typeface="Arial"/>
                <a:sym typeface="Arial"/>
              </a:defRPr>
            </a:pPr>
            <a:r>
              <a:rPr b="0" sz="5400">
                <a:solidFill>
                  <a:srgbClr val="FFFFFF"/>
                </a:solidFill>
                <a:effectLst>
                  <a:outerShdw sx="100000" sy="100000" kx="0" ky="0" algn="b" rotWithShape="0" blurRad="50800" dist="38100" dir="2700000">
                    <a:srgbClr val="000000">
                      <a:alpha val="40000"/>
                    </a:srgbClr>
                  </a:outerShdw>
                </a:effectLst>
                <a:latin typeface="Papyrus"/>
                <a:ea typeface="Papyrus"/>
                <a:cs typeface="Papyrus"/>
                <a:sym typeface="Papyrus"/>
              </a:rPr>
              <a:t>Algunas de nuestras Batallas</a:t>
            </a:r>
          </a:p>
        </p:txBody>
      </p:sp>
      <p:sp>
        <p:nvSpPr>
          <p:cNvPr id="244" name="Por muy GRANDE que sea nuestro enemigo, &quot; si podemos&quot; Ef  6:10-17…"/>
          <p:cNvSpPr txBox="1"/>
          <p:nvPr/>
        </p:nvSpPr>
        <p:spPr>
          <a:xfrm>
            <a:off x="3886200" y="2816250"/>
            <a:ext cx="5029200" cy="29809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711200" indent="-711200">
              <a:spcBef>
                <a:spcPts val="1100"/>
              </a:spcBef>
              <a:buClr>
                <a:srgbClr val="65281B"/>
              </a:buClr>
              <a:buSzPct val="100000"/>
              <a:buChar char="✦"/>
              <a:tabLst>
                <a:tab pos="165100" algn="l"/>
              </a:tabLst>
              <a:defRPr>
                <a:latin typeface="Arial"/>
                <a:ea typeface="Arial"/>
                <a:cs typeface="Arial"/>
                <a:sym typeface="Arial"/>
              </a:defRPr>
            </a:pPr>
            <a:r>
              <a:rPr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Por muy GRANDE que sea nuestro enemigo, " si podemos" </a:t>
            </a:r>
            <a:r>
              <a:rPr b="0"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Ef  6:10-17</a:t>
            </a:r>
          </a:p>
          <a:p>
            <a:pPr marL="711200" indent="-711200">
              <a:spcBef>
                <a:spcPts val="1100"/>
              </a:spcBef>
              <a:buClr>
                <a:srgbClr val="65281B"/>
              </a:buClr>
              <a:buSzPct val="100000"/>
              <a:buChar char="✦"/>
              <a:tabLst>
                <a:tab pos="165100" algn="l"/>
              </a:tabLst>
              <a:defRPr>
                <a:latin typeface="Arial"/>
                <a:ea typeface="Arial"/>
                <a:cs typeface="Arial"/>
                <a:sym typeface="Arial"/>
              </a:defRPr>
            </a:pPr>
            <a:r>
              <a:rPr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No ignoramos–</a:t>
            </a:r>
            <a:r>
              <a:rPr b="0"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 2 Cor. 2:11</a:t>
            </a:r>
          </a:p>
          <a:p>
            <a:pPr marL="711200" indent="-711200">
              <a:spcBef>
                <a:spcPts val="1100"/>
              </a:spcBef>
              <a:buClr>
                <a:srgbClr val="65281B"/>
              </a:buClr>
              <a:buSzPct val="100000"/>
              <a:buChar char="✦"/>
              <a:tabLst>
                <a:tab pos="165100" algn="l"/>
              </a:tabLst>
              <a:defRPr>
                <a:latin typeface="Arial"/>
                <a:ea typeface="Arial"/>
                <a:cs typeface="Arial"/>
                <a:sym typeface="Arial"/>
              </a:defRPr>
            </a:pPr>
            <a:r>
              <a:rPr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se le puede resistir y Vencer !! –</a:t>
            </a:r>
            <a:r>
              <a:rPr b="0"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 Sant 4:7</a:t>
            </a:r>
          </a:p>
        </p:txBody>
      </p:sp>
    </p:spTree>
  </p:cSld>
  <p:clrMapOvr>
    <a:masterClrMapping/>
  </p:clrMapOvr>
  <mc:AlternateContent xmlns:mc="http://schemas.openxmlformats.org/markup-compatibility/2006">
    <mc:Choice xmlns:p14="http://schemas.microsoft.com/office/powerpoint/2010/main" Requires="p14">
      <p:transition spd="slow" advClick="1" p14:dur="1200">
        <p14:flip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44">
                                            <p:bg/>
                                          </p:spTgt>
                                        </p:tgtEl>
                                        <p:attrNameLst>
                                          <p:attrName>style.visibility</p:attrName>
                                        </p:attrNameLst>
                                      </p:cBhvr>
                                      <p:to>
                                        <p:strVal val="visible"/>
                                      </p:to>
                                    </p:set>
                                    <p:animEffect filter="fade" transition="in">
                                      <p:cBhvr>
                                        <p:cTn id="7" dur="500"/>
                                        <p:tgtEl>
                                          <p:spTgt spid="244">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44">
                                            <p:txEl>
                                              <p:pRg st="0" end="0"/>
                                            </p:txEl>
                                          </p:spTgt>
                                        </p:tgtEl>
                                        <p:attrNameLst>
                                          <p:attrName>style.visibility</p:attrName>
                                        </p:attrNameLst>
                                      </p:cBhvr>
                                      <p:to>
                                        <p:strVal val="visible"/>
                                      </p:to>
                                    </p:set>
                                    <p:animEffect filter="fade" transition="in">
                                      <p:cBhvr>
                                        <p:cTn id="10" dur="500"/>
                                        <p:tgtEl>
                                          <p:spTgt spid="24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44">
                                            <p:txEl>
                                              <p:pRg st="1" end="1"/>
                                            </p:txEl>
                                          </p:spTgt>
                                        </p:tgtEl>
                                        <p:attrNameLst>
                                          <p:attrName>style.visibility</p:attrName>
                                        </p:attrNameLst>
                                      </p:cBhvr>
                                      <p:to>
                                        <p:strVal val="visible"/>
                                      </p:to>
                                    </p:set>
                                    <p:animEffect filter="fade" transition="in">
                                      <p:cBhvr>
                                        <p:cTn id="15" dur="500"/>
                                        <p:tgtEl>
                                          <p:spTgt spid="24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44">
                                            <p:txEl>
                                              <p:pRg st="2" end="2"/>
                                            </p:txEl>
                                          </p:spTgt>
                                        </p:tgtEl>
                                        <p:attrNameLst>
                                          <p:attrName>style.visibility</p:attrName>
                                        </p:attrNameLst>
                                      </p:cBhvr>
                                      <p:to>
                                        <p:strVal val="visible"/>
                                      </p:to>
                                    </p:set>
                                    <p:animEffect filter="fade" transition="in">
                                      <p:cBhvr>
                                        <p:cTn id="20" dur="500"/>
                                        <p:tgtEl>
                                          <p:spTgt spid="24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4"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TextBox 1"/>
          <p:cNvSpPr txBox="1"/>
          <p:nvPr/>
        </p:nvSpPr>
        <p:spPr>
          <a:xfrm>
            <a:off x="45719" y="152400"/>
            <a:ext cx="9052561"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0" sz="5400">
                <a:effectLst>
                  <a:outerShdw sx="100000" sy="100000" kx="0" ky="0" algn="b" rotWithShape="0" blurRad="63500" dist="310007" dir="7680000">
                    <a:srgbClr val="000000">
                      <a:alpha val="32000"/>
                    </a:srgbClr>
                  </a:outerShdw>
                </a:effectLst>
                <a:latin typeface="Baskerville Old Face"/>
                <a:ea typeface="Baskerville Old Face"/>
                <a:cs typeface="Baskerville Old Face"/>
                <a:sym typeface="Baskerville Old Face"/>
              </a:defRPr>
            </a:lvl1pPr>
          </a:lstStyle>
          <a:p>
            <a:pPr/>
            <a:r>
              <a:t>Mientras Corre su Carrera</a:t>
            </a:r>
          </a:p>
        </p:txBody>
      </p:sp>
      <p:sp>
        <p:nvSpPr>
          <p:cNvPr id="158" name="TextBox 3"/>
          <p:cNvSpPr txBox="1"/>
          <p:nvPr/>
        </p:nvSpPr>
        <p:spPr>
          <a:xfrm>
            <a:off x="3562171" y="1824825"/>
            <a:ext cx="5618190" cy="428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75046" indent="-375046">
              <a:spcBef>
                <a:spcPts val="600"/>
              </a:spcBef>
              <a:buClr>
                <a:srgbClr val="953735"/>
              </a:buClr>
              <a:buSzPct val="100000"/>
              <a:buChar char="ö"/>
              <a:defRPr b="0" sz="3500">
                <a:effectLst>
                  <a:outerShdw sx="100000" sy="100000" kx="0" ky="0" algn="b" rotWithShape="0" blurRad="63500" dist="310007" dir="7680000">
                    <a:srgbClr val="000000">
                      <a:alpha val="32000"/>
                    </a:srgbClr>
                  </a:outerShdw>
                </a:effectLst>
                <a:latin typeface="Baskerville Old Face"/>
                <a:ea typeface="Baskerville Old Face"/>
                <a:cs typeface="Baskerville Old Face"/>
                <a:sym typeface="Baskerville Old Face"/>
              </a:defRPr>
            </a:pPr>
            <a:r>
              <a:t>Tentaciones –</a:t>
            </a:r>
          </a:p>
          <a:p>
            <a:pPr marL="375046" indent="-375046">
              <a:spcBef>
                <a:spcPts val="600"/>
              </a:spcBef>
              <a:buClr>
                <a:srgbClr val="953735"/>
              </a:buClr>
              <a:buSzPct val="100000"/>
              <a:buChar char="ö"/>
              <a:defRPr b="0" sz="3500">
                <a:effectLst>
                  <a:outerShdw sx="100000" sy="100000" kx="0" ky="0" algn="b" rotWithShape="0" blurRad="63500" dist="310007" dir="7680000">
                    <a:srgbClr val="000000">
                      <a:alpha val="32000"/>
                    </a:srgbClr>
                  </a:outerShdw>
                </a:effectLst>
                <a:latin typeface="Baskerville Old Face"/>
                <a:ea typeface="Baskerville Old Face"/>
                <a:cs typeface="Baskerville Old Face"/>
                <a:sym typeface="Baskerville Old Face"/>
              </a:defRPr>
            </a:pPr>
            <a:r>
              <a:t>Pruebas </a:t>
            </a:r>
          </a:p>
          <a:p>
            <a:pPr marL="375046" indent="-375046">
              <a:spcBef>
                <a:spcPts val="600"/>
              </a:spcBef>
              <a:buClr>
                <a:srgbClr val="953735"/>
              </a:buClr>
              <a:buSzPct val="100000"/>
              <a:buChar char="ö"/>
              <a:defRPr b="0" sz="3500">
                <a:effectLst>
                  <a:outerShdw sx="100000" sy="100000" kx="0" ky="0" algn="b" rotWithShape="0" blurRad="63500" dist="310007" dir="7680000">
                    <a:srgbClr val="000000">
                      <a:alpha val="32000"/>
                    </a:srgbClr>
                  </a:outerShdw>
                </a:effectLst>
                <a:latin typeface="Baskerville Old Face"/>
                <a:ea typeface="Baskerville Old Face"/>
                <a:cs typeface="Baskerville Old Face"/>
                <a:sym typeface="Baskerville Old Face"/>
              </a:defRPr>
            </a:pPr>
            <a:r>
              <a:t>Pecados </a:t>
            </a:r>
          </a:p>
          <a:p>
            <a:pPr marL="375046" indent="-375046">
              <a:spcBef>
                <a:spcPts val="600"/>
              </a:spcBef>
              <a:buClr>
                <a:srgbClr val="953735"/>
              </a:buClr>
              <a:buSzPct val="100000"/>
              <a:buChar char="ö"/>
              <a:defRPr b="0" sz="3500">
                <a:effectLst>
                  <a:outerShdw sx="100000" sy="100000" kx="0" ky="0" algn="b" rotWithShape="0" blurRad="63500" dist="310007" dir="7680000">
                    <a:srgbClr val="000000">
                      <a:alpha val="32000"/>
                    </a:srgbClr>
                  </a:outerShdw>
                </a:effectLst>
                <a:latin typeface="Baskerville Old Face"/>
                <a:ea typeface="Baskerville Old Face"/>
                <a:cs typeface="Baskerville Old Face"/>
                <a:sym typeface="Baskerville Old Face"/>
              </a:defRPr>
            </a:pPr>
            <a:r>
              <a:t>Persecución -</a:t>
            </a:r>
          </a:p>
          <a:p>
            <a:pPr marL="375046" indent="-375046">
              <a:spcBef>
                <a:spcPts val="600"/>
              </a:spcBef>
              <a:buClr>
                <a:srgbClr val="953735"/>
              </a:buClr>
              <a:buSzPct val="100000"/>
              <a:buChar char="ö"/>
              <a:defRPr b="0" sz="3500">
                <a:effectLst>
                  <a:outerShdw sx="100000" sy="100000" kx="0" ky="0" algn="b" rotWithShape="0" blurRad="63500" dist="310007" dir="7680000">
                    <a:srgbClr val="000000">
                      <a:alpha val="32000"/>
                    </a:srgbClr>
                  </a:outerShdw>
                </a:effectLst>
                <a:latin typeface="Baskerville Old Face"/>
                <a:ea typeface="Baskerville Old Face"/>
                <a:cs typeface="Baskerville Old Face"/>
                <a:sym typeface="Baskerville Old Face"/>
              </a:defRPr>
            </a:pPr>
            <a:r>
              <a:t>Enfermedades/Desventajas</a:t>
            </a:r>
          </a:p>
          <a:p>
            <a:pPr marL="375046" indent="-375046">
              <a:spcBef>
                <a:spcPts val="600"/>
              </a:spcBef>
              <a:buClr>
                <a:srgbClr val="953735"/>
              </a:buClr>
              <a:buSzPct val="100000"/>
              <a:buChar char="ö"/>
              <a:defRPr b="0" sz="3500">
                <a:effectLst>
                  <a:outerShdw sx="100000" sy="100000" kx="0" ky="0" algn="b" rotWithShape="0" blurRad="63500" dist="310007" dir="7680000">
                    <a:srgbClr val="000000">
                      <a:alpha val="32000"/>
                    </a:srgbClr>
                  </a:outerShdw>
                </a:effectLst>
                <a:latin typeface="Baskerville Old Face"/>
                <a:ea typeface="Baskerville Old Face"/>
                <a:cs typeface="Baskerville Old Face"/>
                <a:sym typeface="Baskerville Old Face"/>
              </a:defRPr>
            </a:pPr>
            <a:r>
              <a:t>Problemas (toda índole)</a:t>
            </a:r>
          </a:p>
          <a:p>
            <a:pPr marL="375046" indent="-375046">
              <a:spcBef>
                <a:spcPts val="600"/>
              </a:spcBef>
              <a:buClr>
                <a:srgbClr val="953735"/>
              </a:buClr>
              <a:buSzPct val="100000"/>
              <a:buChar char="ö"/>
              <a:defRPr b="0" sz="3500">
                <a:effectLst>
                  <a:outerShdw sx="100000" sy="100000" kx="0" ky="0" algn="b" rotWithShape="0" blurRad="63500" dist="310007" dir="7680000">
                    <a:srgbClr val="000000">
                      <a:alpha val="32000"/>
                    </a:srgbClr>
                  </a:outerShdw>
                </a:effectLst>
                <a:latin typeface="Baskerville Old Face"/>
                <a:ea typeface="Baskerville Old Face"/>
                <a:cs typeface="Baskerville Old Face"/>
                <a:sym typeface="Baskerville Old Face"/>
              </a:defRPr>
            </a:pPr>
            <a:r>
              <a:t>Muerte -</a:t>
            </a:r>
          </a:p>
        </p:txBody>
      </p:sp>
      <p:sp>
        <p:nvSpPr>
          <p:cNvPr id="159" name="Rectangle 6"/>
          <p:cNvSpPr txBox="1"/>
          <p:nvPr/>
        </p:nvSpPr>
        <p:spPr>
          <a:xfrm>
            <a:off x="385155" y="990600"/>
            <a:ext cx="8560725" cy="701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200"/>
              </a:spcBef>
              <a:defRPr sz="4000">
                <a:solidFill>
                  <a:srgbClr val="632523"/>
                </a:solidFill>
                <a:effectLst>
                  <a:outerShdw sx="100000" sy="100000" kx="0" ky="0" algn="b" rotWithShape="0" blurRad="50800" dist="39000" dir="5460000">
                    <a:srgbClr val="000000">
                      <a:alpha val="38000"/>
                    </a:srgbClr>
                  </a:outerShdw>
                </a:effectLst>
                <a:latin typeface="Dominican Small Caps"/>
                <a:ea typeface="Dominican Small Caps"/>
                <a:cs typeface="Dominican Small Caps"/>
                <a:sym typeface="Dominican Small Caps"/>
              </a:defRPr>
            </a:lvl1pPr>
          </a:lstStyle>
          <a:p>
            <a:pPr/>
            <a:r>
              <a:t>Problemas (gigantes) en Su Vida</a:t>
            </a:r>
          </a:p>
        </p:txBody>
      </p:sp>
      <p:pic>
        <p:nvPicPr>
          <p:cNvPr id="160" name="574E2589-A004-4DF8-86A0-83FBBB858FD8-L0-001.jpeg" descr="574E2589-A004-4DF8-86A0-83FBBB858FD8-L0-001.jpeg"/>
          <p:cNvPicPr>
            <a:picLocks noChangeAspect="1"/>
          </p:cNvPicPr>
          <p:nvPr/>
        </p:nvPicPr>
        <p:blipFill>
          <a:blip r:embed="rId2">
            <a:extLst/>
          </a:blip>
          <a:stretch>
            <a:fillRect/>
          </a:stretch>
        </p:blipFill>
        <p:spPr>
          <a:xfrm>
            <a:off x="100867" y="2072480"/>
            <a:ext cx="3402517" cy="447512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58">
                                            <p:bg/>
                                          </p:spTgt>
                                        </p:tgtEl>
                                        <p:attrNameLst>
                                          <p:attrName>style.visibility</p:attrName>
                                        </p:attrNameLst>
                                      </p:cBhvr>
                                      <p:to>
                                        <p:strVal val="visible"/>
                                      </p:to>
                                    </p:set>
                                    <p:animEffect filter="fade" transition="in">
                                      <p:cBhvr>
                                        <p:cTn id="7" dur="500"/>
                                        <p:tgtEl>
                                          <p:spTgt spid="15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58">
                                            <p:txEl>
                                              <p:pRg st="0" end="0"/>
                                            </p:txEl>
                                          </p:spTgt>
                                        </p:tgtEl>
                                        <p:attrNameLst>
                                          <p:attrName>style.visibility</p:attrName>
                                        </p:attrNameLst>
                                      </p:cBhvr>
                                      <p:to>
                                        <p:strVal val="visible"/>
                                      </p:to>
                                    </p:set>
                                    <p:animEffect filter="fade" transition="in">
                                      <p:cBhvr>
                                        <p:cTn id="10" dur="500"/>
                                        <p:tgtEl>
                                          <p:spTgt spid="15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58">
                                            <p:txEl>
                                              <p:pRg st="1" end="1"/>
                                            </p:txEl>
                                          </p:spTgt>
                                        </p:tgtEl>
                                        <p:attrNameLst>
                                          <p:attrName>style.visibility</p:attrName>
                                        </p:attrNameLst>
                                      </p:cBhvr>
                                      <p:to>
                                        <p:strVal val="visible"/>
                                      </p:to>
                                    </p:set>
                                    <p:animEffect filter="fade" transition="in">
                                      <p:cBhvr>
                                        <p:cTn id="15" dur="500"/>
                                        <p:tgtEl>
                                          <p:spTgt spid="15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58">
                                            <p:txEl>
                                              <p:pRg st="2" end="2"/>
                                            </p:txEl>
                                          </p:spTgt>
                                        </p:tgtEl>
                                        <p:attrNameLst>
                                          <p:attrName>style.visibility</p:attrName>
                                        </p:attrNameLst>
                                      </p:cBhvr>
                                      <p:to>
                                        <p:strVal val="visible"/>
                                      </p:to>
                                    </p:set>
                                    <p:animEffect filter="fade" transition="in">
                                      <p:cBhvr>
                                        <p:cTn id="20" dur="500"/>
                                        <p:tgtEl>
                                          <p:spTgt spid="15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58">
                                            <p:txEl>
                                              <p:pRg st="3" end="3"/>
                                            </p:txEl>
                                          </p:spTgt>
                                        </p:tgtEl>
                                        <p:attrNameLst>
                                          <p:attrName>style.visibility</p:attrName>
                                        </p:attrNameLst>
                                      </p:cBhvr>
                                      <p:to>
                                        <p:strVal val="visible"/>
                                      </p:to>
                                    </p:set>
                                    <p:animEffect filter="fade" transition="in">
                                      <p:cBhvr>
                                        <p:cTn id="25" dur="500"/>
                                        <p:tgtEl>
                                          <p:spTgt spid="15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158">
                                            <p:txEl>
                                              <p:pRg st="4" end="4"/>
                                            </p:txEl>
                                          </p:spTgt>
                                        </p:tgtEl>
                                        <p:attrNameLst>
                                          <p:attrName>style.visibility</p:attrName>
                                        </p:attrNameLst>
                                      </p:cBhvr>
                                      <p:to>
                                        <p:strVal val="visible"/>
                                      </p:to>
                                    </p:set>
                                    <p:animEffect filter="fade" transition="in">
                                      <p:cBhvr>
                                        <p:cTn id="30" dur="500"/>
                                        <p:tgtEl>
                                          <p:spTgt spid="15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1" fill="hold">
                                  <p:stCondLst>
                                    <p:cond delay="0"/>
                                  </p:stCondLst>
                                  <p:iterate type="el" backwards="0">
                                    <p:tmAbs val="0"/>
                                  </p:iterate>
                                  <p:childTnLst>
                                    <p:set>
                                      <p:cBhvr>
                                        <p:cTn id="34" fill="hold"/>
                                        <p:tgtEl>
                                          <p:spTgt spid="158">
                                            <p:txEl>
                                              <p:pRg st="5" end="5"/>
                                            </p:txEl>
                                          </p:spTgt>
                                        </p:tgtEl>
                                        <p:attrNameLst>
                                          <p:attrName>style.visibility</p:attrName>
                                        </p:attrNameLst>
                                      </p:cBhvr>
                                      <p:to>
                                        <p:strVal val="visible"/>
                                      </p:to>
                                    </p:set>
                                    <p:animEffect filter="fade" transition="in">
                                      <p:cBhvr>
                                        <p:cTn id="35" dur="500"/>
                                        <p:tgtEl>
                                          <p:spTgt spid="158">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10" grpId="1" fill="hold">
                                  <p:stCondLst>
                                    <p:cond delay="0"/>
                                  </p:stCondLst>
                                  <p:iterate type="el" backwards="0">
                                    <p:tmAbs val="0"/>
                                  </p:iterate>
                                  <p:childTnLst>
                                    <p:set>
                                      <p:cBhvr>
                                        <p:cTn id="39" fill="hold"/>
                                        <p:tgtEl>
                                          <p:spTgt spid="158">
                                            <p:txEl>
                                              <p:pRg st="6" end="6"/>
                                            </p:txEl>
                                          </p:spTgt>
                                        </p:tgtEl>
                                        <p:attrNameLst>
                                          <p:attrName>style.visibility</p:attrName>
                                        </p:attrNameLst>
                                      </p:cBhvr>
                                      <p:to>
                                        <p:strVal val="visible"/>
                                      </p:to>
                                    </p:set>
                                    <p:animEffect filter="fade" transition="in">
                                      <p:cBhvr>
                                        <p:cTn id="40" dur="500"/>
                                        <p:tgtEl>
                                          <p:spTgt spid="158">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8"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image6.png" descr="image6.png"/>
          <p:cNvPicPr>
            <a:picLocks noChangeAspect="1"/>
          </p:cNvPicPr>
          <p:nvPr/>
        </p:nvPicPr>
        <p:blipFill>
          <a:blip r:embed="rId2">
            <a:extLst/>
          </a:blip>
          <a:stretch>
            <a:fillRect/>
          </a:stretch>
        </p:blipFill>
        <p:spPr>
          <a:xfrm>
            <a:off x="4596938" y="2172622"/>
            <a:ext cx="4412409" cy="5091114"/>
          </a:xfrm>
          <a:prstGeom prst="rect">
            <a:avLst/>
          </a:prstGeom>
          <a:ln w="12700">
            <a:miter lim="400000"/>
          </a:ln>
        </p:spPr>
      </p:pic>
      <p:sp>
        <p:nvSpPr>
          <p:cNvPr id="163" name="Salmos 18:17  Me libró de mi poderoso enemigo,…"/>
          <p:cNvSpPr txBox="1"/>
          <p:nvPr/>
        </p:nvSpPr>
        <p:spPr>
          <a:xfrm>
            <a:off x="45690" y="2209800"/>
            <a:ext cx="5212111" cy="3749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a:latin typeface="Arial"/>
                <a:ea typeface="Arial"/>
                <a:cs typeface="Arial"/>
                <a:sym typeface="Arial"/>
              </a:defRPr>
            </a:pPr>
            <a:r>
              <a:rPr sz="4000">
                <a:solidFill>
                  <a:srgbClr val="FFFFFF"/>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Salmos 18:17 </a:t>
            </a:r>
            <a:br>
              <a:rPr sz="4000">
                <a:solidFill>
                  <a:srgbClr val="FFFFFF"/>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br>
            <a:r>
              <a:rPr sz="4000">
                <a:solidFill>
                  <a:srgbClr val="FFFFFF"/>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Me libró de mi poderoso enemigo, </a:t>
            </a:r>
          </a:p>
          <a:p>
            <a:pPr algn="ctr">
              <a:defRPr>
                <a:latin typeface="Arial"/>
                <a:ea typeface="Arial"/>
                <a:cs typeface="Arial"/>
                <a:sym typeface="Arial"/>
              </a:defRPr>
            </a:pPr>
            <a:r>
              <a:rPr sz="4000">
                <a:solidFill>
                  <a:srgbClr val="FFFFFF"/>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 Y de los que me aborrecían; pues eran más fuertes que yo.</a:t>
            </a:r>
          </a:p>
        </p:txBody>
      </p:sp>
      <p:sp>
        <p:nvSpPr>
          <p:cNvPr id="164" name="¿Que llevo a David a pensar que Podía vencer  su adversidad?"/>
          <p:cNvSpPr txBox="1"/>
          <p:nvPr/>
        </p:nvSpPr>
        <p:spPr>
          <a:xfrm>
            <a:off x="12469" y="152400"/>
            <a:ext cx="4711931" cy="14838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i="1" sz="3200">
                <a:effectLst>
                  <a:outerShdw sx="100000" sy="100000" kx="0" ky="0" algn="b" rotWithShape="0" blurRad="63500" dist="310007" dir="7680000">
                    <a:srgbClr val="000000">
                      <a:alpha val="32000"/>
                    </a:srgbClr>
                  </a:outerShdw>
                </a:effectLst>
                <a:latin typeface="Rockwell Extra Bold"/>
                <a:ea typeface="Rockwell Extra Bold"/>
                <a:cs typeface="Rockwell Extra Bold"/>
                <a:sym typeface="Rockwell Extra Bold"/>
              </a:defRPr>
            </a:lvl1pPr>
          </a:lstStyle>
          <a:p>
            <a:pPr>
              <a:defRPr sz="1800">
                <a:effectLst/>
                <a:latin typeface="Arial"/>
                <a:ea typeface="Arial"/>
                <a:cs typeface="Arial"/>
                <a:sym typeface="Arial"/>
              </a:defRPr>
            </a:pPr>
            <a:r>
              <a:rPr sz="3200">
                <a:effectLst>
                  <a:outerShdw sx="100000" sy="100000" kx="0" ky="0" algn="b" rotWithShape="0" blurRad="63500" dist="310007" dir="7680000">
                    <a:srgbClr val="000000">
                      <a:alpha val="32000"/>
                    </a:srgbClr>
                  </a:outerShdw>
                </a:effectLst>
                <a:latin typeface="Rockwell Extra Bold"/>
                <a:ea typeface="Rockwell Extra Bold"/>
                <a:cs typeface="Rockwell Extra Bold"/>
                <a:sym typeface="Rockwell Extra Bold"/>
              </a:rPr>
              <a:t>¿Que llevo a David a pensar que Podía vencer  su adversidad?</a:t>
            </a:r>
          </a:p>
        </p:txBody>
      </p:sp>
      <p:grpSp>
        <p:nvGrpSpPr>
          <p:cNvPr id="171" name="Group"/>
          <p:cNvGrpSpPr/>
          <p:nvPr/>
        </p:nvGrpSpPr>
        <p:grpSpPr>
          <a:xfrm>
            <a:off x="4593083" y="-33560"/>
            <a:ext cx="4553092" cy="2119992"/>
            <a:chOff x="0" y="0"/>
            <a:chExt cx="4553091" cy="2119990"/>
          </a:xfrm>
        </p:grpSpPr>
        <p:sp>
          <p:nvSpPr>
            <p:cNvPr id="165" name="Shape"/>
            <p:cNvSpPr/>
            <p:nvPr/>
          </p:nvSpPr>
          <p:spPr>
            <a:xfrm>
              <a:off x="0" y="29483"/>
              <a:ext cx="4553092" cy="1735111"/>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lnTo>
                    <a:pt x="14418" y="1119"/>
                  </a:ln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chemeClr val="accent1"/>
            </a:solidFill>
            <a:ln w="25400" cap="flat">
              <a:solidFill>
                <a:srgbClr val="63271A"/>
              </a:solidFill>
              <a:prstDash val="solid"/>
              <a:bevel/>
            </a:ln>
            <a:effectLst/>
          </p:spPr>
          <p:txBody>
            <a:bodyPr wrap="square" lIns="45719" tIns="45719" rIns="45719" bIns="45719" numCol="1" anchor="ctr">
              <a:noAutofit/>
            </a:bodyPr>
            <a:lstStyle/>
            <a:p>
              <a:pPr algn="ctr">
                <a:defRPr sz="2400">
                  <a:solidFill>
                    <a:srgbClr val="FFFFFF"/>
                  </a:solidFill>
                </a:defRPr>
              </a:pPr>
            </a:p>
          </p:txBody>
        </p:sp>
        <p:sp>
          <p:nvSpPr>
            <p:cNvPr id="166" name="Oval"/>
            <p:cNvSpPr/>
            <p:nvPr/>
          </p:nvSpPr>
          <p:spPr>
            <a:xfrm>
              <a:off x="2230588" y="1684638"/>
              <a:ext cx="203201" cy="288625"/>
            </a:xfrm>
            <a:prstGeom prst="ellipse">
              <a:avLst/>
            </a:prstGeom>
            <a:solidFill>
              <a:schemeClr val="accent1"/>
            </a:solidFill>
            <a:ln w="25400" cap="flat">
              <a:solidFill>
                <a:srgbClr val="63271A"/>
              </a:solidFill>
              <a:prstDash val="solid"/>
              <a:bevel/>
            </a:ln>
            <a:effectLst/>
          </p:spPr>
          <p:txBody>
            <a:bodyPr wrap="square" lIns="45719" tIns="45719" rIns="45719" bIns="45719" numCol="1" anchor="ctr">
              <a:noAutofit/>
            </a:bodyPr>
            <a:lstStyle/>
            <a:p>
              <a:pPr algn="ctr">
                <a:defRPr sz="2400">
                  <a:solidFill>
                    <a:srgbClr val="FFFFFF"/>
                  </a:solidFill>
                </a:defRPr>
              </a:pPr>
            </a:p>
          </p:txBody>
        </p:sp>
        <p:sp>
          <p:nvSpPr>
            <p:cNvPr id="167" name="Oval"/>
            <p:cNvSpPr/>
            <p:nvPr/>
          </p:nvSpPr>
          <p:spPr>
            <a:xfrm>
              <a:off x="2274341" y="1902150"/>
              <a:ext cx="135467" cy="192416"/>
            </a:xfrm>
            <a:prstGeom prst="ellipse">
              <a:avLst/>
            </a:prstGeom>
            <a:solidFill>
              <a:schemeClr val="accent1"/>
            </a:solidFill>
            <a:ln w="25400" cap="flat">
              <a:solidFill>
                <a:srgbClr val="63271A"/>
              </a:solidFill>
              <a:prstDash val="solid"/>
              <a:bevel/>
            </a:ln>
            <a:effectLst/>
          </p:spPr>
          <p:txBody>
            <a:bodyPr wrap="square" lIns="45719" tIns="45719" rIns="45719" bIns="45719" numCol="1" anchor="ctr">
              <a:noAutofit/>
            </a:bodyPr>
            <a:lstStyle/>
            <a:p>
              <a:pPr algn="ctr">
                <a:defRPr sz="2400">
                  <a:solidFill>
                    <a:srgbClr val="FFFFFF"/>
                  </a:solidFill>
                </a:defRPr>
              </a:pPr>
            </a:p>
          </p:txBody>
        </p:sp>
        <p:sp>
          <p:nvSpPr>
            <p:cNvPr id="168" name="Oval"/>
            <p:cNvSpPr/>
            <p:nvPr/>
          </p:nvSpPr>
          <p:spPr>
            <a:xfrm>
              <a:off x="2312497" y="2023781"/>
              <a:ext cx="67735" cy="96210"/>
            </a:xfrm>
            <a:prstGeom prst="ellipse">
              <a:avLst/>
            </a:prstGeom>
            <a:solidFill>
              <a:schemeClr val="accent1"/>
            </a:solidFill>
            <a:ln w="25400" cap="flat">
              <a:solidFill>
                <a:srgbClr val="63271A"/>
              </a:solidFill>
              <a:prstDash val="solid"/>
              <a:bevel/>
            </a:ln>
            <a:effectLst/>
          </p:spPr>
          <p:txBody>
            <a:bodyPr wrap="square" lIns="45719" tIns="45719" rIns="45719" bIns="45719" numCol="1" anchor="ctr">
              <a:noAutofit/>
            </a:bodyPr>
            <a:lstStyle/>
            <a:p>
              <a:pPr algn="ctr">
                <a:defRPr sz="2400">
                  <a:solidFill>
                    <a:srgbClr val="FFFFFF"/>
                  </a:solidFill>
                </a:defRPr>
              </a:pPr>
            </a:p>
          </p:txBody>
        </p:sp>
        <p:sp>
          <p:nvSpPr>
            <p:cNvPr id="169" name="Shape"/>
            <p:cNvSpPr/>
            <p:nvPr/>
          </p:nvSpPr>
          <p:spPr>
            <a:xfrm>
              <a:off x="231195" y="117712"/>
              <a:ext cx="4172153" cy="14731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lnTo>
                    <a:pt x="14668" y="947"/>
                  </a:lnTo>
                  <a:cubicBezTo>
                    <a:pt x="14771" y="605"/>
                    <a:pt x="14907" y="286"/>
                    <a:pt x="15073" y="0"/>
                  </a:cubicBezTo>
                  <a:moveTo>
                    <a:pt x="10888" y="1399"/>
                  </a:moveTo>
                  <a:cubicBezTo>
                    <a:pt x="10930" y="1115"/>
                    <a:pt x="10996" y="841"/>
                    <a:pt x="11084" y="582"/>
                  </a:cubicBezTo>
                  <a:moveTo>
                    <a:pt x="6452" y="1676"/>
                  </a:moveTo>
                  <a:lnTo>
                    <a:pt x="6452" y="1676"/>
                  </a:ln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63271A"/>
              </a:solidFill>
              <a:prstDash val="solid"/>
              <a:bevel/>
            </a:ln>
            <a:effectLst/>
          </p:spPr>
          <p:txBody>
            <a:bodyPr wrap="square" lIns="45719" tIns="45719" rIns="45719" bIns="45719" numCol="1" anchor="ctr">
              <a:noAutofit/>
            </a:bodyPr>
            <a:lstStyle/>
            <a:p>
              <a:pPr algn="ctr">
                <a:defRPr sz="2400">
                  <a:solidFill>
                    <a:srgbClr val="FFFFFF"/>
                  </a:solidFill>
                </a:defRPr>
              </a:pPr>
            </a:p>
          </p:txBody>
        </p:sp>
        <p:sp>
          <p:nvSpPr>
            <p:cNvPr id="170" name="¡Su confianza Estaba en El TODOPODEROSO! V45"/>
            <p:cNvSpPr txBox="1"/>
            <p:nvPr/>
          </p:nvSpPr>
          <p:spPr>
            <a:xfrm>
              <a:off x="630549" y="-1"/>
              <a:ext cx="3545207" cy="16470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p>
              <a:pPr algn="ctr">
                <a:defRPr>
                  <a:solidFill>
                    <a:srgbClr val="FFFFFF"/>
                  </a:solidFill>
                </a:defRPr>
              </a:pPr>
              <a:r>
                <a:rPr sz="2400"/>
                <a:t>      </a:t>
              </a:r>
            </a:p>
            <a:p>
              <a:pPr algn="ctr">
                <a:defRPr>
                  <a:solidFill>
                    <a:srgbClr val="FFFFFF"/>
                  </a:solidFill>
                </a:defRPr>
              </a:pPr>
              <a:r>
                <a:rPr sz="2400"/>
                <a:t>¡Su confianza Estaba en El TODOPODEROSO! V45</a:t>
              </a:r>
            </a:p>
          </p:txBody>
        </p:sp>
      </p:grpSp>
    </p:spTree>
  </p:cSld>
  <p:clrMapOvr>
    <a:masterClrMapping/>
  </p:clrMapOvr>
  <mc:AlternateContent xmlns:mc="http://schemas.openxmlformats.org/markup-compatibility/2006">
    <mc:Choice xmlns:p14="http://schemas.microsoft.com/office/powerpoint/2010/main" Requires="p14">
      <p:transition spd="slow" advClick="1" p14:dur="1200">
        <p14:flip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image6.png" descr="image6.png"/>
          <p:cNvPicPr>
            <a:picLocks noChangeAspect="1"/>
          </p:cNvPicPr>
          <p:nvPr/>
        </p:nvPicPr>
        <p:blipFill>
          <a:blip r:embed="rId2">
            <a:extLst/>
          </a:blip>
          <a:stretch>
            <a:fillRect/>
          </a:stretch>
        </p:blipFill>
        <p:spPr>
          <a:xfrm>
            <a:off x="4194595" y="1766886"/>
            <a:ext cx="4412410" cy="5091114"/>
          </a:xfrm>
          <a:prstGeom prst="rect">
            <a:avLst/>
          </a:prstGeom>
          <a:ln w="12700">
            <a:miter lim="400000"/>
          </a:ln>
        </p:spPr>
      </p:pic>
      <p:sp>
        <p:nvSpPr>
          <p:cNvPr id="174" name="Salmos 18:1-4   Jehová, roca mía y castillo mío, y mi libertador;…"/>
          <p:cNvSpPr txBox="1"/>
          <p:nvPr/>
        </p:nvSpPr>
        <p:spPr>
          <a:xfrm>
            <a:off x="-12505" y="2214503"/>
            <a:ext cx="5270305" cy="425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a:latin typeface="Arial"/>
                <a:ea typeface="Arial"/>
                <a:cs typeface="Arial"/>
                <a:sym typeface="Arial"/>
              </a:defRPr>
            </a:pPr>
            <a:r>
              <a:rPr sz="3400">
                <a:solidFill>
                  <a:srgbClr val="FFFFFF"/>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Salmos 18:1-4  </a:t>
            </a:r>
            <a:br>
              <a:rPr sz="3400">
                <a:solidFill>
                  <a:srgbClr val="FFFFFF"/>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br>
            <a:r>
              <a:rPr sz="3400">
                <a:solidFill>
                  <a:srgbClr val="FFFFFF"/>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Jehová, roca mía y castillo mío, y mi libertador; </a:t>
            </a:r>
          </a:p>
          <a:p>
            <a:pPr algn="ctr">
              <a:defRPr>
                <a:latin typeface="Arial"/>
                <a:ea typeface="Arial"/>
                <a:cs typeface="Arial"/>
                <a:sym typeface="Arial"/>
              </a:defRPr>
            </a:pPr>
            <a:r>
              <a:rPr sz="3400">
                <a:solidFill>
                  <a:srgbClr val="FFFFFF"/>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 Dios mío, fortaleza mía, en él confiaré; </a:t>
            </a:r>
          </a:p>
          <a:p>
            <a:pPr algn="ctr">
              <a:defRPr>
                <a:latin typeface="Arial"/>
                <a:ea typeface="Arial"/>
                <a:cs typeface="Arial"/>
                <a:sym typeface="Arial"/>
              </a:defRPr>
            </a:pPr>
            <a:r>
              <a:rPr sz="3400">
                <a:solidFill>
                  <a:srgbClr val="FFFFFF"/>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 Mi escudo, y la fuerza de mi salvación, mi alto refugio</a:t>
            </a:r>
          </a:p>
        </p:txBody>
      </p:sp>
      <p:sp>
        <p:nvSpPr>
          <p:cNvPr id="175" name="¿Que llevo a David a pensar que Podía vencer  su adversidad?"/>
          <p:cNvSpPr txBox="1"/>
          <p:nvPr/>
        </p:nvSpPr>
        <p:spPr>
          <a:xfrm>
            <a:off x="12469" y="152400"/>
            <a:ext cx="4788131" cy="170977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i="1" sz="3700">
                <a:effectLst>
                  <a:outerShdw sx="100000" sy="100000" kx="0" ky="0" algn="b" rotWithShape="0" blurRad="63500" dist="310007" dir="7680000">
                    <a:srgbClr val="000000">
                      <a:alpha val="32000"/>
                    </a:srgbClr>
                  </a:outerShdw>
                </a:effectLst>
                <a:latin typeface="Rockwell Extra Bold"/>
                <a:ea typeface="Rockwell Extra Bold"/>
                <a:cs typeface="Rockwell Extra Bold"/>
                <a:sym typeface="Rockwell Extra Bold"/>
              </a:defRPr>
            </a:lvl1pPr>
          </a:lstStyle>
          <a:p>
            <a:pPr>
              <a:defRPr>
                <a:effectLst/>
                <a:latin typeface="Arial"/>
                <a:ea typeface="Arial"/>
                <a:cs typeface="Arial"/>
                <a:sym typeface="Arial"/>
              </a:defRPr>
            </a:pPr>
            <a:r>
              <a:rPr>
                <a:effectLst>
                  <a:outerShdw sx="100000" sy="100000" kx="0" ky="0" algn="b" rotWithShape="0" blurRad="63500" dist="310007" dir="7680000">
                    <a:srgbClr val="000000">
                      <a:alpha val="32000"/>
                    </a:srgbClr>
                  </a:outerShdw>
                </a:effectLst>
                <a:latin typeface="Rockwell Extra Bold"/>
                <a:ea typeface="Rockwell Extra Bold"/>
                <a:cs typeface="Rockwell Extra Bold"/>
                <a:sym typeface="Rockwell Extra Bold"/>
              </a:rPr>
              <a:t>¿Que llevo a David a pensar que Podía vencer  su adversidad?</a:t>
            </a:r>
          </a:p>
        </p:txBody>
      </p:sp>
      <p:grpSp>
        <p:nvGrpSpPr>
          <p:cNvPr id="182" name="Group"/>
          <p:cNvGrpSpPr/>
          <p:nvPr/>
        </p:nvGrpSpPr>
        <p:grpSpPr>
          <a:xfrm>
            <a:off x="5254504" y="4904"/>
            <a:ext cx="3891355" cy="2340409"/>
            <a:chOff x="0" y="0"/>
            <a:chExt cx="3891353" cy="2340408"/>
          </a:xfrm>
        </p:grpSpPr>
        <p:sp>
          <p:nvSpPr>
            <p:cNvPr id="176" name="Shape"/>
            <p:cNvSpPr/>
            <p:nvPr/>
          </p:nvSpPr>
          <p:spPr>
            <a:xfrm>
              <a:off x="0" y="-1"/>
              <a:ext cx="3891354" cy="1891082"/>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lnTo>
                    <a:pt x="14418" y="1119"/>
                  </a:ln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chemeClr val="accent1"/>
            </a:solidFill>
            <a:ln w="25400" cap="flat">
              <a:solidFill>
                <a:srgbClr val="63271A"/>
              </a:solidFill>
              <a:prstDash val="solid"/>
              <a:bevel/>
            </a:ln>
            <a:effectLst/>
          </p:spPr>
          <p:txBody>
            <a:bodyPr wrap="square" lIns="45719" tIns="45719" rIns="45719" bIns="45719" numCol="1" anchor="ctr">
              <a:noAutofit/>
            </a:bodyPr>
            <a:lstStyle/>
            <a:p>
              <a:pPr algn="ctr">
                <a:defRPr sz="2000">
                  <a:solidFill>
                    <a:srgbClr val="FFFFFF"/>
                  </a:solidFill>
                </a:defRPr>
              </a:pPr>
            </a:p>
          </p:txBody>
        </p:sp>
        <p:sp>
          <p:nvSpPr>
            <p:cNvPr id="177" name="Oval"/>
            <p:cNvSpPr/>
            <p:nvPr/>
          </p:nvSpPr>
          <p:spPr>
            <a:xfrm>
              <a:off x="1557612" y="1821577"/>
              <a:ext cx="253163" cy="314570"/>
            </a:xfrm>
            <a:prstGeom prst="ellipse">
              <a:avLst/>
            </a:prstGeom>
            <a:solidFill>
              <a:schemeClr val="accent1"/>
            </a:solidFill>
            <a:ln w="25400" cap="flat">
              <a:solidFill>
                <a:srgbClr val="63271A"/>
              </a:solidFill>
              <a:prstDash val="solid"/>
              <a:bevel/>
            </a:ln>
            <a:effectLst/>
          </p:spPr>
          <p:txBody>
            <a:bodyPr wrap="square" lIns="45719" tIns="45719" rIns="45719" bIns="45719" numCol="1" anchor="ctr">
              <a:noAutofit/>
            </a:bodyPr>
            <a:lstStyle/>
            <a:p>
              <a:pPr algn="ctr">
                <a:defRPr sz="2000">
                  <a:solidFill>
                    <a:srgbClr val="FFFFFF"/>
                  </a:solidFill>
                </a:defRPr>
              </a:pPr>
            </a:p>
          </p:txBody>
        </p:sp>
        <p:sp>
          <p:nvSpPr>
            <p:cNvPr id="178" name="Oval"/>
            <p:cNvSpPr/>
            <p:nvPr/>
          </p:nvSpPr>
          <p:spPr>
            <a:xfrm>
              <a:off x="1548286" y="2078601"/>
              <a:ext cx="168775" cy="209712"/>
            </a:xfrm>
            <a:prstGeom prst="ellipse">
              <a:avLst/>
            </a:prstGeom>
            <a:solidFill>
              <a:schemeClr val="accent1"/>
            </a:solidFill>
            <a:ln w="25400" cap="flat">
              <a:solidFill>
                <a:srgbClr val="63271A"/>
              </a:solidFill>
              <a:prstDash val="solid"/>
              <a:bevel/>
            </a:ln>
            <a:effectLst/>
          </p:spPr>
          <p:txBody>
            <a:bodyPr wrap="square" lIns="45719" tIns="45719" rIns="45719" bIns="45719" numCol="1" anchor="ctr">
              <a:noAutofit/>
            </a:bodyPr>
            <a:lstStyle/>
            <a:p>
              <a:pPr algn="ctr">
                <a:defRPr sz="2000">
                  <a:solidFill>
                    <a:srgbClr val="FFFFFF"/>
                  </a:solidFill>
                </a:defRPr>
              </a:pPr>
            </a:p>
          </p:txBody>
        </p:sp>
        <p:sp>
          <p:nvSpPr>
            <p:cNvPr id="179" name="Oval"/>
            <p:cNvSpPr/>
            <p:nvPr/>
          </p:nvSpPr>
          <p:spPr>
            <a:xfrm>
              <a:off x="1564158" y="2235550"/>
              <a:ext cx="84389" cy="104859"/>
            </a:xfrm>
            <a:prstGeom prst="ellipse">
              <a:avLst/>
            </a:prstGeom>
            <a:solidFill>
              <a:schemeClr val="accent1"/>
            </a:solidFill>
            <a:ln w="25400" cap="flat">
              <a:solidFill>
                <a:srgbClr val="63271A"/>
              </a:solidFill>
              <a:prstDash val="solid"/>
              <a:bevel/>
            </a:ln>
            <a:effectLst/>
          </p:spPr>
          <p:txBody>
            <a:bodyPr wrap="square" lIns="45719" tIns="45719" rIns="45719" bIns="45719" numCol="1" anchor="ctr">
              <a:noAutofit/>
            </a:bodyPr>
            <a:lstStyle/>
            <a:p>
              <a:pPr algn="ctr">
                <a:defRPr sz="2000">
                  <a:solidFill>
                    <a:srgbClr val="FFFFFF"/>
                  </a:solidFill>
                </a:defRPr>
              </a:pPr>
            </a:p>
          </p:txBody>
        </p:sp>
        <p:sp>
          <p:nvSpPr>
            <p:cNvPr id="180" name="Shape"/>
            <p:cNvSpPr/>
            <p:nvPr/>
          </p:nvSpPr>
          <p:spPr>
            <a:xfrm>
              <a:off x="197594" y="96160"/>
              <a:ext cx="3565780" cy="16055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lnTo>
                    <a:pt x="6452" y="1676"/>
                  </a:ln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63271A"/>
              </a:solidFill>
              <a:prstDash val="solid"/>
              <a:bevel/>
            </a:ln>
            <a:effectLst/>
          </p:spPr>
          <p:txBody>
            <a:bodyPr wrap="square" lIns="45719" tIns="45719" rIns="45719" bIns="45719" numCol="1" anchor="ctr">
              <a:noAutofit/>
            </a:bodyPr>
            <a:lstStyle/>
            <a:p>
              <a:pPr algn="ctr">
                <a:defRPr sz="2000">
                  <a:solidFill>
                    <a:srgbClr val="FFFFFF"/>
                  </a:solidFill>
                </a:defRPr>
              </a:pPr>
            </a:p>
          </p:txBody>
        </p:sp>
        <p:sp>
          <p:nvSpPr>
            <p:cNvPr id="181" name="No voy a permitir que El Nombre de Jehová sea menospreciado v26"/>
            <p:cNvSpPr txBox="1"/>
            <p:nvPr/>
          </p:nvSpPr>
          <p:spPr>
            <a:xfrm>
              <a:off x="194994" y="79603"/>
              <a:ext cx="3482975" cy="16285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2400">
                  <a:solidFill>
                    <a:srgbClr val="FFFFFF"/>
                  </a:solidFill>
                </a:defRPr>
              </a:lvl1pPr>
            </a:lstStyle>
            <a:p>
              <a:pPr/>
              <a:r>
                <a:t>      No voy a permitir que El Nombre de Jehová sea menospreciado v26</a:t>
              </a:r>
            </a:p>
          </p:txBody>
        </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image6.png" descr="image6.png"/>
          <p:cNvPicPr>
            <a:picLocks noChangeAspect="1"/>
          </p:cNvPicPr>
          <p:nvPr/>
        </p:nvPicPr>
        <p:blipFill>
          <a:blip r:embed="rId2">
            <a:extLst/>
          </a:blip>
          <a:stretch>
            <a:fillRect/>
          </a:stretch>
        </p:blipFill>
        <p:spPr>
          <a:xfrm>
            <a:off x="4876800" y="1973340"/>
            <a:ext cx="4412409" cy="5091114"/>
          </a:xfrm>
          <a:prstGeom prst="rect">
            <a:avLst/>
          </a:prstGeom>
          <a:ln w="12700">
            <a:miter lim="400000"/>
          </a:ln>
        </p:spPr>
      </p:pic>
      <p:sp>
        <p:nvSpPr>
          <p:cNvPr id="185" name="Salmos 18:3  Invocaré a Jehová, quien es digno de ser alabado,…"/>
          <p:cNvSpPr txBox="1"/>
          <p:nvPr/>
        </p:nvSpPr>
        <p:spPr>
          <a:xfrm>
            <a:off x="33220" y="2103595"/>
            <a:ext cx="4462580" cy="465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a:latin typeface="Arial"/>
                <a:ea typeface="Arial"/>
                <a:cs typeface="Arial"/>
                <a:sym typeface="Arial"/>
              </a:defRPr>
            </a:pPr>
            <a:r>
              <a:rPr sz="3400">
                <a:solidFill>
                  <a:srgbClr val="FFFFFF"/>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Salmos 18:3 </a:t>
            </a:r>
            <a:br>
              <a:rPr sz="3400">
                <a:solidFill>
                  <a:srgbClr val="FFFFFF"/>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br>
            <a:r>
              <a:rPr sz="4400">
                <a:solidFill>
                  <a:srgbClr val="FFFFFF"/>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Invocaré a Jehová, quien es digno de ser alabado, </a:t>
            </a:r>
          </a:p>
          <a:p>
            <a:pPr algn="ctr">
              <a:defRPr>
                <a:latin typeface="Arial"/>
                <a:ea typeface="Arial"/>
                <a:cs typeface="Arial"/>
                <a:sym typeface="Arial"/>
              </a:defRPr>
            </a:pPr>
            <a:r>
              <a:rPr sz="4400">
                <a:solidFill>
                  <a:srgbClr val="FFFFFF"/>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 Y seré salvo de mis enemigos</a:t>
            </a:r>
          </a:p>
        </p:txBody>
      </p:sp>
      <p:sp>
        <p:nvSpPr>
          <p:cNvPr id="186" name="¿Que llevo a David a pensar que Podía vencer  su adversidad?"/>
          <p:cNvSpPr txBox="1"/>
          <p:nvPr/>
        </p:nvSpPr>
        <p:spPr>
          <a:xfrm>
            <a:off x="12469" y="152400"/>
            <a:ext cx="5626331" cy="16722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effectLst>
                  <a:outerShdw sx="100000" sy="100000" kx="0" ky="0" algn="b" rotWithShape="0" blurRad="63500" dist="310007" dir="7680000">
                    <a:srgbClr val="000000">
                      <a:alpha val="32000"/>
                    </a:srgbClr>
                  </a:outerShdw>
                </a:effectLst>
                <a:latin typeface="Rockwell Extra Bold"/>
                <a:ea typeface="Rockwell Extra Bold"/>
                <a:cs typeface="Rockwell Extra Bold"/>
                <a:sym typeface="Rockwell Extra Bold"/>
              </a:defRPr>
            </a:lvl1pPr>
          </a:lstStyle>
          <a:p>
            <a:pPr>
              <a:defRPr>
                <a:effectLst/>
                <a:latin typeface="Arial"/>
                <a:ea typeface="Arial"/>
                <a:cs typeface="Arial"/>
                <a:sym typeface="Arial"/>
              </a:defRPr>
            </a:pPr>
            <a:r>
              <a:rPr>
                <a:effectLst>
                  <a:outerShdw sx="100000" sy="100000" kx="0" ky="0" algn="b" rotWithShape="0" blurRad="63500" dist="310007" dir="7680000">
                    <a:srgbClr val="000000">
                      <a:alpha val="32000"/>
                    </a:srgbClr>
                  </a:outerShdw>
                </a:effectLst>
                <a:latin typeface="Rockwell Extra Bold"/>
                <a:ea typeface="Rockwell Extra Bold"/>
                <a:cs typeface="Rockwell Extra Bold"/>
                <a:sym typeface="Rockwell Extra Bold"/>
              </a:rPr>
              <a:t>¿Que llevo a David a pensar que Podía vencer  su adversidad?</a:t>
            </a:r>
          </a:p>
        </p:txBody>
      </p:sp>
      <p:grpSp>
        <p:nvGrpSpPr>
          <p:cNvPr id="189" name="Group"/>
          <p:cNvGrpSpPr/>
          <p:nvPr/>
        </p:nvGrpSpPr>
        <p:grpSpPr>
          <a:xfrm>
            <a:off x="5350389" y="64227"/>
            <a:ext cx="3563645" cy="2333274"/>
            <a:chOff x="0" y="0"/>
            <a:chExt cx="3563644" cy="2333272"/>
          </a:xfrm>
        </p:grpSpPr>
        <p:sp>
          <p:nvSpPr>
            <p:cNvPr id="187" name="Shape"/>
            <p:cNvSpPr/>
            <p:nvPr/>
          </p:nvSpPr>
          <p:spPr>
            <a:xfrm>
              <a:off x="0" y="0"/>
              <a:ext cx="3563645" cy="23332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581"/>
                  </a:moveTo>
                  <a:cubicBezTo>
                    <a:pt x="0" y="1156"/>
                    <a:pt x="789" y="0"/>
                    <a:pt x="1762" y="0"/>
                  </a:cubicBezTo>
                  <a:lnTo>
                    <a:pt x="19838" y="0"/>
                  </a:lnTo>
                  <a:cubicBezTo>
                    <a:pt x="20811" y="0"/>
                    <a:pt x="21600" y="1156"/>
                    <a:pt x="21600" y="2581"/>
                  </a:cubicBezTo>
                  <a:lnTo>
                    <a:pt x="21600" y="12907"/>
                  </a:lnTo>
                  <a:cubicBezTo>
                    <a:pt x="21600" y="14332"/>
                    <a:pt x="20811" y="15488"/>
                    <a:pt x="19838" y="15488"/>
                  </a:cubicBezTo>
                  <a:lnTo>
                    <a:pt x="9000" y="15488"/>
                  </a:lnTo>
                  <a:lnTo>
                    <a:pt x="8602" y="21600"/>
                  </a:lnTo>
                  <a:lnTo>
                    <a:pt x="3600" y="15488"/>
                  </a:lnTo>
                  <a:lnTo>
                    <a:pt x="1762" y="15488"/>
                  </a:lnTo>
                  <a:cubicBezTo>
                    <a:pt x="789" y="15488"/>
                    <a:pt x="0" y="14332"/>
                    <a:pt x="0" y="12907"/>
                  </a:cubicBezTo>
                  <a:lnTo>
                    <a:pt x="0" y="12907"/>
                  </a:lnTo>
                  <a:lnTo>
                    <a:pt x="0" y="9035"/>
                  </a:lnTo>
                  <a:close/>
                </a:path>
              </a:pathLst>
            </a:custGeom>
            <a:solidFill>
              <a:schemeClr val="accent1"/>
            </a:solidFill>
            <a:ln w="25400" cap="flat">
              <a:solidFill>
                <a:srgbClr val="63271A"/>
              </a:solidFill>
              <a:prstDash val="solid"/>
              <a:bevel/>
            </a:ln>
            <a:effectLst/>
          </p:spPr>
          <p:txBody>
            <a:bodyPr wrap="square" lIns="45719" tIns="45719" rIns="45719" bIns="45719" numCol="1" anchor="ctr">
              <a:noAutofit/>
            </a:bodyPr>
            <a:lstStyle/>
            <a:p>
              <a:pPr algn="ctr">
                <a:defRPr>
                  <a:solidFill>
                    <a:srgbClr val="FFFFFF"/>
                  </a:solidFill>
                </a:defRPr>
              </a:pPr>
            </a:p>
          </p:txBody>
        </p:sp>
        <p:sp>
          <p:nvSpPr>
            <p:cNvPr id="188" name="Jehová, que me ha librado de las garras del león y de las garras del oso, él también me librará de la mano de este filisteo v37"/>
            <p:cNvSpPr txBox="1"/>
            <p:nvPr/>
          </p:nvSpPr>
          <p:spPr>
            <a:xfrm>
              <a:off x="85120" y="59903"/>
              <a:ext cx="3393405" cy="15532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2000">
                  <a:solidFill>
                    <a:srgbClr val="FFFFFF"/>
                  </a:solidFill>
                </a:defRPr>
              </a:lvl1pPr>
            </a:lstStyle>
            <a:p>
              <a:pPr/>
              <a:r>
                <a:t>Jehová, que me ha librado de las garras del león y de las garras del oso, él también me librará de la mano de este filisteo v37</a:t>
              </a:r>
            </a:p>
          </p:txBody>
        </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almos 28:7   Jehová es mi fortaleza y mi escudo;…"/>
          <p:cNvSpPr txBox="1"/>
          <p:nvPr/>
        </p:nvSpPr>
        <p:spPr>
          <a:xfrm>
            <a:off x="141581" y="1752599"/>
            <a:ext cx="4572001" cy="3558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a:latin typeface="Arial"/>
                <a:ea typeface="Arial"/>
                <a:cs typeface="Arial"/>
                <a:sym typeface="Arial"/>
              </a:defRPr>
            </a:pPr>
            <a:r>
              <a:rPr sz="3200">
                <a:solidFill>
                  <a:srgbClr val="FFFFFF"/>
                </a:solidFill>
                <a:effectLst>
                  <a:outerShdw sx="100000" sy="100000" kx="0" ky="0" algn="b" rotWithShape="0" blurRad="50800" dist="38100" dir="2700000">
                    <a:srgbClr val="000000">
                      <a:alpha val="40000"/>
                    </a:srgbClr>
                  </a:outerShdw>
                </a:effectLst>
                <a:latin typeface="Book Antiqua"/>
                <a:ea typeface="Book Antiqua"/>
                <a:cs typeface="Book Antiqua"/>
                <a:sym typeface="Book Antiqua"/>
              </a:rPr>
              <a:t>Salmos 28:7  </a:t>
            </a:r>
            <a:br>
              <a:rPr sz="3200">
                <a:solidFill>
                  <a:srgbClr val="FFFFFF"/>
                </a:solidFill>
                <a:effectLst>
                  <a:outerShdw sx="100000" sy="100000" kx="0" ky="0" algn="b" rotWithShape="0" blurRad="50800" dist="38100" dir="2700000">
                    <a:srgbClr val="000000">
                      <a:alpha val="40000"/>
                    </a:srgbClr>
                  </a:outerShdw>
                </a:effectLst>
                <a:latin typeface="Book Antiqua"/>
                <a:ea typeface="Book Antiqua"/>
                <a:cs typeface="Book Antiqua"/>
                <a:sym typeface="Book Antiqua"/>
              </a:rPr>
            </a:br>
            <a:r>
              <a:rPr sz="3200">
                <a:solidFill>
                  <a:srgbClr val="FFFFFF"/>
                </a:solidFill>
                <a:effectLst>
                  <a:outerShdw sx="100000" sy="100000" kx="0" ky="0" algn="b" rotWithShape="0" blurRad="50800" dist="38100" dir="2700000">
                    <a:srgbClr val="000000">
                      <a:alpha val="40000"/>
                    </a:srgbClr>
                  </a:outerShdw>
                </a:effectLst>
                <a:latin typeface="Book Antiqua"/>
                <a:ea typeface="Book Antiqua"/>
                <a:cs typeface="Book Antiqua"/>
                <a:sym typeface="Book Antiqua"/>
              </a:rPr>
              <a:t>Jehová es mi fortaleza y mi escudo; </a:t>
            </a:r>
          </a:p>
          <a:p>
            <a:pPr algn="ctr">
              <a:defRPr>
                <a:latin typeface="Arial"/>
                <a:ea typeface="Arial"/>
                <a:cs typeface="Arial"/>
                <a:sym typeface="Arial"/>
              </a:defRPr>
            </a:pPr>
            <a:r>
              <a:rPr sz="3200">
                <a:solidFill>
                  <a:srgbClr val="FFFFFF"/>
                </a:solidFill>
                <a:effectLst>
                  <a:outerShdw sx="100000" sy="100000" kx="0" ky="0" algn="b" rotWithShape="0" blurRad="50800" dist="38100" dir="2700000">
                    <a:srgbClr val="000000">
                      <a:alpha val="40000"/>
                    </a:srgbClr>
                  </a:outerShdw>
                </a:effectLst>
                <a:latin typeface="Book Antiqua"/>
                <a:ea typeface="Book Antiqua"/>
                <a:cs typeface="Book Antiqua"/>
                <a:sym typeface="Book Antiqua"/>
              </a:rPr>
              <a:t> En él confió mi corazón, y fui ayudado, </a:t>
            </a:r>
          </a:p>
          <a:p>
            <a:pPr algn="ctr">
              <a:defRPr>
                <a:latin typeface="Arial"/>
                <a:ea typeface="Arial"/>
                <a:cs typeface="Arial"/>
                <a:sym typeface="Arial"/>
              </a:defRPr>
            </a:pPr>
            <a:r>
              <a:rPr sz="3200">
                <a:solidFill>
                  <a:srgbClr val="FFFFFF"/>
                </a:solidFill>
                <a:effectLst>
                  <a:outerShdw sx="100000" sy="100000" kx="0" ky="0" algn="b" rotWithShape="0" blurRad="50800" dist="38100" dir="2700000">
                    <a:srgbClr val="000000">
                      <a:alpha val="40000"/>
                    </a:srgbClr>
                  </a:outerShdw>
                </a:effectLst>
                <a:latin typeface="Book Antiqua"/>
                <a:ea typeface="Book Antiqua"/>
                <a:cs typeface="Book Antiqua"/>
                <a:sym typeface="Book Antiqua"/>
              </a:rPr>
              <a:t> Por lo que se gozó mi corazón.</a:t>
            </a:r>
          </a:p>
        </p:txBody>
      </p:sp>
      <p:pic>
        <p:nvPicPr>
          <p:cNvPr id="192" name="image6.png" descr="image6.png"/>
          <p:cNvPicPr>
            <a:picLocks noChangeAspect="1"/>
          </p:cNvPicPr>
          <p:nvPr/>
        </p:nvPicPr>
        <p:blipFill>
          <a:blip r:embed="rId2">
            <a:extLst/>
          </a:blip>
          <a:stretch>
            <a:fillRect/>
          </a:stretch>
        </p:blipFill>
        <p:spPr>
          <a:xfrm>
            <a:off x="4744060" y="2176401"/>
            <a:ext cx="4412410" cy="5091114"/>
          </a:xfrm>
          <a:prstGeom prst="rect">
            <a:avLst/>
          </a:prstGeom>
          <a:ln w="12700">
            <a:miter lim="400000"/>
          </a:ln>
        </p:spPr>
      </p:pic>
      <p:sp>
        <p:nvSpPr>
          <p:cNvPr id="193" name="¿Que llevo a David a pensar que Podía vencer  su adversario?"/>
          <p:cNvSpPr txBox="1"/>
          <p:nvPr/>
        </p:nvSpPr>
        <p:spPr>
          <a:xfrm>
            <a:off x="12469" y="152400"/>
            <a:ext cx="5778731" cy="10139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200">
                <a:effectLst>
                  <a:outerShdw sx="100000" sy="100000" kx="0" ky="0" algn="b" rotWithShape="0" blurRad="63500" dist="310007" dir="7680000">
                    <a:srgbClr val="000000">
                      <a:alpha val="32000"/>
                    </a:srgbClr>
                  </a:outerShdw>
                </a:effectLst>
                <a:latin typeface="Rockwell Extra Bold"/>
                <a:ea typeface="Rockwell Extra Bold"/>
                <a:cs typeface="Rockwell Extra Bold"/>
                <a:sym typeface="Rockwell Extra Bold"/>
              </a:defRPr>
            </a:lvl1pPr>
          </a:lstStyle>
          <a:p>
            <a:pPr>
              <a:defRPr sz="1800">
                <a:effectLst/>
                <a:latin typeface="Arial"/>
                <a:ea typeface="Arial"/>
                <a:cs typeface="Arial"/>
                <a:sym typeface="Arial"/>
              </a:defRPr>
            </a:pPr>
            <a:r>
              <a:rPr sz="3200">
                <a:effectLst>
                  <a:outerShdw sx="100000" sy="100000" kx="0" ky="0" algn="b" rotWithShape="0" blurRad="63500" dist="310007" dir="7680000">
                    <a:srgbClr val="000000">
                      <a:alpha val="32000"/>
                    </a:srgbClr>
                  </a:outerShdw>
                </a:effectLst>
                <a:latin typeface="Rockwell Extra Bold"/>
                <a:ea typeface="Rockwell Extra Bold"/>
                <a:cs typeface="Rockwell Extra Bold"/>
                <a:sym typeface="Rockwell Extra Bold"/>
              </a:rPr>
              <a:t>¿Que llevo a David a pensar que Podía vencer  su adversario?</a:t>
            </a:r>
          </a:p>
        </p:txBody>
      </p:sp>
      <p:grpSp>
        <p:nvGrpSpPr>
          <p:cNvPr id="200" name="Group"/>
          <p:cNvGrpSpPr/>
          <p:nvPr/>
        </p:nvGrpSpPr>
        <p:grpSpPr>
          <a:xfrm>
            <a:off x="5788551" y="4904"/>
            <a:ext cx="3128343" cy="1833656"/>
            <a:chOff x="0" y="24835"/>
            <a:chExt cx="3128342" cy="1833654"/>
          </a:xfrm>
        </p:grpSpPr>
        <p:sp>
          <p:nvSpPr>
            <p:cNvPr id="194" name="Shape"/>
            <p:cNvSpPr/>
            <p:nvPr/>
          </p:nvSpPr>
          <p:spPr>
            <a:xfrm>
              <a:off x="-1" y="24835"/>
              <a:ext cx="3128344" cy="1521924"/>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lnTo>
                    <a:pt x="1901" y="6800"/>
                  </a:lnTo>
                  <a:cubicBezTo>
                    <a:pt x="1658" y="4397"/>
                    <a:pt x="2907" y="2184"/>
                    <a:pt x="4691" y="1857"/>
                  </a:cubicBezTo>
                  <a:cubicBezTo>
                    <a:pt x="5414" y="1724"/>
                    <a:pt x="6149" y="1922"/>
                    <a:pt x="6778" y="2419"/>
                  </a:cubicBezTo>
                  <a:lnTo>
                    <a:pt x="6778" y="2419"/>
                  </a:ln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lnTo>
                    <a:pt x="14418" y="1119"/>
                  </a:ln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chemeClr val="accent1"/>
            </a:solidFill>
            <a:ln w="25400" cap="flat">
              <a:solidFill>
                <a:srgbClr val="63271A"/>
              </a:solidFill>
              <a:prstDash val="solid"/>
              <a:bevel/>
            </a:ln>
            <a:effectLst/>
          </p:spPr>
          <p:txBody>
            <a:bodyPr wrap="square" lIns="45719" tIns="45719" rIns="45719" bIns="45719" numCol="1" anchor="ctr">
              <a:noAutofit/>
            </a:bodyPr>
            <a:lstStyle/>
            <a:p>
              <a:pPr algn="ctr">
                <a:defRPr>
                  <a:solidFill>
                    <a:srgbClr val="FFFFFF"/>
                  </a:solidFill>
                </a:defRPr>
              </a:pPr>
            </a:p>
          </p:txBody>
        </p:sp>
        <p:sp>
          <p:nvSpPr>
            <p:cNvPr id="195" name="Circle"/>
            <p:cNvSpPr/>
            <p:nvPr/>
          </p:nvSpPr>
          <p:spPr>
            <a:xfrm>
              <a:off x="1475819" y="1476560"/>
              <a:ext cx="253163" cy="253163"/>
            </a:xfrm>
            <a:prstGeom prst="ellipse">
              <a:avLst/>
            </a:prstGeom>
            <a:solidFill>
              <a:schemeClr val="accent1"/>
            </a:solidFill>
            <a:ln w="25400" cap="flat">
              <a:solidFill>
                <a:srgbClr val="63271A"/>
              </a:solidFill>
              <a:prstDash val="solid"/>
              <a:bevel/>
            </a:ln>
            <a:effectLst/>
          </p:spPr>
          <p:txBody>
            <a:bodyPr wrap="square" lIns="45719" tIns="45719" rIns="45719" bIns="45719" numCol="1" anchor="ctr">
              <a:noAutofit/>
            </a:bodyPr>
            <a:lstStyle/>
            <a:p>
              <a:pPr algn="ctr">
                <a:defRPr>
                  <a:solidFill>
                    <a:srgbClr val="FFFFFF"/>
                  </a:solidFill>
                </a:defRPr>
              </a:pPr>
            </a:p>
          </p:txBody>
        </p:sp>
        <p:sp>
          <p:nvSpPr>
            <p:cNvPr id="196" name="Circle"/>
            <p:cNvSpPr/>
            <p:nvPr/>
          </p:nvSpPr>
          <p:spPr>
            <a:xfrm>
              <a:off x="1524811" y="1667481"/>
              <a:ext cx="168775" cy="168775"/>
            </a:xfrm>
            <a:prstGeom prst="ellipse">
              <a:avLst/>
            </a:prstGeom>
            <a:solidFill>
              <a:schemeClr val="accent1"/>
            </a:solidFill>
            <a:ln w="25400" cap="flat">
              <a:solidFill>
                <a:srgbClr val="63271A"/>
              </a:solidFill>
              <a:prstDash val="solid"/>
              <a:bevel/>
            </a:ln>
            <a:effectLst/>
          </p:spPr>
          <p:txBody>
            <a:bodyPr wrap="square" lIns="45719" tIns="45719" rIns="45719" bIns="45719" numCol="1" anchor="ctr">
              <a:noAutofit/>
            </a:bodyPr>
            <a:lstStyle/>
            <a:p>
              <a:pPr algn="ctr">
                <a:defRPr>
                  <a:solidFill>
                    <a:srgbClr val="FFFFFF"/>
                  </a:solidFill>
                </a:defRPr>
              </a:pPr>
            </a:p>
          </p:txBody>
        </p:sp>
        <p:sp>
          <p:nvSpPr>
            <p:cNvPr id="197" name="Circle"/>
            <p:cNvSpPr/>
            <p:nvPr/>
          </p:nvSpPr>
          <p:spPr>
            <a:xfrm>
              <a:off x="1569948" y="1774102"/>
              <a:ext cx="84389" cy="84389"/>
            </a:xfrm>
            <a:prstGeom prst="ellipse">
              <a:avLst/>
            </a:prstGeom>
            <a:solidFill>
              <a:schemeClr val="accent1"/>
            </a:solidFill>
            <a:ln w="25400" cap="flat">
              <a:solidFill>
                <a:srgbClr val="63271A"/>
              </a:solidFill>
              <a:prstDash val="solid"/>
              <a:bevel/>
            </a:ln>
            <a:effectLst/>
          </p:spPr>
          <p:txBody>
            <a:bodyPr wrap="square" lIns="45719" tIns="45719" rIns="45719" bIns="45719" numCol="1" anchor="ctr">
              <a:noAutofit/>
            </a:bodyPr>
            <a:lstStyle/>
            <a:p>
              <a:pPr algn="ctr">
                <a:defRPr>
                  <a:solidFill>
                    <a:srgbClr val="FFFFFF"/>
                  </a:solidFill>
                </a:defRPr>
              </a:pPr>
            </a:p>
          </p:txBody>
        </p:sp>
        <p:sp>
          <p:nvSpPr>
            <p:cNvPr id="198" name="Shape"/>
            <p:cNvSpPr/>
            <p:nvPr/>
          </p:nvSpPr>
          <p:spPr>
            <a:xfrm>
              <a:off x="158850" y="102224"/>
              <a:ext cx="2866607" cy="12921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lnTo>
                    <a:pt x="6452" y="1676"/>
                  </a:ln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63271A"/>
              </a:solidFill>
              <a:prstDash val="solid"/>
              <a:bevel/>
            </a:ln>
            <a:effectLst/>
          </p:spPr>
          <p:txBody>
            <a:bodyPr wrap="square" lIns="45719" tIns="45719" rIns="45719" bIns="45719" numCol="1" anchor="ctr">
              <a:noAutofit/>
            </a:bodyPr>
            <a:lstStyle/>
            <a:p>
              <a:pPr algn="ctr">
                <a:defRPr>
                  <a:solidFill>
                    <a:srgbClr val="FFFFFF"/>
                  </a:solidFill>
                </a:defRPr>
              </a:pPr>
            </a:p>
          </p:txBody>
        </p:sp>
        <p:sp>
          <p:nvSpPr>
            <p:cNvPr id="199" name="¿Quien es este incircunciso para que provoque a los escuadrones de Dios? v26"/>
            <p:cNvSpPr/>
            <p:nvPr/>
          </p:nvSpPr>
          <p:spPr>
            <a:xfrm>
              <a:off x="433238" y="744220"/>
              <a:ext cx="204085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¿Quien es este incircunciso para que provoque a los escuadrones de Dios? v26</a:t>
              </a:r>
            </a:p>
          </p:txBody>
        </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2" name="image6.png" descr="image6.png"/>
          <p:cNvPicPr>
            <a:picLocks noChangeAspect="1"/>
          </p:cNvPicPr>
          <p:nvPr/>
        </p:nvPicPr>
        <p:blipFill>
          <a:blip r:embed="rId2">
            <a:extLst/>
          </a:blip>
          <a:stretch>
            <a:fillRect/>
          </a:stretch>
        </p:blipFill>
        <p:spPr>
          <a:xfrm>
            <a:off x="4764843" y="1357144"/>
            <a:ext cx="4412409" cy="5091113"/>
          </a:xfrm>
          <a:prstGeom prst="rect">
            <a:avLst/>
          </a:prstGeom>
          <a:ln w="12700">
            <a:miter lim="400000"/>
          </a:ln>
        </p:spPr>
      </p:pic>
      <p:sp>
        <p:nvSpPr>
          <p:cNvPr id="203" name="Shape"/>
          <p:cNvSpPr/>
          <p:nvPr/>
        </p:nvSpPr>
        <p:spPr>
          <a:xfrm>
            <a:off x="22157" y="1564869"/>
            <a:ext cx="5181601" cy="48750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87" y="0"/>
                </a:moveTo>
                <a:lnTo>
                  <a:pt x="21600" y="0"/>
                </a:lnTo>
                <a:lnTo>
                  <a:pt x="21600" y="18000"/>
                </a:lnTo>
                <a:cubicBezTo>
                  <a:pt x="21600" y="19988"/>
                  <a:pt x="20084" y="21600"/>
                  <a:pt x="18213" y="21600"/>
                </a:cubicBezTo>
                <a:lnTo>
                  <a:pt x="0" y="21600"/>
                </a:lnTo>
                <a:lnTo>
                  <a:pt x="0" y="3600"/>
                </a:lnTo>
                <a:cubicBezTo>
                  <a:pt x="0" y="1612"/>
                  <a:pt x="1516" y="0"/>
                  <a:pt x="3387" y="0"/>
                </a:cubicBezTo>
                <a:close/>
              </a:path>
            </a:pathLst>
          </a:custGeom>
          <a:solidFill>
            <a:srgbClr val="F6F2D9"/>
          </a:solidFill>
          <a:ln w="12700">
            <a:miter lim="400000"/>
          </a:ln>
          <a:effectLst>
            <a:outerShdw sx="100000" sy="100000" kx="0" ky="0" algn="b" rotWithShape="0" blurRad="50800" dist="27940" dir="5400000">
              <a:srgbClr val="000000">
                <a:alpha val="32000"/>
              </a:srgbClr>
            </a:outerShdw>
          </a:effectLst>
        </p:spPr>
        <p:txBody>
          <a:bodyPr lIns="45719" rIns="45719" anchor="ctr"/>
          <a:lstStyle/>
          <a:p>
            <a:pPr algn="ctr">
              <a:defRPr>
                <a:solidFill>
                  <a:srgbClr val="FFFFFF"/>
                </a:solidFill>
              </a:defRPr>
            </a:pPr>
          </a:p>
        </p:txBody>
      </p:sp>
      <p:sp>
        <p:nvSpPr>
          <p:cNvPr id="204" name="17:28 – Eliab se enoja en contra de David por su valentía y confianza en Dios.– (cobardes a menudo ridiculizan a los valientes)…"/>
          <p:cNvSpPr txBox="1"/>
          <p:nvPr/>
        </p:nvSpPr>
        <p:spPr>
          <a:xfrm>
            <a:off x="98357" y="2303115"/>
            <a:ext cx="5029201" cy="41269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711200" indent="-711200">
              <a:spcBef>
                <a:spcPts val="1100"/>
              </a:spcBef>
              <a:buClr>
                <a:srgbClr val="65281B"/>
              </a:buClr>
              <a:buSzPct val="100000"/>
              <a:buChar char="✦"/>
              <a:tabLst>
                <a:tab pos="165100" algn="l"/>
              </a:tabLst>
              <a:defRPr>
                <a:latin typeface="Arial"/>
                <a:ea typeface="Arial"/>
                <a:cs typeface="Arial"/>
                <a:sym typeface="Arial"/>
              </a:defRPr>
            </a:pPr>
            <a:r>
              <a:rPr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17:28</a:t>
            </a:r>
            <a:r>
              <a:rPr b="0"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 – Eliab se enoja en contra de David por su valentía y confianza en Dios.– (</a:t>
            </a:r>
            <a:r>
              <a:rPr b="0" i="1"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cobardes a menudo ridiculizan a los valientes</a:t>
            </a:r>
            <a:r>
              <a:rPr b="0"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a:t>
            </a:r>
          </a:p>
          <a:p>
            <a:pPr marL="711200" indent="-711200">
              <a:spcBef>
                <a:spcPts val="1100"/>
              </a:spcBef>
              <a:buClr>
                <a:srgbClr val="65281B"/>
              </a:buClr>
              <a:buSzPct val="100000"/>
              <a:buChar char="✦"/>
              <a:tabLst>
                <a:tab pos="165100" algn="l"/>
              </a:tabLst>
              <a:defRPr>
                <a:latin typeface="Arial"/>
                <a:ea typeface="Arial"/>
                <a:cs typeface="Arial"/>
                <a:sym typeface="Arial"/>
              </a:defRPr>
            </a:pPr>
            <a:r>
              <a:rPr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17:29,30 </a:t>
            </a:r>
            <a:r>
              <a:rPr b="0"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 Por otro lado, David estaba indignado que nadie de Israel tuviese confianza en Dios.</a:t>
            </a:r>
          </a:p>
        </p:txBody>
      </p:sp>
      <p:sp>
        <p:nvSpPr>
          <p:cNvPr id="205" name="1 Samuel 17:24-32"/>
          <p:cNvSpPr txBox="1"/>
          <p:nvPr/>
        </p:nvSpPr>
        <p:spPr>
          <a:xfrm>
            <a:off x="533400" y="1588301"/>
            <a:ext cx="3919101" cy="878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4000">
                <a:solidFill>
                  <a:srgbClr val="65281B"/>
                </a:solidFill>
                <a:effectLst>
                  <a:outerShdw sx="100000" sy="100000" kx="0" ky="0" algn="b" rotWithShape="0" blurRad="63500" dist="310007" dir="7680000">
                    <a:srgbClr val="000000">
                      <a:alpha val="32000"/>
                    </a:srgbClr>
                  </a:outerShdw>
                </a:effectLst>
                <a:latin typeface="Papyrus"/>
                <a:ea typeface="Papyrus"/>
                <a:cs typeface="Papyrus"/>
                <a:sym typeface="Papyrus"/>
              </a:defRPr>
            </a:lvl1pPr>
          </a:lstStyle>
          <a:p>
            <a:pPr>
              <a:defRPr b="1" sz="1800">
                <a:solidFill>
                  <a:srgbClr val="000000"/>
                </a:solidFill>
                <a:effectLst/>
                <a:latin typeface="Arial"/>
                <a:ea typeface="Arial"/>
                <a:cs typeface="Arial"/>
                <a:sym typeface="Arial"/>
              </a:defRPr>
            </a:pPr>
            <a:r>
              <a:rPr b="0" sz="4000">
                <a:solidFill>
                  <a:srgbClr val="65281B"/>
                </a:solidFill>
                <a:effectLst>
                  <a:outerShdw sx="100000" sy="100000" kx="0" ky="0" algn="b" rotWithShape="0" blurRad="63500" dist="310007" dir="7680000">
                    <a:srgbClr val="000000">
                      <a:alpha val="32000"/>
                    </a:srgbClr>
                  </a:outerShdw>
                </a:effectLst>
                <a:latin typeface="Papyrus"/>
                <a:ea typeface="Papyrus"/>
                <a:cs typeface="Papyrus"/>
                <a:sym typeface="Papyrus"/>
              </a:rPr>
              <a:t>1 Samuel 17:24-32</a:t>
            </a:r>
          </a:p>
        </p:txBody>
      </p:sp>
      <p:sp>
        <p:nvSpPr>
          <p:cNvPr id="206" name="Siempre habrá alguien que te dirá que no puedes llegar a ningún lado."/>
          <p:cNvSpPr txBox="1"/>
          <p:nvPr/>
        </p:nvSpPr>
        <p:spPr>
          <a:xfrm>
            <a:off x="12469" y="152400"/>
            <a:ext cx="9144001" cy="12636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FEFB4B"/>
                </a:solidFill>
                <a:effectLst>
                  <a:outerShdw sx="100000" sy="100000" kx="0" ky="0" algn="b" rotWithShape="0" blurRad="63500" dist="310007" dir="7680000">
                    <a:srgbClr val="000000">
                      <a:alpha val="32000"/>
                    </a:srgbClr>
                  </a:outerShdw>
                </a:effectLst>
                <a:latin typeface="Rockwell Extra Bold"/>
                <a:ea typeface="Rockwell Extra Bold"/>
                <a:cs typeface="Rockwell Extra Bold"/>
                <a:sym typeface="Rockwell Extra Bold"/>
              </a:defRPr>
            </a:lvl1pPr>
          </a:lstStyle>
          <a:p>
            <a:pPr/>
            <a:r>
              <a:t>Siempre habrá alguien que te dirá que no puedes llegar a ningún lado.</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04">
                                            <p:bg/>
                                          </p:spTgt>
                                        </p:tgtEl>
                                        <p:attrNameLst>
                                          <p:attrName>style.visibility</p:attrName>
                                        </p:attrNameLst>
                                      </p:cBhvr>
                                      <p:to>
                                        <p:strVal val="visible"/>
                                      </p:to>
                                    </p:set>
                                    <p:animEffect filter="fade" transition="in">
                                      <p:cBhvr>
                                        <p:cTn id="7" dur="500"/>
                                        <p:tgtEl>
                                          <p:spTgt spid="204">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04">
                                            <p:txEl>
                                              <p:pRg st="0" end="0"/>
                                            </p:txEl>
                                          </p:spTgt>
                                        </p:tgtEl>
                                        <p:attrNameLst>
                                          <p:attrName>style.visibility</p:attrName>
                                        </p:attrNameLst>
                                      </p:cBhvr>
                                      <p:to>
                                        <p:strVal val="visible"/>
                                      </p:to>
                                    </p:set>
                                    <p:animEffect filter="fade" transition="in">
                                      <p:cBhvr>
                                        <p:cTn id="10" dur="500"/>
                                        <p:tgtEl>
                                          <p:spTgt spid="20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04">
                                            <p:txEl>
                                              <p:pRg st="1" end="1"/>
                                            </p:txEl>
                                          </p:spTgt>
                                        </p:tgtEl>
                                        <p:attrNameLst>
                                          <p:attrName>style.visibility</p:attrName>
                                        </p:attrNameLst>
                                      </p:cBhvr>
                                      <p:to>
                                        <p:strVal val="visible"/>
                                      </p:to>
                                    </p:set>
                                    <p:animEffect filter="fade" transition="in">
                                      <p:cBhvr>
                                        <p:cTn id="15" dur="500"/>
                                        <p:tgtEl>
                                          <p:spTgt spid="204">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4"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8" name="image6.png" descr="image6.png"/>
          <p:cNvPicPr>
            <a:picLocks noChangeAspect="1"/>
          </p:cNvPicPr>
          <p:nvPr/>
        </p:nvPicPr>
        <p:blipFill>
          <a:blip r:embed="rId2">
            <a:extLst/>
          </a:blip>
          <a:stretch>
            <a:fillRect/>
          </a:stretch>
        </p:blipFill>
        <p:spPr>
          <a:xfrm>
            <a:off x="4731591" y="1766884"/>
            <a:ext cx="4412409" cy="5091114"/>
          </a:xfrm>
          <a:prstGeom prst="rect">
            <a:avLst/>
          </a:prstGeom>
          <a:ln w="12700">
            <a:miter lim="400000"/>
          </a:ln>
        </p:spPr>
      </p:pic>
      <p:sp>
        <p:nvSpPr>
          <p:cNvPr id="209" name="Shape"/>
          <p:cNvSpPr/>
          <p:nvPr/>
        </p:nvSpPr>
        <p:spPr>
          <a:xfrm>
            <a:off x="15239" y="1600964"/>
            <a:ext cx="5181601" cy="48750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87" y="0"/>
                </a:moveTo>
                <a:lnTo>
                  <a:pt x="21600" y="0"/>
                </a:lnTo>
                <a:lnTo>
                  <a:pt x="21600" y="18000"/>
                </a:lnTo>
                <a:cubicBezTo>
                  <a:pt x="21600" y="19988"/>
                  <a:pt x="20084" y="21600"/>
                  <a:pt x="18213" y="21600"/>
                </a:cubicBezTo>
                <a:lnTo>
                  <a:pt x="0" y="21600"/>
                </a:lnTo>
                <a:lnTo>
                  <a:pt x="0" y="3600"/>
                </a:lnTo>
                <a:cubicBezTo>
                  <a:pt x="0" y="1612"/>
                  <a:pt x="1516" y="0"/>
                  <a:pt x="3387" y="0"/>
                </a:cubicBezTo>
                <a:close/>
              </a:path>
            </a:pathLst>
          </a:custGeom>
          <a:solidFill>
            <a:srgbClr val="F6F2D9"/>
          </a:solidFill>
          <a:ln w="12700">
            <a:miter lim="400000"/>
          </a:ln>
          <a:effectLst>
            <a:outerShdw sx="100000" sy="100000" kx="0" ky="0" algn="b" rotWithShape="0" blurRad="50800" dist="27940" dir="5400000">
              <a:srgbClr val="000000">
                <a:alpha val="32000"/>
              </a:srgbClr>
            </a:outerShdw>
          </a:effectLst>
        </p:spPr>
        <p:txBody>
          <a:bodyPr lIns="45719" rIns="45719" anchor="ctr"/>
          <a:lstStyle/>
          <a:p>
            <a:pPr algn="ctr">
              <a:defRPr>
                <a:solidFill>
                  <a:srgbClr val="FFFFFF"/>
                </a:solidFill>
              </a:defRPr>
            </a:pPr>
          </a:p>
        </p:txBody>
      </p:sp>
      <p:sp>
        <p:nvSpPr>
          <p:cNvPr id="210" name="17:31,32 – David decide ir a enfrentar a Goliat (cuando todos están temerosos) – (Salmos 27:1-3 )…"/>
          <p:cNvSpPr txBox="1"/>
          <p:nvPr/>
        </p:nvSpPr>
        <p:spPr>
          <a:xfrm>
            <a:off x="33251" y="2467322"/>
            <a:ext cx="5029201" cy="36951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711200" indent="-711200">
              <a:spcBef>
                <a:spcPts val="1100"/>
              </a:spcBef>
              <a:buClr>
                <a:srgbClr val="65281B"/>
              </a:buClr>
              <a:buSzPct val="100000"/>
              <a:buChar char="✦"/>
              <a:tabLst>
                <a:tab pos="165100" algn="l"/>
              </a:tabLst>
              <a:defRPr>
                <a:latin typeface="Arial"/>
                <a:ea typeface="Arial"/>
                <a:cs typeface="Arial"/>
                <a:sym typeface="Arial"/>
              </a:defRPr>
            </a:pPr>
            <a:r>
              <a:rPr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17:31,32</a:t>
            </a:r>
            <a:r>
              <a:rPr b="0"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 – David decide ir a enfrentar a Goliat </a:t>
            </a:r>
            <a:r>
              <a:rPr b="0" i="1"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(cuando todos están temerosos) </a:t>
            </a:r>
            <a:r>
              <a:rPr b="0"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 (</a:t>
            </a:r>
            <a:r>
              <a:rPr b="0" i="1"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Salmos 27:1-3 </a:t>
            </a:r>
            <a:r>
              <a:rPr b="0"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a:t>
            </a:r>
          </a:p>
          <a:p>
            <a:pPr marL="711200" indent="-711200">
              <a:spcBef>
                <a:spcPts val="1100"/>
              </a:spcBef>
              <a:buClr>
                <a:srgbClr val="65281B"/>
              </a:buClr>
              <a:buSzPct val="100000"/>
              <a:buChar char="✦"/>
              <a:tabLst>
                <a:tab pos="165100" algn="l"/>
              </a:tabLst>
              <a:defRPr>
                <a:latin typeface="Arial"/>
                <a:ea typeface="Arial"/>
                <a:cs typeface="Arial"/>
                <a:sym typeface="Arial"/>
              </a:defRPr>
            </a:pPr>
            <a:r>
              <a:rPr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17:33 </a:t>
            </a:r>
            <a:r>
              <a:rPr b="0"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 Saúl trata de desanimarlo ! </a:t>
            </a:r>
            <a:r>
              <a:rPr b="0" i="1"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 (“estas muy joven, . . . [El es un hombre de guerra desde su juventud.”</a:t>
            </a:r>
            <a:r>
              <a:rPr b="0"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a:t>
            </a:r>
          </a:p>
        </p:txBody>
      </p:sp>
      <p:sp>
        <p:nvSpPr>
          <p:cNvPr id="211" name="1 Samuel 17:24-32"/>
          <p:cNvSpPr txBox="1"/>
          <p:nvPr/>
        </p:nvSpPr>
        <p:spPr>
          <a:xfrm>
            <a:off x="490441" y="1766886"/>
            <a:ext cx="3919102" cy="878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4000">
                <a:solidFill>
                  <a:srgbClr val="65281B"/>
                </a:solidFill>
                <a:effectLst>
                  <a:outerShdw sx="100000" sy="100000" kx="0" ky="0" algn="b" rotWithShape="0" blurRad="63500" dist="310007" dir="7680000">
                    <a:srgbClr val="000000">
                      <a:alpha val="32000"/>
                    </a:srgbClr>
                  </a:outerShdw>
                </a:effectLst>
                <a:latin typeface="Papyrus"/>
                <a:ea typeface="Papyrus"/>
                <a:cs typeface="Papyrus"/>
                <a:sym typeface="Papyrus"/>
              </a:defRPr>
            </a:lvl1pPr>
          </a:lstStyle>
          <a:p>
            <a:pPr>
              <a:defRPr b="1" sz="1800">
                <a:solidFill>
                  <a:srgbClr val="000000"/>
                </a:solidFill>
                <a:effectLst/>
                <a:latin typeface="Arial"/>
                <a:ea typeface="Arial"/>
                <a:cs typeface="Arial"/>
                <a:sym typeface="Arial"/>
              </a:defRPr>
            </a:pPr>
            <a:r>
              <a:rPr b="0" sz="4000">
                <a:solidFill>
                  <a:srgbClr val="65281B"/>
                </a:solidFill>
                <a:effectLst>
                  <a:outerShdw sx="100000" sy="100000" kx="0" ky="0" algn="b" rotWithShape="0" blurRad="63500" dist="310007" dir="7680000">
                    <a:srgbClr val="000000">
                      <a:alpha val="32000"/>
                    </a:srgbClr>
                  </a:outerShdw>
                </a:effectLst>
                <a:latin typeface="Papyrus"/>
                <a:ea typeface="Papyrus"/>
                <a:cs typeface="Papyrus"/>
                <a:sym typeface="Papyrus"/>
              </a:rPr>
              <a:t>1 Samuel 17:24-32</a:t>
            </a:r>
          </a:p>
        </p:txBody>
      </p:sp>
      <p:sp>
        <p:nvSpPr>
          <p:cNvPr id="212" name="Por otro lado, David plenamente confiado en que Dios esta con el  37-46"/>
          <p:cNvSpPr txBox="1"/>
          <p:nvPr/>
        </p:nvSpPr>
        <p:spPr>
          <a:xfrm>
            <a:off x="12469" y="152400"/>
            <a:ext cx="9144001" cy="12636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FEFB4B"/>
                </a:solidFill>
                <a:effectLst>
                  <a:outerShdw sx="100000" sy="100000" kx="0" ky="0" algn="b" rotWithShape="0" blurRad="63500" dist="310007" dir="7680000">
                    <a:srgbClr val="000000">
                      <a:alpha val="32000"/>
                    </a:srgbClr>
                  </a:outerShdw>
                </a:effectLst>
                <a:latin typeface="Rockwell Extra Bold"/>
                <a:ea typeface="Rockwell Extra Bold"/>
                <a:cs typeface="Rockwell Extra Bold"/>
                <a:sym typeface="Rockwell Extra Bold"/>
              </a:defRPr>
            </a:lvl1pPr>
          </a:lstStyle>
          <a:p>
            <a:pPr/>
            <a:r>
              <a:t>Por otro lado, David plenamente confiado en que Dios esta con el  37-46</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10">
                                            <p:bg/>
                                          </p:spTgt>
                                        </p:tgtEl>
                                        <p:attrNameLst>
                                          <p:attrName>style.visibility</p:attrName>
                                        </p:attrNameLst>
                                      </p:cBhvr>
                                      <p:to>
                                        <p:strVal val="visible"/>
                                      </p:to>
                                    </p:set>
                                    <p:animEffect filter="fade" transition="in">
                                      <p:cBhvr>
                                        <p:cTn id="7" dur="500"/>
                                        <p:tgtEl>
                                          <p:spTgt spid="210">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10">
                                            <p:txEl>
                                              <p:pRg st="0" end="0"/>
                                            </p:txEl>
                                          </p:spTgt>
                                        </p:tgtEl>
                                        <p:attrNameLst>
                                          <p:attrName>style.visibility</p:attrName>
                                        </p:attrNameLst>
                                      </p:cBhvr>
                                      <p:to>
                                        <p:strVal val="visible"/>
                                      </p:to>
                                    </p:set>
                                    <p:animEffect filter="fade" transition="in">
                                      <p:cBhvr>
                                        <p:cTn id="10" dur="500"/>
                                        <p:tgtEl>
                                          <p:spTgt spid="2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10">
                                            <p:txEl>
                                              <p:pRg st="1" end="1"/>
                                            </p:txEl>
                                          </p:spTgt>
                                        </p:tgtEl>
                                        <p:attrNameLst>
                                          <p:attrName>style.visibility</p:attrName>
                                        </p:attrNameLst>
                                      </p:cBhvr>
                                      <p:to>
                                        <p:strVal val="visible"/>
                                      </p:to>
                                    </p:set>
                                    <p:animEffect filter="fade" transition="in">
                                      <p:cBhvr>
                                        <p:cTn id="15" dur="500"/>
                                        <p:tgtEl>
                                          <p:spTgt spid="210">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0"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4" name="image6.png" descr="image6.png"/>
          <p:cNvPicPr>
            <a:picLocks noChangeAspect="1"/>
          </p:cNvPicPr>
          <p:nvPr/>
        </p:nvPicPr>
        <p:blipFill>
          <a:blip r:embed="rId2">
            <a:extLst/>
          </a:blip>
          <a:stretch>
            <a:fillRect/>
          </a:stretch>
        </p:blipFill>
        <p:spPr>
          <a:xfrm>
            <a:off x="4487751" y="1500284"/>
            <a:ext cx="4412409" cy="5091114"/>
          </a:xfrm>
          <a:prstGeom prst="rect">
            <a:avLst/>
          </a:prstGeom>
          <a:ln w="12700">
            <a:miter lim="400000"/>
          </a:ln>
        </p:spPr>
      </p:pic>
      <p:sp>
        <p:nvSpPr>
          <p:cNvPr id="215" name="Shape"/>
          <p:cNvSpPr/>
          <p:nvPr/>
        </p:nvSpPr>
        <p:spPr>
          <a:xfrm>
            <a:off x="12469" y="1524000"/>
            <a:ext cx="5181601" cy="48750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87" y="0"/>
                </a:moveTo>
                <a:lnTo>
                  <a:pt x="21600" y="0"/>
                </a:lnTo>
                <a:lnTo>
                  <a:pt x="21600" y="18000"/>
                </a:lnTo>
                <a:cubicBezTo>
                  <a:pt x="21600" y="19988"/>
                  <a:pt x="20084" y="21600"/>
                  <a:pt x="18213" y="21600"/>
                </a:cubicBezTo>
                <a:lnTo>
                  <a:pt x="0" y="21600"/>
                </a:lnTo>
                <a:lnTo>
                  <a:pt x="0" y="3600"/>
                </a:lnTo>
                <a:cubicBezTo>
                  <a:pt x="0" y="1612"/>
                  <a:pt x="1516" y="0"/>
                  <a:pt x="3387" y="0"/>
                </a:cubicBezTo>
                <a:close/>
              </a:path>
            </a:pathLst>
          </a:custGeom>
          <a:solidFill>
            <a:srgbClr val="F6F2D9"/>
          </a:solidFill>
          <a:ln w="12700">
            <a:miter lim="400000"/>
          </a:ln>
          <a:effectLst>
            <a:outerShdw sx="100000" sy="100000" kx="0" ky="0" algn="b" rotWithShape="0" blurRad="50800" dist="27940" dir="5400000">
              <a:srgbClr val="000000">
                <a:alpha val="32000"/>
              </a:srgbClr>
            </a:outerShdw>
          </a:effectLst>
        </p:spPr>
        <p:txBody>
          <a:bodyPr lIns="45719" rIns="45719" anchor="ctr"/>
          <a:lstStyle/>
          <a:p>
            <a:pPr algn="ctr">
              <a:defRPr>
                <a:solidFill>
                  <a:srgbClr val="FFFFFF"/>
                </a:solidFill>
              </a:defRPr>
            </a:pPr>
          </a:p>
        </p:txBody>
      </p:sp>
      <p:sp>
        <p:nvSpPr>
          <p:cNvPr id="216" name="Victorias Previas –…"/>
          <p:cNvSpPr txBox="1"/>
          <p:nvPr/>
        </p:nvSpPr>
        <p:spPr>
          <a:xfrm>
            <a:off x="31864" y="2304581"/>
            <a:ext cx="5029201" cy="334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711200" indent="-711200">
              <a:spcBef>
                <a:spcPts val="600"/>
              </a:spcBef>
              <a:buClr>
                <a:srgbClr val="65281B"/>
              </a:buClr>
              <a:buSzPct val="100000"/>
              <a:buChar char="✦"/>
              <a:tabLst>
                <a:tab pos="165100" algn="l"/>
              </a:tabLst>
              <a:defRPr>
                <a:latin typeface="Arial"/>
                <a:ea typeface="Arial"/>
                <a:cs typeface="Arial"/>
                <a:sym typeface="Arial"/>
              </a:defRPr>
            </a:pPr>
            <a:r>
              <a:rPr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Victorias Previas – </a:t>
            </a:r>
          </a:p>
          <a:p>
            <a:pPr lvl="1" marL="1095375" indent="-711200">
              <a:spcBef>
                <a:spcPts val="600"/>
              </a:spcBef>
              <a:buClr>
                <a:srgbClr val="65281B"/>
              </a:buClr>
              <a:buSzPct val="100000"/>
              <a:buFont typeface="Wingdings-Regular"/>
              <a:buChar char="❖"/>
              <a:tabLst>
                <a:tab pos="165100" algn="l"/>
              </a:tabLst>
              <a:defRPr>
                <a:latin typeface="Arial"/>
                <a:ea typeface="Arial"/>
                <a:cs typeface="Arial"/>
                <a:sym typeface="Arial"/>
              </a:defRPr>
            </a:pPr>
            <a:r>
              <a:rPr b="0" i="1"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He matado a un león &amp; un oso con la ayuda  de Dios – 34-37</a:t>
            </a:r>
          </a:p>
          <a:p>
            <a:pPr marL="711200" indent="-711200">
              <a:spcBef>
                <a:spcPts val="600"/>
              </a:spcBef>
              <a:buClr>
                <a:srgbClr val="65281B"/>
              </a:buClr>
              <a:buSzPct val="100000"/>
              <a:buChar char="✦"/>
              <a:tabLst>
                <a:tab pos="165100" algn="l"/>
              </a:tabLst>
              <a:defRPr>
                <a:latin typeface="Arial"/>
                <a:ea typeface="Arial"/>
                <a:cs typeface="Arial"/>
                <a:sym typeface="Arial"/>
              </a:defRPr>
            </a:pPr>
            <a:r>
              <a:rPr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FE EN DIOS – 36,37</a:t>
            </a:r>
          </a:p>
          <a:p>
            <a:pPr lvl="1" marL="1095375" indent="-711200">
              <a:spcBef>
                <a:spcPts val="600"/>
              </a:spcBef>
              <a:buClr>
                <a:srgbClr val="65281B"/>
              </a:buClr>
              <a:buSzPct val="100000"/>
              <a:buFont typeface="Wingdings-Regular"/>
              <a:buChar char="❖"/>
              <a:tabLst>
                <a:tab pos="165100" algn="l"/>
              </a:tabLst>
              <a:defRPr>
                <a:latin typeface="Arial"/>
                <a:ea typeface="Arial"/>
                <a:cs typeface="Arial"/>
                <a:sym typeface="Arial"/>
              </a:defRPr>
            </a:pPr>
            <a:r>
              <a:rPr b="0" i="1" sz="2800">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Si tenéis fe como este grano de mostaza Mt 17:20 </a:t>
            </a:r>
          </a:p>
        </p:txBody>
      </p:sp>
      <p:sp>
        <p:nvSpPr>
          <p:cNvPr id="217" name="1 Samuel 17:33-40"/>
          <p:cNvSpPr txBox="1"/>
          <p:nvPr/>
        </p:nvSpPr>
        <p:spPr>
          <a:xfrm>
            <a:off x="457200" y="1573143"/>
            <a:ext cx="3982849" cy="878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4000">
                <a:solidFill>
                  <a:srgbClr val="65281B"/>
                </a:solidFill>
                <a:effectLst>
                  <a:outerShdw sx="100000" sy="100000" kx="0" ky="0" algn="b" rotWithShape="0" blurRad="63500" dist="310007" dir="7680000">
                    <a:srgbClr val="000000">
                      <a:alpha val="32000"/>
                    </a:srgbClr>
                  </a:outerShdw>
                </a:effectLst>
                <a:latin typeface="Papyrus"/>
                <a:ea typeface="Papyrus"/>
                <a:cs typeface="Papyrus"/>
                <a:sym typeface="Papyrus"/>
              </a:defRPr>
            </a:lvl1pPr>
          </a:lstStyle>
          <a:p>
            <a:pPr>
              <a:defRPr b="1" sz="1800">
                <a:solidFill>
                  <a:srgbClr val="000000"/>
                </a:solidFill>
                <a:effectLst/>
                <a:latin typeface="Arial"/>
                <a:ea typeface="Arial"/>
                <a:cs typeface="Arial"/>
                <a:sym typeface="Arial"/>
              </a:defRPr>
            </a:pPr>
            <a:r>
              <a:rPr b="0" sz="4000">
                <a:solidFill>
                  <a:srgbClr val="65281B"/>
                </a:solidFill>
                <a:effectLst>
                  <a:outerShdw sx="100000" sy="100000" kx="0" ky="0" algn="b" rotWithShape="0" blurRad="63500" dist="310007" dir="7680000">
                    <a:srgbClr val="000000">
                      <a:alpha val="32000"/>
                    </a:srgbClr>
                  </a:outerShdw>
                </a:effectLst>
                <a:latin typeface="Papyrus"/>
                <a:ea typeface="Papyrus"/>
                <a:cs typeface="Papyrus"/>
                <a:sym typeface="Papyrus"/>
              </a:rPr>
              <a:t>1 Samuel 17:33-40</a:t>
            </a:r>
          </a:p>
        </p:txBody>
      </p:sp>
      <p:sp>
        <p:nvSpPr>
          <p:cNvPr id="218" name="¿Que llevo a David a pensar que…"/>
          <p:cNvSpPr txBox="1"/>
          <p:nvPr/>
        </p:nvSpPr>
        <p:spPr>
          <a:xfrm>
            <a:off x="12469" y="152400"/>
            <a:ext cx="9144001" cy="12636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000">
                <a:solidFill>
                  <a:srgbClr val="FEFB4B"/>
                </a:solidFill>
                <a:latin typeface="Arial"/>
                <a:ea typeface="Arial"/>
                <a:cs typeface="Arial"/>
                <a:sym typeface="Arial"/>
              </a:defRPr>
            </a:pPr>
            <a:r>
              <a:rPr>
                <a:effectLst>
                  <a:outerShdw sx="100000" sy="100000" kx="0" ky="0" algn="b" rotWithShape="0" blurRad="63500" dist="310007" dir="7680000">
                    <a:srgbClr val="000000">
                      <a:alpha val="32000"/>
                    </a:srgbClr>
                  </a:outerShdw>
                </a:effectLst>
                <a:latin typeface="Rockwell Extra Bold"/>
                <a:ea typeface="Rockwell Extra Bold"/>
                <a:cs typeface="Rockwell Extra Bold"/>
                <a:sym typeface="Rockwell Extra Bold"/>
              </a:rPr>
              <a:t>¿Que llevo a David a pensar que </a:t>
            </a:r>
            <a:endParaRPr>
              <a:effectLst>
                <a:outerShdw sx="100000" sy="100000" kx="0" ky="0" algn="b" rotWithShape="0" blurRad="63500" dist="310007" dir="7680000">
                  <a:srgbClr val="000000">
                    <a:alpha val="32000"/>
                  </a:srgbClr>
                </a:outerShdw>
              </a:effectLst>
              <a:latin typeface="Rockwell Extra Bold"/>
              <a:ea typeface="Rockwell Extra Bold"/>
              <a:cs typeface="Rockwell Extra Bold"/>
              <a:sym typeface="Rockwell Extra Bold"/>
            </a:endParaRPr>
          </a:p>
          <a:p>
            <a:pPr algn="ctr">
              <a:defRPr sz="4000">
                <a:solidFill>
                  <a:srgbClr val="FEFB4B"/>
                </a:solidFill>
                <a:latin typeface="Arial"/>
                <a:ea typeface="Arial"/>
                <a:cs typeface="Arial"/>
                <a:sym typeface="Arial"/>
              </a:defRPr>
            </a:pPr>
            <a:r>
              <a:rPr>
                <a:effectLst>
                  <a:outerShdw sx="100000" sy="100000" kx="0" ky="0" algn="b" rotWithShape="0" blurRad="63500" dist="310007" dir="7680000">
                    <a:srgbClr val="000000">
                      <a:alpha val="32000"/>
                    </a:srgbClr>
                  </a:outerShdw>
                </a:effectLst>
                <a:latin typeface="Rockwell Extra Bold"/>
                <a:ea typeface="Rockwell Extra Bold"/>
                <a:cs typeface="Rockwell Extra Bold"/>
                <a:sym typeface="Rockwell Extra Bold"/>
              </a:rPr>
              <a:t> vencer  su adversidad?</a:t>
            </a:r>
          </a:p>
        </p:txBody>
      </p:sp>
    </p:spTree>
  </p:cSld>
  <p:clrMapOvr>
    <a:masterClrMapping/>
  </p:clrMapOvr>
  <mc:AlternateContent xmlns:mc="http://schemas.openxmlformats.org/markup-compatibility/2006">
    <mc:Choice xmlns:p14="http://schemas.microsoft.com/office/powerpoint/2010/main" Requires="p14">
      <p:transition spd="slow" advClick="1" p14:dur="12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16">
                                            <p:bg/>
                                          </p:spTgt>
                                        </p:tgtEl>
                                        <p:attrNameLst>
                                          <p:attrName>style.visibility</p:attrName>
                                        </p:attrNameLst>
                                      </p:cBhvr>
                                      <p:to>
                                        <p:strVal val="visible"/>
                                      </p:to>
                                    </p:set>
                                    <p:animEffect filter="fade" transition="in">
                                      <p:cBhvr>
                                        <p:cTn id="7" dur="500"/>
                                        <p:tgtEl>
                                          <p:spTgt spid="216">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16">
                                            <p:txEl>
                                              <p:pRg st="0" end="0"/>
                                            </p:txEl>
                                          </p:spTgt>
                                        </p:tgtEl>
                                        <p:attrNameLst>
                                          <p:attrName>style.visibility</p:attrName>
                                        </p:attrNameLst>
                                      </p:cBhvr>
                                      <p:to>
                                        <p:strVal val="visible"/>
                                      </p:to>
                                    </p:set>
                                    <p:animEffect filter="fade" transition="in">
                                      <p:cBhvr>
                                        <p:cTn id="10" dur="500"/>
                                        <p:tgtEl>
                                          <p:spTgt spid="2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16">
                                            <p:txEl>
                                              <p:pRg st="1" end="1"/>
                                            </p:txEl>
                                          </p:spTgt>
                                        </p:tgtEl>
                                        <p:attrNameLst>
                                          <p:attrName>style.visibility</p:attrName>
                                        </p:attrNameLst>
                                      </p:cBhvr>
                                      <p:to>
                                        <p:strVal val="visible"/>
                                      </p:to>
                                    </p:set>
                                    <p:animEffect filter="fade" transition="in">
                                      <p:cBhvr>
                                        <p:cTn id="15" dur="500"/>
                                        <p:tgtEl>
                                          <p:spTgt spid="21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16">
                                            <p:txEl>
                                              <p:pRg st="2" end="2"/>
                                            </p:txEl>
                                          </p:spTgt>
                                        </p:tgtEl>
                                        <p:attrNameLst>
                                          <p:attrName>style.visibility</p:attrName>
                                        </p:attrNameLst>
                                      </p:cBhvr>
                                      <p:to>
                                        <p:strVal val="visible"/>
                                      </p:to>
                                    </p:set>
                                    <p:animEffect filter="fade" transition="in">
                                      <p:cBhvr>
                                        <p:cTn id="20" dur="500"/>
                                        <p:tgtEl>
                                          <p:spTgt spid="21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16">
                                            <p:txEl>
                                              <p:pRg st="3" end="3"/>
                                            </p:txEl>
                                          </p:spTgt>
                                        </p:tgtEl>
                                        <p:attrNameLst>
                                          <p:attrName>style.visibility</p:attrName>
                                        </p:attrNameLst>
                                      </p:cBhvr>
                                      <p:to>
                                        <p:strVal val="visible"/>
                                      </p:to>
                                    </p:set>
                                    <p:animEffect filter="fade" transition="in">
                                      <p:cBhvr>
                                        <p:cTn id="25" dur="500"/>
                                        <p:tgtEl>
                                          <p:spTgt spid="21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6"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873624"/>
      </a:accent1>
      <a:accent2>
        <a:srgbClr val="D6862D"/>
      </a:accent2>
      <a:accent3>
        <a:srgbClr val="D0BE40"/>
      </a:accent3>
      <a:accent4>
        <a:srgbClr val="877F6C"/>
      </a:accent4>
      <a:accent5>
        <a:srgbClr val="972109"/>
      </a:accent5>
      <a:accent6>
        <a:srgbClr val="AEB795"/>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46000"/>
              </a:srgbClr>
            </a:outerShdw>
          </a:effectLst>
        </a:effectStyle>
        <a:effectStyle>
          <a:effectLst>
            <a:outerShdw sx="100000" sy="100000" kx="0" ky="0" algn="b" rotWithShape="0" blurRad="50800" dist="25400" dir="5400000">
              <a:srgbClr val="000000">
                <a:alpha val="46000"/>
              </a:srgbClr>
            </a:outerShdw>
          </a:effectLst>
        </a:effectStyle>
        <a:effectStyle>
          <a:effectLst>
            <a:outerShdw sx="100000" sy="100000" kx="0" ky="0" algn="b" rotWithShape="0" blurRad="38100" dist="12700" dir="5400000">
              <a:srgbClr val="000000">
                <a:alpha val="1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rgbClr val="6B2B1C"/>
          </a:solidFill>
          <a:prstDash val="solid"/>
          <a:bevel/>
        </a:ln>
        <a:effectLst>
          <a:outerShdw sx="100000" sy="100000" kx="0" ky="0" algn="b" rotWithShape="0" blurRad="50800" dist="25400" dir="5400000">
            <a:srgbClr val="000000">
              <a:alpha val="46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rgbClr val="6B2B1C"/>
          </a:solidFill>
          <a:prstDash val="solid"/>
          <a:bevel/>
        </a:ln>
        <a:effectLst>
          <a:outerShdw sx="100000" sy="100000" kx="0" ky="0" algn="b" rotWithShape="0" blurRad="38100" dist="12700" dir="5400000">
            <a:srgbClr val="000000">
              <a:alpha val="1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873624"/>
      </a:accent1>
      <a:accent2>
        <a:srgbClr val="D6862D"/>
      </a:accent2>
      <a:accent3>
        <a:srgbClr val="D0BE40"/>
      </a:accent3>
      <a:accent4>
        <a:srgbClr val="877F6C"/>
      </a:accent4>
      <a:accent5>
        <a:srgbClr val="972109"/>
      </a:accent5>
      <a:accent6>
        <a:srgbClr val="AEB795"/>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46000"/>
              </a:srgbClr>
            </a:outerShdw>
          </a:effectLst>
        </a:effectStyle>
        <a:effectStyle>
          <a:effectLst>
            <a:outerShdw sx="100000" sy="100000" kx="0" ky="0" algn="b" rotWithShape="0" blurRad="50800" dist="25400" dir="5400000">
              <a:srgbClr val="000000">
                <a:alpha val="46000"/>
              </a:srgbClr>
            </a:outerShdw>
          </a:effectLst>
        </a:effectStyle>
        <a:effectStyle>
          <a:effectLst>
            <a:outerShdw sx="100000" sy="100000" kx="0" ky="0" algn="b" rotWithShape="0" blurRad="38100" dist="12700" dir="5400000">
              <a:srgbClr val="000000">
                <a:alpha val="1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rgbClr val="6B2B1C"/>
          </a:solidFill>
          <a:prstDash val="solid"/>
          <a:bevel/>
        </a:ln>
        <a:effectLst>
          <a:outerShdw sx="100000" sy="100000" kx="0" ky="0" algn="b" rotWithShape="0" blurRad="50800" dist="25400" dir="5400000">
            <a:srgbClr val="000000">
              <a:alpha val="46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rgbClr val="6B2B1C"/>
          </a:solidFill>
          <a:prstDash val="solid"/>
          <a:bevel/>
        </a:ln>
        <a:effectLst>
          <a:outerShdw sx="100000" sy="100000" kx="0" ky="0" algn="b" rotWithShape="0" blurRad="38100" dist="12700" dir="5400000">
            <a:srgbClr val="000000">
              <a:alpha val="1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