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Times Roman"/>
        <a:ea typeface="Times Roman"/>
        <a:cs typeface="Times Roman"/>
        <a:sym typeface="Times Roman"/>
      </a:defRPr>
    </a:lvl1pPr>
    <a:lvl2pPr marL="0" marR="0" indent="457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Times Roman"/>
        <a:ea typeface="Times Roman"/>
        <a:cs typeface="Times Roman"/>
        <a:sym typeface="Times Roman"/>
      </a:defRPr>
    </a:lvl2pPr>
    <a:lvl3pPr marL="0" marR="0" indent="914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Times Roman"/>
        <a:ea typeface="Times Roman"/>
        <a:cs typeface="Times Roman"/>
        <a:sym typeface="Times Roman"/>
      </a:defRPr>
    </a:lvl3pPr>
    <a:lvl4pPr marL="0" marR="0" indent="1371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Times Roman"/>
        <a:ea typeface="Times Roman"/>
        <a:cs typeface="Times Roman"/>
        <a:sym typeface="Times Roman"/>
      </a:defRPr>
    </a:lvl4pPr>
    <a:lvl5pPr marL="0" marR="0" indent="18288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Times Roman"/>
        <a:ea typeface="Times Roman"/>
        <a:cs typeface="Times Roman"/>
        <a:sym typeface="Times Roman"/>
      </a:defRPr>
    </a:lvl5pPr>
    <a:lvl6pPr marL="0" marR="0" indent="22860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Times Roman"/>
        <a:ea typeface="Times Roman"/>
        <a:cs typeface="Times Roman"/>
        <a:sym typeface="Times Roman"/>
      </a:defRPr>
    </a:lvl6pPr>
    <a:lvl7pPr marL="0" marR="0" indent="27432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Times Roman"/>
        <a:ea typeface="Times Roman"/>
        <a:cs typeface="Times Roman"/>
        <a:sym typeface="Times Roman"/>
      </a:defRPr>
    </a:lvl7pPr>
    <a:lvl8pPr marL="0" marR="0" indent="32004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Times Roman"/>
        <a:ea typeface="Times Roman"/>
        <a:cs typeface="Times Roman"/>
        <a:sym typeface="Times Roman"/>
      </a:defRPr>
    </a:lvl8pPr>
    <a:lvl9pPr marL="0" marR="0" indent="3657600" algn="ctr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Times Roman"/>
        <a:ea typeface="Times Roman"/>
        <a:cs typeface="Times Roman"/>
        <a:sym typeface="Times Roman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 b="def" i="def"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Col>
    <a:lastRow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CCCD9"/>
          </a:solidFill>
        </a:fill>
      </a:tcStyle>
    </a:wholeTbl>
    <a:band2H>
      <a:tcTxStyle b="def" i="def"/>
      <a:tcStyle>
        <a:tcBdr/>
        <a:fill>
          <a:solidFill>
            <a:srgbClr val="E7E7ED"/>
          </a:solidFill>
        </a:fill>
      </a:tcStyle>
    </a:band2H>
    <a:firstCol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lumOff val="44000"/>
            </a:schemeClr>
          </a:solidFill>
        </a:fill>
      </a:tcStyle>
    </a:lastRow>
    <a:firstRow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Times Roman"/>
          <a:ea typeface="Times Roman"/>
          <a:cs typeface="Times Roman"/>
        </a:font>
        <a:schemeClr val="accent3">
          <a:lumOff val="44000"/>
        </a:schemeClr>
      </a:tcTxStyle>
      <a:tcStyle>
        <a:tcBdr>
          <a:lef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lumOff val="4400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chemeClr val="accent3">
              <a:lumOff val="44000"/>
            </a:schemeClr>
          </a:solidFill>
        </a:fill>
      </a:tcStyle>
    </a:band2H>
    <a:firstCol>
      <a:tcTxStyle b="on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Times Roman"/>
          <a:ea typeface="Times Roman"/>
          <a:cs typeface="Times Roman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Shape 116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3" name="Shape 116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Shape 11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7" name="Shape 11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Jer 2:22  Aunque te laves con lejía, y amontones jabón sobre ti, la mancha de tu pecado permanecerá aún delante de mí, dijo Jehová el Señor 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Jua 8:24  Por eso os dije que moriréis en vuestros pecados; porque si no creéis que yo soy, en vuestros pecados moriréis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Shape 120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6" name="Shape 120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Jua 1:40  Andrés, hermano de Simón Pedro, era uno de los dos que habían oído a Juan, y habían seguido a Jesús.</a:t>
            </a:r>
          </a:p>
          <a:p>
            <a:pPr>
              <a:defRPr sz="2000"/>
            </a:pPr>
            <a:r>
              <a:t>Jua 1:41  Éste halló primero a su hermano Simón, y le dijo: Hemos hallado al Mesías (que traducido es, el Cristo).</a:t>
            </a:r>
          </a:p>
          <a:p>
            <a:pPr>
              <a:defRPr sz="2000"/>
            </a:pPr>
            <a:r>
              <a:t>Jua 1:42  Y le trajo a Jesús. Y mirándole Jesús, dijo: Tú eres Simón, hijo de Jonás; tú serás llamado Cefas (que quiere decir, Pedro</a:t>
            </a:r>
          </a:p>
          <a:p>
            <a:pPr>
              <a:defRPr sz="2000"/>
            </a:pPr>
          </a:p>
          <a:p>
            <a:pPr>
              <a:defRPr sz="2000"/>
            </a:pPr>
            <a:r>
              <a:t>Jua 4:28  Entonces la mujer dejó su cántaro, y fue a la ciudad, y dijo a los hombres:</a:t>
            </a:r>
          </a:p>
          <a:p>
            <a:pPr>
              <a:defRPr sz="2000"/>
            </a:pPr>
            <a:r>
              <a:t>Jua 4:29  Venid, ved a un hombre que me ha dicho todo cuanto he hecho. ¿No será éste el Cristo</a:t>
            </a:r>
          </a:p>
          <a:p>
            <a:pPr>
              <a:defRPr sz="2000"/>
            </a:pPr>
          </a:p>
          <a:p>
            <a:pPr>
              <a:defRPr sz="2000"/>
            </a:pPr>
            <a:r>
              <a:t>Mat 23:15  ¡Ay de vosotros, escribas y fariseos, hipócritas! porque recorréis mar y tierra para hacer un prosélito, y una vez hecho, le hacéis dos veces más hijo del infierno que vosotros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Shape 122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22" name="Shape 122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Rom 5:8  Mas Dios muestra su amor para con nosotros, en que siendo aún pecadores, Cristo murió por nosotros.</a:t>
            </a:r>
          </a:p>
          <a:p>
            <a:pPr>
              <a:defRPr sz="2200"/>
            </a:pPr>
            <a:r>
              <a:t>Rom 5:9  Pues mucho más, estando ya justificados en su sangre, por él seremos salvos de la ira.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Shape 12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31" name="Shape 12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200"/>
            </a:pPr>
            <a:r>
              <a:t>Mar 6:7  Después llamó a los doce, y comenzó a enviarlos de dos en dos; y les dio autoridad sobre los espíritus inmundos. </a:t>
            </a:r>
          </a:p>
          <a:p>
            <a:pPr>
              <a:defRPr sz="2200"/>
            </a:pPr>
          </a:p>
          <a:p>
            <a:pPr>
              <a:defRPr sz="2200"/>
            </a:pPr>
            <a:r>
              <a:t>Ecl 4:9  Mejores son dos que uno; porque tienen mejor paga de su trabajo.</a:t>
            </a:r>
          </a:p>
          <a:p>
            <a:pPr>
              <a:defRPr sz="2200"/>
            </a:pPr>
            <a:r>
              <a:t>Ecl 4:10  Porque si cayeren, el uno levantará a su compañero; pero ¡ay del solo! que cuando cayere, no habrá segundo que lo levante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  <a:lvl2pPr indent="457200" algn="ctr"/>
            <a:lvl3pPr indent="914400" algn="ctr"/>
            <a:lvl4pPr indent="1371600" algn="ctr"/>
            <a:lvl5pPr indent="1828800"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04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spcBef>
                <a:spcPts val="2000"/>
              </a:spcBef>
              <a:defRPr sz="4800"/>
            </a:lvl1pPr>
            <a:lvl2pPr indent="457200" algn="ctr">
              <a:spcBef>
                <a:spcPts val="2000"/>
              </a:spcBef>
              <a:defRPr sz="4800"/>
            </a:lvl2pPr>
            <a:lvl3pPr indent="914400" algn="ctr">
              <a:spcBef>
                <a:spcPts val="2000"/>
              </a:spcBef>
              <a:defRPr sz="4800"/>
            </a:lvl3pPr>
            <a:lvl4pPr indent="1371600" algn="ctr">
              <a:spcBef>
                <a:spcPts val="2000"/>
              </a:spcBef>
              <a:defRPr sz="4800"/>
            </a:lvl4pPr>
            <a:lvl5pPr indent="1828800" algn="ctr">
              <a:spcBef>
                <a:spcPts val="2000"/>
              </a:spcBef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74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075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ctr">
              <a:spcBef>
                <a:spcPts val="2000"/>
              </a:spcBef>
              <a:defRPr sz="4800"/>
            </a:lvl1pPr>
            <a:lvl2pPr indent="457200" algn="ctr">
              <a:spcBef>
                <a:spcPts val="2000"/>
              </a:spcBef>
              <a:defRPr sz="4800"/>
            </a:lvl2pPr>
            <a:lvl3pPr indent="914400" algn="ctr">
              <a:spcBef>
                <a:spcPts val="2000"/>
              </a:spcBef>
              <a:defRPr sz="4800"/>
            </a:lvl3pPr>
            <a:lvl4pPr indent="1371600" algn="ctr">
              <a:spcBef>
                <a:spcPts val="2000"/>
              </a:spcBef>
              <a:defRPr sz="4800"/>
            </a:lvl4pPr>
            <a:lvl5pPr indent="1828800" algn="ctr">
              <a:spcBef>
                <a:spcPts val="2000"/>
              </a:spcBef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4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085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825500" indent="-508000" algn="l">
              <a:spcBef>
                <a:spcPts val="2000"/>
              </a:spcBef>
              <a:buSzPct val="46000"/>
              <a:buChar char="•"/>
              <a:defRPr sz="4800"/>
            </a:lvl1pPr>
            <a:lvl2pPr marL="1473200" indent="-508000" algn="l">
              <a:spcBef>
                <a:spcPts val="2000"/>
              </a:spcBef>
              <a:buSzPct val="46000"/>
              <a:buChar char="•"/>
              <a:defRPr sz="4800"/>
            </a:lvl2pPr>
            <a:lvl3pPr marL="2108200" indent="-508000" algn="l">
              <a:spcBef>
                <a:spcPts val="2000"/>
              </a:spcBef>
              <a:buSzPct val="46000"/>
              <a:buChar char="•"/>
              <a:defRPr sz="4800"/>
            </a:lvl3pPr>
            <a:lvl4pPr marL="2768600" indent="-508000" algn="l">
              <a:spcBef>
                <a:spcPts val="2000"/>
              </a:spcBef>
              <a:buSzPct val="46000"/>
              <a:buChar char="•"/>
              <a:defRPr sz="4800"/>
            </a:lvl4pPr>
            <a:lvl5pPr marL="3416300" indent="-508000" algn="l">
              <a:spcBef>
                <a:spcPts val="2000"/>
              </a:spcBef>
              <a:buSzPct val="46000"/>
              <a:buChar char="•"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94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1095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 algn="l">
              <a:spcBef>
                <a:spcPts val="2000"/>
              </a:spcBef>
              <a:defRPr sz="2000"/>
            </a:lvl1pPr>
            <a:lvl2pPr indent="457200" algn="l">
              <a:spcBef>
                <a:spcPts val="2000"/>
              </a:spcBef>
              <a:defRPr sz="2000"/>
            </a:lvl2pPr>
            <a:lvl3pPr indent="914400" algn="l">
              <a:spcBef>
                <a:spcPts val="2000"/>
              </a:spcBef>
              <a:defRPr sz="2000"/>
            </a:lvl3pPr>
            <a:lvl4pPr indent="1371600" algn="l">
              <a:spcBef>
                <a:spcPts val="2000"/>
              </a:spcBef>
              <a:defRPr sz="2000"/>
            </a:lvl4pPr>
            <a:lvl5pPr indent="1828800" algn="l">
              <a:spcBef>
                <a:spcPts val="20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9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4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105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825500" indent="-508000" algn="l">
              <a:spcBef>
                <a:spcPts val="2000"/>
              </a:spcBef>
              <a:buSzPct val="46000"/>
              <a:buChar char="•"/>
              <a:defRPr sz="2800"/>
            </a:lvl1pPr>
            <a:lvl2pPr marL="1557866" indent="-592666" algn="l">
              <a:spcBef>
                <a:spcPts val="2000"/>
              </a:spcBef>
              <a:buSzPct val="46000"/>
              <a:buChar char="•"/>
              <a:defRPr sz="2800"/>
            </a:lvl2pPr>
            <a:lvl3pPr marL="2311400" indent="-711200" algn="l">
              <a:spcBef>
                <a:spcPts val="2000"/>
              </a:spcBef>
              <a:buSzPct val="46000"/>
              <a:buChar char="•"/>
              <a:defRPr sz="2800"/>
            </a:lvl3pPr>
            <a:lvl4pPr marL="3050822" indent="-790222" algn="l">
              <a:spcBef>
                <a:spcPts val="2000"/>
              </a:spcBef>
              <a:buSzPct val="46000"/>
              <a:buChar char="•"/>
              <a:defRPr sz="2800"/>
            </a:lvl4pPr>
            <a:lvl5pPr marL="3698522" indent="-790222" algn="l">
              <a:spcBef>
                <a:spcPts val="2000"/>
              </a:spcBef>
              <a:buSzPct val="46000"/>
              <a:buChar char="•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14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115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 algn="l">
              <a:spcBef>
                <a:spcPts val="2000"/>
              </a:spcBef>
              <a:defRPr b="1" sz="2400"/>
            </a:lvl1pPr>
            <a:lvl2pPr indent="457200" algn="l">
              <a:spcBef>
                <a:spcPts val="2000"/>
              </a:spcBef>
              <a:defRPr b="1" sz="2400"/>
            </a:lvl2pPr>
            <a:lvl3pPr indent="914400" algn="l">
              <a:spcBef>
                <a:spcPts val="2000"/>
              </a:spcBef>
              <a:defRPr b="1" sz="2400"/>
            </a:lvl3pPr>
            <a:lvl4pPr indent="1371600" algn="l">
              <a:spcBef>
                <a:spcPts val="2000"/>
              </a:spcBef>
              <a:defRPr b="1" sz="2400"/>
            </a:lvl4pPr>
            <a:lvl5pPr indent="1828800" algn="l">
              <a:spcBef>
                <a:spcPts val="2000"/>
              </a:spcBef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16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/>
          <a:p>
            <a:pPr algn="l">
              <a:spcBef>
                <a:spcPts val="2000"/>
              </a:spcBef>
              <a:defRPr b="1" sz="2400"/>
            </a:pPr>
          </a:p>
        </p:txBody>
      </p:sp>
      <p:sp>
        <p:nvSpPr>
          <p:cNvPr id="1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5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1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2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143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825500" indent="-508000" algn="l">
              <a:spcBef>
                <a:spcPts val="2000"/>
              </a:spcBef>
              <a:buSzPct val="46000"/>
              <a:buChar char="•"/>
              <a:defRPr sz="3200"/>
            </a:lvl1pPr>
            <a:lvl2pPr marL="1545771" indent="-580571" algn="l">
              <a:spcBef>
                <a:spcPts val="2000"/>
              </a:spcBef>
              <a:buSzPct val="46000"/>
              <a:buChar char="•"/>
              <a:defRPr sz="3200"/>
            </a:lvl2pPr>
            <a:lvl3pPr marL="2277533" indent="-677333" algn="l">
              <a:spcBef>
                <a:spcPts val="2000"/>
              </a:spcBef>
              <a:buSzPct val="46000"/>
              <a:buChar char="•"/>
              <a:defRPr sz="3200"/>
            </a:lvl3pPr>
            <a:lvl4pPr marL="3073400" indent="-812800" algn="l">
              <a:spcBef>
                <a:spcPts val="2000"/>
              </a:spcBef>
              <a:buSzPct val="46000"/>
              <a:buChar char="•"/>
              <a:defRPr sz="3200"/>
            </a:lvl4pPr>
            <a:lvl5pPr marL="3721100" indent="-812800" algn="l">
              <a:spcBef>
                <a:spcPts val="2000"/>
              </a:spcBef>
              <a:buSzPct val="46000"/>
              <a:buChar char="•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4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/>
          <a:p>
            <a:pPr algn="l">
              <a:spcBef>
                <a:spcPts val="2000"/>
              </a:spcBef>
              <a:defRPr sz="1400"/>
            </a:pPr>
          </a:p>
        </p:txBody>
      </p:sp>
      <p:sp>
        <p:nvSpPr>
          <p:cNvPr id="1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53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154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55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l">
              <a:spcBef>
                <a:spcPts val="2000"/>
              </a:spcBef>
              <a:defRPr sz="1400"/>
            </a:lvl1pPr>
            <a:lvl2pPr indent="457200" algn="l">
              <a:spcBef>
                <a:spcPts val="2000"/>
              </a:spcBef>
              <a:defRPr sz="1400"/>
            </a:lvl2pPr>
            <a:lvl3pPr indent="914400" algn="l">
              <a:spcBef>
                <a:spcPts val="2000"/>
              </a:spcBef>
              <a:defRPr sz="1400"/>
            </a:lvl3pPr>
            <a:lvl4pPr indent="1371600" algn="l">
              <a:spcBef>
                <a:spcPts val="2000"/>
              </a:spcBef>
              <a:defRPr sz="1400"/>
            </a:lvl4pPr>
            <a:lvl5pPr indent="1828800" algn="l">
              <a:spcBef>
                <a:spcPts val="20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15" name="Body Level One…"/>
          <p:cNvSpPr txBox="1"/>
          <p:nvPr>
            <p:ph type="body" idx="1"/>
          </p:nvPr>
        </p:nvSpPr>
        <p:spPr>
          <a:xfrm>
            <a:off x="990600" y="2654300"/>
            <a:ext cx="11010900" cy="6121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74700" indent="-508000" algn="l">
              <a:spcBef>
                <a:spcPts val="2000"/>
              </a:spcBef>
              <a:buSzPct val="46000"/>
              <a:buChar char="•"/>
              <a:defRPr sz="4800"/>
            </a:lvl1pPr>
            <a:lvl2pPr marL="1422400" indent="-508000" algn="l">
              <a:spcBef>
                <a:spcPts val="2000"/>
              </a:spcBef>
              <a:buSzPct val="46000"/>
              <a:buChar char="•"/>
              <a:defRPr sz="4800"/>
            </a:lvl2pPr>
            <a:lvl3pPr marL="2057400" indent="-508000" algn="l">
              <a:spcBef>
                <a:spcPts val="2000"/>
              </a:spcBef>
              <a:buSzPct val="46000"/>
              <a:buChar char="•"/>
              <a:defRPr sz="4800"/>
            </a:lvl3pPr>
            <a:lvl4pPr marL="2717800" indent="-508000" algn="l">
              <a:spcBef>
                <a:spcPts val="2000"/>
              </a:spcBef>
              <a:buSzPct val="46000"/>
              <a:buChar char="•"/>
              <a:defRPr sz="4800"/>
            </a:lvl4pPr>
            <a:lvl5pPr marL="3365500" indent="-508000" algn="l">
              <a:spcBef>
                <a:spcPts val="2000"/>
              </a:spcBef>
              <a:buSzPct val="46000"/>
              <a:buChar char="•"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126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2000"/>
              </a:spcBef>
              <a:defRPr sz="2000"/>
            </a:lvl1pPr>
            <a:lvl2pPr indent="457200" algn="l">
              <a:spcBef>
                <a:spcPts val="2000"/>
              </a:spcBef>
              <a:defRPr sz="2000"/>
            </a:lvl2pPr>
            <a:lvl3pPr indent="914400" algn="l">
              <a:spcBef>
                <a:spcPts val="2000"/>
              </a:spcBef>
              <a:defRPr sz="2000"/>
            </a:lvl3pPr>
            <a:lvl4pPr indent="1371600" algn="l">
              <a:spcBef>
                <a:spcPts val="2000"/>
              </a:spcBef>
              <a:defRPr sz="2000"/>
            </a:lvl4pPr>
            <a:lvl5pPr indent="1828800" algn="l">
              <a:spcBef>
                <a:spcPts val="20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36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37" name="Body Level One…"/>
          <p:cNvSpPr txBox="1"/>
          <p:nvPr>
            <p:ph type="body" sz="half" idx="1"/>
          </p:nvPr>
        </p:nvSpPr>
        <p:spPr>
          <a:xfrm>
            <a:off x="990600" y="2654300"/>
            <a:ext cx="5429250" cy="6121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74700" indent="-508000" algn="l">
              <a:spcBef>
                <a:spcPts val="2000"/>
              </a:spcBef>
              <a:buSzPct val="46000"/>
              <a:buChar char="•"/>
              <a:defRPr sz="2800"/>
            </a:lvl1pPr>
            <a:lvl2pPr marL="1507066" indent="-592666" algn="l">
              <a:spcBef>
                <a:spcPts val="2000"/>
              </a:spcBef>
              <a:buSzPct val="46000"/>
              <a:buChar char="•"/>
              <a:defRPr sz="2800"/>
            </a:lvl2pPr>
            <a:lvl3pPr marL="2260600" indent="-711200" algn="l">
              <a:spcBef>
                <a:spcPts val="2000"/>
              </a:spcBef>
              <a:buSzPct val="46000"/>
              <a:buChar char="•"/>
              <a:defRPr sz="2800"/>
            </a:lvl3pPr>
            <a:lvl4pPr marL="3000022" indent="-790222" algn="l">
              <a:spcBef>
                <a:spcPts val="2000"/>
              </a:spcBef>
              <a:buSzPct val="46000"/>
              <a:buChar char="•"/>
              <a:defRPr sz="2800"/>
            </a:lvl4pPr>
            <a:lvl5pPr marL="3647722" indent="-790222" algn="l">
              <a:spcBef>
                <a:spcPts val="2000"/>
              </a:spcBef>
              <a:buSzPct val="46000"/>
              <a:buChar char="•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48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2000"/>
              </a:spcBef>
              <a:defRPr b="1" sz="2400"/>
            </a:lvl1pPr>
            <a:lvl2pPr indent="457200" algn="l">
              <a:spcBef>
                <a:spcPts val="2000"/>
              </a:spcBef>
              <a:defRPr b="1" sz="2400"/>
            </a:lvl2pPr>
            <a:lvl3pPr indent="914400" algn="l">
              <a:spcBef>
                <a:spcPts val="2000"/>
              </a:spcBef>
              <a:defRPr b="1" sz="2400"/>
            </a:lvl3pPr>
            <a:lvl4pPr indent="1371600" algn="l">
              <a:spcBef>
                <a:spcPts val="2000"/>
              </a:spcBef>
              <a:defRPr b="1" sz="2400"/>
            </a:lvl4pPr>
            <a:lvl5pPr indent="1828800" algn="l">
              <a:spcBef>
                <a:spcPts val="2000"/>
              </a:spcBef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9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algn="l">
              <a:spcBef>
                <a:spcPts val="2000"/>
              </a:spcBef>
              <a:defRPr b="1" sz="2400"/>
            </a:pPr>
          </a:p>
        </p:txBody>
      </p:sp>
      <p:sp>
        <p:nvSpPr>
          <p:cNvPr id="1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16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79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74700" indent="-508000" algn="l">
              <a:spcBef>
                <a:spcPts val="2000"/>
              </a:spcBef>
              <a:buSzPct val="46000"/>
              <a:buChar char="•"/>
              <a:defRPr sz="3200"/>
            </a:lvl1pPr>
            <a:lvl2pPr marL="1494971" indent="-580571" algn="l">
              <a:spcBef>
                <a:spcPts val="2000"/>
              </a:spcBef>
              <a:buSzPct val="46000"/>
              <a:buChar char="•"/>
              <a:defRPr sz="3200"/>
            </a:lvl2pPr>
            <a:lvl3pPr marL="2226733" indent="-677333" algn="l">
              <a:spcBef>
                <a:spcPts val="2000"/>
              </a:spcBef>
              <a:buSzPct val="46000"/>
              <a:buChar char="•"/>
              <a:defRPr sz="3200"/>
            </a:lvl3pPr>
            <a:lvl4pPr marL="3022600" indent="-812800" algn="l">
              <a:spcBef>
                <a:spcPts val="2000"/>
              </a:spcBef>
              <a:buSzPct val="46000"/>
              <a:buChar char="•"/>
              <a:defRPr sz="3200"/>
            </a:lvl4pPr>
            <a:lvl5pPr marL="3670300" indent="-812800" algn="l">
              <a:spcBef>
                <a:spcPts val="2000"/>
              </a:spcBef>
              <a:buSzPct val="46000"/>
              <a:buChar char="•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l">
              <a:spcBef>
                <a:spcPts val="2000"/>
              </a:spcBef>
              <a:defRPr sz="1400"/>
            </a:pP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91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92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l">
              <a:spcBef>
                <a:spcPts val="2000"/>
              </a:spcBef>
              <a:defRPr sz="1400"/>
            </a:lvl1pPr>
            <a:lvl2pPr indent="457200" algn="l">
              <a:spcBef>
                <a:spcPts val="2000"/>
              </a:spcBef>
              <a:defRPr sz="1400"/>
            </a:lvl2pPr>
            <a:lvl3pPr indent="914400" algn="l">
              <a:spcBef>
                <a:spcPts val="2000"/>
              </a:spcBef>
              <a:defRPr sz="1400"/>
            </a:lvl3pPr>
            <a:lvl4pPr indent="1371600" algn="l">
              <a:spcBef>
                <a:spcPts val="2000"/>
              </a:spcBef>
              <a:defRPr sz="1400"/>
            </a:lvl4pPr>
            <a:lvl5pPr indent="1828800" algn="l">
              <a:spcBef>
                <a:spcPts val="20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203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spcBef>
                <a:spcPts val="3700"/>
              </a:spcBef>
            </a:lvl1pPr>
            <a:lvl2pPr indent="457200" algn="ctr">
              <a:spcBef>
                <a:spcPts val="3700"/>
              </a:spcBef>
            </a:lvl2pPr>
            <a:lvl3pPr indent="914400" algn="ctr">
              <a:spcBef>
                <a:spcPts val="3700"/>
              </a:spcBef>
            </a:lvl3pPr>
            <a:lvl4pPr indent="1371600" algn="ctr">
              <a:spcBef>
                <a:spcPts val="3700"/>
              </a:spcBef>
            </a:lvl4pPr>
            <a:lvl5pPr indent="1828800" algn="ctr">
              <a:spcBef>
                <a:spcPts val="37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sz="half" idx="1"/>
          </p:nvPr>
        </p:nvSpPr>
        <p:spPr>
          <a:xfrm>
            <a:off x="850900" y="5156200"/>
            <a:ext cx="112903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214" name="Body Level One…"/>
          <p:cNvSpPr txBox="1"/>
          <p:nvPr>
            <p:ph type="body" idx="1"/>
          </p:nvPr>
        </p:nvSpPr>
        <p:spPr>
          <a:xfrm>
            <a:off x="990600" y="2654300"/>
            <a:ext cx="11010900" cy="6121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</a:lvl1pPr>
            <a:lvl2pPr marL="1376362" indent="-461962" algn="l">
              <a:spcBef>
                <a:spcPts val="3700"/>
              </a:spcBef>
              <a:buSzPct val="46000"/>
              <a:buChar char="•"/>
            </a:lvl2pPr>
            <a:lvl3pPr marL="2011363" indent="-461962" algn="l">
              <a:spcBef>
                <a:spcPts val="3700"/>
              </a:spcBef>
              <a:buSzPct val="46000"/>
              <a:buChar char="•"/>
            </a:lvl3pPr>
            <a:lvl4pPr marL="2671763" indent="-461963" algn="l">
              <a:spcBef>
                <a:spcPts val="3700"/>
              </a:spcBef>
              <a:buSzPct val="46000"/>
              <a:buChar char="•"/>
            </a:lvl4pPr>
            <a:lvl5pPr marL="3319462" indent="-461962" algn="l">
              <a:spcBef>
                <a:spcPts val="3700"/>
              </a:spcBef>
              <a:buSzPct val="46000"/>
              <a:buChar char="•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225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3700"/>
              </a:spcBef>
              <a:defRPr sz="2000"/>
            </a:lvl1pPr>
            <a:lvl2pPr indent="457200" algn="l">
              <a:spcBef>
                <a:spcPts val="3700"/>
              </a:spcBef>
              <a:defRPr sz="2000"/>
            </a:lvl2pPr>
            <a:lvl3pPr indent="914400" algn="l">
              <a:spcBef>
                <a:spcPts val="3700"/>
              </a:spcBef>
              <a:defRPr sz="2000"/>
            </a:lvl3pPr>
            <a:lvl4pPr indent="1371600" algn="l">
              <a:spcBef>
                <a:spcPts val="3700"/>
              </a:spcBef>
              <a:defRPr sz="2000"/>
            </a:lvl4pPr>
            <a:lvl5pPr indent="1828800" algn="l">
              <a:spcBef>
                <a:spcPts val="37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236" name="Body Level One…"/>
          <p:cNvSpPr txBox="1"/>
          <p:nvPr>
            <p:ph type="body" sz="half" idx="1"/>
          </p:nvPr>
        </p:nvSpPr>
        <p:spPr>
          <a:xfrm>
            <a:off x="990600" y="2654300"/>
            <a:ext cx="5429250" cy="6121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  <a:defRPr sz="2800"/>
            </a:lvl1pPr>
            <a:lvl2pPr marL="1453356" indent="-538956" algn="l">
              <a:spcBef>
                <a:spcPts val="3700"/>
              </a:spcBef>
              <a:buSzPct val="46000"/>
              <a:buChar char="•"/>
              <a:defRPr sz="2800"/>
            </a:lvl2pPr>
            <a:lvl3pPr marL="2196148" indent="-646748" algn="l">
              <a:spcBef>
                <a:spcPts val="3700"/>
              </a:spcBef>
              <a:buSzPct val="46000"/>
              <a:buChar char="•"/>
              <a:defRPr sz="2800"/>
            </a:lvl3pPr>
            <a:lvl4pPr marL="2928409" indent="-718609" algn="l">
              <a:spcBef>
                <a:spcPts val="3700"/>
              </a:spcBef>
              <a:buSzPct val="46000"/>
              <a:buChar char="•"/>
              <a:defRPr sz="2800"/>
            </a:lvl4pPr>
            <a:lvl5pPr marL="3576108" indent="-718608" algn="l">
              <a:spcBef>
                <a:spcPts val="3700"/>
              </a:spcBef>
              <a:buSzPct val="46000"/>
              <a:buChar char="•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247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3700"/>
              </a:spcBef>
              <a:defRPr b="1" sz="2400"/>
            </a:lvl1pPr>
            <a:lvl2pPr indent="457200" algn="l">
              <a:spcBef>
                <a:spcPts val="3700"/>
              </a:spcBef>
              <a:defRPr b="1" sz="2400"/>
            </a:lvl2pPr>
            <a:lvl3pPr indent="914400" algn="l">
              <a:spcBef>
                <a:spcPts val="3700"/>
              </a:spcBef>
              <a:defRPr b="1" sz="2400"/>
            </a:lvl3pPr>
            <a:lvl4pPr indent="1371600" algn="l">
              <a:spcBef>
                <a:spcPts val="3700"/>
              </a:spcBef>
              <a:defRPr b="1" sz="2400"/>
            </a:lvl4pPr>
            <a:lvl5pPr indent="1828800" algn="l">
              <a:spcBef>
                <a:spcPts val="3700"/>
              </a:spcBef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algn="l">
              <a:spcBef>
                <a:spcPts val="3700"/>
              </a:spcBef>
              <a:defRPr b="1" sz="2400"/>
            </a:pPr>
          </a:p>
        </p:txBody>
      </p:sp>
      <p:sp>
        <p:nvSpPr>
          <p:cNvPr id="2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2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278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  <a:defRPr sz="3200"/>
            </a:lvl1pPr>
            <a:lvl2pPr marL="1442357" indent="-527957" algn="l">
              <a:spcBef>
                <a:spcPts val="3700"/>
              </a:spcBef>
              <a:buSzPct val="46000"/>
              <a:buChar char="•"/>
              <a:defRPr sz="3200"/>
            </a:lvl2pPr>
            <a:lvl3pPr marL="2165350" indent="-615950" algn="l">
              <a:spcBef>
                <a:spcPts val="3700"/>
              </a:spcBef>
              <a:buSzPct val="46000"/>
              <a:buChar char="•"/>
              <a:defRPr sz="3200"/>
            </a:lvl3pPr>
            <a:lvl4pPr marL="2948940" indent="-739140" algn="l">
              <a:spcBef>
                <a:spcPts val="3700"/>
              </a:spcBef>
              <a:buSzPct val="46000"/>
              <a:buChar char="•"/>
              <a:defRPr sz="3200"/>
            </a:lvl4pPr>
            <a:lvl5pPr marL="3596640" indent="-739140" algn="l">
              <a:spcBef>
                <a:spcPts val="3700"/>
              </a:spcBef>
              <a:buSzPct val="46000"/>
              <a:buChar char="•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9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l">
              <a:spcBef>
                <a:spcPts val="3700"/>
              </a:spcBef>
              <a:defRPr sz="1400"/>
            </a:pPr>
          </a:p>
        </p:txBody>
      </p:sp>
      <p:sp>
        <p:nvSpPr>
          <p:cNvPr id="2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290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91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l">
              <a:spcBef>
                <a:spcPts val="3700"/>
              </a:spcBef>
              <a:defRPr sz="1400"/>
            </a:lvl1pPr>
            <a:lvl2pPr indent="457200" algn="l">
              <a:spcBef>
                <a:spcPts val="3700"/>
              </a:spcBef>
              <a:defRPr sz="1400"/>
            </a:lvl2pPr>
            <a:lvl3pPr indent="914400" algn="l">
              <a:spcBef>
                <a:spcPts val="3700"/>
              </a:spcBef>
              <a:defRPr sz="1400"/>
            </a:lvl3pPr>
            <a:lvl4pPr indent="1371600" algn="l">
              <a:spcBef>
                <a:spcPts val="3700"/>
              </a:spcBef>
              <a:defRPr sz="1400"/>
            </a:lvl4pPr>
            <a:lvl5pPr indent="1828800" algn="l">
              <a:spcBef>
                <a:spcPts val="37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302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spcBef>
                <a:spcPts val="3700"/>
              </a:spcBef>
            </a:lvl1pPr>
            <a:lvl2pPr indent="457200" algn="ctr">
              <a:spcBef>
                <a:spcPts val="3700"/>
              </a:spcBef>
            </a:lvl2pPr>
            <a:lvl3pPr indent="914400" algn="ctr">
              <a:spcBef>
                <a:spcPts val="3700"/>
              </a:spcBef>
            </a:lvl3pPr>
            <a:lvl4pPr indent="1371600" algn="ctr">
              <a:spcBef>
                <a:spcPts val="3700"/>
              </a:spcBef>
            </a:lvl4pPr>
            <a:lvl5pPr indent="1828800" algn="ctr">
              <a:spcBef>
                <a:spcPts val="37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313" name="Body Level One…"/>
          <p:cNvSpPr txBox="1"/>
          <p:nvPr>
            <p:ph type="body" sz="half" idx="1"/>
          </p:nvPr>
        </p:nvSpPr>
        <p:spPr>
          <a:xfrm>
            <a:off x="990600" y="2654300"/>
            <a:ext cx="5130800" cy="6121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</a:lvl1pPr>
            <a:lvl2pPr marL="1376362" indent="-461962" algn="l">
              <a:spcBef>
                <a:spcPts val="3700"/>
              </a:spcBef>
              <a:buSzPct val="46000"/>
              <a:buChar char="•"/>
            </a:lvl2pPr>
            <a:lvl3pPr marL="2011363" indent="-461962" algn="l">
              <a:spcBef>
                <a:spcPts val="3700"/>
              </a:spcBef>
              <a:buSzPct val="46000"/>
              <a:buChar char="•"/>
            </a:lvl3pPr>
            <a:lvl4pPr marL="2671763" indent="-461963" algn="l">
              <a:spcBef>
                <a:spcPts val="3700"/>
              </a:spcBef>
              <a:buSzPct val="46000"/>
              <a:buChar char="•"/>
            </a:lvl4pPr>
            <a:lvl5pPr marL="3319462" indent="-461962" algn="l">
              <a:spcBef>
                <a:spcPts val="3700"/>
              </a:spcBef>
              <a:buSzPct val="46000"/>
              <a:buChar char="•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2000"/>
            </a:lvl1pPr>
            <a:lvl2pPr indent="457200">
              <a:defRPr sz="2000"/>
            </a:lvl2pPr>
            <a:lvl3pPr indent="914400">
              <a:defRPr sz="2000"/>
            </a:lvl3pPr>
            <a:lvl4pPr indent="1371600">
              <a:defRPr sz="2000"/>
            </a:lvl4pPr>
            <a:lvl5pPr indent="1828800"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24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3700"/>
              </a:spcBef>
              <a:defRPr sz="2000"/>
            </a:lvl1pPr>
            <a:lvl2pPr indent="457200" algn="l">
              <a:spcBef>
                <a:spcPts val="3700"/>
              </a:spcBef>
              <a:defRPr sz="2000"/>
            </a:lvl2pPr>
            <a:lvl3pPr indent="914400" algn="l">
              <a:spcBef>
                <a:spcPts val="3700"/>
              </a:spcBef>
              <a:defRPr sz="2000"/>
            </a:lvl3pPr>
            <a:lvl4pPr indent="1371600" algn="l">
              <a:spcBef>
                <a:spcPts val="3700"/>
              </a:spcBef>
              <a:defRPr sz="2000"/>
            </a:lvl4pPr>
            <a:lvl5pPr indent="1828800" algn="l">
              <a:spcBef>
                <a:spcPts val="37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34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335" name="Body Level One…"/>
          <p:cNvSpPr txBox="1"/>
          <p:nvPr>
            <p:ph type="body" sz="quarter" idx="1"/>
          </p:nvPr>
        </p:nvSpPr>
        <p:spPr>
          <a:xfrm>
            <a:off x="990600" y="2654300"/>
            <a:ext cx="2489200" cy="6121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  <a:defRPr sz="2800"/>
            </a:lvl1pPr>
            <a:lvl2pPr marL="1453356" indent="-538956" algn="l">
              <a:spcBef>
                <a:spcPts val="3700"/>
              </a:spcBef>
              <a:buSzPct val="46000"/>
              <a:buChar char="•"/>
              <a:defRPr sz="2800"/>
            </a:lvl2pPr>
            <a:lvl3pPr marL="2196148" indent="-646748" algn="l">
              <a:spcBef>
                <a:spcPts val="3700"/>
              </a:spcBef>
              <a:buSzPct val="46000"/>
              <a:buChar char="•"/>
              <a:defRPr sz="2800"/>
            </a:lvl3pPr>
            <a:lvl4pPr marL="2928409" indent="-718609" algn="l">
              <a:spcBef>
                <a:spcPts val="3700"/>
              </a:spcBef>
              <a:buSzPct val="46000"/>
              <a:buChar char="•"/>
              <a:defRPr sz="2800"/>
            </a:lvl4pPr>
            <a:lvl5pPr marL="3576108" indent="-718608" algn="l">
              <a:spcBef>
                <a:spcPts val="3700"/>
              </a:spcBef>
              <a:buSzPct val="46000"/>
              <a:buChar char="•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346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3700"/>
              </a:spcBef>
              <a:defRPr b="1" sz="2400"/>
            </a:lvl1pPr>
            <a:lvl2pPr indent="457200" algn="l">
              <a:spcBef>
                <a:spcPts val="3700"/>
              </a:spcBef>
              <a:defRPr b="1" sz="2400"/>
            </a:lvl2pPr>
            <a:lvl3pPr indent="914400" algn="l">
              <a:spcBef>
                <a:spcPts val="3700"/>
              </a:spcBef>
              <a:defRPr b="1" sz="2400"/>
            </a:lvl3pPr>
            <a:lvl4pPr indent="1371600" algn="l">
              <a:spcBef>
                <a:spcPts val="3700"/>
              </a:spcBef>
              <a:defRPr b="1" sz="2400"/>
            </a:lvl4pPr>
            <a:lvl5pPr indent="1828800" algn="l">
              <a:spcBef>
                <a:spcPts val="3700"/>
              </a:spcBef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7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algn="l">
              <a:spcBef>
                <a:spcPts val="3700"/>
              </a:spcBef>
              <a:defRPr b="1" sz="2400"/>
            </a:pPr>
          </a:p>
        </p:txBody>
      </p:sp>
      <p:sp>
        <p:nvSpPr>
          <p:cNvPr id="3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3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377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  <a:defRPr sz="3200"/>
            </a:lvl1pPr>
            <a:lvl2pPr marL="1442357" indent="-527957" algn="l">
              <a:spcBef>
                <a:spcPts val="3700"/>
              </a:spcBef>
              <a:buSzPct val="46000"/>
              <a:buChar char="•"/>
              <a:defRPr sz="3200"/>
            </a:lvl2pPr>
            <a:lvl3pPr marL="2165350" indent="-615950" algn="l">
              <a:spcBef>
                <a:spcPts val="3700"/>
              </a:spcBef>
              <a:buSzPct val="46000"/>
              <a:buChar char="•"/>
              <a:defRPr sz="3200"/>
            </a:lvl3pPr>
            <a:lvl4pPr marL="2948940" indent="-739140" algn="l">
              <a:spcBef>
                <a:spcPts val="3700"/>
              </a:spcBef>
              <a:buSzPct val="46000"/>
              <a:buChar char="•"/>
              <a:defRPr sz="3200"/>
            </a:lvl4pPr>
            <a:lvl5pPr marL="3596640" indent="-739140" algn="l">
              <a:spcBef>
                <a:spcPts val="3700"/>
              </a:spcBef>
              <a:buSzPct val="46000"/>
              <a:buChar char="•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8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l">
              <a:spcBef>
                <a:spcPts val="3700"/>
              </a:spcBef>
              <a:defRPr sz="1400"/>
            </a:pPr>
          </a:p>
        </p:txBody>
      </p:sp>
      <p:sp>
        <p:nvSpPr>
          <p:cNvPr id="37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388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389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390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l">
              <a:spcBef>
                <a:spcPts val="3700"/>
              </a:spcBef>
              <a:defRPr sz="1400"/>
            </a:lvl1pPr>
            <a:lvl2pPr indent="457200" algn="l">
              <a:spcBef>
                <a:spcPts val="3700"/>
              </a:spcBef>
              <a:defRPr sz="1400"/>
            </a:lvl2pPr>
            <a:lvl3pPr indent="914400" algn="l">
              <a:spcBef>
                <a:spcPts val="3700"/>
              </a:spcBef>
              <a:defRPr sz="1400"/>
            </a:lvl3pPr>
            <a:lvl4pPr indent="1371600" algn="l">
              <a:spcBef>
                <a:spcPts val="3700"/>
              </a:spcBef>
              <a:defRPr sz="1400"/>
            </a:lvl4pPr>
            <a:lvl5pPr indent="1828800" algn="l">
              <a:spcBef>
                <a:spcPts val="37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401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spcBef>
                <a:spcPts val="3700"/>
              </a:spcBef>
            </a:lvl1pPr>
            <a:lvl2pPr indent="457200" algn="ctr">
              <a:spcBef>
                <a:spcPts val="3700"/>
              </a:spcBef>
            </a:lvl2pPr>
            <a:lvl3pPr indent="914400" algn="ctr">
              <a:spcBef>
                <a:spcPts val="3700"/>
              </a:spcBef>
            </a:lvl3pPr>
            <a:lvl4pPr indent="1371600" algn="ctr">
              <a:spcBef>
                <a:spcPts val="3700"/>
              </a:spcBef>
            </a:lvl4pPr>
            <a:lvl5pPr indent="1828800" algn="ctr">
              <a:spcBef>
                <a:spcPts val="37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412" name="Body Level One…"/>
          <p:cNvSpPr txBox="1"/>
          <p:nvPr>
            <p:ph type="body" sz="quarter" idx="1"/>
          </p:nvPr>
        </p:nvSpPr>
        <p:spPr>
          <a:xfrm>
            <a:off x="7874000" y="2654300"/>
            <a:ext cx="4127500" cy="6121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</a:lvl1pPr>
            <a:lvl2pPr marL="1376362" indent="-461962" algn="l">
              <a:spcBef>
                <a:spcPts val="3700"/>
              </a:spcBef>
              <a:buSzPct val="46000"/>
              <a:buChar char="•"/>
            </a:lvl2pPr>
            <a:lvl3pPr marL="2011363" indent="-461962" algn="l">
              <a:spcBef>
                <a:spcPts val="3700"/>
              </a:spcBef>
              <a:buSzPct val="46000"/>
              <a:buChar char="•"/>
            </a:lvl3pPr>
            <a:lvl4pPr marL="2671763" indent="-461963" algn="l">
              <a:spcBef>
                <a:spcPts val="3700"/>
              </a:spcBef>
              <a:buSzPct val="46000"/>
              <a:buChar char="•"/>
            </a:lvl4pPr>
            <a:lvl5pPr marL="3319462" indent="-461962" algn="l">
              <a:spcBef>
                <a:spcPts val="3700"/>
              </a:spcBef>
              <a:buSzPct val="46000"/>
              <a:buChar char="•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423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3700"/>
              </a:spcBef>
              <a:defRPr sz="2000"/>
            </a:lvl1pPr>
            <a:lvl2pPr indent="457200" algn="l">
              <a:spcBef>
                <a:spcPts val="3700"/>
              </a:spcBef>
              <a:defRPr sz="2000"/>
            </a:lvl2pPr>
            <a:lvl3pPr indent="914400" algn="l">
              <a:spcBef>
                <a:spcPts val="3700"/>
              </a:spcBef>
              <a:defRPr sz="2000"/>
            </a:lvl3pPr>
            <a:lvl4pPr indent="1371600" algn="l">
              <a:spcBef>
                <a:spcPts val="3700"/>
              </a:spcBef>
              <a:defRPr sz="2000"/>
            </a:lvl4pPr>
            <a:lvl5pPr indent="1828800" algn="l">
              <a:spcBef>
                <a:spcPts val="37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850900" y="5156200"/>
            <a:ext cx="556895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3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33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434" name="Body Level One…"/>
          <p:cNvSpPr txBox="1"/>
          <p:nvPr>
            <p:ph type="body" sz="quarter" idx="1"/>
          </p:nvPr>
        </p:nvSpPr>
        <p:spPr>
          <a:xfrm>
            <a:off x="7874000" y="2654300"/>
            <a:ext cx="1987550" cy="6121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  <a:defRPr sz="2800"/>
            </a:lvl1pPr>
            <a:lvl2pPr marL="1453356" indent="-538956" algn="l">
              <a:spcBef>
                <a:spcPts val="3700"/>
              </a:spcBef>
              <a:buSzPct val="46000"/>
              <a:buChar char="•"/>
              <a:defRPr sz="2800"/>
            </a:lvl2pPr>
            <a:lvl3pPr marL="2196148" indent="-646748" algn="l">
              <a:spcBef>
                <a:spcPts val="3700"/>
              </a:spcBef>
              <a:buSzPct val="46000"/>
              <a:buChar char="•"/>
              <a:defRPr sz="2800"/>
            </a:lvl3pPr>
            <a:lvl4pPr marL="2928409" indent="-718609" algn="l">
              <a:spcBef>
                <a:spcPts val="3700"/>
              </a:spcBef>
              <a:buSzPct val="46000"/>
              <a:buChar char="•"/>
              <a:defRPr sz="2800"/>
            </a:lvl4pPr>
            <a:lvl5pPr marL="3576108" indent="-718608" algn="l">
              <a:spcBef>
                <a:spcPts val="3700"/>
              </a:spcBef>
              <a:buSzPct val="46000"/>
              <a:buChar char="•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445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3700"/>
              </a:spcBef>
              <a:defRPr b="1" sz="2400"/>
            </a:lvl1pPr>
            <a:lvl2pPr indent="457200" algn="l">
              <a:spcBef>
                <a:spcPts val="3700"/>
              </a:spcBef>
              <a:defRPr b="1" sz="2400"/>
            </a:lvl2pPr>
            <a:lvl3pPr indent="914400" algn="l">
              <a:spcBef>
                <a:spcPts val="3700"/>
              </a:spcBef>
              <a:defRPr b="1" sz="2400"/>
            </a:lvl3pPr>
            <a:lvl4pPr indent="1371600" algn="l">
              <a:spcBef>
                <a:spcPts val="3700"/>
              </a:spcBef>
              <a:defRPr b="1" sz="2400"/>
            </a:lvl4pPr>
            <a:lvl5pPr indent="1828800" algn="l">
              <a:spcBef>
                <a:spcPts val="3700"/>
              </a:spcBef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6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algn="l">
              <a:spcBef>
                <a:spcPts val="3700"/>
              </a:spcBef>
              <a:defRPr b="1" sz="2400"/>
            </a:pPr>
          </a:p>
        </p:txBody>
      </p:sp>
      <p:sp>
        <p:nvSpPr>
          <p:cNvPr id="4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56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4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7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476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  <a:defRPr sz="3200"/>
            </a:lvl1pPr>
            <a:lvl2pPr marL="1442357" indent="-527957" algn="l">
              <a:spcBef>
                <a:spcPts val="3700"/>
              </a:spcBef>
              <a:buSzPct val="46000"/>
              <a:buChar char="•"/>
              <a:defRPr sz="3200"/>
            </a:lvl2pPr>
            <a:lvl3pPr marL="2165350" indent="-615950" algn="l">
              <a:spcBef>
                <a:spcPts val="3700"/>
              </a:spcBef>
              <a:buSzPct val="46000"/>
              <a:buChar char="•"/>
              <a:defRPr sz="3200"/>
            </a:lvl3pPr>
            <a:lvl4pPr marL="2948940" indent="-739140" algn="l">
              <a:spcBef>
                <a:spcPts val="3700"/>
              </a:spcBef>
              <a:buSzPct val="46000"/>
              <a:buChar char="•"/>
              <a:defRPr sz="3200"/>
            </a:lvl4pPr>
            <a:lvl5pPr marL="3596640" indent="-739140" algn="l">
              <a:spcBef>
                <a:spcPts val="3700"/>
              </a:spcBef>
              <a:buSzPct val="46000"/>
              <a:buChar char="•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7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l">
              <a:spcBef>
                <a:spcPts val="3700"/>
              </a:spcBef>
              <a:defRPr sz="1400"/>
            </a:pPr>
          </a:p>
        </p:txBody>
      </p:sp>
      <p:sp>
        <p:nvSpPr>
          <p:cNvPr id="4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488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89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l">
              <a:spcBef>
                <a:spcPts val="3700"/>
              </a:spcBef>
              <a:defRPr sz="1400"/>
            </a:lvl1pPr>
            <a:lvl2pPr indent="457200" algn="l">
              <a:spcBef>
                <a:spcPts val="3700"/>
              </a:spcBef>
              <a:defRPr sz="1400"/>
            </a:lvl2pPr>
            <a:lvl3pPr indent="914400" algn="l">
              <a:spcBef>
                <a:spcPts val="3700"/>
              </a:spcBef>
              <a:defRPr sz="1400"/>
            </a:lvl3pPr>
            <a:lvl4pPr indent="1371600" algn="l">
              <a:spcBef>
                <a:spcPts val="3700"/>
              </a:spcBef>
              <a:defRPr sz="1400"/>
            </a:lvl4pPr>
            <a:lvl5pPr indent="1828800" algn="l">
              <a:spcBef>
                <a:spcPts val="37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499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500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spcBef>
                <a:spcPts val="3700"/>
              </a:spcBef>
            </a:lvl1pPr>
            <a:lvl2pPr indent="457200" algn="ctr">
              <a:spcBef>
                <a:spcPts val="3700"/>
              </a:spcBef>
            </a:lvl2pPr>
            <a:lvl3pPr indent="914400" algn="ctr">
              <a:spcBef>
                <a:spcPts val="3700"/>
              </a:spcBef>
            </a:lvl3pPr>
            <a:lvl4pPr indent="1371600" algn="ctr">
              <a:spcBef>
                <a:spcPts val="3700"/>
              </a:spcBef>
            </a:lvl4pPr>
            <a:lvl5pPr indent="1828800" algn="ctr">
              <a:spcBef>
                <a:spcPts val="37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10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511" name="Body Level One…"/>
          <p:cNvSpPr txBox="1"/>
          <p:nvPr>
            <p:ph type="body" sz="half" idx="1"/>
          </p:nvPr>
        </p:nvSpPr>
        <p:spPr>
          <a:xfrm>
            <a:off x="990600" y="2654300"/>
            <a:ext cx="5130800" cy="6121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</a:lvl1pPr>
            <a:lvl2pPr marL="1376362" indent="-461962" algn="l">
              <a:spcBef>
                <a:spcPts val="3700"/>
              </a:spcBef>
              <a:buSzPct val="46000"/>
              <a:buChar char="•"/>
            </a:lvl2pPr>
            <a:lvl3pPr marL="2011363" indent="-461962" algn="l">
              <a:spcBef>
                <a:spcPts val="3700"/>
              </a:spcBef>
              <a:buSzPct val="46000"/>
              <a:buChar char="•"/>
            </a:lvl3pPr>
            <a:lvl4pPr marL="2671763" indent="-461963" algn="l">
              <a:spcBef>
                <a:spcPts val="3700"/>
              </a:spcBef>
              <a:buSzPct val="46000"/>
              <a:buChar char="•"/>
            </a:lvl4pPr>
            <a:lvl5pPr marL="3319462" indent="-461962" algn="l">
              <a:spcBef>
                <a:spcPts val="3700"/>
              </a:spcBef>
              <a:buSzPct val="46000"/>
              <a:buChar char="•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21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522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3700"/>
              </a:spcBef>
              <a:defRPr sz="2000"/>
            </a:lvl1pPr>
            <a:lvl2pPr indent="457200" algn="l">
              <a:spcBef>
                <a:spcPts val="3700"/>
              </a:spcBef>
              <a:defRPr sz="2000"/>
            </a:lvl2pPr>
            <a:lvl3pPr indent="914400" algn="l">
              <a:spcBef>
                <a:spcPts val="3700"/>
              </a:spcBef>
              <a:defRPr sz="2000"/>
            </a:lvl3pPr>
            <a:lvl4pPr indent="1371600" algn="l">
              <a:spcBef>
                <a:spcPts val="3700"/>
              </a:spcBef>
              <a:defRPr sz="2000"/>
            </a:lvl4pPr>
            <a:lvl5pPr indent="1828800" algn="l">
              <a:spcBef>
                <a:spcPts val="37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32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533" name="Body Level One…"/>
          <p:cNvSpPr txBox="1"/>
          <p:nvPr>
            <p:ph type="body" sz="quarter" idx="1"/>
          </p:nvPr>
        </p:nvSpPr>
        <p:spPr>
          <a:xfrm>
            <a:off x="990600" y="2654300"/>
            <a:ext cx="2489200" cy="61214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  <a:defRPr sz="2800"/>
            </a:lvl1pPr>
            <a:lvl2pPr marL="1453356" indent="-538956" algn="l">
              <a:spcBef>
                <a:spcPts val="3700"/>
              </a:spcBef>
              <a:buSzPct val="46000"/>
              <a:buChar char="•"/>
              <a:defRPr sz="2800"/>
            </a:lvl2pPr>
            <a:lvl3pPr marL="2196148" indent="-646748" algn="l">
              <a:spcBef>
                <a:spcPts val="3700"/>
              </a:spcBef>
              <a:buSzPct val="46000"/>
              <a:buChar char="•"/>
              <a:defRPr sz="2800"/>
            </a:lvl3pPr>
            <a:lvl4pPr marL="2928409" indent="-718609" algn="l">
              <a:spcBef>
                <a:spcPts val="3700"/>
              </a:spcBef>
              <a:buSzPct val="46000"/>
              <a:buChar char="•"/>
              <a:defRPr sz="2800"/>
            </a:lvl4pPr>
            <a:lvl5pPr marL="3576108" indent="-718608" algn="l">
              <a:spcBef>
                <a:spcPts val="3700"/>
              </a:spcBef>
              <a:buSzPct val="46000"/>
              <a:buChar char="•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b="1" sz="2400"/>
            </a:lvl1pPr>
            <a:lvl2pPr indent="457200">
              <a:defRPr b="1" sz="2400"/>
            </a:lvl2pPr>
            <a:lvl3pPr indent="914400">
              <a:defRPr b="1" sz="2400"/>
            </a:lvl3pPr>
            <a:lvl4pPr indent="1371600">
              <a:defRPr b="1" sz="2400"/>
            </a:lvl4pPr>
            <a:lvl5pPr indent="1828800"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>
              <a:defRPr b="1" sz="2400"/>
            </a:pPr>
          </a:p>
        </p:txBody>
      </p:sp>
      <p:sp>
        <p:nvSpPr>
          <p:cNvPr id="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544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3700"/>
              </a:spcBef>
              <a:defRPr b="1" sz="2400"/>
            </a:lvl1pPr>
            <a:lvl2pPr indent="457200" algn="l">
              <a:spcBef>
                <a:spcPts val="3700"/>
              </a:spcBef>
              <a:defRPr b="1" sz="2400"/>
            </a:lvl2pPr>
            <a:lvl3pPr indent="914400" algn="l">
              <a:spcBef>
                <a:spcPts val="3700"/>
              </a:spcBef>
              <a:defRPr b="1" sz="2400"/>
            </a:lvl3pPr>
            <a:lvl4pPr indent="1371600" algn="l">
              <a:spcBef>
                <a:spcPts val="3700"/>
              </a:spcBef>
              <a:defRPr b="1" sz="2400"/>
            </a:lvl4pPr>
            <a:lvl5pPr indent="1828800" algn="l">
              <a:spcBef>
                <a:spcPts val="3700"/>
              </a:spcBef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5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algn="l">
              <a:spcBef>
                <a:spcPts val="3700"/>
              </a:spcBef>
              <a:defRPr b="1" sz="2400"/>
            </a:pPr>
          </a:p>
        </p:txBody>
      </p:sp>
      <p:sp>
        <p:nvSpPr>
          <p:cNvPr id="5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5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73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74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575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28662" indent="-461962" algn="l">
              <a:spcBef>
                <a:spcPts val="3700"/>
              </a:spcBef>
              <a:buSzPct val="46000"/>
              <a:buChar char="•"/>
              <a:defRPr sz="3200"/>
            </a:lvl1pPr>
            <a:lvl2pPr marL="1442357" indent="-527957" algn="l">
              <a:spcBef>
                <a:spcPts val="3700"/>
              </a:spcBef>
              <a:buSzPct val="46000"/>
              <a:buChar char="•"/>
              <a:defRPr sz="3200"/>
            </a:lvl2pPr>
            <a:lvl3pPr marL="2165350" indent="-615950" algn="l">
              <a:spcBef>
                <a:spcPts val="3700"/>
              </a:spcBef>
              <a:buSzPct val="46000"/>
              <a:buChar char="•"/>
              <a:defRPr sz="3200"/>
            </a:lvl3pPr>
            <a:lvl4pPr marL="2948940" indent="-739140" algn="l">
              <a:spcBef>
                <a:spcPts val="3700"/>
              </a:spcBef>
              <a:buSzPct val="46000"/>
              <a:buChar char="•"/>
              <a:defRPr sz="3200"/>
            </a:lvl4pPr>
            <a:lvl5pPr marL="3596640" indent="-739140" algn="l">
              <a:spcBef>
                <a:spcPts val="3700"/>
              </a:spcBef>
              <a:buSzPct val="46000"/>
              <a:buChar char="•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6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l">
              <a:spcBef>
                <a:spcPts val="3700"/>
              </a:spcBef>
              <a:defRPr sz="1400"/>
            </a:pPr>
          </a:p>
        </p:txBody>
      </p:sp>
      <p:sp>
        <p:nvSpPr>
          <p:cNvPr id="5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587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588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l">
              <a:spcBef>
                <a:spcPts val="3700"/>
              </a:spcBef>
              <a:defRPr sz="1400"/>
            </a:lvl1pPr>
            <a:lvl2pPr indent="457200" algn="l">
              <a:spcBef>
                <a:spcPts val="3700"/>
              </a:spcBef>
              <a:defRPr sz="1400"/>
            </a:lvl2pPr>
            <a:lvl3pPr indent="914400" algn="l">
              <a:spcBef>
                <a:spcPts val="3700"/>
              </a:spcBef>
              <a:defRPr sz="1400"/>
            </a:lvl3pPr>
            <a:lvl4pPr indent="1371600" algn="l">
              <a:spcBef>
                <a:spcPts val="3700"/>
              </a:spcBef>
              <a:defRPr sz="1400"/>
            </a:lvl4pPr>
            <a:lvl5pPr indent="1828800" algn="l">
              <a:spcBef>
                <a:spcPts val="37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99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ctr"/>
            <a:lvl2pPr indent="457200" algn="ctr"/>
            <a:lvl3pPr indent="914400" algn="ctr"/>
            <a:lvl4pPr indent="1371600" algn="ctr"/>
            <a:lvl5pPr indent="1828800"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0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10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621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>
              <a:defRPr sz="2000"/>
            </a:lvl1pPr>
            <a:lvl2pPr indent="457200">
              <a:defRPr sz="2000"/>
            </a:lvl2pPr>
            <a:lvl3pPr indent="914400">
              <a:defRPr sz="2000"/>
            </a:lvl3pPr>
            <a:lvl4pPr indent="1371600">
              <a:defRPr sz="2000"/>
            </a:lvl4pPr>
            <a:lvl5pPr indent="1828800"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3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2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 sz="28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4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42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3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>
              <a:defRPr b="1" sz="2400"/>
            </a:lvl1pPr>
            <a:lvl2pPr indent="457200">
              <a:defRPr b="1" sz="2400"/>
            </a:lvl2pPr>
            <a:lvl3pPr indent="914400">
              <a:defRPr b="1" sz="2400"/>
            </a:lvl3pPr>
            <a:lvl4pPr indent="1371600">
              <a:defRPr b="1" sz="2400"/>
            </a:lvl4pPr>
            <a:lvl5pPr indent="1828800"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4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/>
          <a:p>
            <a:pPr>
              <a:defRPr b="1" sz="2400"/>
            </a:pPr>
          </a:p>
        </p:txBody>
      </p:sp>
      <p:sp>
        <p:nvSpPr>
          <p:cNvPr id="6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5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5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73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674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5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/>
          <a:p>
            <a:pPr>
              <a:defRPr sz="1400"/>
            </a:pPr>
          </a:p>
        </p:txBody>
      </p:sp>
      <p:sp>
        <p:nvSpPr>
          <p:cNvPr id="6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5847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85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686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687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>
              <a:defRPr sz="1400"/>
            </a:lvl1pPr>
            <a:lvl2pPr indent="457200">
              <a:defRPr sz="1400"/>
            </a:lvl2pPr>
            <a:lvl3pPr indent="914400">
              <a:defRPr sz="1400"/>
            </a:lvl3pPr>
            <a:lvl4pPr indent="1371600">
              <a:defRPr sz="1400"/>
            </a:lvl4pPr>
            <a:lvl5pPr indent="1828800"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696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697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spcBef>
                <a:spcPts val="4600"/>
              </a:spcBef>
              <a:defRPr sz="4800"/>
            </a:lvl1pPr>
            <a:lvl2pPr indent="457200" algn="ctr">
              <a:spcBef>
                <a:spcPts val="4600"/>
              </a:spcBef>
              <a:defRPr sz="4800"/>
            </a:lvl2pPr>
            <a:lvl3pPr indent="914400" algn="ctr">
              <a:spcBef>
                <a:spcPts val="4600"/>
              </a:spcBef>
              <a:defRPr sz="4800"/>
            </a:lvl3pPr>
            <a:lvl4pPr indent="1371600" algn="ctr">
              <a:spcBef>
                <a:spcPts val="4600"/>
              </a:spcBef>
              <a:defRPr sz="4800"/>
            </a:lvl4pPr>
            <a:lvl5pPr indent="1828800" algn="ctr">
              <a:spcBef>
                <a:spcPts val="4600"/>
              </a:spcBef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06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707" name="Body Level One…"/>
          <p:cNvSpPr txBox="1"/>
          <p:nvPr>
            <p:ph type="body" idx="1"/>
          </p:nvPr>
        </p:nvSpPr>
        <p:spPr>
          <a:xfrm>
            <a:off x="990600" y="965200"/>
            <a:ext cx="11010900" cy="78105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74700" indent="-508000" algn="l">
              <a:spcBef>
                <a:spcPts val="4600"/>
              </a:spcBef>
              <a:buSzPct val="46000"/>
              <a:buChar char="•"/>
              <a:defRPr sz="4800"/>
            </a:lvl1pPr>
            <a:lvl2pPr marL="1422400" indent="-508000" algn="l">
              <a:spcBef>
                <a:spcPts val="4600"/>
              </a:spcBef>
              <a:buSzPct val="46000"/>
              <a:buChar char="•"/>
              <a:defRPr sz="4800"/>
            </a:lvl2pPr>
            <a:lvl3pPr marL="2057400" indent="-508000" algn="l">
              <a:spcBef>
                <a:spcPts val="4600"/>
              </a:spcBef>
              <a:buSzPct val="46000"/>
              <a:buChar char="•"/>
              <a:defRPr sz="4800"/>
            </a:lvl3pPr>
            <a:lvl4pPr marL="2717800" indent="-508000" algn="l">
              <a:spcBef>
                <a:spcPts val="4600"/>
              </a:spcBef>
              <a:buSzPct val="46000"/>
              <a:buChar char="•"/>
              <a:defRPr sz="4800"/>
            </a:lvl4pPr>
            <a:lvl5pPr marL="3365500" indent="-508000" algn="l">
              <a:spcBef>
                <a:spcPts val="4600"/>
              </a:spcBef>
              <a:buSzPct val="46000"/>
              <a:buChar char="•"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16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717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4600"/>
              </a:spcBef>
              <a:defRPr sz="2000"/>
            </a:lvl1pPr>
            <a:lvl2pPr indent="457200" algn="l">
              <a:spcBef>
                <a:spcPts val="4600"/>
              </a:spcBef>
              <a:defRPr sz="2000"/>
            </a:lvl2pPr>
            <a:lvl3pPr indent="914400" algn="l">
              <a:spcBef>
                <a:spcPts val="4600"/>
              </a:spcBef>
              <a:defRPr sz="2000"/>
            </a:lvl3pPr>
            <a:lvl4pPr indent="1371600" algn="l">
              <a:spcBef>
                <a:spcPts val="4600"/>
              </a:spcBef>
              <a:defRPr sz="2000"/>
            </a:lvl4pPr>
            <a:lvl5pPr indent="1828800" algn="l">
              <a:spcBef>
                <a:spcPts val="46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26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727" name="Body Level One…"/>
          <p:cNvSpPr txBox="1"/>
          <p:nvPr>
            <p:ph type="body" sz="half" idx="1"/>
          </p:nvPr>
        </p:nvSpPr>
        <p:spPr>
          <a:xfrm>
            <a:off x="990600" y="965200"/>
            <a:ext cx="5429250" cy="7810500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74700" indent="-508000" algn="l">
              <a:spcBef>
                <a:spcPts val="4600"/>
              </a:spcBef>
              <a:buSzPct val="46000"/>
              <a:buChar char="•"/>
              <a:defRPr sz="2800"/>
            </a:lvl1pPr>
            <a:lvl2pPr marL="1507066" indent="-592666" algn="l">
              <a:spcBef>
                <a:spcPts val="4600"/>
              </a:spcBef>
              <a:buSzPct val="46000"/>
              <a:buChar char="•"/>
              <a:defRPr sz="2800"/>
            </a:lvl2pPr>
            <a:lvl3pPr marL="2260600" indent="-711200" algn="l">
              <a:spcBef>
                <a:spcPts val="4600"/>
              </a:spcBef>
              <a:buSzPct val="46000"/>
              <a:buChar char="•"/>
              <a:defRPr sz="2800"/>
            </a:lvl3pPr>
            <a:lvl4pPr marL="3000022" indent="-790222" algn="l">
              <a:spcBef>
                <a:spcPts val="4600"/>
              </a:spcBef>
              <a:buSzPct val="46000"/>
              <a:buChar char="•"/>
              <a:defRPr sz="2800"/>
            </a:lvl4pPr>
            <a:lvl5pPr marL="3647722" indent="-790222" algn="l">
              <a:spcBef>
                <a:spcPts val="4600"/>
              </a:spcBef>
              <a:buSzPct val="46000"/>
              <a:buChar char="•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36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737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l">
              <a:spcBef>
                <a:spcPts val="4600"/>
              </a:spcBef>
              <a:defRPr b="1" sz="2400"/>
            </a:lvl1pPr>
            <a:lvl2pPr indent="457200" algn="l">
              <a:spcBef>
                <a:spcPts val="4600"/>
              </a:spcBef>
              <a:defRPr b="1" sz="2400"/>
            </a:lvl2pPr>
            <a:lvl3pPr indent="914400" algn="l">
              <a:spcBef>
                <a:spcPts val="4600"/>
              </a:spcBef>
              <a:defRPr b="1" sz="2400"/>
            </a:lvl3pPr>
            <a:lvl4pPr indent="1371600" algn="l">
              <a:spcBef>
                <a:spcPts val="4600"/>
              </a:spcBef>
              <a:defRPr b="1" sz="2400"/>
            </a:lvl4pPr>
            <a:lvl5pPr indent="1828800" algn="l">
              <a:spcBef>
                <a:spcPts val="4600"/>
              </a:spcBef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8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algn="l">
              <a:spcBef>
                <a:spcPts val="4600"/>
              </a:spcBef>
              <a:defRPr b="1" sz="2400"/>
            </a:pPr>
          </a:p>
        </p:txBody>
      </p:sp>
      <p:sp>
        <p:nvSpPr>
          <p:cNvPr id="7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lIns="45719" tIns="45719" rIns="45719" bIns="45719" anchor="t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74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64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65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774700" indent="-508000" algn="l">
              <a:spcBef>
                <a:spcPts val="4600"/>
              </a:spcBef>
              <a:buSzPct val="46000"/>
              <a:buChar char="•"/>
              <a:defRPr sz="3200"/>
            </a:lvl1pPr>
            <a:lvl2pPr marL="1494971" indent="-580571" algn="l">
              <a:spcBef>
                <a:spcPts val="4600"/>
              </a:spcBef>
              <a:buSzPct val="46000"/>
              <a:buChar char="•"/>
              <a:defRPr sz="3200"/>
            </a:lvl2pPr>
            <a:lvl3pPr marL="2226733" indent="-677333" algn="l">
              <a:spcBef>
                <a:spcPts val="4600"/>
              </a:spcBef>
              <a:buSzPct val="46000"/>
              <a:buChar char="•"/>
              <a:defRPr sz="3200"/>
            </a:lvl3pPr>
            <a:lvl4pPr marL="3022600" indent="-812800" algn="l">
              <a:spcBef>
                <a:spcPts val="4600"/>
              </a:spcBef>
              <a:buSzPct val="46000"/>
              <a:buChar char="•"/>
              <a:defRPr sz="3200"/>
            </a:lvl4pPr>
            <a:lvl5pPr marL="3670300" indent="-812800" algn="l">
              <a:spcBef>
                <a:spcPts val="4600"/>
              </a:spcBef>
              <a:buSzPct val="46000"/>
              <a:buChar char="•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6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/>
          <a:p>
            <a:pPr algn="l">
              <a:spcBef>
                <a:spcPts val="4600"/>
              </a:spcBef>
              <a:defRPr sz="1400"/>
            </a:pPr>
          </a:p>
        </p:txBody>
      </p:sp>
      <p:sp>
        <p:nvSpPr>
          <p:cNvPr id="7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 lIns="45719" tIns="45719" rIns="45719" bIns="45719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76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777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l">
              <a:spcBef>
                <a:spcPts val="4600"/>
              </a:spcBef>
              <a:defRPr sz="1400"/>
            </a:lvl1pPr>
            <a:lvl2pPr indent="457200" algn="l">
              <a:spcBef>
                <a:spcPts val="4600"/>
              </a:spcBef>
              <a:defRPr sz="1400"/>
            </a:lvl2pPr>
            <a:lvl3pPr indent="914400" algn="l">
              <a:spcBef>
                <a:spcPts val="4600"/>
              </a:spcBef>
              <a:defRPr sz="1400"/>
            </a:lvl3pPr>
            <a:lvl4pPr indent="1371600" algn="l">
              <a:spcBef>
                <a:spcPts val="4600"/>
              </a:spcBef>
              <a:defRPr sz="1400"/>
            </a:lvl4pPr>
            <a:lvl5pPr indent="1828800" algn="l">
              <a:spcBef>
                <a:spcPts val="46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87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788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ctr">
              <a:spcBef>
                <a:spcPts val="2000"/>
              </a:spcBef>
              <a:defRPr sz="4800"/>
            </a:lvl1pPr>
            <a:lvl2pPr indent="457200" algn="ctr">
              <a:spcBef>
                <a:spcPts val="2000"/>
              </a:spcBef>
              <a:defRPr sz="4800"/>
            </a:lvl2pPr>
            <a:lvl3pPr indent="914400" algn="ctr">
              <a:spcBef>
                <a:spcPts val="2000"/>
              </a:spcBef>
              <a:defRPr sz="4800"/>
            </a:lvl3pPr>
            <a:lvl4pPr indent="1371600" algn="ctr">
              <a:spcBef>
                <a:spcPts val="2000"/>
              </a:spcBef>
              <a:defRPr sz="4800"/>
            </a:lvl4pPr>
            <a:lvl5pPr indent="1828800" algn="ctr">
              <a:spcBef>
                <a:spcPts val="2000"/>
              </a:spcBef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799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825500" indent="-508000" algn="l">
              <a:spcBef>
                <a:spcPts val="2000"/>
              </a:spcBef>
              <a:buSzPct val="46000"/>
              <a:buChar char="•"/>
              <a:defRPr sz="4800"/>
            </a:lvl1pPr>
            <a:lvl2pPr marL="1473200" indent="-508000" algn="l">
              <a:spcBef>
                <a:spcPts val="2000"/>
              </a:spcBef>
              <a:buSzPct val="46000"/>
              <a:buChar char="•"/>
              <a:defRPr sz="4800"/>
            </a:lvl2pPr>
            <a:lvl3pPr marL="2108200" indent="-508000" algn="l">
              <a:spcBef>
                <a:spcPts val="2000"/>
              </a:spcBef>
              <a:buSzPct val="46000"/>
              <a:buChar char="•"/>
              <a:defRPr sz="4800"/>
            </a:lvl3pPr>
            <a:lvl4pPr marL="2768600" indent="-508000" algn="l">
              <a:spcBef>
                <a:spcPts val="2000"/>
              </a:spcBef>
              <a:buSzPct val="46000"/>
              <a:buChar char="•"/>
              <a:defRPr sz="4800"/>
            </a:lvl4pPr>
            <a:lvl5pPr marL="3416300" indent="-508000" algn="l">
              <a:spcBef>
                <a:spcPts val="2000"/>
              </a:spcBef>
              <a:buSzPct val="46000"/>
              <a:buChar char="•"/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810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 algn="l">
              <a:spcBef>
                <a:spcPts val="2000"/>
              </a:spcBef>
              <a:defRPr sz="2000"/>
            </a:lvl1pPr>
            <a:lvl2pPr indent="457200" algn="l">
              <a:spcBef>
                <a:spcPts val="2000"/>
              </a:spcBef>
              <a:defRPr sz="2000"/>
            </a:lvl2pPr>
            <a:lvl3pPr indent="914400" algn="l">
              <a:spcBef>
                <a:spcPts val="2000"/>
              </a:spcBef>
              <a:defRPr sz="2000"/>
            </a:lvl3pPr>
            <a:lvl4pPr indent="1371600" algn="l">
              <a:spcBef>
                <a:spcPts val="2000"/>
              </a:spcBef>
              <a:defRPr sz="2000"/>
            </a:lvl4pPr>
            <a:lvl5pPr indent="1828800" algn="l">
              <a:spcBef>
                <a:spcPts val="2000"/>
              </a:spcBef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9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20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821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825500" indent="-508000" algn="l">
              <a:spcBef>
                <a:spcPts val="2000"/>
              </a:spcBef>
              <a:buSzPct val="46000"/>
              <a:buChar char="•"/>
              <a:defRPr sz="2800"/>
            </a:lvl1pPr>
            <a:lvl2pPr marL="1557866" indent="-592666" algn="l">
              <a:spcBef>
                <a:spcPts val="2000"/>
              </a:spcBef>
              <a:buSzPct val="46000"/>
              <a:buChar char="•"/>
              <a:defRPr sz="2800"/>
            </a:lvl2pPr>
            <a:lvl3pPr marL="2311400" indent="-711200" algn="l">
              <a:spcBef>
                <a:spcPts val="2000"/>
              </a:spcBef>
              <a:buSzPct val="46000"/>
              <a:buChar char="•"/>
              <a:defRPr sz="2800"/>
            </a:lvl3pPr>
            <a:lvl4pPr marL="3050822" indent="-790222" algn="l">
              <a:spcBef>
                <a:spcPts val="2000"/>
              </a:spcBef>
              <a:buSzPct val="46000"/>
              <a:buChar char="•"/>
              <a:defRPr sz="2800"/>
            </a:lvl4pPr>
            <a:lvl5pPr marL="3698522" indent="-790222" algn="l">
              <a:spcBef>
                <a:spcPts val="2000"/>
              </a:spcBef>
              <a:buSzPct val="46000"/>
              <a:buChar char="•"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30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31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832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 algn="l">
              <a:spcBef>
                <a:spcPts val="2000"/>
              </a:spcBef>
              <a:defRPr b="1" sz="2400"/>
            </a:lvl1pPr>
            <a:lvl2pPr indent="457200" algn="l">
              <a:spcBef>
                <a:spcPts val="2000"/>
              </a:spcBef>
              <a:defRPr b="1" sz="2400"/>
            </a:lvl2pPr>
            <a:lvl3pPr indent="914400" algn="l">
              <a:spcBef>
                <a:spcPts val="2000"/>
              </a:spcBef>
              <a:defRPr b="1" sz="2400"/>
            </a:lvl3pPr>
            <a:lvl4pPr indent="1371600" algn="l">
              <a:spcBef>
                <a:spcPts val="2000"/>
              </a:spcBef>
              <a:defRPr b="1" sz="2400"/>
            </a:lvl4pPr>
            <a:lvl5pPr indent="1828800" algn="l">
              <a:spcBef>
                <a:spcPts val="2000"/>
              </a:spcBef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3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/>
          <a:p>
            <a:pPr algn="l">
              <a:spcBef>
                <a:spcPts val="2000"/>
              </a:spcBef>
              <a:defRPr b="1" sz="2400"/>
            </a:pPr>
          </a:p>
        </p:txBody>
      </p:sp>
      <p:sp>
        <p:nvSpPr>
          <p:cNvPr id="8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Title Text"/>
          <p:cNvSpPr txBox="1"/>
          <p:nvPr>
            <p:ph type="title"/>
          </p:nvPr>
        </p:nvSpPr>
        <p:spPr>
          <a:xfrm>
            <a:off x="990600" y="584200"/>
            <a:ext cx="11010900" cy="11430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84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2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1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1400"/>
            </a:pP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61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62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63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825500" indent="-508000" algn="l">
              <a:spcBef>
                <a:spcPts val="2000"/>
              </a:spcBef>
              <a:buSzPct val="46000"/>
              <a:buChar char="•"/>
              <a:defRPr sz="3200"/>
            </a:lvl1pPr>
            <a:lvl2pPr marL="1545771" indent="-580571" algn="l">
              <a:spcBef>
                <a:spcPts val="2000"/>
              </a:spcBef>
              <a:buSzPct val="46000"/>
              <a:buChar char="•"/>
              <a:defRPr sz="3200"/>
            </a:lvl2pPr>
            <a:lvl3pPr marL="2277533" indent="-677333" algn="l">
              <a:spcBef>
                <a:spcPts val="2000"/>
              </a:spcBef>
              <a:buSzPct val="46000"/>
              <a:buChar char="•"/>
              <a:defRPr sz="3200"/>
            </a:lvl3pPr>
            <a:lvl4pPr marL="3073400" indent="-812800" algn="l">
              <a:spcBef>
                <a:spcPts val="2000"/>
              </a:spcBef>
              <a:buSzPct val="46000"/>
              <a:buChar char="•"/>
              <a:defRPr sz="3200"/>
            </a:lvl4pPr>
            <a:lvl5pPr marL="3721100" indent="-812800" algn="l">
              <a:spcBef>
                <a:spcPts val="2000"/>
              </a:spcBef>
              <a:buSzPct val="46000"/>
              <a:buChar char="•"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4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/>
          <a:p>
            <a:pPr algn="l">
              <a:spcBef>
                <a:spcPts val="2000"/>
              </a:spcBef>
              <a:defRPr sz="1400"/>
            </a:pPr>
          </a:p>
        </p:txBody>
      </p:sp>
      <p:sp>
        <p:nvSpPr>
          <p:cNvPr id="8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05000"/>
            <a:ext cx="12433300" cy="482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73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74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75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76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l">
              <a:spcBef>
                <a:spcPts val="2000"/>
              </a:spcBef>
              <a:defRPr sz="1400"/>
            </a:lvl1pPr>
            <a:lvl2pPr indent="457200" algn="l">
              <a:spcBef>
                <a:spcPts val="2000"/>
              </a:spcBef>
              <a:defRPr sz="1400"/>
            </a:lvl2pPr>
            <a:lvl3pPr indent="914400" algn="l">
              <a:spcBef>
                <a:spcPts val="2000"/>
              </a:spcBef>
              <a:defRPr sz="1400"/>
            </a:lvl3pPr>
            <a:lvl4pPr indent="1371600" algn="l">
              <a:spcBef>
                <a:spcPts val="2000"/>
              </a:spcBef>
              <a:defRPr sz="1400"/>
            </a:lvl4pPr>
            <a:lvl5pPr indent="1828800" algn="l">
              <a:spcBef>
                <a:spcPts val="2000"/>
              </a:spcBef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85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886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ctr"/>
            <a:lvl2pPr indent="457200" algn="ctr"/>
            <a:lvl3pPr indent="914400" algn="ctr"/>
            <a:lvl4pPr indent="1371600" algn="ctr"/>
            <a:lvl5pPr indent="1828800"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895" name="Title Text"/>
          <p:cNvSpPr txBox="1"/>
          <p:nvPr>
            <p:ph type="title"/>
          </p:nvPr>
        </p:nvSpPr>
        <p:spPr>
          <a:xfrm>
            <a:off x="635000" y="7543800"/>
            <a:ext cx="11734800" cy="11557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896" name="Body Level One…"/>
          <p:cNvSpPr txBox="1"/>
          <p:nvPr>
            <p:ph type="body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05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906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 algn="ctr">
              <a:defRPr sz="2000"/>
            </a:lvl1pPr>
            <a:lvl2pPr indent="457200" algn="ctr">
              <a:defRPr sz="2000"/>
            </a:lvl2pPr>
            <a:lvl3pPr indent="914400" algn="ctr">
              <a:defRPr sz="2000"/>
            </a:lvl3pPr>
            <a:lvl4pPr indent="1371600" algn="ctr">
              <a:defRPr sz="2000"/>
            </a:lvl4pPr>
            <a:lvl5pPr indent="1828800" algn="ctr"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15" name="Title Text"/>
          <p:cNvSpPr txBox="1"/>
          <p:nvPr>
            <p:ph type="title"/>
          </p:nvPr>
        </p:nvSpPr>
        <p:spPr>
          <a:xfrm>
            <a:off x="635000" y="7543800"/>
            <a:ext cx="11734800" cy="11557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916" name="Body Level One…"/>
          <p:cNvSpPr txBox="1"/>
          <p:nvPr>
            <p:ph type="body"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ctr">
              <a:defRPr sz="2800"/>
            </a:lvl1pPr>
            <a:lvl2pPr algn="ctr">
              <a:defRPr sz="2800"/>
            </a:lvl2pPr>
            <a:lvl3pPr algn="ctr">
              <a:defRPr sz="2800"/>
            </a:lvl3pPr>
            <a:lvl4pPr algn="ctr">
              <a:defRPr sz="2800"/>
            </a:lvl4pPr>
            <a:lvl5pPr algn="ctr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25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926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>
            <a:lvl1pPr algn="ctr">
              <a:defRPr b="1" sz="2400"/>
            </a:lvl1pPr>
            <a:lvl2pPr indent="457200" algn="ctr">
              <a:defRPr b="1" sz="2400"/>
            </a:lvl2pPr>
            <a:lvl3pPr indent="914400" algn="ctr">
              <a:defRPr b="1" sz="2400"/>
            </a:lvl3pPr>
            <a:lvl4pPr indent="1371600" algn="ctr">
              <a:defRPr b="1" sz="2400"/>
            </a:lvl4pPr>
            <a:lvl5pPr indent="1828800" algn="ctr"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7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lIns="45719" tIns="45719" rIns="45719" bIns="45719" anchor="b">
            <a:normAutofit fontScale="100000" lnSpcReduction="0"/>
          </a:bodyPr>
          <a:lstStyle/>
          <a:p>
            <a:pPr algn="ctr">
              <a:defRPr b="1" sz="2400"/>
            </a:pPr>
          </a:p>
        </p:txBody>
      </p:sp>
      <p:sp>
        <p:nvSpPr>
          <p:cNvPr id="9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5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36" name="Title Text"/>
          <p:cNvSpPr txBox="1"/>
          <p:nvPr>
            <p:ph type="title"/>
          </p:nvPr>
        </p:nvSpPr>
        <p:spPr>
          <a:xfrm>
            <a:off x="635000" y="7543800"/>
            <a:ext cx="11734800" cy="1155700"/>
          </a:xfrm>
          <a:prstGeom prst="rect">
            <a:avLst/>
          </a:prstGeom>
        </p:spPr>
        <p:txBody>
          <a:bodyPr anchor="ctr"/>
          <a:lstStyle>
            <a:lvl1pPr algn="ctr"/>
          </a:lstStyle>
          <a:p>
            <a:pPr/>
            <a:r>
              <a:t>Title Text</a:t>
            </a:r>
          </a:p>
        </p:txBody>
      </p:sp>
      <p:sp>
        <p:nvSpPr>
          <p:cNvPr id="9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53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954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ctr">
              <a:defRPr sz="3200"/>
            </a:lvl1pPr>
            <a:lvl2pPr algn="ctr">
              <a:defRPr sz="3200"/>
            </a:lvl2pPr>
            <a:lvl3pPr algn="ctr">
              <a:defRPr sz="3200"/>
            </a:lvl3pPr>
            <a:lvl4pPr algn="ctr">
              <a:defRPr sz="3200"/>
            </a:lvl4pPr>
            <a:lvl5pPr algn="ctr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5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/>
          <a:p>
            <a:pPr algn="ctr">
              <a:defRPr sz="1400"/>
            </a:pPr>
          </a:p>
        </p:txBody>
      </p:sp>
      <p:sp>
        <p:nvSpPr>
          <p:cNvPr id="95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92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1400"/>
            </a:lvl1pPr>
            <a:lvl2pPr indent="457200">
              <a:defRPr sz="1400"/>
            </a:lvl2pPr>
            <a:lvl3pPr indent="914400">
              <a:defRPr sz="1400"/>
            </a:lvl3pPr>
            <a:lvl4pPr indent="1371600">
              <a:defRPr sz="1400"/>
            </a:lvl4pPr>
            <a:lvl5pPr indent="1828800"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64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965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66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algn="ctr">
              <a:defRPr sz="1400"/>
            </a:lvl1pPr>
            <a:lvl2pPr indent="457200" algn="ctr">
              <a:defRPr sz="1400"/>
            </a:lvl2pPr>
            <a:lvl3pPr indent="914400" algn="ctr">
              <a:defRPr sz="1400"/>
            </a:lvl3pPr>
            <a:lvl4pPr indent="1371600" algn="ctr">
              <a:defRPr sz="1400"/>
            </a:lvl4pPr>
            <a:lvl5pPr indent="1828800" algn="ctr"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75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76" name="Title Text"/>
          <p:cNvSpPr txBox="1"/>
          <p:nvPr>
            <p:ph type="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977" name="Body Level One…"/>
          <p:cNvSpPr txBox="1"/>
          <p:nvPr>
            <p:ph type="body" sz="quarter" idx="1"/>
          </p:nvPr>
        </p:nvSpPr>
        <p:spPr>
          <a:xfrm>
            <a:off x="1951038" y="5527675"/>
            <a:ext cx="9102726" cy="2492375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  <a:lvl2pPr indent="457200" algn="ctr"/>
            <a:lvl3pPr indent="914400" algn="ctr"/>
            <a:lvl4pPr indent="1371600" algn="ctr"/>
            <a:lvl5pPr indent="1828800"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86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87" name="Title Text"/>
          <p:cNvSpPr txBox="1"/>
          <p:nvPr>
            <p:ph type="title"/>
          </p:nvPr>
        </p:nvSpPr>
        <p:spPr>
          <a:xfrm>
            <a:off x="685800" y="2019300"/>
            <a:ext cx="5943600" cy="2667000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988" name="Body Level One…"/>
          <p:cNvSpPr txBox="1"/>
          <p:nvPr>
            <p:ph type="body" sz="quarter" idx="1"/>
          </p:nvPr>
        </p:nvSpPr>
        <p:spPr>
          <a:xfrm>
            <a:off x="685800" y="5156200"/>
            <a:ext cx="59436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99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998" name="Title Text"/>
          <p:cNvSpPr txBox="1"/>
          <p:nvPr>
            <p:ph type="title"/>
          </p:nvPr>
        </p:nvSpPr>
        <p:spPr>
          <a:xfrm>
            <a:off x="1027112" y="6267450"/>
            <a:ext cx="11053763" cy="1936750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999" name="Body Level One…"/>
          <p:cNvSpPr txBox="1"/>
          <p:nvPr>
            <p:ph type="body" sz="quarter" idx="1"/>
          </p:nvPr>
        </p:nvSpPr>
        <p:spPr>
          <a:xfrm>
            <a:off x="1027112" y="4133850"/>
            <a:ext cx="11053763" cy="21336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2000"/>
            </a:lvl1pPr>
            <a:lvl2pPr indent="457200" algn="ctr">
              <a:defRPr sz="2000"/>
            </a:lvl2pPr>
            <a:lvl3pPr indent="914400" algn="ctr">
              <a:defRPr sz="2000"/>
            </a:lvl3pPr>
            <a:lvl4pPr indent="1371600" algn="ctr">
              <a:defRPr sz="2000"/>
            </a:lvl4pPr>
            <a:lvl5pPr indent="1828800" algn="ctr">
              <a:defRPr sz="2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7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8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09" name="Title Text"/>
          <p:cNvSpPr txBox="1"/>
          <p:nvPr>
            <p:ph type="title"/>
          </p:nvPr>
        </p:nvSpPr>
        <p:spPr>
          <a:xfrm>
            <a:off x="685800" y="2019300"/>
            <a:ext cx="5943600" cy="2667000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1010" name="Body Level One…"/>
          <p:cNvSpPr txBox="1"/>
          <p:nvPr>
            <p:ph type="body" sz="quarter" idx="1"/>
          </p:nvPr>
        </p:nvSpPr>
        <p:spPr>
          <a:xfrm>
            <a:off x="685800" y="5156200"/>
            <a:ext cx="28956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800"/>
            </a:lvl1pPr>
            <a:lvl2pPr algn="ctr">
              <a:defRPr sz="2800"/>
            </a:lvl2pPr>
            <a:lvl3pPr algn="ctr">
              <a:defRPr sz="2800"/>
            </a:lvl3pPr>
            <a:lvl4pPr algn="ctr">
              <a:defRPr sz="2800"/>
            </a:lvl4pPr>
            <a:lvl5pPr algn="ctr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9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20" name="Title Text"/>
          <p:cNvSpPr txBox="1"/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1021" name="Body Level One…"/>
          <p:cNvSpPr txBox="1"/>
          <p:nvPr>
            <p:ph type="body" sz="quarter" idx="1"/>
          </p:nvPr>
        </p:nvSpPr>
        <p:spPr>
          <a:xfrm>
            <a:off x="650875" y="2182813"/>
            <a:ext cx="5745163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b="1" sz="2400"/>
            </a:lvl1pPr>
            <a:lvl2pPr indent="457200" algn="ctr">
              <a:defRPr b="1" sz="2400"/>
            </a:lvl2pPr>
            <a:lvl3pPr indent="914400" algn="ctr">
              <a:defRPr b="1" sz="2400"/>
            </a:lvl3pPr>
            <a:lvl4pPr indent="1371600" algn="ctr">
              <a:defRPr b="1" sz="2400"/>
            </a:lvl4pPr>
            <a:lvl5pPr indent="1828800" algn="ctr"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2" name="Text Placeholder 4"/>
          <p:cNvSpPr/>
          <p:nvPr>
            <p:ph type="body" sz="quarter" idx="21"/>
          </p:nvPr>
        </p:nvSpPr>
        <p:spPr>
          <a:xfrm>
            <a:off x="6605588" y="2182813"/>
            <a:ext cx="5748338" cy="909638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 algn="ctr">
              <a:defRPr b="1" sz="2400"/>
            </a:pPr>
          </a:p>
        </p:txBody>
      </p:sp>
      <p:sp>
        <p:nvSpPr>
          <p:cNvPr id="10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32" name="Title Text"/>
          <p:cNvSpPr txBox="1"/>
          <p:nvPr>
            <p:ph type="title"/>
          </p:nvPr>
        </p:nvSpPr>
        <p:spPr>
          <a:xfrm>
            <a:off x="685800" y="2019300"/>
            <a:ext cx="5943600" cy="2667000"/>
          </a:xfrm>
          <a:prstGeom prst="rect">
            <a:avLst/>
          </a:prstGeom>
        </p:spPr>
        <p:txBody>
          <a:bodyPr/>
          <a:lstStyle>
            <a:lvl1pPr algn="ctr">
              <a:defRPr sz="5600"/>
            </a:lvl1pPr>
          </a:lstStyle>
          <a:p>
            <a:pPr/>
            <a:r>
              <a:t>Title Text</a:t>
            </a:r>
          </a:p>
        </p:txBody>
      </p:sp>
      <p:sp>
        <p:nvSpPr>
          <p:cNvPr id="10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1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0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1" name="Title Text"/>
          <p:cNvSpPr txBox="1"/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052" name="Body Level One…"/>
          <p:cNvSpPr txBox="1"/>
          <p:nvPr>
            <p:ph type="body" idx="1"/>
          </p:nvPr>
        </p:nvSpPr>
        <p:spPr>
          <a:xfrm>
            <a:off x="5084762" y="388938"/>
            <a:ext cx="7269163" cy="832326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3200"/>
            </a:lvl1pPr>
            <a:lvl2pPr algn="ctr">
              <a:defRPr sz="3200"/>
            </a:lvl2pPr>
            <a:lvl3pPr algn="ctr">
              <a:defRPr sz="3200"/>
            </a:lvl3pPr>
            <a:lvl4pPr algn="ctr">
              <a:defRPr sz="3200"/>
            </a:lvl4pPr>
            <a:lvl5pPr algn="ctr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3" name="Text Placeholder 3"/>
          <p:cNvSpPr/>
          <p:nvPr>
            <p:ph type="body" sz="half" idx="21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 algn="ctr">
              <a:defRPr sz="1400"/>
            </a:pPr>
          </a:p>
        </p:txBody>
      </p:sp>
      <p:sp>
        <p:nvSpPr>
          <p:cNvPr id="10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500" y="4724400"/>
            <a:ext cx="7597775" cy="293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68300" cy="99949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3" name="Title Text"/>
          <p:cNvSpPr txBox="1"/>
          <p:nvPr>
            <p:ph type="title"/>
          </p:nvPr>
        </p:nvSpPr>
        <p:spPr>
          <a:xfrm>
            <a:off x="2549525" y="6827838"/>
            <a:ext cx="7802564" cy="806451"/>
          </a:xfrm>
          <a:prstGeom prst="rect">
            <a:avLst/>
          </a:prstGeom>
        </p:spPr>
        <p:txBody>
          <a:bodyPr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1064" name="Picture Placeholder 2"/>
          <p:cNvSpPr/>
          <p:nvPr>
            <p:ph type="pic" sz="half" idx="21"/>
          </p:nvPr>
        </p:nvSpPr>
        <p:spPr>
          <a:xfrm>
            <a:off x="2549525" y="871537"/>
            <a:ext cx="7802564" cy="58515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65" name="Body Level One…"/>
          <p:cNvSpPr txBox="1"/>
          <p:nvPr>
            <p:ph type="body" sz="quarter" idx="1"/>
          </p:nvPr>
        </p:nvSpPr>
        <p:spPr>
          <a:xfrm>
            <a:off x="2549525" y="7634288"/>
            <a:ext cx="7802564" cy="114458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1400"/>
            </a:lvl1pPr>
            <a:lvl2pPr indent="457200" algn="ctr">
              <a:defRPr sz="1400"/>
            </a:lvl2pPr>
            <a:lvl3pPr indent="914400" algn="ctr">
              <a:defRPr sz="1400"/>
            </a:lvl3pPr>
            <a:lvl4pPr indent="1371600" algn="ctr">
              <a:defRPr sz="1400"/>
            </a:lvl4pPr>
            <a:lvl5pPr indent="1828800" algn="ctr"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0.xml"/><Relationship Id="rId34" Type="http://schemas.openxmlformats.org/officeDocument/2006/relationships/slideLayout" Target="../slideLayouts/slideLayout31.xml"/><Relationship Id="rId35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33.xml"/><Relationship Id="rId37" Type="http://schemas.openxmlformats.org/officeDocument/2006/relationships/slideLayout" Target="../slideLayouts/slideLayout34.xml"/><Relationship Id="rId3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0.xml"/><Relationship Id="rId44" Type="http://schemas.openxmlformats.org/officeDocument/2006/relationships/slideLayout" Target="../slideLayouts/slideLayout41.xml"/><Relationship Id="rId45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43.xml"/><Relationship Id="rId47" Type="http://schemas.openxmlformats.org/officeDocument/2006/relationships/slideLayout" Target="../slideLayouts/slideLayout44.xml"/><Relationship Id="rId48" Type="http://schemas.openxmlformats.org/officeDocument/2006/relationships/slideLayout" Target="../slideLayouts/slideLayout45.xml"/><Relationship Id="rId49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47.xml"/><Relationship Id="rId51" Type="http://schemas.openxmlformats.org/officeDocument/2006/relationships/slideLayout" Target="../slideLayouts/slideLayout48.xml"/><Relationship Id="rId52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50.xml"/><Relationship Id="rId54" Type="http://schemas.openxmlformats.org/officeDocument/2006/relationships/slideLayout" Target="../slideLayouts/slideLayout51.xml"/><Relationship Id="rId55" Type="http://schemas.openxmlformats.org/officeDocument/2006/relationships/slideLayout" Target="../slideLayouts/slideLayout52.xml"/><Relationship Id="rId56" Type="http://schemas.openxmlformats.org/officeDocument/2006/relationships/slideLayout" Target="../slideLayouts/slideLayout53.xml"/><Relationship Id="rId57" Type="http://schemas.openxmlformats.org/officeDocument/2006/relationships/slideLayout" Target="../slideLayouts/slideLayout54.xml"/><Relationship Id="rId58" Type="http://schemas.openxmlformats.org/officeDocument/2006/relationships/slideLayout" Target="../slideLayouts/slideLayout55.xml"/><Relationship Id="rId59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58.xml"/><Relationship Id="rId62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61.xml"/><Relationship Id="rId65" Type="http://schemas.openxmlformats.org/officeDocument/2006/relationships/slideLayout" Target="../slideLayouts/slideLayout62.xml"/><Relationship Id="rId66" Type="http://schemas.openxmlformats.org/officeDocument/2006/relationships/slideLayout" Target="../slideLayouts/slideLayout63.xml"/><Relationship Id="rId67" Type="http://schemas.openxmlformats.org/officeDocument/2006/relationships/slideLayout" Target="../slideLayouts/slideLayout64.xml"/><Relationship Id="rId68" Type="http://schemas.openxmlformats.org/officeDocument/2006/relationships/slideLayout" Target="../slideLayouts/slideLayout65.xml"/><Relationship Id="rId69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67.xml"/><Relationship Id="rId71" Type="http://schemas.openxmlformats.org/officeDocument/2006/relationships/slideLayout" Target="../slideLayouts/slideLayout68.xml"/><Relationship Id="rId72" Type="http://schemas.openxmlformats.org/officeDocument/2006/relationships/slideLayout" Target="../slideLayouts/slideLayout69.xml"/><Relationship Id="rId73" Type="http://schemas.openxmlformats.org/officeDocument/2006/relationships/slideLayout" Target="../slideLayouts/slideLayout70.xml"/><Relationship Id="rId74" Type="http://schemas.openxmlformats.org/officeDocument/2006/relationships/slideLayout" Target="../slideLayouts/slideLayout71.xml"/><Relationship Id="rId75" Type="http://schemas.openxmlformats.org/officeDocument/2006/relationships/slideLayout" Target="../slideLayouts/slideLayout72.xml"/><Relationship Id="rId76" Type="http://schemas.openxmlformats.org/officeDocument/2006/relationships/slideLayout" Target="../slideLayouts/slideLayout73.xml"/><Relationship Id="rId77" Type="http://schemas.openxmlformats.org/officeDocument/2006/relationships/slideLayout" Target="../slideLayouts/slideLayout74.xml"/><Relationship Id="rId78" Type="http://schemas.openxmlformats.org/officeDocument/2006/relationships/slideLayout" Target="../slideLayouts/slideLayout75.xml"/><Relationship Id="rId79" Type="http://schemas.openxmlformats.org/officeDocument/2006/relationships/slideLayout" Target="../slideLayouts/slideLayout76.xml"/><Relationship Id="rId80" Type="http://schemas.openxmlformats.org/officeDocument/2006/relationships/slideLayout" Target="../slideLayouts/slideLayout77.xml"/><Relationship Id="rId81" Type="http://schemas.openxmlformats.org/officeDocument/2006/relationships/slideLayout" Target="../slideLayouts/slideLayout78.xml"/><Relationship Id="rId82" Type="http://schemas.openxmlformats.org/officeDocument/2006/relationships/slideLayout" Target="../slideLayouts/slideLayout79.xml"/><Relationship Id="rId83" Type="http://schemas.openxmlformats.org/officeDocument/2006/relationships/slideLayout" Target="../slideLayouts/slideLayout80.xml"/><Relationship Id="rId84" Type="http://schemas.openxmlformats.org/officeDocument/2006/relationships/slideLayout" Target="../slideLayouts/slideLayout81.xml"/><Relationship Id="rId85" Type="http://schemas.openxmlformats.org/officeDocument/2006/relationships/slideLayout" Target="../slideLayouts/slideLayout82.xml"/><Relationship Id="rId86" Type="http://schemas.openxmlformats.org/officeDocument/2006/relationships/slideLayout" Target="../slideLayouts/slideLayout83.xml"/><Relationship Id="rId87" Type="http://schemas.openxmlformats.org/officeDocument/2006/relationships/slideLayout" Target="../slideLayouts/slideLayout84.xml"/><Relationship Id="rId88" Type="http://schemas.openxmlformats.org/officeDocument/2006/relationships/slideLayout" Target="../slideLayouts/slideLayout85.xml"/><Relationship Id="rId89" Type="http://schemas.openxmlformats.org/officeDocument/2006/relationships/slideLayout" Target="../slideLayouts/slideLayout86.xml"/><Relationship Id="rId90" Type="http://schemas.openxmlformats.org/officeDocument/2006/relationships/slideLayout" Target="../slideLayouts/slideLayout87.xml"/><Relationship Id="rId91" Type="http://schemas.openxmlformats.org/officeDocument/2006/relationships/slideLayout" Target="../slideLayouts/slideLayout88.xml"/><Relationship Id="rId92" Type="http://schemas.openxmlformats.org/officeDocument/2006/relationships/slideLayout" Target="../slideLayouts/slideLayout89.xml"/><Relationship Id="rId93" Type="http://schemas.openxmlformats.org/officeDocument/2006/relationships/slideLayout" Target="../slideLayouts/slideLayout90.xml"/><Relationship Id="rId94" Type="http://schemas.openxmlformats.org/officeDocument/2006/relationships/slideLayout" Target="../slideLayouts/slideLayout91.xml"/><Relationship Id="rId95" Type="http://schemas.openxmlformats.org/officeDocument/2006/relationships/slideLayout" Target="../slideLayouts/slideLayout92.xml"/><Relationship Id="rId96" Type="http://schemas.openxmlformats.org/officeDocument/2006/relationships/slideLayout" Target="../slideLayouts/slideLayout93.xml"/><Relationship Id="rId97" Type="http://schemas.openxmlformats.org/officeDocument/2006/relationships/slideLayout" Target="../slideLayouts/slideLayout94.xml"/><Relationship Id="rId98" Type="http://schemas.openxmlformats.org/officeDocument/2006/relationships/slideLayout" Target="../slideLayouts/slideLayout95.xml"/><Relationship Id="rId99" Type="http://schemas.openxmlformats.org/officeDocument/2006/relationships/slideLayout" Target="../slideLayouts/slideLayout96.xml"/><Relationship Id="rId100" Type="http://schemas.openxmlformats.org/officeDocument/2006/relationships/slideLayout" Target="../slideLayouts/slideLayout97.xml"/><Relationship Id="rId101" Type="http://schemas.openxmlformats.org/officeDocument/2006/relationships/slideLayout" Target="../slideLayouts/slideLayout98.xml"/><Relationship Id="rId102" Type="http://schemas.openxmlformats.org/officeDocument/2006/relationships/slideLayout" Target="../slideLayouts/slideLayout99.xml"/><Relationship Id="rId103" Type="http://schemas.openxmlformats.org/officeDocument/2006/relationships/slideLayout" Target="../slideLayouts/slideLayout100.xml"/><Relationship Id="rId104" Type="http://schemas.openxmlformats.org/officeDocument/2006/relationships/slideLayout" Target="../slideLayouts/slideLayout101.xml"/><Relationship Id="rId105" Type="http://schemas.openxmlformats.org/officeDocument/2006/relationships/slideLayout" Target="../slideLayouts/slideLayout102.xml"/><Relationship Id="rId106" Type="http://schemas.openxmlformats.org/officeDocument/2006/relationships/slideLayout" Target="../slideLayouts/slideLayout103.xml"/><Relationship Id="rId107" Type="http://schemas.openxmlformats.org/officeDocument/2006/relationships/slideLayout" Target="../slideLayouts/slideLayout104.xml"/><Relationship Id="rId108" Type="http://schemas.openxmlformats.org/officeDocument/2006/relationships/slideLayout" Target="../slideLayouts/slideLayout105.xml"/><Relationship Id="rId109" Type="http://schemas.openxmlformats.org/officeDocument/2006/relationships/slideLayout" Target="../slideLayouts/slideLayout106.xml"/><Relationship Id="rId110" Type="http://schemas.openxmlformats.org/officeDocument/2006/relationships/slideLayout" Target="../slideLayouts/slideLayout107.xml"/><Relationship Id="rId111" Type="http://schemas.openxmlformats.org/officeDocument/2006/relationships/slideLayout" Target="../slideLayouts/slideLayout10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rcRect l="0" t="18164" r="0" b="6347"/>
          <a:stretch>
            <a:fillRect/>
          </a:stretch>
        </p:blipFill>
        <p:spPr>
          <a:xfrm>
            <a:off x="0" y="-12700"/>
            <a:ext cx="13004800" cy="98171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le Text"/>
          <p:cNvSpPr txBox="1"/>
          <p:nvPr>
            <p:ph type="title"/>
          </p:nvPr>
        </p:nvSpPr>
        <p:spPr>
          <a:xfrm>
            <a:off x="850900" y="1524000"/>
            <a:ext cx="11290300" cy="307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Body Level One…"/>
          <p:cNvSpPr txBox="1"/>
          <p:nvPr>
            <p:ph type="body" idx="1"/>
          </p:nvPr>
        </p:nvSpPr>
        <p:spPr>
          <a:xfrm>
            <a:off x="650240" y="2275839"/>
            <a:ext cx="11704320" cy="6436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lide Number"/>
          <p:cNvSpPr txBox="1"/>
          <p:nvPr>
            <p:ph type="sldNum" sz="quarter" idx="2"/>
          </p:nvPr>
        </p:nvSpPr>
        <p:spPr>
          <a:xfrm>
            <a:off x="6285652" y="8779791"/>
            <a:ext cx="3034455" cy="5207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  <p:sldLayoutId id="2147483674" r:id="rId29"/>
    <p:sldLayoutId id="2147483675" r:id="rId30"/>
    <p:sldLayoutId id="2147483676" r:id="rId31"/>
    <p:sldLayoutId id="2147483677" r:id="rId32"/>
    <p:sldLayoutId id="2147483678" r:id="rId33"/>
    <p:sldLayoutId id="2147483679" r:id="rId34"/>
    <p:sldLayoutId id="2147483680" r:id="rId35"/>
    <p:sldLayoutId id="2147483681" r:id="rId36"/>
    <p:sldLayoutId id="2147483682" r:id="rId37"/>
    <p:sldLayoutId id="2147483683" r:id="rId38"/>
    <p:sldLayoutId id="2147483684" r:id="rId39"/>
    <p:sldLayoutId id="2147483685" r:id="rId40"/>
    <p:sldLayoutId id="2147483686" r:id="rId41"/>
    <p:sldLayoutId id="2147483687" r:id="rId42"/>
    <p:sldLayoutId id="2147483688" r:id="rId43"/>
    <p:sldLayoutId id="2147483689" r:id="rId44"/>
    <p:sldLayoutId id="2147483690" r:id="rId45"/>
    <p:sldLayoutId id="2147483691" r:id="rId46"/>
    <p:sldLayoutId id="2147483692" r:id="rId47"/>
    <p:sldLayoutId id="2147483693" r:id="rId48"/>
    <p:sldLayoutId id="2147483694" r:id="rId49"/>
    <p:sldLayoutId id="2147483695" r:id="rId50"/>
    <p:sldLayoutId id="2147483696" r:id="rId51"/>
    <p:sldLayoutId id="2147483697" r:id="rId52"/>
    <p:sldLayoutId id="2147483698" r:id="rId53"/>
    <p:sldLayoutId id="2147483699" r:id="rId54"/>
    <p:sldLayoutId id="2147483700" r:id="rId55"/>
    <p:sldLayoutId id="2147483701" r:id="rId56"/>
    <p:sldLayoutId id="2147483702" r:id="rId57"/>
    <p:sldLayoutId id="2147483703" r:id="rId58"/>
    <p:sldLayoutId id="2147483704" r:id="rId59"/>
    <p:sldLayoutId id="2147483705" r:id="rId60"/>
    <p:sldLayoutId id="2147483706" r:id="rId61"/>
    <p:sldLayoutId id="2147483707" r:id="rId62"/>
    <p:sldLayoutId id="2147483708" r:id="rId63"/>
    <p:sldLayoutId id="2147483709" r:id="rId64"/>
    <p:sldLayoutId id="2147483710" r:id="rId65"/>
    <p:sldLayoutId id="2147483711" r:id="rId66"/>
    <p:sldLayoutId id="2147483712" r:id="rId67"/>
    <p:sldLayoutId id="2147483713" r:id="rId68"/>
    <p:sldLayoutId id="2147483714" r:id="rId69"/>
    <p:sldLayoutId id="2147483715" r:id="rId70"/>
    <p:sldLayoutId id="2147483716" r:id="rId71"/>
    <p:sldLayoutId id="2147483717" r:id="rId72"/>
    <p:sldLayoutId id="2147483718" r:id="rId73"/>
    <p:sldLayoutId id="2147483719" r:id="rId74"/>
    <p:sldLayoutId id="2147483720" r:id="rId75"/>
    <p:sldLayoutId id="2147483721" r:id="rId76"/>
    <p:sldLayoutId id="2147483722" r:id="rId77"/>
    <p:sldLayoutId id="2147483723" r:id="rId78"/>
    <p:sldLayoutId id="2147483724" r:id="rId79"/>
    <p:sldLayoutId id="2147483725" r:id="rId80"/>
    <p:sldLayoutId id="2147483726" r:id="rId81"/>
    <p:sldLayoutId id="2147483727" r:id="rId82"/>
    <p:sldLayoutId id="2147483728" r:id="rId83"/>
    <p:sldLayoutId id="2147483729" r:id="rId84"/>
    <p:sldLayoutId id="2147483730" r:id="rId85"/>
    <p:sldLayoutId id="2147483731" r:id="rId86"/>
    <p:sldLayoutId id="2147483732" r:id="rId87"/>
    <p:sldLayoutId id="2147483733" r:id="rId88"/>
    <p:sldLayoutId id="2147483734" r:id="rId89"/>
    <p:sldLayoutId id="2147483735" r:id="rId90"/>
    <p:sldLayoutId id="2147483736" r:id="rId91"/>
    <p:sldLayoutId id="2147483737" r:id="rId92"/>
    <p:sldLayoutId id="2147483738" r:id="rId93"/>
    <p:sldLayoutId id="2147483739" r:id="rId94"/>
    <p:sldLayoutId id="2147483740" r:id="rId95"/>
    <p:sldLayoutId id="2147483741" r:id="rId96"/>
    <p:sldLayoutId id="2147483742" r:id="rId97"/>
    <p:sldLayoutId id="2147483743" r:id="rId98"/>
    <p:sldLayoutId id="2147483744" r:id="rId99"/>
    <p:sldLayoutId id="2147483745" r:id="rId100"/>
    <p:sldLayoutId id="2147483746" r:id="rId101"/>
    <p:sldLayoutId id="2147483747" r:id="rId102"/>
    <p:sldLayoutId id="2147483748" r:id="rId103"/>
    <p:sldLayoutId id="2147483749" r:id="rId104"/>
    <p:sldLayoutId id="2147483750" r:id="rId105"/>
    <p:sldLayoutId id="2147483751" r:id="rId106"/>
    <p:sldLayoutId id="2147483752" r:id="rId107"/>
    <p:sldLayoutId id="2147483753" r:id="rId108"/>
    <p:sldLayoutId id="2147483754" r:id="rId109"/>
    <p:sldLayoutId id="2147483755" r:id="rId110"/>
    <p:sldLayoutId id="2147483756" r:id="rId111"/>
  </p:sldLayoutIdLst>
  <p:transition xmlns:p14="http://schemas.microsoft.com/office/powerpoint/2010/main" spd="med" advClick="1"/>
  <p:txStyles>
    <p:title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5pPr>
      <a:lvl6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6pPr>
      <a:lvl7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7pPr>
      <a:lvl8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8pPr>
      <a:lvl9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9pPr>
    </p:titleStyle>
    <p:body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36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36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36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36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36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5pPr>
      <a:lvl6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36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6pPr>
      <a:lvl7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36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7pPr>
      <a:lvl8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36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8pPr>
      <a:lvl9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3600" u="none">
          <a:solidFill>
            <a:srgbClr val="000000"/>
          </a:solidFill>
          <a:uFillTx/>
          <a:latin typeface="Times Roman"/>
          <a:ea typeface="Times Roman"/>
          <a:cs typeface="Times Roman"/>
          <a:sym typeface="Times Roman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1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Times Roman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Relationship Id="rId3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Relationship Id="rId4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Relationship Id="rId3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Title 1"/>
          <p:cNvSpPr txBox="1"/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66" name="Subtitle 2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16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00" y="-609600"/>
            <a:ext cx="13004800" cy="10363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57400"/>
            <a:ext cx="4178300" cy="776128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6" name="Rectangle 3"/>
          <p:cNvGrpSpPr/>
          <p:nvPr/>
        </p:nvGrpSpPr>
        <p:grpSpPr>
          <a:xfrm>
            <a:off x="2309775" y="1967418"/>
            <a:ext cx="10508523" cy="8666823"/>
            <a:chOff x="0" y="0"/>
            <a:chExt cx="10508521" cy="8666822"/>
          </a:xfrm>
        </p:grpSpPr>
        <p:sp>
          <p:nvSpPr>
            <p:cNvPr id="1234" name="Rectangle"/>
            <p:cNvSpPr/>
            <p:nvPr/>
          </p:nvSpPr>
          <p:spPr>
            <a:xfrm>
              <a:off x="0" y="0"/>
              <a:ext cx="10508522" cy="7475135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76199" dir="2700000">
                <a:srgbClr val="000000">
                  <a:alpha val="74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800"/>
                </a:spcBef>
                <a:defRPr b="1" i="0" sz="43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</p:txBody>
        </p:sp>
        <p:sp>
          <p:nvSpPr>
            <p:cNvPr id="1235" name="Problemas que enfrentaron- 3,4…"/>
            <p:cNvSpPr txBox="1"/>
            <p:nvPr/>
          </p:nvSpPr>
          <p:spPr>
            <a:xfrm>
              <a:off x="0" y="0"/>
              <a:ext cx="10508522" cy="8666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876300" indent="-876300" algn="l">
                <a:spcBef>
                  <a:spcPts val="800"/>
                </a:spcBef>
                <a:buSzPct val="125000"/>
                <a:buBlip>
                  <a:blip r:embed="rId3"/>
                </a:buBlip>
                <a:defRPr b="1" i="0" sz="4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Problemas que enfrentaron- </a:t>
              </a:r>
              <a:r>
                <a:rPr sz="2400"/>
                <a:t>3,4</a:t>
              </a:r>
              <a:endParaRPr sz="2400"/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Acarrear al hombre hasta la casa-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Subirlo al techo 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Hacer un agujero en el techo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Bajar aquel hombre por el agujero</a:t>
              </a:r>
            </a:p>
            <a:p>
              <a:pPr marL="876300" indent="-876300" algn="l">
                <a:spcBef>
                  <a:spcPts val="800"/>
                </a:spcBef>
                <a:buSzPct val="69000"/>
                <a:buBlip>
                  <a:blip r:embed="rId3"/>
                </a:buBlip>
                <a:defRPr b="1" i="0" sz="43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Si no estamos DETERMINADOS a trabajar juntos y en armonía resolver nuestros problemas, nunca podremos traer otros a Jesús  1 Cor 1:10</a:t>
              </a:r>
            </a:p>
          </p:txBody>
        </p:sp>
      </p:grpSp>
      <p:sp>
        <p:nvSpPr>
          <p:cNvPr id="1237" name="Rectangle 4"/>
          <p:cNvSpPr txBox="1"/>
          <p:nvPr/>
        </p:nvSpPr>
        <p:spPr>
          <a:xfrm>
            <a:off x="0" y="647700"/>
            <a:ext cx="12700000" cy="90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1800"/>
              </a:spcBef>
              <a:defRPr i="0" sz="5900"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Boulder Regular"/>
                <a:ea typeface="Boulder Regular"/>
                <a:cs typeface="Boulder Regular"/>
                <a:sym typeface="Boulder Regular"/>
              </a:defRPr>
            </a:lvl1pPr>
          </a:lstStyle>
          <a:p>
            <a:pPr/>
            <a:r>
              <a:t>Ellos estaban determinados al EXITO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24000"/>
            <a:ext cx="4597400" cy="8294689"/>
          </a:xfrm>
          <a:prstGeom prst="rect">
            <a:avLst/>
          </a:prstGeom>
          <a:ln w="12700">
            <a:miter lim="400000"/>
          </a:ln>
        </p:spPr>
      </p:pic>
      <p:sp>
        <p:nvSpPr>
          <p:cNvPr id="1240" name="Rectangle 3"/>
          <p:cNvSpPr txBox="1"/>
          <p:nvPr/>
        </p:nvSpPr>
        <p:spPr>
          <a:xfrm>
            <a:off x="330200" y="419100"/>
            <a:ext cx="12407900" cy="901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1800"/>
              </a:spcBef>
              <a:defRPr i="0" sz="5900"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Boulder Regular"/>
                <a:ea typeface="Boulder Regular"/>
                <a:cs typeface="Boulder Regular"/>
                <a:sym typeface="Boulder Regular"/>
              </a:defRPr>
            </a:lvl1pPr>
          </a:lstStyle>
          <a:p>
            <a:pPr/>
            <a:r>
              <a:t>Hch 8:4; 1 Tes 1:8</a:t>
            </a:r>
          </a:p>
        </p:txBody>
      </p:sp>
      <p:sp>
        <p:nvSpPr>
          <p:cNvPr id="1241" name="TextBox 6"/>
          <p:cNvSpPr txBox="1"/>
          <p:nvPr/>
        </p:nvSpPr>
        <p:spPr>
          <a:xfrm>
            <a:off x="4368800" y="2057400"/>
            <a:ext cx="8341153" cy="377444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l">
              <a:buSzPct val="100000"/>
              <a:buFont typeface="Arial"/>
              <a:buChar char="•"/>
              <a:defRPr b="1">
                <a:solidFill>
                  <a:schemeClr val="accent3">
                    <a:lumOff val="44000"/>
                  </a:schemeClr>
                </a:solidFill>
              </a:defRPr>
            </a:lvl1pPr>
          </a:lstStyle>
          <a:p>
            <a:pPr/>
            <a:r>
              <a:t>LOS CRISTIANOS AL PRINCIPIO EN EL 1er SIGLO Trabajaron en un mismo propósito</a:t>
            </a:r>
          </a:p>
        </p:txBody>
      </p:sp>
      <p:grpSp>
        <p:nvGrpSpPr>
          <p:cNvPr id="1246" name="Line Callout 2 4"/>
          <p:cNvGrpSpPr/>
          <p:nvPr/>
        </p:nvGrpSpPr>
        <p:grpSpPr>
          <a:xfrm>
            <a:off x="2110589" y="2777794"/>
            <a:ext cx="10894212" cy="6671007"/>
            <a:chOff x="0" y="0"/>
            <a:chExt cx="10894210" cy="6671005"/>
          </a:xfrm>
        </p:grpSpPr>
        <p:grpSp>
          <p:nvGrpSpPr>
            <p:cNvPr id="1244" name="Group"/>
            <p:cNvGrpSpPr/>
            <p:nvPr/>
          </p:nvGrpSpPr>
          <p:grpSpPr>
            <a:xfrm>
              <a:off x="-1" y="-1"/>
              <a:ext cx="10894212" cy="6671007"/>
              <a:chOff x="0" y="0"/>
              <a:chExt cx="10894210" cy="6671005"/>
            </a:xfrm>
          </p:grpSpPr>
          <p:sp>
            <p:nvSpPr>
              <p:cNvPr id="1242" name="Rectangle"/>
              <p:cNvSpPr/>
              <p:nvPr/>
            </p:nvSpPr>
            <p:spPr>
              <a:xfrm>
                <a:off x="2563010" y="2861005"/>
                <a:ext cx="8331201" cy="3810001"/>
              </a:xfrm>
              <a:prstGeom prst="rect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571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defRPr sz="5400"/>
                </a:pPr>
              </a:p>
            </p:txBody>
          </p:sp>
          <p:sp>
            <p:nvSpPr>
              <p:cNvPr id="1243" name="Line"/>
              <p:cNvSpPr/>
              <p:nvPr/>
            </p:nvSpPr>
            <p:spPr>
              <a:xfrm>
                <a:off x="0" y="0"/>
                <a:ext cx="2540599" cy="43778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14269" y="21324"/>
                    </a:lnTo>
                    <a:lnTo>
                      <a:pt x="0" y="0"/>
                    </a:lnTo>
                  </a:path>
                </a:pathLst>
              </a:custGeom>
              <a:noFill/>
              <a:ln w="5715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algn="l">
                  <a:defRPr sz="5400"/>
                </a:pPr>
              </a:p>
            </p:txBody>
          </p:sp>
        </p:grpSp>
        <p:sp>
          <p:nvSpPr>
            <p:cNvPr id="1245" name="La iglesia en Austin, Te tiene muchos enfermos que hay que bajarlos por el techo y llevarlos a Jesús."/>
            <p:cNvSpPr txBox="1"/>
            <p:nvPr/>
          </p:nvSpPr>
          <p:spPr>
            <a:xfrm>
              <a:off x="2637305" y="2889580"/>
              <a:ext cx="8182610" cy="3444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l">
                <a:defRPr b="1" sz="5400">
                  <a:solidFill>
                    <a:schemeClr val="accent3">
                      <a:lumOff val="44000"/>
                    </a:schemeClr>
                  </a:solidFill>
                </a:defRPr>
              </a:lvl1pPr>
            </a:lstStyle>
            <a:p>
              <a:pPr/>
              <a:r>
                <a:t>La iglesia en Austin, Te tiene muchos enfermos que hay que bajarlos por el techo y llevarlos a Jesús.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41" grpId="1"/>
      <p:bldP build="whole" bldLvl="1" animBg="1" rev="0" advAuto="0" spid="124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Rectangle 2"/>
          <p:cNvSpPr txBox="1"/>
          <p:nvPr/>
        </p:nvSpPr>
        <p:spPr>
          <a:xfrm>
            <a:off x="292100" y="609600"/>
            <a:ext cx="12407900" cy="1219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1800"/>
              </a:spcBef>
              <a:defRPr i="0" sz="4000"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Boulder Regular"/>
                <a:ea typeface="Boulder Regular"/>
                <a:cs typeface="Boulder Regular"/>
                <a:sym typeface="Boulder Regular"/>
              </a:defRPr>
            </a:lvl1pPr>
          </a:lstStyle>
          <a:p>
            <a:pPr/>
            <a:r>
              <a:t>¡Amigo(a) que estas enfermo del pecado queremos llevarte a Jesús El  te puede sanar!</a:t>
            </a:r>
          </a:p>
        </p:txBody>
      </p:sp>
      <p:grpSp>
        <p:nvGrpSpPr>
          <p:cNvPr id="1251" name="Rectangle 3"/>
          <p:cNvGrpSpPr/>
          <p:nvPr/>
        </p:nvGrpSpPr>
        <p:grpSpPr>
          <a:xfrm>
            <a:off x="4597399" y="2209800"/>
            <a:ext cx="8208965" cy="7277100"/>
            <a:chOff x="0" y="0"/>
            <a:chExt cx="8208963" cy="7277100"/>
          </a:xfrm>
        </p:grpSpPr>
        <p:sp>
          <p:nvSpPr>
            <p:cNvPr id="1249" name="Rectangle"/>
            <p:cNvSpPr/>
            <p:nvPr/>
          </p:nvSpPr>
          <p:spPr>
            <a:xfrm>
              <a:off x="-1" y="0"/>
              <a:ext cx="8208965" cy="72771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76199" dir="2700000">
                <a:srgbClr val="000000">
                  <a:alpha val="74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800"/>
                </a:spcBef>
                <a:defRPr b="1" i="0" sz="40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</p:txBody>
        </p:sp>
        <p:sp>
          <p:nvSpPr>
            <p:cNvPr id="1250" name="Si Ud nunca ha obedecido el evangelio, Ud esta perdido, ud no es salvo. Ud necesita que sus pecados le sean perdonados?…"/>
            <p:cNvSpPr txBox="1"/>
            <p:nvPr/>
          </p:nvSpPr>
          <p:spPr>
            <a:xfrm>
              <a:off x="-1" y="0"/>
              <a:ext cx="8208965" cy="6426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876300" indent="-876300" algn="l">
                <a:spcBef>
                  <a:spcPts val="800"/>
                </a:spcBef>
                <a:buSzPct val="69000"/>
                <a:buBlip>
                  <a:blip r:embed="rId2"/>
                </a:buBlip>
                <a:defRPr b="1" i="0" sz="40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Si Ud nunca ha obedecido el evangelio, Ud esta perdido, ud no es salvo. Ud necesita que sus pecados le sean perdonados?</a:t>
              </a:r>
            </a:p>
            <a:p>
              <a:pPr marL="876300" indent="-876300" algn="l">
                <a:spcBef>
                  <a:spcPts val="800"/>
                </a:spcBef>
                <a:buSzPct val="69000"/>
                <a:buBlip>
                  <a:blip r:embed="rId2"/>
                </a:buBlip>
                <a:defRPr b="1" i="0" sz="40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Hoy le podemos ayudar  y conducirle a Jesús, El único que tiene el remedio para lavar su culpa. </a:t>
              </a:r>
            </a:p>
            <a:p>
              <a:pPr marL="876300" indent="-876300" algn="l">
                <a:spcBef>
                  <a:spcPts val="800"/>
                </a:spcBef>
                <a:buSzPct val="69000"/>
                <a:buBlip>
                  <a:blip r:embed="rId2"/>
                </a:buBlip>
                <a:defRPr b="1" i="0" sz="40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- Hch 2:38; Gal 3:27</a:t>
              </a:r>
            </a:p>
          </p:txBody>
        </p:sp>
      </p:grpSp>
      <p:pic>
        <p:nvPicPr>
          <p:cNvPr id="125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0" y="3530600"/>
            <a:ext cx="4546600" cy="6159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hecker dir="horz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5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Title 1"/>
          <p:cNvSpPr txBox="1"/>
          <p:nvPr>
            <p:ph type="title"/>
          </p:nvPr>
        </p:nvSpPr>
        <p:spPr>
          <a:xfrm>
            <a:off x="850900" y="1676400"/>
            <a:ext cx="11290300" cy="1447800"/>
          </a:xfrm>
          <a:prstGeom prst="rect">
            <a:avLst/>
          </a:prstGeom>
        </p:spPr>
        <p:txBody>
          <a:bodyPr/>
          <a:lstStyle>
            <a:lvl1pPr algn="ctr">
              <a:defRPr sz="8000"/>
            </a:lvl1pPr>
          </a:lstStyle>
          <a:p>
            <a:pPr/>
            <a:r>
              <a:t>TRAYENDO OTROS</a:t>
            </a:r>
          </a:p>
        </p:txBody>
      </p:sp>
      <p:sp>
        <p:nvSpPr>
          <p:cNvPr id="1170" name="Rectangle 3"/>
          <p:cNvSpPr txBox="1"/>
          <p:nvPr/>
        </p:nvSpPr>
        <p:spPr>
          <a:xfrm>
            <a:off x="818206" y="3276600"/>
            <a:ext cx="11368396" cy="312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b="1" sz="19900">
                <a:ln w="19050" cap="flat">
                  <a:solidFill>
                    <a:srgbClr val="FEFEFE"/>
                  </a:solidFill>
                  <a:prstDash val="solid"/>
                  <a:round/>
                </a:ln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50800" dist="50800" dir="7500000">
                    <a:srgbClr val="000000">
                      <a:alpha val="35000"/>
                    </a:srgbClr>
                  </a:outerShdw>
                </a:effectLst>
              </a:defRPr>
            </a:lvl1pPr>
          </a:lstStyle>
          <a:p>
            <a:pPr/>
            <a:r>
              <a:t>A CRISTO</a:t>
            </a:r>
          </a:p>
        </p:txBody>
      </p:sp>
      <p:pic>
        <p:nvPicPr>
          <p:cNvPr id="1171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2100" y="6248400"/>
            <a:ext cx="9194800" cy="27432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88900" dist="101600" dir="2700000">
              <a:srgbClr val="000000">
                <a:alpha val="74998"/>
              </a:srgbClr>
            </a:outerShdw>
          </a:effectLst>
        </p:spPr>
      </p:pic>
      <p:grpSp>
        <p:nvGrpSpPr>
          <p:cNvPr id="1174" name="Parallelogram 5"/>
          <p:cNvGrpSpPr/>
          <p:nvPr/>
        </p:nvGrpSpPr>
        <p:grpSpPr>
          <a:xfrm>
            <a:off x="4292600" y="6553200"/>
            <a:ext cx="8712200" cy="1752600"/>
            <a:chOff x="0" y="0"/>
            <a:chExt cx="8712200" cy="1752600"/>
          </a:xfrm>
        </p:grpSpPr>
        <p:sp>
          <p:nvSpPr>
            <p:cNvPr id="1172" name="Shape"/>
            <p:cNvSpPr/>
            <p:nvPr/>
          </p:nvSpPr>
          <p:spPr>
            <a:xfrm>
              <a:off x="0" y="0"/>
              <a:ext cx="8712200" cy="1752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6" y="0"/>
                  </a:lnTo>
                  <a:lnTo>
                    <a:pt x="21600" y="0"/>
                  </a:lnTo>
                  <a:lnTo>
                    <a:pt x="20514" y="21600"/>
                  </a:lnTo>
                  <a:close/>
                </a:path>
              </a:pathLst>
            </a:custGeom>
            <a:blipFill rotWithShape="1">
              <a:blip r:embed="rId3"/>
              <a:srcRect l="0" t="0" r="0" b="0"/>
              <a:tile tx="0" ty="0" sx="100000" sy="100000" flip="none" algn="tl"/>
            </a:blipFill>
            <a:ln w="254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b="1" sz="8000"/>
              </a:pPr>
            </a:p>
          </p:txBody>
        </p:sp>
        <p:sp>
          <p:nvSpPr>
            <p:cNvPr id="1173" name="Marcos 2:1-12"/>
            <p:cNvSpPr txBox="1"/>
            <p:nvPr/>
          </p:nvSpPr>
          <p:spPr>
            <a:xfrm>
              <a:off x="966999" y="195474"/>
              <a:ext cx="6778202" cy="1310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b="1" sz="8000"/>
              </a:lvl1pPr>
            </a:lstStyle>
            <a:p>
              <a:pPr/>
              <a:r>
                <a:t>Marcos 2:1-12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" name="Rectangle 3"/>
          <p:cNvGrpSpPr/>
          <p:nvPr/>
        </p:nvGrpSpPr>
        <p:grpSpPr>
          <a:xfrm>
            <a:off x="4192058" y="3330539"/>
            <a:ext cx="7990029" cy="6268374"/>
            <a:chOff x="0" y="0"/>
            <a:chExt cx="7990027" cy="6268373"/>
          </a:xfrm>
        </p:grpSpPr>
        <p:sp>
          <p:nvSpPr>
            <p:cNvPr id="1176" name="Rectangle"/>
            <p:cNvSpPr/>
            <p:nvPr/>
          </p:nvSpPr>
          <p:spPr>
            <a:xfrm>
              <a:off x="0" y="0"/>
              <a:ext cx="7990028" cy="6103318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76199" dir="2700000">
                <a:srgbClr val="000000">
                  <a:alpha val="74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800"/>
                </a:spcBef>
                <a:defRPr b="1" i="0" sz="3300">
                  <a:solidFill>
                    <a:schemeClr val="accent3">
                      <a:lumOff val="44000"/>
                    </a:schemeClr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</p:txBody>
        </p:sp>
        <p:sp>
          <p:nvSpPr>
            <p:cNvPr id="1177" name="Ocurrió en Capernaum [“Cuidad de Jesús&quot;] - (Mar 2:1,2; Mt 9:1)…"/>
            <p:cNvSpPr txBox="1"/>
            <p:nvPr/>
          </p:nvSpPr>
          <p:spPr>
            <a:xfrm>
              <a:off x="0" y="0"/>
              <a:ext cx="7990028" cy="626837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876300" indent="-876300" algn="l">
                <a:spcBef>
                  <a:spcPts val="800"/>
                </a:spcBef>
                <a:buSzPct val="69000"/>
                <a:buBlip>
                  <a:blip r:embed="rId2"/>
                </a:buBlip>
                <a:defRPr b="1" i="0" sz="3500">
                  <a:solidFill>
                    <a:schemeClr val="accent3">
                      <a:lumOff val="44000"/>
                    </a:schemeClr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Ocurrió en Capernaum </a:t>
              </a:r>
              <a:r>
                <a:rPr i="1">
                  <a:latin typeface="Hoefler Text"/>
                  <a:ea typeface="Hoefler Text"/>
                  <a:cs typeface="Hoefler Text"/>
                  <a:sym typeface="Hoefler Text"/>
                </a:rPr>
                <a:t>[“Cuidad de Jesús"]</a:t>
              </a:r>
              <a:r>
                <a:t> - (Mar 2:1,2; Mt 9:1)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b="1" i="0" sz="3500">
                  <a:solidFill>
                    <a:schemeClr val="accent3">
                      <a:lumOff val="44000"/>
                    </a:schemeClr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Jesús realizo muchos milagros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b="1" i="0" sz="3300">
                  <a:solidFill>
                    <a:schemeClr val="accent3">
                      <a:lumOff val="44000"/>
                    </a:schemeClr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Ciervo del centurión - Mt 8:5-13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b="1" i="0" sz="3300">
                  <a:solidFill>
                    <a:schemeClr val="accent3">
                      <a:lumOff val="44000"/>
                    </a:schemeClr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Suegra de Pedro -  Mt 8:14-15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b="1" i="0" sz="3300">
                  <a:solidFill>
                    <a:schemeClr val="accent3">
                      <a:lumOff val="44000"/>
                    </a:schemeClr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Expulso demonios - Mt 8:16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b="1" i="0" sz="3300">
                  <a:solidFill>
                    <a:schemeClr val="accent3">
                      <a:lumOff val="44000"/>
                    </a:schemeClr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En Canaán El sano al hijo de un oficial - Jn 4:46-54</a:t>
              </a:r>
            </a:p>
          </p:txBody>
        </p:sp>
      </p:grpSp>
      <p:pic>
        <p:nvPicPr>
          <p:cNvPr id="1179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00" y="3341687"/>
            <a:ext cx="4000500" cy="6477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0" name="Rectangle 2"/>
          <p:cNvSpPr txBox="1"/>
          <p:nvPr/>
        </p:nvSpPr>
        <p:spPr>
          <a:xfrm>
            <a:off x="519312" y="419100"/>
            <a:ext cx="5986066" cy="73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EBF2D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defRPr>
            </a:lvl1pPr>
          </a:lstStyle>
          <a:p>
            <a:pPr/>
            <a:r>
              <a:t>Trayendo otros a  Cristo</a:t>
            </a:r>
          </a:p>
        </p:txBody>
      </p:sp>
      <p:sp>
        <p:nvSpPr>
          <p:cNvPr id="1181" name="Rectangle 4"/>
          <p:cNvSpPr txBox="1"/>
          <p:nvPr/>
        </p:nvSpPr>
        <p:spPr>
          <a:xfrm>
            <a:off x="298450" y="884869"/>
            <a:ext cx="12407900" cy="1752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>
              <a:spcBef>
                <a:spcPts val="1800"/>
              </a:spcBef>
              <a:defRPr i="0" sz="7600"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Boulder Regular"/>
                <a:ea typeface="Boulder Regular"/>
                <a:cs typeface="Boulder Regular"/>
                <a:sym typeface="Boulder Regular"/>
              </a:defRPr>
            </a:pPr>
            <a:r>
              <a:t>Sanación de un paralitico</a:t>
            </a:r>
          </a:p>
          <a:p>
            <a:pPr>
              <a:spcBef>
                <a:spcPts val="800"/>
              </a:spcBef>
              <a:defRPr b="1" i="0" sz="3200"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 3 evangelios lo mencionan</a:t>
            </a:r>
            <a:r>
              <a:rPr b="0"/>
              <a:t> - Mt 9:1-8; Mar 2:1-12; Luc 5:17-26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circ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7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3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0889" y="2695101"/>
            <a:ext cx="4000501" cy="6477001"/>
          </a:xfrm>
          <a:prstGeom prst="rect">
            <a:avLst/>
          </a:prstGeom>
          <a:ln w="12700">
            <a:miter lim="400000"/>
          </a:ln>
        </p:spPr>
      </p:pic>
      <p:sp>
        <p:nvSpPr>
          <p:cNvPr id="1184" name="Rectangle 2"/>
          <p:cNvSpPr txBox="1"/>
          <p:nvPr/>
        </p:nvSpPr>
        <p:spPr>
          <a:xfrm>
            <a:off x="595513" y="419100"/>
            <a:ext cx="5833666" cy="73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EBF2D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defRPr>
            </a:lvl1pPr>
          </a:lstStyle>
          <a:p>
            <a:pPr/>
            <a:r>
              <a:t>Trayendo otros a Cristo</a:t>
            </a:r>
          </a:p>
        </p:txBody>
      </p:sp>
      <p:grpSp>
        <p:nvGrpSpPr>
          <p:cNvPr id="1187" name="Rectangle 4"/>
          <p:cNvGrpSpPr/>
          <p:nvPr/>
        </p:nvGrpSpPr>
        <p:grpSpPr>
          <a:xfrm>
            <a:off x="3001878" y="2602290"/>
            <a:ext cx="10293657" cy="6998911"/>
            <a:chOff x="-869812" y="0"/>
            <a:chExt cx="10293656" cy="6998910"/>
          </a:xfrm>
        </p:grpSpPr>
        <p:sp>
          <p:nvSpPr>
            <p:cNvPr id="1185" name="Rectangle"/>
            <p:cNvSpPr/>
            <p:nvPr/>
          </p:nvSpPr>
          <p:spPr>
            <a:xfrm>
              <a:off x="0" y="0"/>
              <a:ext cx="9423844" cy="6693979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76199" dir="2700000">
                <a:srgbClr val="000000">
                  <a:alpha val="74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800"/>
                </a:spcBef>
                <a:defRPr i="0" sz="32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</p:txBody>
        </p:sp>
        <p:sp>
          <p:nvSpPr>
            <p:cNvPr id="1186" name="Lecciones de este texto…"/>
            <p:cNvSpPr txBox="1"/>
            <p:nvPr/>
          </p:nvSpPr>
          <p:spPr>
            <a:xfrm>
              <a:off x="-869813" y="0"/>
              <a:ext cx="10293657" cy="69989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876300" indent="-876300" algn="l">
                <a:spcBef>
                  <a:spcPts val="800"/>
                </a:spcBef>
                <a:buSzPct val="125000"/>
                <a:buBlip>
                  <a:blip r:embed="rId3"/>
                </a:buBlip>
                <a:defRPr b="1" i="0" sz="35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Lecciones de este texto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32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Jesús tiene el poder de perdonar pecados 10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32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 La Deidad de Cristo - 5-12 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32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La enfermedad espiritual es mas seria que la física - 8-12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32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Algunos rechazan la verdad aun ante la evidencia - 6-8; Mt 11:23,24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32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Hermanos/amigos que verdaderamente se preocupan -3-5; 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32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El valor de una fe persistente - 4,5; Stg 2:18</a:t>
              </a:r>
            </a:p>
          </p:txBody>
        </p:sp>
      </p:grpSp>
      <p:sp>
        <p:nvSpPr>
          <p:cNvPr id="1188" name="Rectangle 4"/>
          <p:cNvSpPr txBox="1"/>
          <p:nvPr/>
        </p:nvSpPr>
        <p:spPr>
          <a:xfrm>
            <a:off x="292100" y="1308099"/>
            <a:ext cx="12407900" cy="1727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1800"/>
              </a:spcBef>
              <a:defRPr i="0" sz="7600"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Boulder Regular"/>
                <a:ea typeface="Boulder Regular"/>
                <a:cs typeface="Boulder Regular"/>
                <a:sym typeface="Boulder Regular"/>
              </a:defRPr>
            </a:lvl1pPr>
          </a:lstStyle>
          <a:p>
            <a:pPr/>
            <a:r>
              <a:t>Sanación de un paralitico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8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7800" y="3341687"/>
            <a:ext cx="4000500" cy="6477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93" name="Rectangle 4"/>
          <p:cNvGrpSpPr/>
          <p:nvPr/>
        </p:nvGrpSpPr>
        <p:grpSpPr>
          <a:xfrm>
            <a:off x="3606800" y="3479800"/>
            <a:ext cx="9097964" cy="7035800"/>
            <a:chOff x="0" y="0"/>
            <a:chExt cx="9097963" cy="7035800"/>
          </a:xfrm>
        </p:grpSpPr>
        <p:sp>
          <p:nvSpPr>
            <p:cNvPr id="1191" name="Rectangle"/>
            <p:cNvSpPr/>
            <p:nvPr/>
          </p:nvSpPr>
          <p:spPr>
            <a:xfrm>
              <a:off x="0" y="0"/>
              <a:ext cx="9097964" cy="60579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76199" dir="2700000">
                <a:srgbClr val="000000">
                  <a:alpha val="74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800"/>
                </a:spcBef>
                <a:defRPr i="0" sz="38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</p:txBody>
        </p:sp>
        <p:sp>
          <p:nvSpPr>
            <p:cNvPr id="1192" name="¡ Solo Jesús podía Sanarle!…"/>
            <p:cNvSpPr txBox="1"/>
            <p:nvPr/>
          </p:nvSpPr>
          <p:spPr>
            <a:xfrm>
              <a:off x="0" y="0"/>
              <a:ext cx="9097964" cy="7035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896215" indent="-896215" algn="l">
                <a:spcBef>
                  <a:spcPts val="800"/>
                </a:spcBef>
                <a:buSzPct val="125000"/>
                <a:buBlip>
                  <a:blip r:embed="rId4"/>
                </a:buBlip>
                <a:defRPr i="0" sz="45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Impact"/>
                  <a:ea typeface="Impact"/>
                  <a:cs typeface="Impact"/>
                  <a:sym typeface="Impact"/>
                </a:defRPr>
              </a:pPr>
              <a:r>
                <a:t>¡ Solo Jesús podía Sanarle!</a:t>
              </a:r>
              <a:endParaRPr b="1">
                <a:latin typeface="American Typewriter"/>
                <a:ea typeface="American Typewriter"/>
                <a:cs typeface="American Typewriter"/>
                <a:sym typeface="American Typewriter"/>
              </a:endParaRPr>
            </a:p>
            <a:p>
              <a:pPr lvl="1" marL="1443037" indent="-985837" algn="l">
                <a:spcBef>
                  <a:spcPts val="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45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No Podemos remediar nuestro pecado sin Jesús Jer 2:22</a:t>
              </a:r>
            </a:p>
            <a:p>
              <a:pPr lvl="1" marL="1494923" indent="-1037723" algn="l">
                <a:spcBef>
                  <a:spcPts val="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45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Sin Dios y sin Esperanza</a:t>
              </a:r>
            </a:p>
            <a:p>
              <a:pPr lvl="1" marL="1494923" indent="-1037723" algn="l">
                <a:spcBef>
                  <a:spcPts val="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45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Uno de los servicios mas GRANDE que podemos dar, es el traer otros a Cristo!  Jn 14:6</a:t>
              </a:r>
            </a:p>
          </p:txBody>
        </p:sp>
      </p:grpSp>
      <p:sp>
        <p:nvSpPr>
          <p:cNvPr id="1194" name="Rectangle 4"/>
          <p:cNvSpPr txBox="1"/>
          <p:nvPr/>
        </p:nvSpPr>
        <p:spPr>
          <a:xfrm>
            <a:off x="0" y="1593850"/>
            <a:ext cx="13004800" cy="11557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1800"/>
              </a:spcBef>
              <a:defRPr i="0" sz="7600"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Boulder Regular"/>
                <a:ea typeface="Boulder Regular"/>
                <a:cs typeface="Boulder Regular"/>
                <a:sym typeface="Boulder Regular"/>
              </a:defRPr>
            </a:lvl1pPr>
          </a:lstStyle>
          <a:p>
            <a:pPr/>
            <a:r>
              <a:t>El paralítico no tenia remedio</a:t>
            </a:r>
          </a:p>
        </p:txBody>
      </p:sp>
      <p:sp>
        <p:nvSpPr>
          <p:cNvPr id="1195" name="Rectangle 2"/>
          <p:cNvSpPr txBox="1"/>
          <p:nvPr/>
        </p:nvSpPr>
        <p:spPr>
          <a:xfrm>
            <a:off x="595513" y="419100"/>
            <a:ext cx="5833666" cy="73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EBF2D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defRPr>
            </a:lvl1pPr>
          </a:lstStyle>
          <a:p>
            <a:pPr/>
            <a:r>
              <a:t>Trayendo otros a 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19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Rectangle 2"/>
          <p:cNvSpPr txBox="1"/>
          <p:nvPr/>
        </p:nvSpPr>
        <p:spPr>
          <a:xfrm>
            <a:off x="292100" y="1562099"/>
            <a:ext cx="12407900" cy="1219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1800"/>
              </a:spcBef>
              <a:defRPr i="0" sz="8000"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Boulder Regular"/>
                <a:ea typeface="Boulder Regular"/>
                <a:cs typeface="Boulder Regular"/>
                <a:sym typeface="Boulder Regular"/>
              </a:defRPr>
            </a:lvl1pPr>
          </a:lstStyle>
          <a:p>
            <a:pPr/>
            <a:r>
              <a:t>Llevarlos a Cristo</a:t>
            </a:r>
          </a:p>
        </p:txBody>
      </p:sp>
      <p:grpSp>
        <p:nvGrpSpPr>
          <p:cNvPr id="1202" name="Rectangle 3"/>
          <p:cNvGrpSpPr/>
          <p:nvPr/>
        </p:nvGrpSpPr>
        <p:grpSpPr>
          <a:xfrm>
            <a:off x="3987800" y="3124200"/>
            <a:ext cx="9017000" cy="6299200"/>
            <a:chOff x="0" y="0"/>
            <a:chExt cx="9017000" cy="6299200"/>
          </a:xfrm>
        </p:grpSpPr>
        <p:sp>
          <p:nvSpPr>
            <p:cNvPr id="1200" name="Rectangle"/>
            <p:cNvSpPr/>
            <p:nvPr/>
          </p:nvSpPr>
          <p:spPr>
            <a:xfrm>
              <a:off x="0" y="0"/>
              <a:ext cx="9017000" cy="62992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76199" dir="2700000">
                <a:srgbClr val="000000">
                  <a:alpha val="74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800"/>
                </a:spcBef>
                <a:defRPr i="0" sz="34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</p:txBody>
        </p:sp>
        <p:sp>
          <p:nvSpPr>
            <p:cNvPr id="1201" name="Como siervos debemos de llevarlos a Cristo  -Jn 1:40;4:29…"/>
            <p:cNvSpPr txBox="1"/>
            <p:nvPr/>
          </p:nvSpPr>
          <p:spPr>
            <a:xfrm>
              <a:off x="0" y="0"/>
              <a:ext cx="9017000" cy="6197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876300" indent="-876300" algn="l">
                <a:spcBef>
                  <a:spcPts val="800"/>
                </a:spcBef>
                <a:buSzPct val="125000"/>
                <a:buBlip>
                  <a:blip r:embed="rId3"/>
                </a:buBlip>
                <a:defRPr b="1" i="0" sz="39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Como siervos debemos de llevarlos a Cristo  -Jn 1:40;4:29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4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 Escribas y Fariseos eran enemigos de evangelio de Jesús 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4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Hacían prosélitos para que los apoyaran a ellos - (Mat 23:15)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4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Cuando somos llevados a Cristo =, miembros de la iglesia! - (Hch 2:47;    Ef. 5:23)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4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Somos seguidores de Cristo Hch 11:26</a:t>
              </a:r>
            </a:p>
          </p:txBody>
        </p:sp>
      </p:grpSp>
      <p:pic>
        <p:nvPicPr>
          <p:cNvPr id="1203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350" y="3530600"/>
            <a:ext cx="4546600" cy="6159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</p:spPr>
      </p:pic>
      <p:sp>
        <p:nvSpPr>
          <p:cNvPr id="1204" name="Rectangle 2"/>
          <p:cNvSpPr txBox="1"/>
          <p:nvPr/>
        </p:nvSpPr>
        <p:spPr>
          <a:xfrm>
            <a:off x="595513" y="419100"/>
            <a:ext cx="5833666" cy="73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EBF2D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defRPr>
            </a:lvl1pPr>
          </a:lstStyle>
          <a:p>
            <a:pPr/>
            <a:r>
              <a:t>Trayendo otros a 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0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Rectangle 2"/>
          <p:cNvSpPr txBox="1"/>
          <p:nvPr/>
        </p:nvSpPr>
        <p:spPr>
          <a:xfrm>
            <a:off x="292100" y="1587500"/>
            <a:ext cx="12407900" cy="11684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1800"/>
              </a:spcBef>
              <a:defRPr i="0" sz="7700"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Boulder Regular"/>
                <a:ea typeface="Boulder Regular"/>
                <a:cs typeface="Boulder Regular"/>
                <a:sym typeface="Boulder Regular"/>
              </a:defRPr>
            </a:lvl1pPr>
          </a:lstStyle>
          <a:p>
            <a:pPr/>
            <a:r>
              <a:t>Nuestras acciones hablan</a:t>
            </a:r>
          </a:p>
        </p:txBody>
      </p:sp>
      <p:grpSp>
        <p:nvGrpSpPr>
          <p:cNvPr id="1211" name="Rectangle 3"/>
          <p:cNvGrpSpPr/>
          <p:nvPr/>
        </p:nvGrpSpPr>
        <p:grpSpPr>
          <a:xfrm>
            <a:off x="3707224" y="3021438"/>
            <a:ext cx="8893229" cy="6403124"/>
            <a:chOff x="0" y="0"/>
            <a:chExt cx="8893227" cy="6403123"/>
          </a:xfrm>
        </p:grpSpPr>
        <p:sp>
          <p:nvSpPr>
            <p:cNvPr id="1209" name="Rectangle"/>
            <p:cNvSpPr/>
            <p:nvPr/>
          </p:nvSpPr>
          <p:spPr>
            <a:xfrm>
              <a:off x="0" y="0"/>
              <a:ext cx="8893228" cy="6324073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76199" dir="2700000">
                <a:srgbClr val="000000">
                  <a:alpha val="74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1800"/>
                </a:spcBef>
              </a:pPr>
            </a:p>
          </p:txBody>
        </p:sp>
        <p:sp>
          <p:nvSpPr>
            <p:cNvPr id="1210" name="Mire Usted lo que miro Jesús de los 4 amigos…"/>
            <p:cNvSpPr txBox="1"/>
            <p:nvPr/>
          </p:nvSpPr>
          <p:spPr>
            <a:xfrm>
              <a:off x="0" y="0"/>
              <a:ext cx="8893228" cy="64031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876300" indent="-876300" algn="l">
                <a:spcBef>
                  <a:spcPts val="1800"/>
                </a:spcBef>
                <a:buSzPct val="125000"/>
                <a:buBlip>
                  <a:blip r:embed="rId2"/>
                </a:buBlip>
                <a:defRPr i="0" sz="4900">
                  <a:solidFill>
                    <a:schemeClr val="accent3">
                      <a:lumOff val="44000"/>
                    </a:schemeClr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Mire Usted lo que miro Jesús de los 4 amigos </a:t>
              </a:r>
            </a:p>
            <a:p>
              <a:pPr lvl="1" marL="1333500" indent="-876300" algn="l">
                <a:spcBef>
                  <a:spcPts val="1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4100">
                  <a:solidFill>
                    <a:schemeClr val="accent3">
                      <a:lumOff val="44000"/>
                    </a:schemeClr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Ellos creyeron que Jesús podía sanar a su amigo. ACTUARON - 3,4; Stg  2:14-19</a:t>
              </a:r>
            </a:p>
            <a:p>
              <a:pPr lvl="1" marL="1333500" indent="-876300" algn="l">
                <a:spcBef>
                  <a:spcPts val="1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4100">
                  <a:solidFill>
                    <a:schemeClr val="accent3">
                      <a:lumOff val="44000"/>
                    </a:schemeClr>
                  </a:solidFill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A pesar de los obstáculos               Me recuerda a Zaqueo Lc 19</a:t>
              </a:r>
            </a:p>
          </p:txBody>
        </p:sp>
      </p:grpSp>
      <p:pic>
        <p:nvPicPr>
          <p:cNvPr id="121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3350" y="3530600"/>
            <a:ext cx="4546600" cy="6159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</p:spPr>
      </p:pic>
      <p:sp>
        <p:nvSpPr>
          <p:cNvPr id="1213" name="Rectangle 2"/>
          <p:cNvSpPr txBox="1"/>
          <p:nvPr/>
        </p:nvSpPr>
        <p:spPr>
          <a:xfrm>
            <a:off x="595513" y="419100"/>
            <a:ext cx="5833666" cy="73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EBF2D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defRPr>
            </a:lvl1pPr>
          </a:lstStyle>
          <a:p>
            <a:pPr/>
            <a:r>
              <a:t>Trayendo otros a 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Rectangle 2"/>
          <p:cNvSpPr txBox="1"/>
          <p:nvPr/>
        </p:nvSpPr>
        <p:spPr>
          <a:xfrm>
            <a:off x="292100" y="1612900"/>
            <a:ext cx="12407900" cy="1117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1800"/>
              </a:spcBef>
              <a:defRPr i="0" sz="7300"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Boulder Regular"/>
                <a:ea typeface="Boulder Regular"/>
                <a:cs typeface="Boulder Regular"/>
                <a:sym typeface="Boulder Regular"/>
              </a:defRPr>
            </a:lvl1pPr>
          </a:lstStyle>
          <a:p>
            <a:pPr/>
            <a:r>
              <a:t>Amor y Compasión</a:t>
            </a:r>
          </a:p>
        </p:txBody>
      </p:sp>
      <p:grpSp>
        <p:nvGrpSpPr>
          <p:cNvPr id="1218" name="Rectangle 3"/>
          <p:cNvGrpSpPr/>
          <p:nvPr/>
        </p:nvGrpSpPr>
        <p:grpSpPr>
          <a:xfrm>
            <a:off x="4297362" y="3327400"/>
            <a:ext cx="8572501" cy="7213600"/>
            <a:chOff x="0" y="0"/>
            <a:chExt cx="8572500" cy="7213600"/>
          </a:xfrm>
        </p:grpSpPr>
        <p:sp>
          <p:nvSpPr>
            <p:cNvPr id="1216" name="Rectangle"/>
            <p:cNvSpPr/>
            <p:nvPr/>
          </p:nvSpPr>
          <p:spPr>
            <a:xfrm>
              <a:off x="0" y="0"/>
              <a:ext cx="8572500" cy="6426200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76199" dir="2700000">
                <a:srgbClr val="000000">
                  <a:alpha val="74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marL="876300" indent="-876300" algn="l">
                <a:spcBef>
                  <a:spcPts val="800"/>
                </a:spcBef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</p:txBody>
        </p:sp>
        <p:sp>
          <p:nvSpPr>
            <p:cNvPr id="1217" name="Era tanta su preocupación por este hombre que deseaban que fuere sanado - (3,4)…"/>
            <p:cNvSpPr txBox="1"/>
            <p:nvPr/>
          </p:nvSpPr>
          <p:spPr>
            <a:xfrm>
              <a:off x="0" y="0"/>
              <a:ext cx="8572500" cy="7213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876300" indent="-876300" algn="l">
                <a:spcBef>
                  <a:spcPts val="800"/>
                </a:spcBef>
                <a:buSzPct val="125000"/>
                <a:buBlip>
                  <a:blip r:embed="rId3"/>
                </a:buBlip>
                <a:defRPr b="1" i="0" sz="39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  <a:p>
              <a:pPr marL="876300" indent="-876300" algn="l">
                <a:spcBef>
                  <a:spcPts val="800"/>
                </a:spcBef>
                <a:buSzPct val="125000"/>
                <a:buBlip>
                  <a:blip r:embed="rId3"/>
                </a:buBlip>
                <a:defRPr b="1" i="0" sz="39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Era tanta su preocupación por este hombre que deseaban que fuere sanado - (3,4)</a:t>
              </a:r>
            </a:p>
            <a:p>
              <a:pPr marL="876300" indent="-876300" algn="l">
                <a:spcBef>
                  <a:spcPts val="800"/>
                </a:spcBef>
                <a:defRPr b="1" i="0" sz="44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  <a:p>
              <a:pPr lvl="1" marL="1333500" indent="-876300" algn="l">
                <a:spcBef>
                  <a:spcPts val="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b="1" i="0" sz="4400">
                  <a:solidFill>
                    <a:schemeClr val="accent3">
                      <a:lumOff val="44000"/>
                    </a:schemeClr>
                  </a:solidFill>
                </a:defRPr>
              </a:pPr>
              <a:r>
                <a:t>Haya, pues, en vosotros este sentir </a:t>
              </a:r>
              <a:r>
                <a:rPr sz="3600"/>
                <a:t>Fil 2:5 </a:t>
              </a:r>
              <a:endParaRPr sz="3600"/>
            </a:p>
            <a:p>
              <a:pPr lvl="1" marL="1333500" indent="-876300" algn="l">
                <a:spcBef>
                  <a:spcPts val="800"/>
                </a:spcBef>
                <a:buClr>
                  <a:srgbClr val="FFFF66"/>
                </a:buClr>
                <a:buSzPct val="125000"/>
                <a:buFont typeface="Zapf Dingbats"/>
                <a:buChar char="✦"/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Por que de tal manera Dios nos amo - (Jn 3:16; Rom. 5:8-10)</a:t>
              </a:r>
            </a:p>
            <a:p>
              <a:pPr lvl="1" marL="876300" indent="-419100" algn="l">
                <a:spcBef>
                  <a:spcPts val="800"/>
                </a:spcBef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</p:txBody>
        </p:sp>
      </p:grpSp>
      <p:pic>
        <p:nvPicPr>
          <p:cNvPr id="1219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350" y="3530600"/>
            <a:ext cx="4546600" cy="6159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</p:spPr>
      </p:pic>
      <p:sp>
        <p:nvSpPr>
          <p:cNvPr id="1220" name="Rectangle 2"/>
          <p:cNvSpPr txBox="1"/>
          <p:nvPr/>
        </p:nvSpPr>
        <p:spPr>
          <a:xfrm>
            <a:off x="595513" y="419100"/>
            <a:ext cx="5833666" cy="73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EBF2D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defRPr>
            </a:lvl1pPr>
          </a:lstStyle>
          <a:p>
            <a:pPr/>
            <a:r>
              <a:t>Trayendo otros a 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flip dir="r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1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Rectangle 2"/>
          <p:cNvSpPr txBox="1"/>
          <p:nvPr/>
        </p:nvSpPr>
        <p:spPr>
          <a:xfrm>
            <a:off x="3149408" y="971445"/>
            <a:ext cx="12407901" cy="1117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spcBef>
                <a:spcPts val="1800"/>
              </a:spcBef>
              <a:defRPr i="0" sz="7300">
                <a:solidFill>
                  <a:schemeClr val="accent3">
                    <a:lumOff val="44000"/>
                  </a:schemeClr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  <a:latin typeface="Boulder Regular"/>
                <a:ea typeface="Boulder Regular"/>
                <a:cs typeface="Boulder Regular"/>
                <a:sym typeface="Boulder Regular"/>
              </a:defRPr>
            </a:lvl1pPr>
          </a:lstStyle>
          <a:p>
            <a:pPr/>
            <a:r>
              <a:t>Trabajaron juntos</a:t>
            </a:r>
          </a:p>
        </p:txBody>
      </p:sp>
      <p:grpSp>
        <p:nvGrpSpPr>
          <p:cNvPr id="1227" name="Rectangle 3"/>
          <p:cNvGrpSpPr/>
          <p:nvPr/>
        </p:nvGrpSpPr>
        <p:grpSpPr>
          <a:xfrm>
            <a:off x="3743849" y="2572419"/>
            <a:ext cx="9371629" cy="8274802"/>
            <a:chOff x="0" y="0"/>
            <a:chExt cx="9371627" cy="8274800"/>
          </a:xfrm>
        </p:grpSpPr>
        <p:sp>
          <p:nvSpPr>
            <p:cNvPr id="1225" name="Rectangle"/>
            <p:cNvSpPr/>
            <p:nvPr/>
          </p:nvSpPr>
          <p:spPr>
            <a:xfrm>
              <a:off x="0" y="0"/>
              <a:ext cx="9371628" cy="7233509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76199" dir="2700000">
                <a:srgbClr val="000000">
                  <a:alpha val="74998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l">
                <a:spcBef>
                  <a:spcPts val="800"/>
                </a:spcBef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</a:p>
          </p:txBody>
        </p:sp>
        <p:sp>
          <p:nvSpPr>
            <p:cNvPr id="1226" name="4 trabajando  juntos para llevar este hombre a Jesús - (3,4)…"/>
            <p:cNvSpPr txBox="1"/>
            <p:nvPr/>
          </p:nvSpPr>
          <p:spPr>
            <a:xfrm>
              <a:off x="0" y="0"/>
              <a:ext cx="9371628" cy="827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marL="876300" indent="-876300" algn="l">
                <a:spcBef>
                  <a:spcPts val="800"/>
                </a:spcBef>
                <a:buSzPct val="125000"/>
                <a:buBlip>
                  <a:blip r:embed="rId3"/>
                </a:buBlip>
                <a:defRPr b="1" i="0" sz="39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4 trabajando  juntos para llevar este hombre a Jesús - (3,4)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Jesús mando a sus discípulos de 2 en 2 a predicar - Mar 6:7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Paulo tenia compañeros en todos sus viajes- Hch 13:1-3; 15:40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Si ponemos los talentos  y recursos que cada quien pose en harmonía, GRANDES cosas se puede lograr- Eccl. 4:9,10</a:t>
              </a:r>
            </a:p>
            <a:p>
              <a:pPr lvl="1" marL="1333500" indent="-876300" algn="l">
                <a:spcBef>
                  <a:spcPts val="800"/>
                </a:spcBef>
                <a:buClr>
                  <a:srgbClr val="FFCC66"/>
                </a:buClr>
                <a:buSzPct val="125000"/>
                <a:buChar char="✦"/>
                <a:defRPr i="0" sz="3600">
                  <a:solidFill>
                    <a:schemeClr val="accent3">
                      <a:lumOff val="44000"/>
                    </a:schemeClr>
                  </a:solidFill>
                  <a:effectLst>
                    <a:outerShdw sx="100000" sy="100000" kx="0" ky="0" algn="b" rotWithShape="0" blurRad="38100" dist="38100" dir="2700000">
                      <a:srgbClr val="DDDDDD"/>
                    </a:outerShdw>
                  </a:effectLst>
                  <a:latin typeface="American Typewriter"/>
                  <a:ea typeface="American Typewriter"/>
                  <a:cs typeface="American Typewriter"/>
                  <a:sym typeface="American Typewriter"/>
                </a:defRPr>
              </a:pPr>
              <a:r>
                <a:t>La unidad es necesaria  Amos 3:3</a:t>
              </a:r>
            </a:p>
          </p:txBody>
        </p:sp>
      </p:grpSp>
      <p:pic>
        <p:nvPicPr>
          <p:cNvPr id="1228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75" y="1797050"/>
            <a:ext cx="4546601" cy="61595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</p:spPr>
      </p:pic>
      <p:sp>
        <p:nvSpPr>
          <p:cNvPr id="1229" name="Rectangle 2"/>
          <p:cNvSpPr txBox="1"/>
          <p:nvPr/>
        </p:nvSpPr>
        <p:spPr>
          <a:xfrm>
            <a:off x="595513" y="419100"/>
            <a:ext cx="5833666" cy="7366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76199" dir="2700000">
              <a:srgbClr val="000000">
                <a:alpha val="74998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>
                <a:solidFill>
                  <a:srgbClr val="EBF2D3"/>
                </a:solidFill>
                <a:effectLst>
                  <a:outerShdw sx="100000" sy="100000" kx="0" ky="0" algn="b" rotWithShape="0" blurRad="38100" dist="38100" dir="2700000">
                    <a:srgbClr val="DDDDDD"/>
                  </a:outerShdw>
                </a:effectLst>
              </a:defRPr>
            </a:lvl1pPr>
          </a:lstStyle>
          <a:p>
            <a:pPr/>
            <a:r>
              <a:t>Trayendo otros a 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2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Title &amp; Subtitle">
  <a:themeElements>
    <a:clrScheme name="Title &amp; Subtitl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Title &amp; Subtitl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itle &amp; Subtit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Roman"/>
            <a:ea typeface="Times Roman"/>
            <a:cs typeface="Times Roman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Roman"/>
            <a:ea typeface="Times Roman"/>
            <a:cs typeface="Times Roman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itle &amp; Subtitle">
  <a:themeElements>
    <a:clrScheme name="Title &amp; Subtitl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Title &amp; Subtitl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itle &amp; Subtit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lumOff val="4400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Roman"/>
            <a:ea typeface="Times Roman"/>
            <a:cs typeface="Times Roman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ctr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Times Roman"/>
            <a:ea typeface="Times Roman"/>
            <a:cs typeface="Times Roman"/>
            <a:sym typeface="Times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