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notesSlides/notesSlide3.xml" ContentType="application/vnd.openxmlformats-officedocument.presentationml.notesSlide+xml"/>
  <Override PartName="/ppt/media/image4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.jpeg" ContentType="image/jpeg"/>
  <Override PartName="/ppt/notesSlides/notesSlide6.xml" ContentType="application/vnd.openxmlformats-officedocument.presentationml.notesSlide+xml"/>
  <Override PartName="/ppt/media/image6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.jpeg" ContentType="image/jpeg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chemeClr val="accent4"/>
        </a:solidFill>
        <a:effectLst/>
        <a:uFill>
          <a:solidFill>
            <a:schemeClr val="accent4"/>
          </a:solidFill>
        </a:uFill>
        <a:latin typeface="Times"/>
        <a:ea typeface="Times"/>
        <a:cs typeface="Times"/>
        <a:sym typeface="Time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n">
        <a:font>
          <a:latin typeface="Times"/>
          <a:ea typeface="Times"/>
          <a:cs typeface="Times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Times"/>
          <a:ea typeface="Times"/>
          <a:cs typeface="Times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Shape 26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6" name="Shape 26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solidFill>
          <a:schemeClr val="accent4"/>
        </a:solidFill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Shape 26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4" name="Shape 26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39687"/>
            <a:r>
              <a:t>Lucas 21:1-4</a:t>
            </a:r>
          </a:p>
          <a:p>
            <a:pPr indent="39687"/>
            <a:r>
              <a:t>"Levantando los ojos, vio a los ricos que echaban sus ofrendas en el arca de las ofrendas. Vio también a una viuda muy pobre, que echaba allí dos blancas. Y dijo: En verdad os digo, que esta viuda pobre echó más que todos. Porque todos aquéllos echaron para las ofrendas de Dios de lo que les sobra; mas ésta, de su pobreza echó todo el sustento que tenía"</a:t>
            </a:r>
          </a:p>
          <a:p>
            <a:pPr indent="39687"/>
          </a:p>
          <a:p>
            <a:pPr indent="39687"/>
            <a:r>
              <a:t>Recuerden la historia de un hombre que iba a dar una libra a una institución de caridad. El diablo dijo ‘No, no te alcanza.’ ‘Entonces,’ dijo el hombre, ‘daré dos libras; No se me ordenará de esta manera.’ Satanás exclamó, ‘Tú eres un fanático.’ El hombre contestó, ‘Daré cuatro libras.’ ‘¡Ah!’ dijo Satanás, ‘¿qué dirá tu esposa cuando llegues a casa, y le digas que has regalado cuatro libras?’ ‘Bueno,’ dijo el hombre, ‘Ahora daré ocho libras; y si no te importa lo que eres en este momento, me tentarás a dar dieciséis.’ Así que el diablo se vio obligado a parar, porque mientras más lo tentaba, más se iba el hombre hacia el lado opuesto. Así sea también con nosotros. Si el diablo nos quiere llevar a maldecir a Dios, bendigámoslo aún más, y Satanás será lo suficientemente sabio como para dejar de tentar cuando se dé cuenta de que, mientras más intente tentarnos, más nos dirigimos a la dirección contraria.” (Spurgeon)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Shape 26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0" name="Shape 26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Shape 26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8" name="Shape 26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Shape 26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1" name="Shape 26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abounding: </a:t>
            </a:r>
            <a:r>
              <a:rPr b="0"/>
              <a:t> 1 Cor. 15:58; Phili. 1:9; 4:17; Col 2:7; 1Thes 3:12; 4:1; 2Thes 1:3; Tit. 2:14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Shape 27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5" name="Shape 27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Apocalipsis 4:11 Señor, digno eres de recibir la gloria y la honra y el poder; porque tú creaste todas las cosas, y por tu voluntad existen y fueron creadas.</a:t>
            </a:r>
          </a:p>
          <a:p>
            <a:pPr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Apocalipsis 5:12 que decían a gran voz: El Cordero que fue inmolado es digno de tomar el poder, las riquezas, la sabiduría, la fortaleza, la honra, la gloria y la alabanza.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Shape 27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8" name="Shape 27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POBRE VUIDA</a:t>
            </a:r>
          </a:p>
          <a:p>
            <a:pPr/>
            <a:r>
              <a:t>Mar 12:41    Y estando Jesús sentado delante del arca de la ofrenda, miraba cómo el pueblo echaba dinero en el arca: y muchos ricos echaban mucho.Mar 12:42    Y vino una viuda pobre, y echó dos blancas, que es un cuadrante.Mar 12:43    Entonces llamando a sus discípulos, les dijo: De cierto os digo que esta viuda pobre echó más que todos los que han echado en el arca;Mar 12:44    porque todos han echado de lo que les sobra; mas ésta, de su pobreza echó todo lo que tenía, todo su sustento.</a:t>
            </a:r>
          </a:p>
          <a:p>
            <a:pPr/>
            <a:r>
              <a:t>MARÍA UNGIENDO</a:t>
            </a:r>
          </a:p>
          <a:p>
            <a:pPr/>
            <a:r>
              <a:t>Joh 12:1    Entonces Jesús, seis días antes de la pascua, vino a Betania, donde estaba Lázaro, el que había estado muerto, a quien había resucitado de los muertos.Joh 12:2    Y le hicieron allí una cena; y Marta servía; y Lázaro era uno de los que estaban sentados a la mesa con Él.Joh 12:3    Entonces María tomó una libra de ungüento de nardo puro, de mucho precio, y ungió los pies de Jesús, y los enjugó con sus cabellos; y la casa se llenó de la fragancia del ungüento.Joh 12:4    Entonces dijo uno de sus discípulos, Judas Iscariote, hijo de Simón, el que le había de entregar:Joh 12:5    ¿Por qué no fue este ungüento vendido por trescientos denarios, y dado a los pobres?Joh 12:6    Y dijo esto, no porque tuviese cuidado de los pobres; sino porque era ladrón, y tenía la bolsa, y traía lo que se echaba en ella. </a:t>
            </a:r>
          </a:p>
          <a:p>
            <a:pPr/>
            <a:r>
              <a:t>MACEDONICOS</a:t>
            </a:r>
          </a:p>
          <a:p>
            <a:pPr/>
            <a:r>
              <a:t>2Co 8:1    Asimismo, hermanos, os hacemos saber la gracia de Dios que ha sido dada a las iglesias de Macedonia;2Co 8:2    que en grande prueba de tribulación, la abundancia de su gozo y su profunda pobreza abundaron en riquezas de su generosidad.2Co 8:3    Porque de su voluntad han dado conforme a sus fuerzas, yo testifico, y aun más allá de sus fuerzas;2Co 8:4    pidiéndonos con muchos ruegos que aceptásemos la ofrenda y la comunicación del servicio para los santos.2Co 8:5    Y esto hicieron, no como lo esperábamos, sino que primero se dieron a sí mismos al Señor, y a nosotros por la voluntad de Dios.</a:t>
            </a:r>
          </a:p>
          <a:p>
            <a:pPr/>
            <a:r>
              <a:t>JESÚS</a:t>
            </a:r>
          </a:p>
          <a:p>
            <a:pPr/>
            <a:r>
              <a:t>Mat 26:39    Y yendo un poco más adelante, se postró sobre su rostro, y oró diciendo: Padre mío, si es posible, que pase de mí esta copa, pero no se haga mi voluntad, sino la tuya.</a:t>
            </a:r>
          </a:p>
          <a:p>
            <a:pPr/>
            <a:r>
              <a:t>Heb 5:8    Y aunque era Hijo, por lo que padeció aprendió la obediencia;Heb 5:9    y habiendo sido hecho perfecto, vino a ser autor de eterna salvación a todos los que le obedecen;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Shape 27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4" name="Shape 27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PORQUE EL ES DIGNO</a:t>
            </a:r>
          </a:p>
          <a:p>
            <a:pPr/>
            <a:r>
              <a:t>Rev 4:11    Señor, digno eres de recibir la gloria y la honra y el poder; porque tú creaste todas las cosas, y por tu placer existen y fueron creadas.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Shape 27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1" name="Shape 27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“Give of Your Best To The Master”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# 388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of your best to the Master;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of the strength of your youth.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Throw your soul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1">
                <a:latin typeface="Arial Bold"/>
                <a:ea typeface="Arial Bold"/>
                <a:cs typeface="Arial Bold"/>
                <a:sym typeface="Arial Bold"/>
              </a:rPr>
              <a:t>s fresh, glowing ardor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Into the battle for truth.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Jesus has set the example,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Dauntless was He, young and brave.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your loyal devotion;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the best that you have.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Refrain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Give of your best to the Master;</a:t>
            </a:r>
            <a:b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</a:b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Give of the strength of your youth.</a:t>
            </a:r>
            <a:b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</a:b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Clad in salvation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s full armor,</a:t>
            </a:r>
            <a:b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</a:b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Join in the battle for truth.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of your best to the Master;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first place in your heart.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first place in your service;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Consecrate every part.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Give, and to you will be given;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God His beloved Son gave.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Gratefully seeking to serve Him,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the best that you have.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Refrain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of your best to the Master;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Naught else is worthy His love.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He gave Himself for your ransom,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Gave up His glory above.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Laid down His life without murmur,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You from sin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1">
                <a:latin typeface="Arial Bold"/>
                <a:ea typeface="Arial Bold"/>
                <a:cs typeface="Arial Bold"/>
                <a:sym typeface="Arial Bold"/>
              </a:rPr>
              <a:t>s ruin to save.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your heart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b="1">
                <a:latin typeface="Arial Bold"/>
                <a:ea typeface="Arial Bold"/>
                <a:cs typeface="Arial Bold"/>
                <a:sym typeface="Arial Bold"/>
              </a:rPr>
              <a:t>s adoration;</a:t>
            </a:r>
            <a:br>
              <a:rPr b="1">
                <a:latin typeface="Arial Bold"/>
                <a:ea typeface="Arial Bold"/>
                <a:cs typeface="Arial Bold"/>
                <a:sym typeface="Arial Bold"/>
              </a:rPr>
            </a:br>
            <a:r>
              <a:rPr b="1">
                <a:latin typeface="Arial Bold"/>
                <a:ea typeface="Arial Bold"/>
                <a:cs typeface="Arial Bold"/>
                <a:sym typeface="Arial Bold"/>
              </a:rPr>
              <a:t>Give Him the best that you have.</a:t>
            </a:r>
          </a:p>
          <a:p>
            <a:pPr indent="39687"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b="1" i="1">
                <a:latin typeface="Arial Bold Italic"/>
                <a:ea typeface="Arial Bold Italic"/>
                <a:cs typeface="Arial Bold Italic"/>
                <a:sym typeface="Arial Bold Italic"/>
              </a:rPr>
              <a:t>Refrain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Shape 27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3" name="Shape 27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43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457200" algn="ctr">
              <a:spcBef>
                <a:spcPts val="0"/>
              </a:spcBef>
              <a:buSzTx/>
              <a:buNone/>
              <a:defRPr sz="3600"/>
            </a:lvl2pPr>
            <a:lvl3pPr marL="0" indent="914400" algn="ctr">
              <a:spcBef>
                <a:spcPts val="0"/>
              </a:spcBef>
              <a:buSzTx/>
              <a:buNone/>
              <a:defRPr sz="3600"/>
            </a:lvl3pPr>
            <a:lvl4pPr marL="0" indent="1371600" algn="ctr">
              <a:spcBef>
                <a:spcPts val="0"/>
              </a:spcBef>
              <a:buSzTx/>
              <a:buNone/>
              <a:defRPr sz="3600"/>
            </a:lvl4pPr>
            <a:lvl5pPr marL="0" indent="18288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Title Text"/>
          <p:cNvSpPr txBox="1"/>
          <p:nvPr>
            <p:ph type="title"/>
          </p:nvPr>
        </p:nvSpPr>
        <p:spPr>
          <a:xfrm>
            <a:off x="685800" y="0"/>
            <a:ext cx="5943600" cy="46863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54" name="Body Level One…"/>
          <p:cNvSpPr txBox="1"/>
          <p:nvPr>
            <p:ph type="body" sz="half" idx="1"/>
          </p:nvPr>
        </p:nvSpPr>
        <p:spPr>
          <a:xfrm>
            <a:off x="685800" y="5156200"/>
            <a:ext cx="5943600" cy="459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4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065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457200" algn="ctr">
              <a:spcBef>
                <a:spcPts val="0"/>
              </a:spcBef>
              <a:buSzTx/>
              <a:buNone/>
              <a:defRPr sz="2000"/>
            </a:lvl2pPr>
            <a:lvl3pPr marL="0" indent="914400" algn="ctr">
              <a:spcBef>
                <a:spcPts val="0"/>
              </a:spcBef>
              <a:buSzTx/>
              <a:buNone/>
              <a:defRPr sz="2000"/>
            </a:lvl3pPr>
            <a:lvl4pPr marL="0" indent="1371600" algn="ctr">
              <a:spcBef>
                <a:spcPts val="0"/>
              </a:spcBef>
              <a:buSzTx/>
              <a:buNone/>
              <a:defRPr sz="2000"/>
            </a:lvl4pPr>
            <a:lvl5pPr marL="0" indent="1828800" algn="ct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5" name="Title Text"/>
          <p:cNvSpPr txBox="1"/>
          <p:nvPr>
            <p:ph type="title"/>
          </p:nvPr>
        </p:nvSpPr>
        <p:spPr>
          <a:xfrm>
            <a:off x="685800" y="0"/>
            <a:ext cx="5943600" cy="46863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76" name="Body Level One…"/>
          <p:cNvSpPr txBox="1"/>
          <p:nvPr>
            <p:ph type="body" sz="quarter" idx="1"/>
          </p:nvPr>
        </p:nvSpPr>
        <p:spPr>
          <a:xfrm>
            <a:off x="685800" y="5156200"/>
            <a:ext cx="2895600" cy="459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6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87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b="1" sz="2400"/>
            </a:lvl1pPr>
            <a:lvl2pPr marL="0" indent="457200" algn="ctr">
              <a:spcBef>
                <a:spcPts val="0"/>
              </a:spcBef>
              <a:buSzTx/>
              <a:buNone/>
              <a:defRPr b="1" sz="2400"/>
            </a:lvl2pPr>
            <a:lvl3pPr marL="0" indent="914400" algn="ctr">
              <a:spcBef>
                <a:spcPts val="0"/>
              </a:spcBef>
              <a:buSzTx/>
              <a:buNone/>
              <a:defRPr b="1" sz="2400"/>
            </a:lvl3pPr>
            <a:lvl4pPr marL="0" indent="1371600" algn="ctr">
              <a:spcBef>
                <a:spcPts val="0"/>
              </a:spcBef>
              <a:buSzTx/>
              <a:buNone/>
              <a:defRPr b="1" sz="2400"/>
            </a:lvl4pPr>
            <a:lvl5pPr marL="0" indent="1828800" algn="ctr">
              <a:spcBef>
                <a:spcPts val="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Title Text"/>
          <p:cNvSpPr txBox="1"/>
          <p:nvPr>
            <p:ph type="title"/>
          </p:nvPr>
        </p:nvSpPr>
        <p:spPr>
          <a:xfrm>
            <a:off x="685800" y="2019300"/>
            <a:ext cx="5943600" cy="26670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117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128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8" name="Title Text"/>
          <p:cNvSpPr txBox="1"/>
          <p:nvPr>
            <p:ph type="title"/>
          </p:nvPr>
        </p:nvSpPr>
        <p:spPr>
          <a:xfrm>
            <a:off x="685800" y="0"/>
            <a:ext cx="5943600" cy="46863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139" name="Body Level One…"/>
          <p:cNvSpPr txBox="1"/>
          <p:nvPr>
            <p:ph type="body" sz="half" idx="1"/>
          </p:nvPr>
        </p:nvSpPr>
        <p:spPr>
          <a:xfrm>
            <a:off x="685800" y="5156200"/>
            <a:ext cx="5943600" cy="459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Text"/>
          <p:cNvSpPr txBox="1"/>
          <p:nvPr>
            <p:ph type="title"/>
          </p:nvPr>
        </p:nvSpPr>
        <p:spPr>
          <a:xfrm>
            <a:off x="9248775" y="0"/>
            <a:ext cx="2752725" cy="9359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idx="1"/>
          </p:nvPr>
        </p:nvSpPr>
        <p:spPr>
          <a:xfrm>
            <a:off x="990600" y="0"/>
            <a:ext cx="8105775" cy="93599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9" name="Title Text"/>
          <p:cNvSpPr txBox="1"/>
          <p:nvPr>
            <p:ph type="title"/>
          </p:nvPr>
        </p:nvSpPr>
        <p:spPr>
          <a:xfrm>
            <a:off x="5143500" y="0"/>
            <a:ext cx="1485900" cy="74803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150" name="Body Level One…"/>
          <p:cNvSpPr txBox="1"/>
          <p:nvPr>
            <p:ph type="body" sz="half" idx="1"/>
          </p:nvPr>
        </p:nvSpPr>
        <p:spPr>
          <a:xfrm>
            <a:off x="685800" y="2019300"/>
            <a:ext cx="4305300" cy="7734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Title Text"/>
          <p:cNvSpPr txBox="1"/>
          <p:nvPr>
            <p:ph type="title"/>
          </p:nvPr>
        </p:nvSpPr>
        <p:spPr>
          <a:xfrm>
            <a:off x="974725" y="3030538"/>
            <a:ext cx="11055350" cy="2497138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160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170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/>
            <a:lvl2pPr marL="1473200"/>
            <a:lvl3pPr marL="2108200"/>
            <a:lvl4pPr marL="2768600"/>
            <a:lvl5pPr marL="34163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180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190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>
              <a:defRPr sz="2800"/>
            </a:lvl1pPr>
            <a:lvl2pPr marL="1557866" indent="-592666">
              <a:defRPr sz="2800"/>
            </a:lvl2pPr>
            <a:lvl3pPr marL="2311400" indent="-711200">
              <a:defRPr sz="2800"/>
            </a:lvl3pPr>
            <a:lvl4pPr marL="3050822" indent="-790222">
              <a:defRPr sz="2800"/>
            </a:lvl4pPr>
            <a:lvl5pPr marL="3698522" indent="-790222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9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200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9" name="Title Text"/>
          <p:cNvSpPr txBox="1"/>
          <p:nvPr>
            <p:ph type="title"/>
          </p:nvPr>
        </p:nvSpPr>
        <p:spPr>
          <a:xfrm>
            <a:off x="650875" y="390525"/>
            <a:ext cx="11703050" cy="180762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6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227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>
              <a:defRPr sz="3200"/>
            </a:lvl1pPr>
            <a:lvl2pPr marL="1545771" indent="-580571">
              <a:defRPr sz="3200"/>
            </a:lvl2pPr>
            <a:lvl3pPr marL="2277533" indent="-677333">
              <a:defRPr sz="3200"/>
            </a:lvl3pPr>
            <a:lvl4pPr marL="3073400" indent="-812800">
              <a:defRPr sz="3200"/>
            </a:lvl4pPr>
            <a:lvl5pPr marL="3721100" indent="-8128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23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3700"/>
              </a:spcBef>
              <a:buSzTx/>
              <a:buNone/>
              <a:defRPr sz="3600"/>
            </a:lvl1pPr>
            <a:lvl2pPr marL="0" indent="457200" algn="ctr">
              <a:spcBef>
                <a:spcPts val="3700"/>
              </a:spcBef>
              <a:buSzTx/>
              <a:buNone/>
              <a:defRPr sz="3600"/>
            </a:lvl2pPr>
            <a:lvl3pPr marL="0" indent="914400" algn="ctr">
              <a:spcBef>
                <a:spcPts val="3700"/>
              </a:spcBef>
              <a:buSzTx/>
              <a:buNone/>
              <a:defRPr sz="3600"/>
            </a:lvl3pPr>
            <a:lvl4pPr marL="0" indent="1371600" algn="ctr">
              <a:spcBef>
                <a:spcPts val="3700"/>
              </a:spcBef>
              <a:buSzTx/>
              <a:buNone/>
              <a:defRPr sz="3600"/>
            </a:lvl4pPr>
            <a:lvl5pPr marL="0" indent="1828800" algn="ctr">
              <a:spcBef>
                <a:spcPts val="370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6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247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/>
            <a:lvl2pPr marL="1473200"/>
            <a:lvl3pPr marL="2108200"/>
            <a:lvl4pPr marL="2768600"/>
            <a:lvl5pPr marL="34163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6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1257" name="Body Level One…"/>
          <p:cNvSpPr txBox="1"/>
          <p:nvPr>
            <p:ph type="body" idx="1"/>
          </p:nvPr>
        </p:nvSpPr>
        <p:spPr>
          <a:xfrm>
            <a:off x="650875" y="390525"/>
            <a:ext cx="8624889" cy="936307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/>
            <a:lvl2pPr marL="1473200"/>
            <a:lvl3pPr marL="2108200"/>
            <a:lvl4pPr marL="2768600"/>
            <a:lvl5pPr marL="34163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Title Text"/>
          <p:cNvSpPr txBox="1"/>
          <p:nvPr>
            <p:ph type="title"/>
          </p:nvPr>
        </p:nvSpPr>
        <p:spPr>
          <a:xfrm>
            <a:off x="974725" y="3030538"/>
            <a:ext cx="11055350" cy="236167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6" name="Body Level One…"/>
          <p:cNvSpPr txBox="1"/>
          <p:nvPr>
            <p:ph type="body" sz="quarter" idx="1"/>
          </p:nvPr>
        </p:nvSpPr>
        <p:spPr>
          <a:xfrm>
            <a:off x="1951038" y="5392208"/>
            <a:ext cx="9102726" cy="276330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8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48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48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48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48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38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27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27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1717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16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4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4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4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4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4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3" name="Body Level One…"/>
          <p:cNvSpPr txBox="1"/>
          <p:nvPr>
            <p:ph type="body" sz="half" idx="1"/>
          </p:nvPr>
        </p:nvSpPr>
        <p:spPr>
          <a:xfrm>
            <a:off x="1270000" y="1270000"/>
            <a:ext cx="5156200" cy="7213600"/>
          </a:xfrm>
          <a:prstGeom prst="rect">
            <a:avLst/>
          </a:prstGeom>
        </p:spPr>
        <p:txBody>
          <a:bodyPr/>
          <a:lstStyle>
            <a:lvl1pPr marL="838200" indent="-571500">
              <a:spcBef>
                <a:spcPts val="4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77950" indent="-666750">
              <a:spcBef>
                <a:spcPts val="4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955800" indent="-800100">
              <a:spcBef>
                <a:spcPts val="4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489200" indent="-889000">
              <a:spcBef>
                <a:spcPts val="4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933700" indent="-889000">
              <a:spcBef>
                <a:spcPts val="4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02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4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4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4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4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itle Text"/>
          <p:cNvSpPr txBox="1"/>
          <p:nvPr>
            <p:ph type="title"/>
          </p:nvPr>
        </p:nvSpPr>
        <p:spPr>
          <a:xfrm>
            <a:off x="650875" y="390525"/>
            <a:ext cx="11703050" cy="180762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26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838200" indent="-571500">
              <a:spcBef>
                <a:spcPts val="4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64342" indent="-653142">
              <a:spcBef>
                <a:spcPts val="4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917700" indent="-762000">
              <a:spcBef>
                <a:spcPts val="4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514600" indent="-914400">
              <a:spcBef>
                <a:spcPts val="4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959100" indent="-914400">
              <a:spcBef>
                <a:spcPts val="4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Text"/>
          <p:cNvSpPr txBox="1"/>
          <p:nvPr>
            <p:ph type="title"/>
          </p:nvPr>
        </p:nvSpPr>
        <p:spPr>
          <a:xfrm>
            <a:off x="990600" y="0"/>
            <a:ext cx="11010900" cy="2311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990600" y="2654300"/>
            <a:ext cx="11010900" cy="7099300"/>
          </a:xfrm>
          <a:prstGeom prst="rect">
            <a:avLst/>
          </a:prstGeom>
        </p:spPr>
        <p:txBody>
          <a:bodyPr anchor="t"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4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4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4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4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4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38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27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27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1717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16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3" name="Body Level One…"/>
          <p:cNvSpPr txBox="1"/>
          <p:nvPr>
            <p:ph type="body" idx="1"/>
          </p:nvPr>
        </p:nvSpPr>
        <p:spPr>
          <a:xfrm>
            <a:off x="650875" y="0"/>
            <a:ext cx="8624889" cy="8874125"/>
          </a:xfrm>
          <a:prstGeom prst="rect">
            <a:avLst/>
          </a:prstGeom>
        </p:spPr>
        <p:txBody>
          <a:bodyPr/>
          <a:lstStyle>
            <a:lvl1pPr marL="838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27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27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1717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16200" indent="-571500">
              <a:spcBef>
                <a:spcPts val="48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3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64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700"/>
              </a:spcBef>
              <a:buSzTx/>
              <a:buNone/>
              <a:defRPr sz="3600"/>
            </a:lvl1pPr>
            <a:lvl2pPr marL="0" indent="457200" algn="ctr">
              <a:spcBef>
                <a:spcPts val="3700"/>
              </a:spcBef>
              <a:buSzTx/>
              <a:buNone/>
              <a:defRPr sz="3600"/>
            </a:lvl2pPr>
            <a:lvl3pPr marL="0" indent="914400" algn="ctr">
              <a:spcBef>
                <a:spcPts val="3700"/>
              </a:spcBef>
              <a:buSzTx/>
              <a:buNone/>
              <a:defRPr sz="3600"/>
            </a:lvl3pPr>
            <a:lvl4pPr marL="0" indent="1371600" algn="ctr">
              <a:spcBef>
                <a:spcPts val="3700"/>
              </a:spcBef>
              <a:buSzTx/>
              <a:buNone/>
              <a:defRPr sz="3600"/>
            </a:lvl4pPr>
            <a:lvl5pPr marL="0" indent="1828800" algn="ctr">
              <a:spcBef>
                <a:spcPts val="370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75" name="Body Level One…"/>
          <p:cNvSpPr txBox="1"/>
          <p:nvPr>
            <p:ph type="body" sz="half" idx="1"/>
          </p:nvPr>
        </p:nvSpPr>
        <p:spPr>
          <a:xfrm>
            <a:off x="990600" y="2073920"/>
            <a:ext cx="51308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5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386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sz="2000"/>
            </a:lvl1pPr>
            <a:lvl2pPr marL="0" indent="457200">
              <a:spcBef>
                <a:spcPts val="3700"/>
              </a:spcBef>
              <a:buSzTx/>
              <a:buNone/>
              <a:defRPr sz="2000"/>
            </a:lvl2pPr>
            <a:lvl3pPr marL="0" indent="914400">
              <a:spcBef>
                <a:spcPts val="3700"/>
              </a:spcBef>
              <a:buSzTx/>
              <a:buNone/>
              <a:defRPr sz="2000"/>
            </a:lvl3pPr>
            <a:lvl4pPr marL="0" indent="1371600">
              <a:spcBef>
                <a:spcPts val="3700"/>
              </a:spcBef>
              <a:buSzTx/>
              <a:buNone/>
              <a:defRPr sz="2000"/>
            </a:lvl4pPr>
            <a:lvl5pPr marL="0" indent="1828800">
              <a:spcBef>
                <a:spcPts val="37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7" name="Body Level One…"/>
          <p:cNvSpPr txBox="1"/>
          <p:nvPr>
            <p:ph type="body" sz="quarter" idx="1"/>
          </p:nvPr>
        </p:nvSpPr>
        <p:spPr>
          <a:xfrm>
            <a:off x="990600" y="2073920"/>
            <a:ext cx="24892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2800"/>
            </a:lvl1pPr>
            <a:lvl2pPr marL="1453356" indent="-538956">
              <a:spcBef>
                <a:spcPts val="3700"/>
              </a:spcBef>
              <a:defRPr sz="2800"/>
            </a:lvl2pPr>
            <a:lvl3pPr marL="2196148" indent="-646748">
              <a:spcBef>
                <a:spcPts val="3700"/>
              </a:spcBef>
              <a:defRPr sz="2800"/>
            </a:lvl3pPr>
            <a:lvl4pPr marL="2928409" indent="-718609">
              <a:spcBef>
                <a:spcPts val="3700"/>
              </a:spcBef>
              <a:defRPr sz="2800"/>
            </a:lvl4pPr>
            <a:lvl5pPr marL="3576108" indent="-718608">
              <a:spcBef>
                <a:spcPts val="37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7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08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b="1" sz="2400"/>
            </a:lvl1pPr>
            <a:lvl2pPr marL="0" indent="457200">
              <a:spcBef>
                <a:spcPts val="3700"/>
              </a:spcBef>
              <a:buSzTx/>
              <a:buNone/>
              <a:defRPr b="1" sz="2400"/>
            </a:lvl2pPr>
            <a:lvl3pPr marL="0" indent="914400">
              <a:spcBef>
                <a:spcPts val="3700"/>
              </a:spcBef>
              <a:buSzTx/>
              <a:buNone/>
              <a:defRPr b="1" sz="2400"/>
            </a:lvl3pPr>
            <a:lvl4pPr marL="0" indent="1371600">
              <a:spcBef>
                <a:spcPts val="3700"/>
              </a:spcBef>
              <a:buSzTx/>
              <a:buNone/>
              <a:defRPr b="1" sz="2400"/>
            </a:lvl4pPr>
            <a:lvl5pPr marL="0" indent="1828800">
              <a:spcBef>
                <a:spcPts val="37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Title Text"/>
          <p:cNvSpPr txBox="1"/>
          <p:nvPr>
            <p:ph type="title"/>
          </p:nvPr>
        </p:nvSpPr>
        <p:spPr>
          <a:xfrm>
            <a:off x="990600" y="386964"/>
            <a:ext cx="11010900" cy="153747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sz="2000"/>
            </a:lvl1pPr>
            <a:lvl2pPr marL="0" indent="457200">
              <a:spcBef>
                <a:spcPts val="3700"/>
              </a:spcBef>
              <a:buSzTx/>
              <a:buNone/>
              <a:defRPr sz="2000"/>
            </a:lvl2pPr>
            <a:lvl3pPr marL="0" indent="914400">
              <a:spcBef>
                <a:spcPts val="3700"/>
              </a:spcBef>
              <a:buSzTx/>
              <a:buNone/>
              <a:defRPr sz="2000"/>
            </a:lvl3pPr>
            <a:lvl4pPr marL="0" indent="1371600">
              <a:spcBef>
                <a:spcPts val="3700"/>
              </a:spcBef>
              <a:buSzTx/>
              <a:buNone/>
              <a:defRPr sz="2000"/>
            </a:lvl4pPr>
            <a:lvl5pPr marL="0" indent="1828800">
              <a:spcBef>
                <a:spcPts val="37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438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200"/>
            </a:lvl1pPr>
            <a:lvl2pPr marL="1442357" indent="-527957">
              <a:spcBef>
                <a:spcPts val="3700"/>
              </a:spcBef>
              <a:defRPr sz="3200"/>
            </a:lvl2pPr>
            <a:lvl3pPr marL="2165350" indent="-615950">
              <a:spcBef>
                <a:spcPts val="3700"/>
              </a:spcBef>
              <a:defRPr sz="3200"/>
            </a:lvl3pPr>
            <a:lvl4pPr marL="2948940" indent="-739140">
              <a:spcBef>
                <a:spcPts val="3700"/>
              </a:spcBef>
              <a:defRPr sz="3200"/>
            </a:lvl4pPr>
            <a:lvl5pPr marL="3596640" indent="-739140">
              <a:spcBef>
                <a:spcPts val="37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44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700"/>
              </a:spcBef>
              <a:buSzTx/>
              <a:buNone/>
              <a:defRPr sz="1400"/>
            </a:lvl1pPr>
            <a:lvl2pPr marL="0" indent="457200">
              <a:spcBef>
                <a:spcPts val="3700"/>
              </a:spcBef>
              <a:buSzTx/>
              <a:buNone/>
              <a:defRPr sz="1400"/>
            </a:lvl2pPr>
            <a:lvl3pPr marL="0" indent="914400">
              <a:spcBef>
                <a:spcPts val="3700"/>
              </a:spcBef>
              <a:buSzTx/>
              <a:buNone/>
              <a:defRPr sz="1400"/>
            </a:lvl3pPr>
            <a:lvl4pPr marL="0" indent="1371600">
              <a:spcBef>
                <a:spcPts val="3700"/>
              </a:spcBef>
              <a:buSzTx/>
              <a:buNone/>
              <a:defRPr sz="1400"/>
            </a:lvl4pPr>
            <a:lvl5pPr marL="0" indent="1828800">
              <a:spcBef>
                <a:spcPts val="37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60" name="Body Level One…"/>
          <p:cNvSpPr txBox="1"/>
          <p:nvPr>
            <p:ph type="body" sz="half" idx="1"/>
          </p:nvPr>
        </p:nvSpPr>
        <p:spPr>
          <a:xfrm>
            <a:off x="990600" y="2073920"/>
            <a:ext cx="51308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0" name="Title Text"/>
          <p:cNvSpPr txBox="1"/>
          <p:nvPr>
            <p:ph type="title"/>
          </p:nvPr>
        </p:nvSpPr>
        <p:spPr>
          <a:xfrm>
            <a:off x="9248775" y="0"/>
            <a:ext cx="2752725" cy="9359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71" name="Body Level One…"/>
          <p:cNvSpPr txBox="1"/>
          <p:nvPr>
            <p:ph type="body" idx="1"/>
          </p:nvPr>
        </p:nvSpPr>
        <p:spPr>
          <a:xfrm>
            <a:off x="990600" y="0"/>
            <a:ext cx="8105775" cy="9359900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0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9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8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7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6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itle Text"/>
          <p:cNvSpPr txBox="1"/>
          <p:nvPr>
            <p:ph type="title"/>
          </p:nvPr>
        </p:nvSpPr>
        <p:spPr>
          <a:xfrm>
            <a:off x="990600" y="0"/>
            <a:ext cx="11010900" cy="2311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sz="half" idx="1"/>
          </p:nvPr>
        </p:nvSpPr>
        <p:spPr>
          <a:xfrm>
            <a:off x="990600" y="2654300"/>
            <a:ext cx="5429250" cy="7099300"/>
          </a:xfrm>
          <a:prstGeom prst="rect">
            <a:avLst/>
          </a:prstGeom>
        </p:spPr>
        <p:txBody>
          <a:bodyPr anchor="t"/>
          <a:lstStyle>
            <a:lvl1pPr marL="728662" indent="-461962">
              <a:spcBef>
                <a:spcPts val="3700"/>
              </a:spcBef>
              <a:defRPr sz="2800"/>
            </a:lvl1pPr>
            <a:lvl2pPr marL="1453356" indent="-538956">
              <a:spcBef>
                <a:spcPts val="3700"/>
              </a:spcBef>
              <a:defRPr sz="2800"/>
            </a:lvl2pPr>
            <a:lvl3pPr marL="2196148" indent="-646748">
              <a:spcBef>
                <a:spcPts val="3700"/>
              </a:spcBef>
              <a:defRPr sz="2800"/>
            </a:lvl3pPr>
            <a:lvl4pPr marL="2928409" indent="-718609">
              <a:spcBef>
                <a:spcPts val="3700"/>
              </a:spcBef>
              <a:defRPr sz="2800"/>
            </a:lvl4pPr>
            <a:lvl5pPr marL="3576108" indent="-718608">
              <a:spcBef>
                <a:spcPts val="37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0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8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Title Text"/>
          <p:cNvSpPr txBox="1"/>
          <p:nvPr>
            <p:ph type="title"/>
          </p:nvPr>
        </p:nvSpPr>
        <p:spPr>
          <a:xfrm>
            <a:off x="9428163" y="1235075"/>
            <a:ext cx="2925763" cy="8518525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7" name="Body Level One…"/>
          <p:cNvSpPr txBox="1"/>
          <p:nvPr>
            <p:ph type="body" idx="1"/>
          </p:nvPr>
        </p:nvSpPr>
        <p:spPr>
          <a:xfrm>
            <a:off x="650875" y="2276475"/>
            <a:ext cx="8624889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6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Title Text"/>
          <p:cNvSpPr txBox="1"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5" name="Body Level One…"/>
          <p:cNvSpPr txBox="1"/>
          <p:nvPr>
            <p:ph type="body" sz="half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4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Title Text"/>
          <p:cNvSpPr txBox="1"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3" name="Body Level One…"/>
          <p:cNvSpPr txBox="1"/>
          <p:nvPr>
            <p:ph type="body" sz="quarter" idx="1"/>
          </p:nvPr>
        </p:nvSpPr>
        <p:spPr>
          <a:xfrm>
            <a:off x="1270000" y="5029200"/>
            <a:ext cx="51562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2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6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b="1" sz="2400"/>
            </a:lvl1pPr>
            <a:lvl2pPr marL="0" indent="457200">
              <a:spcBef>
                <a:spcPts val="3700"/>
              </a:spcBef>
              <a:buSzTx/>
              <a:buNone/>
              <a:defRPr b="1" sz="2400"/>
            </a:lvl2pPr>
            <a:lvl3pPr marL="0" indent="914400">
              <a:spcBef>
                <a:spcPts val="3700"/>
              </a:spcBef>
              <a:buSzTx/>
              <a:buNone/>
              <a:defRPr b="1" sz="2400"/>
            </a:lvl3pPr>
            <a:lvl4pPr marL="0" indent="1371600">
              <a:spcBef>
                <a:spcPts val="3700"/>
              </a:spcBef>
              <a:buSzTx/>
              <a:buNone/>
              <a:defRPr b="1" sz="2400"/>
            </a:lvl4pPr>
            <a:lvl5pPr marL="0" indent="1828800">
              <a:spcBef>
                <a:spcPts val="37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6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Title Text"/>
          <p:cNvSpPr txBox="1"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4" name="Body Level One…"/>
          <p:cNvSpPr txBox="1"/>
          <p:nvPr>
            <p:ph type="body" sz="half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Title Text"/>
          <p:cNvSpPr txBox="1"/>
          <p:nvPr>
            <p:ph type="title"/>
          </p:nvPr>
        </p:nvSpPr>
        <p:spPr>
          <a:xfrm>
            <a:off x="9118600" y="0"/>
            <a:ext cx="2616200" cy="61595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3" name="Body Level One…"/>
          <p:cNvSpPr txBox="1"/>
          <p:nvPr>
            <p:ph type="body" idx="1"/>
          </p:nvPr>
        </p:nvSpPr>
        <p:spPr>
          <a:xfrm>
            <a:off x="1270000" y="1638300"/>
            <a:ext cx="7696200" cy="695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2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1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0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9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itle Text"/>
          <p:cNvSpPr txBox="1"/>
          <p:nvPr>
            <p:ph type="title"/>
          </p:nvPr>
        </p:nvSpPr>
        <p:spPr>
          <a:xfrm>
            <a:off x="990600" y="386964"/>
            <a:ext cx="11010900" cy="153747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8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32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0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Title Text"/>
          <p:cNvSpPr txBox="1"/>
          <p:nvPr>
            <p:ph type="title"/>
          </p:nvPr>
        </p:nvSpPr>
        <p:spPr>
          <a:xfrm>
            <a:off x="9428163" y="1590675"/>
            <a:ext cx="2925763" cy="8162925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9" name="Body Level One…"/>
          <p:cNvSpPr txBox="1"/>
          <p:nvPr>
            <p:ph type="body" idx="1"/>
          </p:nvPr>
        </p:nvSpPr>
        <p:spPr>
          <a:xfrm>
            <a:off x="650875" y="2276475"/>
            <a:ext cx="8624889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8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7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6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5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4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28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3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6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Title Text"/>
          <p:cNvSpPr txBox="1"/>
          <p:nvPr>
            <p:ph type="title"/>
          </p:nvPr>
        </p:nvSpPr>
        <p:spPr>
          <a:xfrm>
            <a:off x="9428163" y="1590675"/>
            <a:ext cx="2925763" cy="8162925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5" name="Body Level One…"/>
          <p:cNvSpPr txBox="1"/>
          <p:nvPr>
            <p:ph type="body" idx="1"/>
          </p:nvPr>
        </p:nvSpPr>
        <p:spPr>
          <a:xfrm>
            <a:off x="650875" y="2276475"/>
            <a:ext cx="8624889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6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4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Title Text"/>
          <p:cNvSpPr txBox="1"/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3" name="Body Level One…"/>
          <p:cNvSpPr txBox="1"/>
          <p:nvPr>
            <p:ph type="body" sz="half" idx="1"/>
          </p:nvPr>
        </p:nvSpPr>
        <p:spPr>
          <a:xfrm>
            <a:off x="635000" y="4902200"/>
            <a:ext cx="5867400" cy="485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728662" indent="-461962">
              <a:spcBef>
                <a:spcPts val="3700"/>
              </a:spcBef>
              <a:defRPr sz="3200"/>
            </a:lvl1pPr>
            <a:lvl2pPr marL="1442357" indent="-527957">
              <a:spcBef>
                <a:spcPts val="3700"/>
              </a:spcBef>
              <a:defRPr sz="3200"/>
            </a:lvl2pPr>
            <a:lvl3pPr marL="2165350" indent="-615950">
              <a:spcBef>
                <a:spcPts val="3700"/>
              </a:spcBef>
              <a:defRPr sz="3200"/>
            </a:lvl3pPr>
            <a:lvl4pPr marL="2948940" indent="-739140">
              <a:spcBef>
                <a:spcPts val="3700"/>
              </a:spcBef>
              <a:defRPr sz="3200"/>
            </a:lvl4pPr>
            <a:lvl5pPr marL="3596640" indent="-739140">
              <a:spcBef>
                <a:spcPts val="37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2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Title Text"/>
          <p:cNvSpPr txBox="1"/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1" name="Body Level One…"/>
          <p:cNvSpPr txBox="1"/>
          <p:nvPr>
            <p:ph type="body" sz="quarter" idx="1"/>
          </p:nvPr>
        </p:nvSpPr>
        <p:spPr>
          <a:xfrm>
            <a:off x="635000" y="4902200"/>
            <a:ext cx="2857500" cy="485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0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4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Title Text"/>
          <p:cNvSpPr txBox="1"/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2" name="Body Level One…"/>
          <p:cNvSpPr txBox="1"/>
          <p:nvPr>
            <p:ph type="body" sz="half" idx="1"/>
          </p:nvPr>
        </p:nvSpPr>
        <p:spPr>
          <a:xfrm>
            <a:off x="635000" y="4902200"/>
            <a:ext cx="5867400" cy="485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Title Text"/>
          <p:cNvSpPr txBox="1"/>
          <p:nvPr>
            <p:ph type="title"/>
          </p:nvPr>
        </p:nvSpPr>
        <p:spPr>
          <a:xfrm>
            <a:off x="5035550" y="0"/>
            <a:ext cx="1466850" cy="82042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1" name="Body Level One…"/>
          <p:cNvSpPr txBox="1"/>
          <p:nvPr>
            <p:ph type="body" sz="half" idx="1"/>
          </p:nvPr>
        </p:nvSpPr>
        <p:spPr>
          <a:xfrm>
            <a:off x="635000" y="1524000"/>
            <a:ext cx="4248150" cy="822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0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3700"/>
              </a:spcBef>
              <a:buSzTx/>
              <a:buNone/>
              <a:defRPr sz="1400"/>
            </a:lvl1pPr>
            <a:lvl2pPr marL="0" indent="457200">
              <a:spcBef>
                <a:spcPts val="3700"/>
              </a:spcBef>
              <a:buSzTx/>
              <a:buNone/>
              <a:defRPr sz="1400"/>
            </a:lvl2pPr>
            <a:lvl3pPr marL="0" indent="914400">
              <a:spcBef>
                <a:spcPts val="3700"/>
              </a:spcBef>
              <a:buSzTx/>
              <a:buNone/>
              <a:defRPr sz="1400"/>
            </a:lvl3pPr>
            <a:lvl4pPr marL="0" indent="1371600">
              <a:spcBef>
                <a:spcPts val="3700"/>
              </a:spcBef>
              <a:buSzTx/>
              <a:buNone/>
              <a:defRPr sz="1400"/>
            </a:lvl4pPr>
            <a:lvl5pPr marL="0" indent="1828800">
              <a:spcBef>
                <a:spcPts val="37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Title Text"/>
          <p:cNvSpPr txBox="1"/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9" name="Body Level One…"/>
          <p:cNvSpPr txBox="1"/>
          <p:nvPr>
            <p:ph type="body" sz="half" idx="1"/>
          </p:nvPr>
        </p:nvSpPr>
        <p:spPr>
          <a:xfrm>
            <a:off x="635000" y="4902200"/>
            <a:ext cx="5867400" cy="485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8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Title Text"/>
          <p:cNvSpPr txBox="1"/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7" name="Body Level One…"/>
          <p:cNvSpPr txBox="1"/>
          <p:nvPr>
            <p:ph type="body" sz="quarter" idx="1"/>
          </p:nvPr>
        </p:nvSpPr>
        <p:spPr>
          <a:xfrm>
            <a:off x="635000" y="4902200"/>
            <a:ext cx="2857500" cy="485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6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0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Title Text"/>
          <p:cNvSpPr txBox="1"/>
          <p:nvPr>
            <p:ph type="title"/>
          </p:nvPr>
        </p:nvSpPr>
        <p:spPr>
          <a:xfrm>
            <a:off x="635000" y="0"/>
            <a:ext cx="5867400" cy="48260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8" name="Body Level One…"/>
          <p:cNvSpPr txBox="1"/>
          <p:nvPr>
            <p:ph type="body" sz="half" idx="1"/>
          </p:nvPr>
        </p:nvSpPr>
        <p:spPr>
          <a:xfrm>
            <a:off x="635000" y="4902200"/>
            <a:ext cx="5867400" cy="485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Title Text"/>
          <p:cNvSpPr txBox="1"/>
          <p:nvPr>
            <p:ph type="title"/>
          </p:nvPr>
        </p:nvSpPr>
        <p:spPr>
          <a:xfrm>
            <a:off x="5035550" y="0"/>
            <a:ext cx="1466850" cy="8204200"/>
          </a:xfrm>
          <a:prstGeom prst="rect">
            <a:avLst/>
          </a:prstGeom>
        </p:spPr>
        <p:txBody>
          <a:bodyPr anchor="b"/>
          <a:lstStyle>
            <a:lvl1pPr>
              <a:defRPr sz="7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7" name="Body Level One…"/>
          <p:cNvSpPr txBox="1"/>
          <p:nvPr>
            <p:ph type="body" sz="half" idx="1"/>
          </p:nvPr>
        </p:nvSpPr>
        <p:spPr>
          <a:xfrm>
            <a:off x="635000" y="1524000"/>
            <a:ext cx="4248150" cy="822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i="0" sz="3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itle Text"/>
          <p:cNvSpPr txBox="1"/>
          <p:nvPr>
            <p:ph type="title"/>
          </p:nvPr>
        </p:nvSpPr>
        <p:spPr>
          <a:xfrm>
            <a:off x="990600" y="0"/>
            <a:ext cx="11010900" cy="2311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8" name="Body Level One…"/>
          <p:cNvSpPr txBox="1"/>
          <p:nvPr>
            <p:ph type="body" idx="1"/>
          </p:nvPr>
        </p:nvSpPr>
        <p:spPr>
          <a:xfrm>
            <a:off x="990600" y="2654300"/>
            <a:ext cx="11010900" cy="7099300"/>
          </a:xfrm>
          <a:prstGeom prst="rect">
            <a:avLst/>
          </a:prstGeom>
        </p:spPr>
        <p:txBody>
          <a:bodyPr anchor="t"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56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65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4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3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428750" indent="-66675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2006600" indent="-8001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540000" indent="-8890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984500" indent="-8890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92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6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415142" indent="-653142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968500" indent="-7620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565400" indent="-9144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3009900" indent="-9144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4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itle Text"/>
          <p:cNvSpPr txBox="1"/>
          <p:nvPr>
            <p:ph type="title"/>
          </p:nvPr>
        </p:nvSpPr>
        <p:spPr>
          <a:xfrm>
            <a:off x="9248775" y="0"/>
            <a:ext cx="2752725" cy="9359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9" name="Body Level One…"/>
          <p:cNvSpPr txBox="1"/>
          <p:nvPr>
            <p:ph type="body" idx="1"/>
          </p:nvPr>
        </p:nvSpPr>
        <p:spPr>
          <a:xfrm>
            <a:off x="990600" y="584200"/>
            <a:ext cx="8105775" cy="9169400"/>
          </a:xfrm>
          <a:prstGeom prst="rect">
            <a:avLst/>
          </a:prstGeom>
        </p:spPr>
        <p:txBody>
          <a:bodyPr anchor="t"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Title Text"/>
          <p:cNvSpPr txBox="1"/>
          <p:nvPr>
            <p:ph type="title"/>
          </p:nvPr>
        </p:nvSpPr>
        <p:spPr>
          <a:xfrm>
            <a:off x="9428163" y="0"/>
            <a:ext cx="2925763" cy="89662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3" name="Body Level One…"/>
          <p:cNvSpPr txBox="1"/>
          <p:nvPr>
            <p:ph type="body" idx="1"/>
          </p:nvPr>
        </p:nvSpPr>
        <p:spPr>
          <a:xfrm>
            <a:off x="650875" y="254000"/>
            <a:ext cx="8624889" cy="94996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Title Text"/>
          <p:cNvSpPr txBox="1"/>
          <p:nvPr>
            <p:ph type="title"/>
          </p:nvPr>
        </p:nvSpPr>
        <p:spPr>
          <a:xfrm>
            <a:off x="974725" y="3030538"/>
            <a:ext cx="11055350" cy="2497138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52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2400"/>
              </a:spcBef>
              <a:buSzTx/>
              <a:buNone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1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0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9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428750" indent="-66675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2006600" indent="-8001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540000" indent="-8890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984500" indent="-889000">
              <a:spcBef>
                <a:spcPts val="24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88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Title Text"/>
          <p:cNvSpPr txBox="1"/>
          <p:nvPr>
            <p:ph type="title"/>
          </p:nvPr>
        </p:nvSpPr>
        <p:spPr>
          <a:xfrm>
            <a:off x="650875" y="390525"/>
            <a:ext cx="11703050" cy="180762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2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415142" indent="-653142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968500" indent="-7620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565400" indent="-9144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3009900" indent="-914400">
              <a:spcBef>
                <a:spcPts val="24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24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0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700"/>
              </a:spcBef>
              <a:buSzTx/>
              <a:buNone/>
              <a:defRPr sz="3600"/>
            </a:lvl1pPr>
            <a:lvl2pPr marL="0" indent="457200" algn="ctr">
              <a:spcBef>
                <a:spcPts val="3700"/>
              </a:spcBef>
              <a:buSzTx/>
              <a:buNone/>
              <a:defRPr sz="3600"/>
            </a:lvl2pPr>
            <a:lvl3pPr marL="0" indent="914400" algn="ctr">
              <a:spcBef>
                <a:spcPts val="3700"/>
              </a:spcBef>
              <a:buSzTx/>
              <a:buNone/>
              <a:defRPr sz="3600"/>
            </a:lvl3pPr>
            <a:lvl4pPr marL="0" indent="1371600" algn="ctr">
              <a:spcBef>
                <a:spcPts val="3700"/>
              </a:spcBef>
              <a:buSzTx/>
              <a:buNone/>
              <a:defRPr sz="3600"/>
            </a:lvl4pPr>
            <a:lvl5pPr marL="0" indent="1828800" algn="ctr">
              <a:spcBef>
                <a:spcPts val="370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Title Text"/>
          <p:cNvSpPr txBox="1"/>
          <p:nvPr>
            <p:ph type="title"/>
          </p:nvPr>
        </p:nvSpPr>
        <p:spPr>
          <a:xfrm>
            <a:off x="650875" y="390525"/>
            <a:ext cx="11703050" cy="188595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30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39" name="Body Level One…"/>
          <p:cNvSpPr txBox="1"/>
          <p:nvPr>
            <p:ph type="body" idx="1"/>
          </p:nvPr>
        </p:nvSpPr>
        <p:spPr>
          <a:xfrm>
            <a:off x="650875" y="390525"/>
            <a:ext cx="8624889" cy="936307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89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buFont typeface="Gill Sans"/>
              <a:defRPr i="0" sz="4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8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57" name="Body Level One…"/>
          <p:cNvSpPr txBox="1"/>
          <p:nvPr>
            <p:ph type="body" sz="half" idx="1"/>
          </p:nvPr>
        </p:nvSpPr>
        <p:spPr>
          <a:xfrm>
            <a:off x="1270000" y="2705537"/>
            <a:ext cx="50419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66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75" name="Body Level One…"/>
          <p:cNvSpPr txBox="1"/>
          <p:nvPr>
            <p:ph type="body" sz="quarter" idx="1"/>
          </p:nvPr>
        </p:nvSpPr>
        <p:spPr>
          <a:xfrm>
            <a:off x="1270000" y="2705537"/>
            <a:ext cx="244475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7198" indent="-575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46898" indent="-6911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681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126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84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8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75443" indent="-56424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13984" indent="-658284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901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346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1" name="Body Level One…"/>
          <p:cNvSpPr txBox="1"/>
          <p:nvPr>
            <p:ph type="body" sz="half" idx="1"/>
          </p:nvPr>
        </p:nvSpPr>
        <p:spPr>
          <a:xfrm>
            <a:off x="990600" y="2073920"/>
            <a:ext cx="51308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26" name="Body Level One…"/>
          <p:cNvSpPr txBox="1"/>
          <p:nvPr>
            <p:ph type="body" sz="half" idx="1"/>
          </p:nvPr>
        </p:nvSpPr>
        <p:spPr>
          <a:xfrm>
            <a:off x="1270000" y="2705537"/>
            <a:ext cx="50419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Title Text"/>
          <p:cNvSpPr txBox="1"/>
          <p:nvPr>
            <p:ph type="title"/>
          </p:nvPr>
        </p:nvSpPr>
        <p:spPr>
          <a:xfrm>
            <a:off x="9118600" y="0"/>
            <a:ext cx="2616200" cy="87376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35" name="Body Level One…"/>
          <p:cNvSpPr txBox="1"/>
          <p:nvPr>
            <p:ph type="body" idx="1"/>
          </p:nvPr>
        </p:nvSpPr>
        <p:spPr>
          <a:xfrm>
            <a:off x="1270000" y="0"/>
            <a:ext cx="7696200" cy="8737600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44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Title Text"/>
          <p:cNvSpPr txBox="1"/>
          <p:nvPr>
            <p:ph type="title"/>
          </p:nvPr>
        </p:nvSpPr>
        <p:spPr>
          <a:xfrm>
            <a:off x="1270000" y="177800"/>
            <a:ext cx="10464800" cy="2590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53" name="Body Level One…"/>
          <p:cNvSpPr txBox="1"/>
          <p:nvPr>
            <p:ph type="body" idx="1"/>
          </p:nvPr>
        </p:nvSpPr>
        <p:spPr>
          <a:xfrm>
            <a:off x="1270000" y="2768600"/>
            <a:ext cx="10464800" cy="6985000"/>
          </a:xfrm>
          <a:prstGeom prst="rect">
            <a:avLst/>
          </a:prstGeom>
        </p:spPr>
        <p:txBody>
          <a:bodyPr anchor="t"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62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Title Text"/>
          <p:cNvSpPr txBox="1"/>
          <p:nvPr>
            <p:ph type="title"/>
          </p:nvPr>
        </p:nvSpPr>
        <p:spPr>
          <a:xfrm>
            <a:off x="1270000" y="177800"/>
            <a:ext cx="10464800" cy="2590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71" name="Body Level One…"/>
          <p:cNvSpPr txBox="1"/>
          <p:nvPr>
            <p:ph type="body" sz="half" idx="1"/>
          </p:nvPr>
        </p:nvSpPr>
        <p:spPr>
          <a:xfrm>
            <a:off x="1270000" y="2768600"/>
            <a:ext cx="5156200" cy="6985000"/>
          </a:xfrm>
          <a:prstGeom prst="rect">
            <a:avLst/>
          </a:prstGeom>
        </p:spPr>
        <p:txBody>
          <a:bodyPr anchor="t"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7198" indent="-575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46898" indent="-6911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681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126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0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272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sz="2000"/>
            </a:lvl1pPr>
            <a:lvl2pPr marL="0" indent="457200">
              <a:spcBef>
                <a:spcPts val="3700"/>
              </a:spcBef>
              <a:buSzTx/>
              <a:buNone/>
              <a:defRPr sz="2000"/>
            </a:lvl2pPr>
            <a:lvl3pPr marL="0" indent="914400">
              <a:spcBef>
                <a:spcPts val="3700"/>
              </a:spcBef>
              <a:buSzTx/>
              <a:buNone/>
              <a:defRPr sz="2000"/>
            </a:lvl3pPr>
            <a:lvl4pPr marL="0" indent="1371600">
              <a:spcBef>
                <a:spcPts val="3700"/>
              </a:spcBef>
              <a:buSzTx/>
              <a:buNone/>
              <a:defRPr sz="2000"/>
            </a:lvl4pPr>
            <a:lvl5pPr marL="0" indent="1828800">
              <a:spcBef>
                <a:spcPts val="37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4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75443" indent="-56424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13984" indent="-658284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901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346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1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Title Text"/>
          <p:cNvSpPr txBox="1"/>
          <p:nvPr>
            <p:ph type="title"/>
          </p:nvPr>
        </p:nvSpPr>
        <p:spPr>
          <a:xfrm>
            <a:off x="1270000" y="177800"/>
            <a:ext cx="10464800" cy="2590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22" name="Body Level One…"/>
          <p:cNvSpPr txBox="1"/>
          <p:nvPr>
            <p:ph type="body" idx="1"/>
          </p:nvPr>
        </p:nvSpPr>
        <p:spPr>
          <a:xfrm>
            <a:off x="1270000" y="2768600"/>
            <a:ext cx="10464800" cy="6985000"/>
          </a:xfrm>
          <a:prstGeom prst="rect">
            <a:avLst/>
          </a:prstGeom>
        </p:spPr>
        <p:txBody>
          <a:bodyPr anchor="t"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Title Text"/>
          <p:cNvSpPr txBox="1"/>
          <p:nvPr>
            <p:ph type="title"/>
          </p:nvPr>
        </p:nvSpPr>
        <p:spPr>
          <a:xfrm>
            <a:off x="9118600" y="0"/>
            <a:ext cx="2616200" cy="87376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31" name="Body Level One…"/>
          <p:cNvSpPr txBox="1"/>
          <p:nvPr>
            <p:ph type="body" idx="1"/>
          </p:nvPr>
        </p:nvSpPr>
        <p:spPr>
          <a:xfrm>
            <a:off x="1270000" y="254000"/>
            <a:ext cx="7696200" cy="9499600"/>
          </a:xfrm>
          <a:prstGeom prst="rect">
            <a:avLst/>
          </a:prstGeom>
        </p:spPr>
        <p:txBody>
          <a:bodyPr anchor="t"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40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49" name="Body Level One…"/>
          <p:cNvSpPr txBox="1"/>
          <p:nvPr>
            <p:ph type="body" sz="quarter" idx="1"/>
          </p:nvPr>
        </p:nvSpPr>
        <p:spPr>
          <a:xfrm>
            <a:off x="7772400" y="2705537"/>
            <a:ext cx="39624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8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67" name="Body Level One…"/>
          <p:cNvSpPr txBox="1"/>
          <p:nvPr>
            <p:ph type="body" sz="quarter" idx="1"/>
          </p:nvPr>
        </p:nvSpPr>
        <p:spPr>
          <a:xfrm>
            <a:off x="7772400" y="2705537"/>
            <a:ext cx="19050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7198" indent="-575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46898" indent="-6911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681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126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76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3" name="Body Level One…"/>
          <p:cNvSpPr txBox="1"/>
          <p:nvPr>
            <p:ph type="body" sz="quarter" idx="1"/>
          </p:nvPr>
        </p:nvSpPr>
        <p:spPr>
          <a:xfrm>
            <a:off x="990600" y="2073920"/>
            <a:ext cx="24892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2800"/>
            </a:lvl1pPr>
            <a:lvl2pPr marL="1453356" indent="-538956">
              <a:spcBef>
                <a:spcPts val="3700"/>
              </a:spcBef>
              <a:defRPr sz="2800"/>
            </a:lvl2pPr>
            <a:lvl3pPr marL="2196148" indent="-646748">
              <a:spcBef>
                <a:spcPts val="3700"/>
              </a:spcBef>
              <a:defRPr sz="2800"/>
            </a:lvl3pPr>
            <a:lvl4pPr marL="2928409" indent="-718609">
              <a:spcBef>
                <a:spcPts val="3700"/>
              </a:spcBef>
              <a:defRPr sz="2800"/>
            </a:lvl4pPr>
            <a:lvl5pPr marL="3576108" indent="-718608">
              <a:spcBef>
                <a:spcPts val="37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00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75443" indent="-56424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13984" indent="-658284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901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346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0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18" name="Body Level One…"/>
          <p:cNvSpPr txBox="1"/>
          <p:nvPr>
            <p:ph type="body" sz="quarter" idx="1"/>
          </p:nvPr>
        </p:nvSpPr>
        <p:spPr>
          <a:xfrm>
            <a:off x="7772400" y="2705537"/>
            <a:ext cx="39624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Title Text"/>
          <p:cNvSpPr txBox="1"/>
          <p:nvPr>
            <p:ph type="title"/>
          </p:nvPr>
        </p:nvSpPr>
        <p:spPr>
          <a:xfrm>
            <a:off x="9118600" y="0"/>
            <a:ext cx="2616200" cy="87376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27" name="Body Level One…"/>
          <p:cNvSpPr txBox="1"/>
          <p:nvPr>
            <p:ph type="body" idx="1"/>
          </p:nvPr>
        </p:nvSpPr>
        <p:spPr>
          <a:xfrm>
            <a:off x="1270000" y="0"/>
            <a:ext cx="7696200" cy="8737600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36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 algn="ctr">
              <a:spcBef>
                <a:spcPts val="3800"/>
              </a:spcBef>
              <a:buSzTx/>
              <a:buNone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45" name="Body Level One…"/>
          <p:cNvSpPr txBox="1"/>
          <p:nvPr>
            <p:ph type="body" sz="half" idx="1"/>
          </p:nvPr>
        </p:nvSpPr>
        <p:spPr>
          <a:xfrm>
            <a:off x="1270000" y="2705537"/>
            <a:ext cx="50419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54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3" name="Body Level One…"/>
          <p:cNvSpPr txBox="1"/>
          <p:nvPr>
            <p:ph type="body" sz="quarter" idx="1"/>
          </p:nvPr>
        </p:nvSpPr>
        <p:spPr>
          <a:xfrm>
            <a:off x="1270000" y="2705537"/>
            <a:ext cx="244475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87198" indent="-575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46898" indent="-6911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681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12698" indent="-767998">
              <a:spcBef>
                <a:spcPts val="3800"/>
              </a:spcBef>
              <a:buSzPct val="171000"/>
              <a:buFont typeface="Gill Sans"/>
              <a:defRPr i="0" sz="28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72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b="1" i="0" sz="2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4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b="1" sz="2400"/>
            </a:lvl1pPr>
            <a:lvl2pPr marL="0" indent="457200">
              <a:spcBef>
                <a:spcPts val="3700"/>
              </a:spcBef>
              <a:buSzTx/>
              <a:buNone/>
              <a:defRPr b="1" sz="2400"/>
            </a:lvl2pPr>
            <a:lvl3pPr marL="0" indent="914400">
              <a:spcBef>
                <a:spcPts val="3700"/>
              </a:spcBef>
              <a:buSzTx/>
              <a:buNone/>
              <a:defRPr b="1" sz="2400"/>
            </a:lvl3pPr>
            <a:lvl4pPr marL="0" indent="1371600">
              <a:spcBef>
                <a:spcPts val="3700"/>
              </a:spcBef>
              <a:buSzTx/>
              <a:buNone/>
              <a:defRPr b="1" sz="2400"/>
            </a:lvl4pPr>
            <a:lvl5pPr marL="0" indent="1828800">
              <a:spcBef>
                <a:spcPts val="37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96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75443" indent="-56424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813984" indent="-658284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3901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834640" indent="-789940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0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0" indent="4572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0" indent="9144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0" indent="13716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0" indent="1828800">
              <a:spcBef>
                <a:spcPts val="3800"/>
              </a:spcBef>
              <a:buSzTx/>
              <a:buNone/>
              <a:defRPr i="0" sz="1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Title Text"/>
          <p:cNvSpPr txBox="1"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14" name="Body Level One…"/>
          <p:cNvSpPr txBox="1"/>
          <p:nvPr>
            <p:ph type="body" sz="half" idx="1"/>
          </p:nvPr>
        </p:nvSpPr>
        <p:spPr>
          <a:xfrm>
            <a:off x="1270000" y="2705537"/>
            <a:ext cx="5041900" cy="5841126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Title Text"/>
          <p:cNvSpPr txBox="1"/>
          <p:nvPr>
            <p:ph type="title"/>
          </p:nvPr>
        </p:nvSpPr>
        <p:spPr>
          <a:xfrm>
            <a:off x="9118600" y="0"/>
            <a:ext cx="2616200" cy="87376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23" name="Body Level One…"/>
          <p:cNvSpPr txBox="1"/>
          <p:nvPr>
            <p:ph type="body" idx="1"/>
          </p:nvPr>
        </p:nvSpPr>
        <p:spPr>
          <a:xfrm>
            <a:off x="1270000" y="0"/>
            <a:ext cx="7696200" cy="8737600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2pPr>
            <a:lvl3pPr marL="1649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3pPr>
            <a:lvl4pPr marL="20939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4pPr>
            <a:lvl5pPr marL="2538413" indent="-493713">
              <a:spcBef>
                <a:spcPts val="3800"/>
              </a:spcBef>
              <a:buSzPct val="171000"/>
              <a:buFont typeface="Gill Sans"/>
              <a:defRPr i="0" sz="3200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819077"/>
          </a:xfrm>
          <a:prstGeom prst="rect">
            <a:avLst/>
          </a:prstGeom>
          <a:ln w="12700">
            <a:miter lim="400000"/>
          </a:ln>
        </p:spPr>
      </p:pic>
      <p:sp>
        <p:nvSpPr>
          <p:cNvPr id="2632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wrap="none" lIns="65023" tIns="65023" rIns="65023" bIns="65023" anchor="t"/>
          <a:lstStyle>
            <a:lvl1pPr defTabSz="1300480">
              <a:defRPr i="0" sz="18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0" name="Slide Number"/>
          <p:cNvSpPr txBox="1"/>
          <p:nvPr>
            <p:ph type="sldNum" sz="quarter" idx="2"/>
          </p:nvPr>
        </p:nvSpPr>
        <p:spPr>
          <a:xfrm>
            <a:off x="12551274" y="-1"/>
            <a:ext cx="453526" cy="451109"/>
          </a:xfrm>
          <a:prstGeom prst="rect">
            <a:avLst/>
          </a:prstGeom>
        </p:spPr>
        <p:txBody>
          <a:bodyPr wrap="none" lIns="65023" tIns="65023" rIns="65023" bIns="65023" anchor="t"/>
          <a:lstStyle>
            <a:lvl1pPr defTabSz="1300480">
              <a:defRPr b="1" i="0" sz="2200">
                <a:solidFill>
                  <a:srgbClr val="FF33CC"/>
                </a:solidFill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41" name="Title Text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>
            <a:normAutofit fontScale="100000" lnSpcReduction="0"/>
          </a:bodyPr>
          <a:lstStyle>
            <a:lvl1pPr defTabSz="1300480">
              <a:defRPr sz="6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42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>
            <a:normAutofit fontScale="100000" lnSpcReduction="0"/>
          </a:bodyPr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i="0" sz="4400">
                <a:uFillTx/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i="0" sz="4400"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defRPr i="0" sz="4400"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i="0" sz="4400"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i="0" sz="4400"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746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i="0" sz="1800">
                <a:solidFill>
                  <a:srgbClr val="EBEBEB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itle Text"/>
          <p:cNvSpPr txBox="1"/>
          <p:nvPr>
            <p:ph type="title"/>
          </p:nvPr>
        </p:nvSpPr>
        <p:spPr>
          <a:xfrm>
            <a:off x="990600" y="386964"/>
            <a:ext cx="11010900" cy="153747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324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200"/>
            </a:lvl1pPr>
            <a:lvl2pPr marL="1442357" indent="-527957">
              <a:spcBef>
                <a:spcPts val="3700"/>
              </a:spcBef>
              <a:defRPr sz="3200"/>
            </a:lvl2pPr>
            <a:lvl3pPr marL="2165350" indent="-615950">
              <a:spcBef>
                <a:spcPts val="3700"/>
              </a:spcBef>
              <a:defRPr sz="3200"/>
            </a:lvl3pPr>
            <a:lvl4pPr marL="2948940" indent="-739140">
              <a:spcBef>
                <a:spcPts val="3700"/>
              </a:spcBef>
              <a:defRPr sz="3200"/>
            </a:lvl4pPr>
            <a:lvl5pPr marL="3596640" indent="-739140">
              <a:spcBef>
                <a:spcPts val="37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700"/>
              </a:spcBef>
              <a:buSzTx/>
              <a:buNone/>
              <a:defRPr sz="1400"/>
            </a:lvl1pPr>
            <a:lvl2pPr marL="0" indent="457200">
              <a:spcBef>
                <a:spcPts val="3700"/>
              </a:spcBef>
              <a:buSzTx/>
              <a:buNone/>
              <a:defRPr sz="1400"/>
            </a:lvl2pPr>
            <a:lvl3pPr marL="0" indent="914400">
              <a:spcBef>
                <a:spcPts val="3700"/>
              </a:spcBef>
              <a:buSzTx/>
              <a:buNone/>
              <a:defRPr sz="1400"/>
            </a:lvl3pPr>
            <a:lvl4pPr marL="0" indent="1371600">
              <a:spcBef>
                <a:spcPts val="3700"/>
              </a:spcBef>
              <a:buSzTx/>
              <a:buNone/>
              <a:defRPr sz="1400"/>
            </a:lvl4pPr>
            <a:lvl5pPr marL="0" indent="1828800">
              <a:spcBef>
                <a:spcPts val="37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6" name="Body Level One…"/>
          <p:cNvSpPr txBox="1"/>
          <p:nvPr>
            <p:ph type="body" sz="half" idx="1"/>
          </p:nvPr>
        </p:nvSpPr>
        <p:spPr>
          <a:xfrm>
            <a:off x="990600" y="2073920"/>
            <a:ext cx="51308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itle Text"/>
          <p:cNvSpPr txBox="1"/>
          <p:nvPr>
            <p:ph type="title"/>
          </p:nvPr>
        </p:nvSpPr>
        <p:spPr>
          <a:xfrm>
            <a:off x="9248775" y="0"/>
            <a:ext cx="2752725" cy="9359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7" name="Body Level One…"/>
          <p:cNvSpPr txBox="1"/>
          <p:nvPr>
            <p:ph type="body" idx="1"/>
          </p:nvPr>
        </p:nvSpPr>
        <p:spPr>
          <a:xfrm>
            <a:off x="990600" y="0"/>
            <a:ext cx="8105775" cy="9359900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itle Text"/>
          <p:cNvSpPr txBox="1"/>
          <p:nvPr>
            <p:ph type="title"/>
          </p:nvPr>
        </p:nvSpPr>
        <p:spPr>
          <a:xfrm>
            <a:off x="974725" y="2827338"/>
            <a:ext cx="11055350" cy="24971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68" name="Body Level One…"/>
          <p:cNvSpPr txBox="1"/>
          <p:nvPr>
            <p:ph type="body" sz="half" idx="1"/>
          </p:nvPr>
        </p:nvSpPr>
        <p:spPr>
          <a:xfrm>
            <a:off x="1951038" y="5324475"/>
            <a:ext cx="9102726" cy="289877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700"/>
              </a:spcBef>
              <a:buSzTx/>
              <a:buNone/>
              <a:defRPr sz="3600"/>
            </a:lvl1pPr>
            <a:lvl2pPr marL="0" indent="457200" algn="ctr">
              <a:spcBef>
                <a:spcPts val="3700"/>
              </a:spcBef>
              <a:buSzTx/>
              <a:buNone/>
              <a:defRPr sz="3600"/>
            </a:lvl2pPr>
            <a:lvl3pPr marL="0" indent="914400" algn="ctr">
              <a:spcBef>
                <a:spcPts val="3700"/>
              </a:spcBef>
              <a:buSzTx/>
              <a:buNone/>
              <a:defRPr sz="3600"/>
            </a:lvl3pPr>
            <a:lvl4pPr marL="0" indent="1371600" algn="ctr">
              <a:spcBef>
                <a:spcPts val="3700"/>
              </a:spcBef>
              <a:buSzTx/>
              <a:buNone/>
              <a:defRPr sz="3600"/>
            </a:lvl4pPr>
            <a:lvl5pPr marL="0" indent="1828800" algn="ctr">
              <a:spcBef>
                <a:spcPts val="370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79" name="Body Level One…"/>
          <p:cNvSpPr txBox="1"/>
          <p:nvPr>
            <p:ph type="body" sz="half" idx="1"/>
          </p:nvPr>
        </p:nvSpPr>
        <p:spPr>
          <a:xfrm>
            <a:off x="7874000" y="2073920"/>
            <a:ext cx="41275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90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sz="2000"/>
            </a:lvl1pPr>
            <a:lvl2pPr marL="0" indent="457200">
              <a:spcBef>
                <a:spcPts val="3700"/>
              </a:spcBef>
              <a:buSzTx/>
              <a:buNone/>
              <a:defRPr sz="2000"/>
            </a:lvl2pPr>
            <a:lvl3pPr marL="0" indent="914400">
              <a:spcBef>
                <a:spcPts val="3700"/>
              </a:spcBef>
              <a:buSzTx/>
              <a:buNone/>
              <a:defRPr sz="2000"/>
            </a:lvl3pPr>
            <a:lvl4pPr marL="0" indent="1371600">
              <a:spcBef>
                <a:spcPts val="3700"/>
              </a:spcBef>
              <a:buSzTx/>
              <a:buNone/>
              <a:defRPr sz="2000"/>
            </a:lvl4pPr>
            <a:lvl5pPr marL="0" indent="1828800">
              <a:spcBef>
                <a:spcPts val="37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1" name="Body Level One…"/>
          <p:cNvSpPr txBox="1"/>
          <p:nvPr>
            <p:ph type="body" sz="quarter" idx="1"/>
          </p:nvPr>
        </p:nvSpPr>
        <p:spPr>
          <a:xfrm>
            <a:off x="7874000" y="2073920"/>
            <a:ext cx="198755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2800"/>
            </a:lvl1pPr>
            <a:lvl2pPr marL="1453356" indent="-538956">
              <a:spcBef>
                <a:spcPts val="3700"/>
              </a:spcBef>
              <a:defRPr sz="2800"/>
            </a:lvl2pPr>
            <a:lvl3pPr marL="2196148" indent="-646748">
              <a:spcBef>
                <a:spcPts val="3700"/>
              </a:spcBef>
              <a:defRPr sz="2800"/>
            </a:lvl3pPr>
            <a:lvl4pPr marL="2928409" indent="-718609">
              <a:spcBef>
                <a:spcPts val="3700"/>
              </a:spcBef>
              <a:defRPr sz="2800"/>
            </a:lvl4pPr>
            <a:lvl5pPr marL="3576108" indent="-718608">
              <a:spcBef>
                <a:spcPts val="37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2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00"/>
              </a:spcBef>
              <a:buSzTx/>
              <a:buNone/>
              <a:defRPr b="1" sz="2400"/>
            </a:lvl1pPr>
            <a:lvl2pPr marL="0" indent="457200">
              <a:spcBef>
                <a:spcPts val="3700"/>
              </a:spcBef>
              <a:buSzTx/>
              <a:buNone/>
              <a:defRPr b="1" sz="2400"/>
            </a:lvl2pPr>
            <a:lvl3pPr marL="0" indent="914400">
              <a:spcBef>
                <a:spcPts val="3700"/>
              </a:spcBef>
              <a:buSzTx/>
              <a:buNone/>
              <a:defRPr b="1" sz="2400"/>
            </a:lvl3pPr>
            <a:lvl4pPr marL="0" indent="1371600">
              <a:spcBef>
                <a:spcPts val="3700"/>
              </a:spcBef>
              <a:buSzTx/>
              <a:buNone/>
              <a:defRPr b="1" sz="2400"/>
            </a:lvl4pPr>
            <a:lvl5pPr marL="0" indent="1828800">
              <a:spcBef>
                <a:spcPts val="37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itle Text"/>
          <p:cNvSpPr txBox="1"/>
          <p:nvPr>
            <p:ph type="title"/>
          </p:nvPr>
        </p:nvSpPr>
        <p:spPr>
          <a:xfrm>
            <a:off x="990600" y="386964"/>
            <a:ext cx="11010900" cy="153747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half" idx="1"/>
          </p:nvPr>
        </p:nvSpPr>
        <p:spPr>
          <a:xfrm>
            <a:off x="990600" y="2073920"/>
            <a:ext cx="5429250" cy="728215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507066" indent="-592666">
              <a:defRPr sz="2800"/>
            </a:lvl2pPr>
            <a:lvl3pPr marL="2260600" indent="-711200">
              <a:defRPr sz="2800"/>
            </a:lvl3pPr>
            <a:lvl4pPr marL="3000022" indent="-790222">
              <a:defRPr sz="2800"/>
            </a:lvl4pPr>
            <a:lvl5pPr marL="3647722" indent="-790222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442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200"/>
            </a:lvl1pPr>
            <a:lvl2pPr marL="1442357" indent="-527957">
              <a:spcBef>
                <a:spcPts val="3700"/>
              </a:spcBef>
              <a:defRPr sz="3200"/>
            </a:lvl2pPr>
            <a:lvl3pPr marL="2165350" indent="-615950">
              <a:spcBef>
                <a:spcPts val="3700"/>
              </a:spcBef>
              <a:defRPr sz="3200"/>
            </a:lvl3pPr>
            <a:lvl4pPr marL="2948940" indent="-739140">
              <a:spcBef>
                <a:spcPts val="3700"/>
              </a:spcBef>
              <a:defRPr sz="3200"/>
            </a:lvl4pPr>
            <a:lvl5pPr marL="3596640" indent="-739140">
              <a:spcBef>
                <a:spcPts val="37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45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700"/>
              </a:spcBef>
              <a:buSzTx/>
              <a:buNone/>
              <a:defRPr sz="1400"/>
            </a:lvl1pPr>
            <a:lvl2pPr marL="0" indent="457200">
              <a:spcBef>
                <a:spcPts val="3700"/>
              </a:spcBef>
              <a:buSzTx/>
              <a:buNone/>
              <a:defRPr sz="1400"/>
            </a:lvl2pPr>
            <a:lvl3pPr marL="0" indent="914400">
              <a:spcBef>
                <a:spcPts val="3700"/>
              </a:spcBef>
              <a:buSzTx/>
              <a:buNone/>
              <a:defRPr sz="1400"/>
            </a:lvl3pPr>
            <a:lvl4pPr marL="0" indent="1371600">
              <a:spcBef>
                <a:spcPts val="3700"/>
              </a:spcBef>
              <a:buSzTx/>
              <a:buNone/>
              <a:defRPr sz="1400"/>
            </a:lvl4pPr>
            <a:lvl5pPr marL="0" indent="1828800">
              <a:spcBef>
                <a:spcPts val="37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4" name="Body Level One…"/>
          <p:cNvSpPr txBox="1"/>
          <p:nvPr>
            <p:ph type="body" sz="half" idx="1"/>
          </p:nvPr>
        </p:nvSpPr>
        <p:spPr>
          <a:xfrm>
            <a:off x="7874000" y="2073920"/>
            <a:ext cx="4127500" cy="7282159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Title Text"/>
          <p:cNvSpPr txBox="1"/>
          <p:nvPr>
            <p:ph type="title"/>
          </p:nvPr>
        </p:nvSpPr>
        <p:spPr>
          <a:xfrm>
            <a:off x="9248775" y="0"/>
            <a:ext cx="2752725" cy="9359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5" name="Body Level One…"/>
          <p:cNvSpPr txBox="1"/>
          <p:nvPr>
            <p:ph type="body" idx="1"/>
          </p:nvPr>
        </p:nvSpPr>
        <p:spPr>
          <a:xfrm>
            <a:off x="990600" y="0"/>
            <a:ext cx="8105775" cy="9359900"/>
          </a:xfrm>
          <a:prstGeom prst="rect">
            <a:avLst/>
          </a:prstGeom>
        </p:spPr>
        <p:txBody>
          <a:bodyPr/>
          <a:lstStyle>
            <a:lvl1pPr marL="728662" indent="-461962">
              <a:spcBef>
                <a:spcPts val="3700"/>
              </a:spcBef>
              <a:defRPr sz="3600"/>
            </a:lvl1pPr>
            <a:lvl2pPr marL="1376362" indent="-461962">
              <a:spcBef>
                <a:spcPts val="3700"/>
              </a:spcBef>
              <a:defRPr sz="3600"/>
            </a:lvl2pPr>
            <a:lvl3pPr marL="2011363" indent="-461963">
              <a:spcBef>
                <a:spcPts val="3700"/>
              </a:spcBef>
              <a:defRPr sz="3600"/>
            </a:lvl3pPr>
            <a:lvl4pPr marL="2671763" indent="-461963">
              <a:spcBef>
                <a:spcPts val="3700"/>
              </a:spcBef>
              <a:defRPr sz="3600"/>
            </a:lvl4pPr>
            <a:lvl5pPr marL="3319462" indent="-461962"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485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457200" algn="ctr">
              <a:spcBef>
                <a:spcPts val="0"/>
              </a:spcBef>
              <a:buSzTx/>
              <a:buNone/>
              <a:defRPr sz="3600"/>
            </a:lvl2pPr>
            <a:lvl3pPr marL="0" indent="914400" algn="ctr">
              <a:spcBef>
                <a:spcPts val="0"/>
              </a:spcBef>
              <a:buSzTx/>
              <a:buNone/>
              <a:defRPr sz="3600"/>
            </a:lvl3pPr>
            <a:lvl4pPr marL="0" indent="1371600" algn="ctr">
              <a:spcBef>
                <a:spcPts val="0"/>
              </a:spcBef>
              <a:buSzTx/>
              <a:buNone/>
              <a:defRPr sz="3600"/>
            </a:lvl4pPr>
            <a:lvl5pPr marL="0" indent="18288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Title Text"/>
          <p:cNvSpPr txBox="1"/>
          <p:nvPr>
            <p:ph type="title"/>
          </p:nvPr>
        </p:nvSpPr>
        <p:spPr>
          <a:xfrm>
            <a:off x="850900" y="0"/>
            <a:ext cx="11290300" cy="4597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495" name="Body Level One…"/>
          <p:cNvSpPr txBox="1"/>
          <p:nvPr>
            <p:ph type="body" idx="1"/>
          </p:nvPr>
        </p:nvSpPr>
        <p:spPr>
          <a:xfrm>
            <a:off x="850900" y="5156200"/>
            <a:ext cx="11290300" cy="4597400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505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buSzTx/>
              <a:buNone/>
              <a:defRPr sz="2000"/>
            </a:lvl1pPr>
            <a:lvl2pPr marL="0" indent="457200" algn="r">
              <a:spcBef>
                <a:spcPts val="0"/>
              </a:spcBef>
              <a:buSzTx/>
              <a:buNone/>
              <a:defRPr sz="2000"/>
            </a:lvl2pPr>
            <a:lvl3pPr marL="0" indent="914400" algn="r">
              <a:spcBef>
                <a:spcPts val="0"/>
              </a:spcBef>
              <a:buSzTx/>
              <a:buNone/>
              <a:defRPr sz="2000"/>
            </a:lvl3pPr>
            <a:lvl4pPr marL="0" indent="1371600" algn="r">
              <a:spcBef>
                <a:spcPts val="0"/>
              </a:spcBef>
              <a:buSzTx/>
              <a:buNone/>
              <a:defRPr sz="2000"/>
            </a:lvl4pPr>
            <a:lvl5pPr marL="0" indent="1828800" algn="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Title Text"/>
          <p:cNvSpPr txBox="1"/>
          <p:nvPr>
            <p:ph type="title"/>
          </p:nvPr>
        </p:nvSpPr>
        <p:spPr>
          <a:xfrm>
            <a:off x="850900" y="0"/>
            <a:ext cx="11290300" cy="4597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515" name="Body Level One…"/>
          <p:cNvSpPr txBox="1"/>
          <p:nvPr>
            <p:ph type="body" sz="half" idx="1"/>
          </p:nvPr>
        </p:nvSpPr>
        <p:spPr>
          <a:xfrm>
            <a:off x="850900" y="5156200"/>
            <a:ext cx="5568950" cy="4597400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2800"/>
            </a:lvl1pPr>
            <a:lvl2pPr marL="0" indent="0" algn="r">
              <a:spcBef>
                <a:spcPts val="0"/>
              </a:spcBef>
              <a:buSzTx/>
              <a:buNone/>
              <a:defRPr sz="2800"/>
            </a:lvl2pPr>
            <a:lvl3pPr marL="0" indent="0" algn="r">
              <a:spcBef>
                <a:spcPts val="0"/>
              </a:spcBef>
              <a:buSzTx/>
              <a:buNone/>
              <a:defRPr sz="2800"/>
            </a:lvl3pPr>
            <a:lvl4pPr marL="0" indent="0" algn="r">
              <a:spcBef>
                <a:spcPts val="0"/>
              </a:spcBef>
              <a:buSzTx/>
              <a:buNone/>
              <a:defRPr sz="2800"/>
            </a:lvl4pPr>
            <a:lvl5pPr marL="0" indent="0" algn="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525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buSzTx/>
              <a:buNone/>
              <a:defRPr b="1" sz="2400"/>
            </a:lvl1pPr>
            <a:lvl2pPr marL="0" indent="457200" algn="r">
              <a:spcBef>
                <a:spcPts val="0"/>
              </a:spcBef>
              <a:buSzTx/>
              <a:buNone/>
              <a:defRPr b="1" sz="2400"/>
            </a:lvl2pPr>
            <a:lvl3pPr marL="0" indent="914400" algn="r">
              <a:spcBef>
                <a:spcPts val="0"/>
              </a:spcBef>
              <a:buSzTx/>
              <a:buNone/>
              <a:defRPr b="1" sz="2400"/>
            </a:lvl3pPr>
            <a:lvl4pPr marL="0" indent="1371600" algn="r">
              <a:spcBef>
                <a:spcPts val="0"/>
              </a:spcBef>
              <a:buSzTx/>
              <a:buNone/>
              <a:defRPr b="1" sz="2400"/>
            </a:lvl4pPr>
            <a:lvl5pPr marL="0" indent="1828800" algn="r">
              <a:spcBef>
                <a:spcPts val="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5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552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3200"/>
            </a:lvl1pPr>
            <a:lvl2pPr marL="0" indent="0" algn="r">
              <a:spcBef>
                <a:spcPts val="0"/>
              </a:spcBef>
              <a:buSzTx/>
              <a:buNone/>
              <a:defRPr sz="3200"/>
            </a:lvl2pPr>
            <a:lvl3pPr marL="0" indent="0" algn="r">
              <a:spcBef>
                <a:spcPts val="0"/>
              </a:spcBef>
              <a:buSzTx/>
              <a:buNone/>
              <a:defRPr sz="3200"/>
            </a:lvl3pPr>
            <a:lvl4pPr marL="0" indent="0" algn="r">
              <a:spcBef>
                <a:spcPts val="0"/>
              </a:spcBef>
              <a:buSzTx/>
              <a:buNone/>
              <a:defRPr sz="3200"/>
            </a:lvl4pPr>
            <a:lvl5pPr marL="0" indent="0" algn="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562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1400"/>
            </a:lvl1pPr>
            <a:lvl2pPr marL="0" indent="457200" algn="r">
              <a:spcBef>
                <a:spcPts val="0"/>
              </a:spcBef>
              <a:buSzTx/>
              <a:buNone/>
              <a:defRPr sz="1400"/>
            </a:lvl2pPr>
            <a:lvl3pPr marL="0" indent="914400" algn="r">
              <a:spcBef>
                <a:spcPts val="0"/>
              </a:spcBef>
              <a:buSzTx/>
              <a:buNone/>
              <a:defRPr sz="1400"/>
            </a:lvl3pPr>
            <a:lvl4pPr marL="0" indent="1371600" algn="r">
              <a:spcBef>
                <a:spcPts val="0"/>
              </a:spcBef>
              <a:buSzTx/>
              <a:buNone/>
              <a:defRPr sz="1400"/>
            </a:lvl4pPr>
            <a:lvl5pPr marL="0" indent="1828800" algn="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Title Text"/>
          <p:cNvSpPr txBox="1"/>
          <p:nvPr>
            <p:ph type="title"/>
          </p:nvPr>
        </p:nvSpPr>
        <p:spPr>
          <a:xfrm>
            <a:off x="850900" y="0"/>
            <a:ext cx="11290300" cy="4597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572" name="Body Level One…"/>
          <p:cNvSpPr txBox="1"/>
          <p:nvPr>
            <p:ph type="body" idx="1"/>
          </p:nvPr>
        </p:nvSpPr>
        <p:spPr>
          <a:xfrm>
            <a:off x="850900" y="5156200"/>
            <a:ext cx="11290300" cy="4597400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1"/>
            <a:ext cx="13004800" cy="98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Title Text"/>
          <p:cNvSpPr txBox="1"/>
          <p:nvPr>
            <p:ph type="title"/>
          </p:nvPr>
        </p:nvSpPr>
        <p:spPr>
          <a:xfrm>
            <a:off x="9318625" y="0"/>
            <a:ext cx="2822575" cy="74803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582" name="Body Level One…"/>
          <p:cNvSpPr txBox="1"/>
          <p:nvPr>
            <p:ph type="body" idx="1"/>
          </p:nvPr>
        </p:nvSpPr>
        <p:spPr>
          <a:xfrm>
            <a:off x="850900" y="1524000"/>
            <a:ext cx="8315325" cy="8229600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Title Text"/>
          <p:cNvSpPr txBox="1"/>
          <p:nvPr>
            <p:ph type="title"/>
          </p:nvPr>
        </p:nvSpPr>
        <p:spPr>
          <a:xfrm>
            <a:off x="974725" y="592138"/>
            <a:ext cx="11055350" cy="4529137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593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457200" algn="ctr">
              <a:spcBef>
                <a:spcPts val="0"/>
              </a:spcBef>
              <a:buSzTx/>
              <a:buNone/>
              <a:defRPr sz="3600"/>
            </a:lvl2pPr>
            <a:lvl3pPr marL="0" indent="914400" algn="ctr">
              <a:spcBef>
                <a:spcPts val="0"/>
              </a:spcBef>
              <a:buSzTx/>
              <a:buNone/>
              <a:defRPr sz="3600"/>
            </a:lvl3pPr>
            <a:lvl4pPr marL="0" indent="1371600" algn="ctr">
              <a:spcBef>
                <a:spcPts val="0"/>
              </a:spcBef>
              <a:buSzTx/>
              <a:buNone/>
              <a:defRPr sz="3600"/>
            </a:lvl4pPr>
            <a:lvl5pPr marL="0" indent="18288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604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615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r">
              <a:spcBef>
                <a:spcPts val="0"/>
              </a:spcBef>
              <a:buSzTx/>
              <a:buNone/>
              <a:defRPr sz="2000"/>
            </a:lvl1pPr>
            <a:lvl2pPr marL="0" indent="457200" algn="r">
              <a:spcBef>
                <a:spcPts val="0"/>
              </a:spcBef>
              <a:buSzTx/>
              <a:buNone/>
              <a:defRPr sz="2000"/>
            </a:lvl2pPr>
            <a:lvl3pPr marL="0" indent="914400" algn="r">
              <a:spcBef>
                <a:spcPts val="0"/>
              </a:spcBef>
              <a:buSzTx/>
              <a:buNone/>
              <a:defRPr sz="2000"/>
            </a:lvl3pPr>
            <a:lvl4pPr marL="0" indent="1371600" algn="r">
              <a:spcBef>
                <a:spcPts val="0"/>
              </a:spcBef>
              <a:buSzTx/>
              <a:buNone/>
              <a:defRPr sz="2000"/>
            </a:lvl4pPr>
            <a:lvl5pPr marL="0" indent="1828800" algn="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626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r">
              <a:spcBef>
                <a:spcPts val="0"/>
              </a:spcBef>
              <a:buSzTx/>
              <a:buNone/>
              <a:defRPr sz="2800"/>
            </a:lvl1pPr>
            <a:lvl2pPr marL="0" indent="0" algn="r">
              <a:spcBef>
                <a:spcPts val="0"/>
              </a:spcBef>
              <a:buSzTx/>
              <a:buNone/>
              <a:defRPr sz="2800"/>
            </a:lvl2pPr>
            <a:lvl3pPr marL="0" indent="0" algn="r">
              <a:spcBef>
                <a:spcPts val="0"/>
              </a:spcBef>
              <a:buSzTx/>
              <a:buNone/>
              <a:defRPr sz="2800"/>
            </a:lvl3pPr>
            <a:lvl4pPr marL="0" indent="0" algn="r">
              <a:spcBef>
                <a:spcPts val="0"/>
              </a:spcBef>
              <a:buSzTx/>
              <a:buNone/>
              <a:defRPr sz="2800"/>
            </a:lvl4pPr>
            <a:lvl5pPr marL="0" indent="0" algn="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/>
          <p:nvPr>
            <p:ph type="title"/>
          </p:nvPr>
        </p:nvSpPr>
        <p:spPr>
          <a:xfrm>
            <a:off x="990600" y="386964"/>
            <a:ext cx="11010900" cy="153747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Title Text"/>
          <p:cNvSpPr txBox="1"/>
          <p:nvPr>
            <p:ph type="title"/>
          </p:nvPr>
        </p:nvSpPr>
        <p:spPr>
          <a:xfrm>
            <a:off x="650875" y="0"/>
            <a:ext cx="11703050" cy="2016125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637" name="Body Level One…"/>
          <p:cNvSpPr txBox="1"/>
          <p:nvPr>
            <p:ph type="body" sz="quarter" idx="1"/>
          </p:nvPr>
        </p:nvSpPr>
        <p:spPr>
          <a:xfrm>
            <a:off x="650874" y="2016125"/>
            <a:ext cx="5745164" cy="1076326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r">
              <a:spcBef>
                <a:spcPts val="0"/>
              </a:spcBef>
              <a:buSzTx/>
              <a:buNone/>
              <a:defRPr b="1" sz="2400"/>
            </a:lvl1pPr>
            <a:lvl2pPr marL="0" indent="457200" algn="r">
              <a:spcBef>
                <a:spcPts val="0"/>
              </a:spcBef>
              <a:buSzTx/>
              <a:buNone/>
              <a:defRPr b="1" sz="2400"/>
            </a:lvl2pPr>
            <a:lvl3pPr marL="0" indent="914400" algn="r">
              <a:spcBef>
                <a:spcPts val="0"/>
              </a:spcBef>
              <a:buSzTx/>
              <a:buNone/>
              <a:defRPr b="1" sz="2400"/>
            </a:lvl3pPr>
            <a:lvl4pPr marL="0" indent="1371600" algn="r">
              <a:spcBef>
                <a:spcPts val="0"/>
              </a:spcBef>
              <a:buSzTx/>
              <a:buNone/>
              <a:defRPr b="1" sz="2400"/>
            </a:lvl4pPr>
            <a:lvl5pPr marL="0" indent="1828800" algn="r">
              <a:spcBef>
                <a:spcPts val="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6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667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r">
              <a:spcBef>
                <a:spcPts val="0"/>
              </a:spcBef>
              <a:buSzTx/>
              <a:buNone/>
              <a:defRPr sz="3200"/>
            </a:lvl1pPr>
            <a:lvl2pPr marL="0" indent="0" algn="r">
              <a:spcBef>
                <a:spcPts val="0"/>
              </a:spcBef>
              <a:buSzTx/>
              <a:buNone/>
              <a:defRPr sz="3200"/>
            </a:lvl2pPr>
            <a:lvl3pPr marL="0" indent="0" algn="r">
              <a:spcBef>
                <a:spcPts val="0"/>
              </a:spcBef>
              <a:buSzTx/>
              <a:buNone/>
              <a:defRPr sz="3200"/>
            </a:lvl3pPr>
            <a:lvl4pPr marL="0" indent="0" algn="r">
              <a:spcBef>
                <a:spcPts val="0"/>
              </a:spcBef>
              <a:buSzTx/>
              <a:buNone/>
              <a:defRPr sz="3200"/>
            </a:lvl4pPr>
            <a:lvl5pPr marL="0" indent="0" algn="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678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r">
              <a:spcBef>
                <a:spcPts val="0"/>
              </a:spcBef>
              <a:buSzTx/>
              <a:buNone/>
              <a:defRPr sz="1400"/>
            </a:lvl1pPr>
            <a:lvl2pPr marL="0" indent="457200" algn="r">
              <a:spcBef>
                <a:spcPts val="0"/>
              </a:spcBef>
              <a:buSzTx/>
              <a:buNone/>
              <a:defRPr sz="1400"/>
            </a:lvl2pPr>
            <a:lvl3pPr marL="0" indent="914400" algn="r">
              <a:spcBef>
                <a:spcPts val="0"/>
              </a:spcBef>
              <a:buSzTx/>
              <a:buNone/>
              <a:defRPr sz="1400"/>
            </a:lvl3pPr>
            <a:lvl4pPr marL="0" indent="1371600" algn="r">
              <a:spcBef>
                <a:spcPts val="0"/>
              </a:spcBef>
              <a:buSzTx/>
              <a:buNone/>
              <a:defRPr sz="1400"/>
            </a:lvl4pPr>
            <a:lvl5pPr marL="0" indent="1828800" algn="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689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Title Text"/>
          <p:cNvSpPr txBox="1"/>
          <p:nvPr>
            <p:ph type="title"/>
          </p:nvPr>
        </p:nvSpPr>
        <p:spPr>
          <a:xfrm>
            <a:off x="9428163" y="0"/>
            <a:ext cx="2925763" cy="8712200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700" name="Body Level One…"/>
          <p:cNvSpPr txBox="1"/>
          <p:nvPr>
            <p:ph type="body" idx="1"/>
          </p:nvPr>
        </p:nvSpPr>
        <p:spPr>
          <a:xfrm>
            <a:off x="650875" y="1524000"/>
            <a:ext cx="8624889" cy="82296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r">
              <a:spcBef>
                <a:spcPts val="0"/>
              </a:spcBef>
              <a:buSzTx/>
              <a:buNone/>
              <a:defRPr sz="3600"/>
            </a:lvl1pPr>
            <a:lvl2pPr marL="0" indent="0" algn="r">
              <a:spcBef>
                <a:spcPts val="0"/>
              </a:spcBef>
              <a:buSzTx/>
              <a:buNone/>
              <a:defRPr sz="3600"/>
            </a:lvl2pPr>
            <a:lvl3pPr marL="0" indent="0" algn="r">
              <a:spcBef>
                <a:spcPts val="0"/>
              </a:spcBef>
              <a:buSzTx/>
              <a:buNone/>
              <a:defRPr sz="3600"/>
            </a:lvl3pPr>
            <a:lvl4pPr marL="0" indent="0" algn="r">
              <a:spcBef>
                <a:spcPts val="0"/>
              </a:spcBef>
              <a:buSzTx/>
              <a:buNone/>
              <a:defRPr sz="3600"/>
            </a:lvl4pPr>
            <a:lvl5pPr marL="0" indent="0" algn="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Title Text"/>
          <p:cNvSpPr txBox="1"/>
          <p:nvPr>
            <p:ph type="title"/>
          </p:nvPr>
        </p:nvSpPr>
        <p:spPr>
          <a:xfrm>
            <a:off x="974725" y="3030538"/>
            <a:ext cx="11055350" cy="2361671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710" name="Body Level One…"/>
          <p:cNvSpPr txBox="1"/>
          <p:nvPr>
            <p:ph type="body" sz="quarter" idx="1"/>
          </p:nvPr>
        </p:nvSpPr>
        <p:spPr>
          <a:xfrm>
            <a:off x="1951038" y="5392208"/>
            <a:ext cx="9102726" cy="276330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600"/>
              </a:spcBef>
              <a:buSzTx/>
              <a:buNone/>
            </a:lvl1pPr>
            <a:lvl2pPr marL="0" indent="457200" algn="ctr">
              <a:spcBef>
                <a:spcPts val="4600"/>
              </a:spcBef>
              <a:buSzTx/>
              <a:buNone/>
            </a:lvl2pPr>
            <a:lvl3pPr marL="0" indent="914400" algn="ctr">
              <a:spcBef>
                <a:spcPts val="4600"/>
              </a:spcBef>
              <a:buSzTx/>
              <a:buNone/>
            </a:lvl3pPr>
            <a:lvl4pPr marL="0" indent="1371600" algn="ctr">
              <a:spcBef>
                <a:spcPts val="4600"/>
              </a:spcBef>
              <a:buSzTx/>
              <a:buNone/>
            </a:lvl4pPr>
            <a:lvl5pPr marL="0" indent="1828800" algn="ctr">
              <a:spcBef>
                <a:spcPts val="460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720" name="Body Level One…"/>
          <p:cNvSpPr txBox="1"/>
          <p:nvPr>
            <p:ph type="body" idx="1"/>
          </p:nvPr>
        </p:nvSpPr>
        <p:spPr>
          <a:xfrm>
            <a:off x="990600" y="965200"/>
            <a:ext cx="110109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4600"/>
              </a:spcBef>
            </a:lvl1pPr>
            <a:lvl2pPr>
              <a:spcBef>
                <a:spcPts val="4600"/>
              </a:spcBef>
            </a:lvl2pPr>
            <a:lvl3pPr>
              <a:spcBef>
                <a:spcPts val="4600"/>
              </a:spcBef>
            </a:lvl3pPr>
            <a:lvl4pPr>
              <a:spcBef>
                <a:spcPts val="4600"/>
              </a:spcBef>
            </a:lvl4pPr>
            <a:lvl5pPr>
              <a:spcBef>
                <a:spcPts val="46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730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600"/>
              </a:spcBef>
              <a:buSzTx/>
              <a:buNone/>
              <a:defRPr sz="2000"/>
            </a:lvl1pPr>
            <a:lvl2pPr marL="0" indent="457200">
              <a:spcBef>
                <a:spcPts val="4600"/>
              </a:spcBef>
              <a:buSzTx/>
              <a:buNone/>
              <a:defRPr sz="2000"/>
            </a:lvl2pPr>
            <a:lvl3pPr marL="0" indent="914400">
              <a:spcBef>
                <a:spcPts val="4600"/>
              </a:spcBef>
              <a:buSzTx/>
              <a:buNone/>
              <a:defRPr sz="2000"/>
            </a:lvl3pPr>
            <a:lvl4pPr marL="0" indent="1371600">
              <a:spcBef>
                <a:spcPts val="4600"/>
              </a:spcBef>
              <a:buSzTx/>
              <a:buNone/>
              <a:defRPr sz="2000"/>
            </a:lvl4pPr>
            <a:lvl5pPr marL="0" indent="1828800">
              <a:spcBef>
                <a:spcPts val="460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740" name="Body Level One…"/>
          <p:cNvSpPr txBox="1"/>
          <p:nvPr>
            <p:ph type="body" sz="half" idx="1"/>
          </p:nvPr>
        </p:nvSpPr>
        <p:spPr>
          <a:xfrm>
            <a:off x="990600" y="965200"/>
            <a:ext cx="542925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4600"/>
              </a:spcBef>
              <a:defRPr sz="2800"/>
            </a:lvl1pPr>
            <a:lvl2pPr marL="1507066" indent="-592666">
              <a:spcBef>
                <a:spcPts val="4600"/>
              </a:spcBef>
              <a:defRPr sz="2800"/>
            </a:lvl2pPr>
            <a:lvl3pPr marL="2260600" indent="-711200">
              <a:spcBef>
                <a:spcPts val="4600"/>
              </a:spcBef>
              <a:defRPr sz="2800"/>
            </a:lvl3pPr>
            <a:lvl4pPr marL="3000022" indent="-790222">
              <a:spcBef>
                <a:spcPts val="4600"/>
              </a:spcBef>
              <a:defRPr sz="2800"/>
            </a:lvl4pPr>
            <a:lvl5pPr marL="3647722" indent="-790222">
              <a:spcBef>
                <a:spcPts val="4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Title Text"/>
          <p:cNvSpPr txBox="1"/>
          <p:nvPr>
            <p:ph type="title"/>
          </p:nvPr>
        </p:nvSpPr>
        <p:spPr>
          <a:xfrm>
            <a:off x="650875" y="390525"/>
            <a:ext cx="11703050" cy="1713554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750" name="Body Level One…"/>
          <p:cNvSpPr txBox="1"/>
          <p:nvPr>
            <p:ph type="body" sz="quarter" idx="1"/>
          </p:nvPr>
        </p:nvSpPr>
        <p:spPr>
          <a:xfrm>
            <a:off x="650874" y="2104078"/>
            <a:ext cx="5745164" cy="98837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600"/>
              </a:spcBef>
              <a:buSzTx/>
              <a:buNone/>
              <a:defRPr b="1" sz="2400"/>
            </a:lvl1pPr>
            <a:lvl2pPr marL="0" indent="457200">
              <a:spcBef>
                <a:spcPts val="4600"/>
              </a:spcBef>
              <a:buSzTx/>
              <a:buNone/>
              <a:defRPr b="1" sz="2400"/>
            </a:lvl2pPr>
            <a:lvl3pPr marL="0" indent="914400">
              <a:spcBef>
                <a:spcPts val="4600"/>
              </a:spcBef>
              <a:buSzTx/>
              <a:buNone/>
              <a:defRPr b="1" sz="2400"/>
            </a:lvl3pPr>
            <a:lvl4pPr marL="0" indent="1371600">
              <a:spcBef>
                <a:spcPts val="4600"/>
              </a:spcBef>
              <a:buSzTx/>
              <a:buNone/>
              <a:defRPr b="1" sz="2400"/>
            </a:lvl4pPr>
            <a:lvl5pPr marL="0" indent="1828800">
              <a:spcBef>
                <a:spcPts val="460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Title Text"/>
          <p:cNvSpPr txBox="1"/>
          <p:nvPr>
            <p:ph type="title"/>
          </p:nvPr>
        </p:nvSpPr>
        <p:spPr>
          <a:xfrm>
            <a:off x="650875" y="390525"/>
            <a:ext cx="11703050" cy="180762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7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77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>
              <a:spcBef>
                <a:spcPts val="4600"/>
              </a:spcBef>
              <a:defRPr sz="3200"/>
            </a:lvl1pPr>
            <a:lvl2pPr marL="1494971" indent="-580571">
              <a:spcBef>
                <a:spcPts val="4600"/>
              </a:spcBef>
              <a:defRPr sz="3200"/>
            </a:lvl2pPr>
            <a:lvl3pPr marL="2226733" indent="-677333">
              <a:spcBef>
                <a:spcPts val="4600"/>
              </a:spcBef>
              <a:defRPr sz="3200"/>
            </a:lvl3pPr>
            <a:lvl4pPr marL="3022600" indent="-812800">
              <a:spcBef>
                <a:spcPts val="4600"/>
              </a:spcBef>
              <a:defRPr sz="3200"/>
            </a:lvl4pPr>
            <a:lvl5pPr marL="3670300" indent="-812800">
              <a:spcBef>
                <a:spcPts val="46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8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600"/>
              </a:spcBef>
              <a:buSzTx/>
              <a:buNone/>
              <a:defRPr sz="1400"/>
            </a:lvl1pPr>
            <a:lvl2pPr marL="0" indent="457200">
              <a:spcBef>
                <a:spcPts val="4600"/>
              </a:spcBef>
              <a:buSzTx/>
              <a:buNone/>
              <a:defRPr sz="1400"/>
            </a:lvl2pPr>
            <a:lvl3pPr marL="0" indent="914400">
              <a:spcBef>
                <a:spcPts val="4600"/>
              </a:spcBef>
              <a:buSzTx/>
              <a:buNone/>
              <a:defRPr sz="1400"/>
            </a:lvl3pPr>
            <a:lvl4pPr marL="0" indent="1371600">
              <a:spcBef>
                <a:spcPts val="4600"/>
              </a:spcBef>
              <a:buSzTx/>
              <a:buNone/>
              <a:defRPr sz="1400"/>
            </a:lvl4pPr>
            <a:lvl5pPr marL="0" indent="1828800">
              <a:spcBef>
                <a:spcPts val="460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797" name="Body Level One…"/>
          <p:cNvSpPr txBox="1"/>
          <p:nvPr>
            <p:ph type="body" idx="1"/>
          </p:nvPr>
        </p:nvSpPr>
        <p:spPr>
          <a:xfrm>
            <a:off x="990600" y="965200"/>
            <a:ext cx="110109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4600"/>
              </a:spcBef>
            </a:lvl1pPr>
            <a:lvl2pPr>
              <a:spcBef>
                <a:spcPts val="4600"/>
              </a:spcBef>
            </a:lvl2pPr>
            <a:lvl3pPr>
              <a:spcBef>
                <a:spcPts val="4600"/>
              </a:spcBef>
            </a:lvl3pPr>
            <a:lvl4pPr>
              <a:spcBef>
                <a:spcPts val="4600"/>
              </a:spcBef>
            </a:lvl4pPr>
            <a:lvl5pPr>
              <a:spcBef>
                <a:spcPts val="46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Title Text"/>
          <p:cNvSpPr txBox="1"/>
          <p:nvPr>
            <p:ph type="title"/>
          </p:nvPr>
        </p:nvSpPr>
        <p:spPr>
          <a:xfrm>
            <a:off x="9428163" y="390525"/>
            <a:ext cx="2925763" cy="9363075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/>
            <a:r>
              <a:t>Title Text</a:t>
            </a:r>
          </a:p>
        </p:txBody>
      </p:sp>
      <p:sp>
        <p:nvSpPr>
          <p:cNvPr id="807" name="Body Level One…"/>
          <p:cNvSpPr txBox="1"/>
          <p:nvPr>
            <p:ph type="body" idx="1"/>
          </p:nvPr>
        </p:nvSpPr>
        <p:spPr>
          <a:xfrm>
            <a:off x="650875" y="0"/>
            <a:ext cx="8624889" cy="9166225"/>
          </a:xfrm>
          <a:prstGeom prst="rect">
            <a:avLst/>
          </a:prstGeom>
        </p:spPr>
        <p:txBody>
          <a:bodyPr/>
          <a:lstStyle>
            <a:lvl1pPr>
              <a:spcBef>
                <a:spcPts val="4600"/>
              </a:spcBef>
            </a:lvl1pPr>
            <a:lvl2pPr>
              <a:spcBef>
                <a:spcPts val="4600"/>
              </a:spcBef>
            </a:lvl2pPr>
            <a:lvl3pPr>
              <a:spcBef>
                <a:spcPts val="4600"/>
              </a:spcBef>
            </a:lvl3pPr>
            <a:lvl4pPr>
              <a:spcBef>
                <a:spcPts val="4600"/>
              </a:spcBef>
            </a:lvl4pPr>
            <a:lvl5pPr>
              <a:spcBef>
                <a:spcPts val="46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8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Title Text"/>
          <p:cNvSpPr txBox="1"/>
          <p:nvPr>
            <p:ph type="title"/>
          </p:nvPr>
        </p:nvSpPr>
        <p:spPr>
          <a:xfrm>
            <a:off x="990600" y="34925"/>
            <a:ext cx="11010900" cy="224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29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/>
            <a:lvl2pPr marL="1473200"/>
            <a:lvl3pPr marL="2108200"/>
            <a:lvl4pPr marL="2768600"/>
            <a:lvl5pPr marL="34163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idx="1"/>
          </p:nvPr>
        </p:nvSpPr>
        <p:spPr>
          <a:xfrm>
            <a:off x="5084762" y="0"/>
            <a:ext cx="7269163" cy="91011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494971" indent="-580571">
              <a:defRPr sz="3200"/>
            </a:lvl2pPr>
            <a:lvl3pPr marL="2226733" indent="-677333">
              <a:defRPr sz="3200"/>
            </a:lvl3pPr>
            <a:lvl4pPr marL="3022600" indent="-812800">
              <a:defRPr sz="3200"/>
            </a:lvl4pPr>
            <a:lvl5pPr marL="3670300" indent="-8128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840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Title Text"/>
          <p:cNvSpPr txBox="1"/>
          <p:nvPr>
            <p:ph type="title"/>
          </p:nvPr>
        </p:nvSpPr>
        <p:spPr>
          <a:xfrm>
            <a:off x="990600" y="34925"/>
            <a:ext cx="11010900" cy="224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1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>
              <a:defRPr sz="2800"/>
            </a:lvl1pPr>
            <a:lvl2pPr marL="1557866" indent="-592666">
              <a:defRPr sz="2800"/>
            </a:lvl2pPr>
            <a:lvl3pPr marL="2311400" indent="-711200">
              <a:defRPr sz="2800"/>
            </a:lvl3pPr>
            <a:lvl4pPr marL="3050822" indent="-790222">
              <a:defRPr sz="2800"/>
            </a:lvl4pPr>
            <a:lvl5pPr marL="3698522" indent="-790222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2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Title Text"/>
          <p:cNvSpPr txBox="1"/>
          <p:nvPr>
            <p:ph type="title"/>
          </p:nvPr>
        </p:nvSpPr>
        <p:spPr>
          <a:xfrm>
            <a:off x="990600" y="386964"/>
            <a:ext cx="11010900" cy="153747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92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>
              <a:defRPr sz="3200"/>
            </a:lvl1pPr>
            <a:lvl2pPr marL="1545771" indent="-580571">
              <a:defRPr sz="3200"/>
            </a:lvl2pPr>
            <a:lvl3pPr marL="2277533" indent="-677333">
              <a:defRPr sz="3200"/>
            </a:lvl3pPr>
            <a:lvl4pPr marL="3073400" indent="-812800">
              <a:defRPr sz="3200"/>
            </a:lvl4pPr>
            <a:lvl5pPr marL="3721100" indent="-8128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02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0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Title Text"/>
          <p:cNvSpPr txBox="1"/>
          <p:nvPr>
            <p:ph type="title"/>
          </p:nvPr>
        </p:nvSpPr>
        <p:spPr>
          <a:xfrm>
            <a:off x="990600" y="34925"/>
            <a:ext cx="11010900" cy="224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14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/>
            <a:lvl2pPr marL="1473200"/>
            <a:lvl3pPr marL="2108200"/>
            <a:lvl4pPr marL="2768600"/>
            <a:lvl5pPr marL="34163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Title Text"/>
          <p:cNvSpPr txBox="1"/>
          <p:nvPr>
            <p:ph type="title"/>
          </p:nvPr>
        </p:nvSpPr>
        <p:spPr>
          <a:xfrm>
            <a:off x="9428163" y="0"/>
            <a:ext cx="2925763" cy="9296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25" name="Body Level One…"/>
          <p:cNvSpPr txBox="1"/>
          <p:nvPr>
            <p:ph type="body" idx="1"/>
          </p:nvPr>
        </p:nvSpPr>
        <p:spPr>
          <a:xfrm>
            <a:off x="650875" y="584200"/>
            <a:ext cx="8624889" cy="91694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825500"/>
            <a:lvl2pPr marL="1473200"/>
            <a:lvl3pPr marL="2108200"/>
            <a:lvl4pPr marL="2768600"/>
            <a:lvl5pPr marL="34163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Title Text"/>
          <p:cNvSpPr txBox="1"/>
          <p:nvPr>
            <p:ph type="title"/>
          </p:nvPr>
        </p:nvSpPr>
        <p:spPr>
          <a:xfrm>
            <a:off x="974725" y="2624138"/>
            <a:ext cx="11055350" cy="29035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5" name="Body Level One…"/>
          <p:cNvSpPr txBox="1"/>
          <p:nvPr>
            <p:ph type="body" sz="half" idx="1"/>
          </p:nvPr>
        </p:nvSpPr>
        <p:spPr>
          <a:xfrm>
            <a:off x="1951038" y="5527675"/>
            <a:ext cx="9102726" cy="42259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457200" algn="ctr">
              <a:spcBef>
                <a:spcPts val="0"/>
              </a:spcBef>
              <a:buSzTx/>
              <a:buNone/>
              <a:defRPr sz="3600"/>
            </a:lvl2pPr>
            <a:lvl3pPr marL="0" indent="914400" algn="ctr">
              <a:spcBef>
                <a:spcPts val="0"/>
              </a:spcBef>
              <a:buSzTx/>
              <a:buNone/>
              <a:defRPr sz="3600"/>
            </a:lvl3pPr>
            <a:lvl4pPr marL="0" indent="1371600" algn="ctr">
              <a:spcBef>
                <a:spcPts val="0"/>
              </a:spcBef>
              <a:buSzTx/>
              <a:buNone/>
              <a:defRPr sz="3600"/>
            </a:lvl4pPr>
            <a:lvl5pPr marL="0" indent="18288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5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Title Text"/>
          <p:cNvSpPr txBox="1"/>
          <p:nvPr>
            <p:ph type="title"/>
          </p:nvPr>
        </p:nvSpPr>
        <p:spPr>
          <a:xfrm>
            <a:off x="1027112" y="6267450"/>
            <a:ext cx="11053763" cy="34861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955" name="Body Level One…"/>
          <p:cNvSpPr txBox="1"/>
          <p:nvPr>
            <p:ph type="body" sz="half" idx="1"/>
          </p:nvPr>
        </p:nvSpPr>
        <p:spPr>
          <a:xfrm>
            <a:off x="1027112" y="1695450"/>
            <a:ext cx="11053763" cy="45720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457200" algn="ctr">
              <a:spcBef>
                <a:spcPts val="0"/>
              </a:spcBef>
              <a:buSzTx/>
              <a:buNone/>
              <a:defRPr sz="2000"/>
            </a:lvl2pPr>
            <a:lvl3pPr marL="0" indent="914400" algn="ctr">
              <a:spcBef>
                <a:spcPts val="0"/>
              </a:spcBef>
              <a:buSzTx/>
              <a:buNone/>
              <a:defRPr sz="2000"/>
            </a:lvl3pPr>
            <a:lvl4pPr marL="0" indent="1371600" algn="ctr">
              <a:spcBef>
                <a:spcPts val="0"/>
              </a:spcBef>
              <a:buSzTx/>
              <a:buNone/>
              <a:defRPr sz="2000"/>
            </a:lvl4pPr>
            <a:lvl5pPr marL="0" indent="1828800" algn="ctr">
              <a:spcBef>
                <a:spcPts val="0"/>
              </a:spcBef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5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Title Text"/>
          <p:cNvSpPr txBox="1"/>
          <p:nvPr>
            <p:ph type="title"/>
          </p:nvPr>
        </p:nvSpPr>
        <p:spPr>
          <a:xfrm>
            <a:off x="650875" y="365228"/>
            <a:ext cx="11703050" cy="16761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5" name="Body Level One…"/>
          <p:cNvSpPr txBox="1"/>
          <p:nvPr>
            <p:ph type="body" sz="quarter" idx="1"/>
          </p:nvPr>
        </p:nvSpPr>
        <p:spPr>
          <a:xfrm>
            <a:off x="650874" y="2041421"/>
            <a:ext cx="5745164" cy="105103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spcBef>
                <a:spcPts val="0"/>
              </a:spcBef>
              <a:buSzTx/>
              <a:buNone/>
              <a:defRPr b="1" sz="2400"/>
            </a:lvl1pPr>
            <a:lvl2pPr marL="0" indent="457200" algn="ctr">
              <a:spcBef>
                <a:spcPts val="0"/>
              </a:spcBef>
              <a:buSzTx/>
              <a:buNone/>
              <a:defRPr b="1" sz="2400"/>
            </a:lvl2pPr>
            <a:lvl3pPr marL="0" indent="914400" algn="ctr">
              <a:spcBef>
                <a:spcPts val="0"/>
              </a:spcBef>
              <a:buSzTx/>
              <a:buNone/>
              <a:defRPr b="1" sz="2400"/>
            </a:lvl3pPr>
            <a:lvl4pPr marL="0" indent="1371600" algn="ctr">
              <a:spcBef>
                <a:spcPts val="0"/>
              </a:spcBef>
              <a:buSzTx/>
              <a:buNone/>
              <a:defRPr b="1" sz="2400"/>
            </a:lvl4pPr>
            <a:lvl5pPr marL="0" indent="1828800" algn="ctr">
              <a:spcBef>
                <a:spcPts val="0"/>
              </a:spcBef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Title Text"/>
          <p:cNvSpPr txBox="1"/>
          <p:nvPr>
            <p:ph type="title"/>
          </p:nvPr>
        </p:nvSpPr>
        <p:spPr>
          <a:xfrm>
            <a:off x="650875" y="0"/>
            <a:ext cx="4278313" cy="2041525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002" name="Body Level One…"/>
          <p:cNvSpPr txBox="1"/>
          <p:nvPr>
            <p:ph type="body" idx="1"/>
          </p:nvPr>
        </p:nvSpPr>
        <p:spPr>
          <a:xfrm>
            <a:off x="5084762" y="388937"/>
            <a:ext cx="7269163" cy="936466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Title Text"/>
          <p:cNvSpPr txBox="1"/>
          <p:nvPr>
            <p:ph type="title"/>
          </p:nvPr>
        </p:nvSpPr>
        <p:spPr>
          <a:xfrm>
            <a:off x="2549525" y="4389438"/>
            <a:ext cx="7802564" cy="324485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012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2119313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1400"/>
            </a:lvl1pPr>
            <a:lvl2pPr marL="0" indent="457200" algn="ctr">
              <a:spcBef>
                <a:spcPts val="0"/>
              </a:spcBef>
              <a:buSzTx/>
              <a:buNone/>
              <a:defRPr sz="1400"/>
            </a:lvl2pPr>
            <a:lvl3pPr marL="0" indent="914400" algn="ctr">
              <a:spcBef>
                <a:spcPts val="0"/>
              </a:spcBef>
              <a:buSzTx/>
              <a:buNone/>
              <a:defRPr sz="1400"/>
            </a:lvl3pPr>
            <a:lvl4pPr marL="0" indent="1371600" algn="ctr">
              <a:spcBef>
                <a:spcPts val="0"/>
              </a:spcBef>
              <a:buSzTx/>
              <a:buNone/>
              <a:defRPr sz="1400"/>
            </a:lvl4pPr>
            <a:lvl5pPr marL="0" indent="1828800" algn="ctr">
              <a:spcBef>
                <a:spcPts val="0"/>
              </a:spcBef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1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2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1" name="Title Text"/>
          <p:cNvSpPr txBox="1"/>
          <p:nvPr>
            <p:ph type="title"/>
          </p:nvPr>
        </p:nvSpPr>
        <p:spPr>
          <a:xfrm>
            <a:off x="9436100" y="1235075"/>
            <a:ext cx="2933700" cy="85185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2" name="Body Level One…"/>
          <p:cNvSpPr txBox="1"/>
          <p:nvPr>
            <p:ph type="body" idx="1"/>
          </p:nvPr>
        </p:nvSpPr>
        <p:spPr>
          <a:xfrm>
            <a:off x="635000" y="2276475"/>
            <a:ext cx="8648700" cy="7477125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4.xml"/><Relationship Id="rId59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56.xml"/><Relationship Id="rId61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66.xml"/><Relationship Id="rId71" Type="http://schemas.openxmlformats.org/officeDocument/2006/relationships/slideLayout" Target="../slideLayouts/slideLayout67.xml"/><Relationship Id="rId72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76.xml"/><Relationship Id="rId81" Type="http://schemas.openxmlformats.org/officeDocument/2006/relationships/slideLayout" Target="../slideLayouts/slideLayout77.xml"/><Relationship Id="rId82" Type="http://schemas.openxmlformats.org/officeDocument/2006/relationships/slideLayout" Target="../slideLayouts/slideLayout78.xml"/><Relationship Id="rId83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2.xml"/><Relationship Id="rId87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5.xml"/><Relationship Id="rId90" Type="http://schemas.openxmlformats.org/officeDocument/2006/relationships/slideLayout" Target="../slideLayouts/slideLayout86.xml"/><Relationship Id="rId91" Type="http://schemas.openxmlformats.org/officeDocument/2006/relationships/slideLayout" Target="../slideLayouts/slideLayout87.xml"/><Relationship Id="rId92" Type="http://schemas.openxmlformats.org/officeDocument/2006/relationships/slideLayout" Target="../slideLayouts/slideLayout88.xml"/><Relationship Id="rId93" Type="http://schemas.openxmlformats.org/officeDocument/2006/relationships/slideLayout" Target="../slideLayouts/slideLayout89.xml"/><Relationship Id="rId94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2.xml"/><Relationship Id="rId97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96.xml"/><Relationship Id="rId101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98.xml"/><Relationship Id="rId103" Type="http://schemas.openxmlformats.org/officeDocument/2006/relationships/slideLayout" Target="../slideLayouts/slideLayout99.xml"/><Relationship Id="rId104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1.xml"/><Relationship Id="rId106" Type="http://schemas.openxmlformats.org/officeDocument/2006/relationships/slideLayout" Target="../slideLayouts/slideLayout102.xml"/><Relationship Id="rId107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4.xml"/><Relationship Id="rId109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08.xml"/><Relationship Id="rId113" Type="http://schemas.openxmlformats.org/officeDocument/2006/relationships/slideLayout" Target="../slideLayouts/slideLayout109.xml"/><Relationship Id="rId114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1.xml"/><Relationship Id="rId116" Type="http://schemas.openxmlformats.org/officeDocument/2006/relationships/slideLayout" Target="../slideLayouts/slideLayout112.xml"/><Relationship Id="rId117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5.xml"/><Relationship Id="rId120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17.xml"/><Relationship Id="rId122" Type="http://schemas.openxmlformats.org/officeDocument/2006/relationships/slideLayout" Target="../slideLayouts/slideLayout118.xml"/><Relationship Id="rId123" Type="http://schemas.openxmlformats.org/officeDocument/2006/relationships/slideLayout" Target="../slideLayouts/slideLayout119.xml"/><Relationship Id="rId124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1.xml"/><Relationship Id="rId126" Type="http://schemas.openxmlformats.org/officeDocument/2006/relationships/slideLayout" Target="../slideLayouts/slideLayout122.xml"/><Relationship Id="rId127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5.xml"/><Relationship Id="rId130" Type="http://schemas.openxmlformats.org/officeDocument/2006/relationships/slideLayout" Target="../slideLayouts/slideLayout126.xml"/><Relationship Id="rId131" Type="http://schemas.openxmlformats.org/officeDocument/2006/relationships/slideLayout" Target="../slideLayouts/slideLayout127.xml"/><Relationship Id="rId132" Type="http://schemas.openxmlformats.org/officeDocument/2006/relationships/slideLayout" Target="../slideLayouts/slideLayout128.xml"/><Relationship Id="rId133" Type="http://schemas.openxmlformats.org/officeDocument/2006/relationships/slideLayout" Target="../slideLayouts/slideLayout129.xml"/><Relationship Id="rId134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2.xml"/><Relationship Id="rId137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5.xml"/><Relationship Id="rId140" Type="http://schemas.openxmlformats.org/officeDocument/2006/relationships/slideLayout" Target="../slideLayouts/slideLayout136.xml"/><Relationship Id="rId141" Type="http://schemas.openxmlformats.org/officeDocument/2006/relationships/slideLayout" Target="../slideLayouts/slideLayout137.xml"/><Relationship Id="rId142" Type="http://schemas.openxmlformats.org/officeDocument/2006/relationships/slideLayout" Target="../slideLayouts/slideLayout138.xml"/><Relationship Id="rId143" Type="http://schemas.openxmlformats.org/officeDocument/2006/relationships/slideLayout" Target="../slideLayouts/slideLayout139.xml"/><Relationship Id="rId144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2.xml"/><Relationship Id="rId147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5.xml"/><Relationship Id="rId150" Type="http://schemas.openxmlformats.org/officeDocument/2006/relationships/slideLayout" Target="../slideLayouts/slideLayout146.xml"/><Relationship Id="rId151" Type="http://schemas.openxmlformats.org/officeDocument/2006/relationships/slideLayout" Target="../slideLayouts/slideLayout147.xml"/><Relationship Id="rId152" Type="http://schemas.openxmlformats.org/officeDocument/2006/relationships/slideLayout" Target="../slideLayouts/slideLayout148.xml"/><Relationship Id="rId153" Type="http://schemas.openxmlformats.org/officeDocument/2006/relationships/slideLayout" Target="../slideLayouts/slideLayout149.xml"/><Relationship Id="rId154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2.xml"/><Relationship Id="rId157" Type="http://schemas.openxmlformats.org/officeDocument/2006/relationships/slideLayout" Target="../slideLayouts/slideLayout153.xml"/><Relationship Id="rId158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5.xml"/><Relationship Id="rId160" Type="http://schemas.openxmlformats.org/officeDocument/2006/relationships/slideLayout" Target="../slideLayouts/slideLayout156.xml"/><Relationship Id="rId161" Type="http://schemas.openxmlformats.org/officeDocument/2006/relationships/slideLayout" Target="../slideLayouts/slideLayout157.xml"/><Relationship Id="rId162" Type="http://schemas.openxmlformats.org/officeDocument/2006/relationships/slideLayout" Target="../slideLayouts/slideLayout158.xml"/><Relationship Id="rId163" Type="http://schemas.openxmlformats.org/officeDocument/2006/relationships/slideLayout" Target="../slideLayouts/slideLayout159.xml"/><Relationship Id="rId164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2.xml"/><Relationship Id="rId167" Type="http://schemas.openxmlformats.org/officeDocument/2006/relationships/slideLayout" Target="../slideLayouts/slideLayout163.xml"/><Relationship Id="rId168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5.xml"/><Relationship Id="rId170" Type="http://schemas.openxmlformats.org/officeDocument/2006/relationships/slideLayout" Target="../slideLayouts/slideLayout166.xml"/><Relationship Id="rId171" Type="http://schemas.openxmlformats.org/officeDocument/2006/relationships/slideLayout" Target="../slideLayouts/slideLayout167.xml"/><Relationship Id="rId172" Type="http://schemas.openxmlformats.org/officeDocument/2006/relationships/slideLayout" Target="../slideLayouts/slideLayout168.xml"/><Relationship Id="rId173" Type="http://schemas.openxmlformats.org/officeDocument/2006/relationships/slideLayout" Target="../slideLayouts/slideLayout169.xml"/><Relationship Id="rId174" Type="http://schemas.openxmlformats.org/officeDocument/2006/relationships/slideLayout" Target="../slideLayouts/slideLayout170.xml"/><Relationship Id="rId175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2.xml"/><Relationship Id="rId177" Type="http://schemas.openxmlformats.org/officeDocument/2006/relationships/slideLayout" Target="../slideLayouts/slideLayout173.xml"/><Relationship Id="rId178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5.xml"/><Relationship Id="rId180" Type="http://schemas.openxmlformats.org/officeDocument/2006/relationships/slideLayout" Target="../slideLayouts/slideLayout176.xml"/><Relationship Id="rId181" Type="http://schemas.openxmlformats.org/officeDocument/2006/relationships/slideLayout" Target="../slideLayouts/slideLayout177.xml"/><Relationship Id="rId182" Type="http://schemas.openxmlformats.org/officeDocument/2006/relationships/slideLayout" Target="../slideLayouts/slideLayout178.xml"/><Relationship Id="rId183" Type="http://schemas.openxmlformats.org/officeDocument/2006/relationships/slideLayout" Target="../slideLayouts/slideLayout179.xml"/><Relationship Id="rId184" Type="http://schemas.openxmlformats.org/officeDocument/2006/relationships/slideLayout" Target="../slideLayouts/slideLayout180.xml"/><Relationship Id="rId185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3.xml"/><Relationship Id="rId188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5.xml"/><Relationship Id="rId190" Type="http://schemas.openxmlformats.org/officeDocument/2006/relationships/slideLayout" Target="../slideLayouts/slideLayout186.xml"/><Relationship Id="rId191" Type="http://schemas.openxmlformats.org/officeDocument/2006/relationships/slideLayout" Target="../slideLayouts/slideLayout187.xml"/><Relationship Id="rId192" Type="http://schemas.openxmlformats.org/officeDocument/2006/relationships/slideLayout" Target="../slideLayouts/slideLayout188.xml"/><Relationship Id="rId193" Type="http://schemas.openxmlformats.org/officeDocument/2006/relationships/slideLayout" Target="../slideLayouts/slideLayout189.xml"/><Relationship Id="rId194" Type="http://schemas.openxmlformats.org/officeDocument/2006/relationships/slideLayout" Target="../slideLayouts/slideLayout190.xml"/><Relationship Id="rId195" Type="http://schemas.openxmlformats.org/officeDocument/2006/relationships/slideLayout" Target="../slideLayouts/slideLayout191.xml"/><Relationship Id="rId196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3.xml"/><Relationship Id="rId198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5.xml"/><Relationship Id="rId200" Type="http://schemas.openxmlformats.org/officeDocument/2006/relationships/slideLayout" Target="../slideLayouts/slideLayout196.xml"/><Relationship Id="rId201" Type="http://schemas.openxmlformats.org/officeDocument/2006/relationships/slideLayout" Target="../slideLayouts/slideLayout197.xml"/><Relationship Id="rId202" Type="http://schemas.openxmlformats.org/officeDocument/2006/relationships/slideLayout" Target="../slideLayouts/slideLayout198.xml"/><Relationship Id="rId203" Type="http://schemas.openxmlformats.org/officeDocument/2006/relationships/slideLayout" Target="../slideLayouts/slideLayout199.xml"/><Relationship Id="rId204" Type="http://schemas.openxmlformats.org/officeDocument/2006/relationships/slideLayout" Target="../slideLayouts/slideLayout200.xml"/><Relationship Id="rId205" Type="http://schemas.openxmlformats.org/officeDocument/2006/relationships/slideLayout" Target="../slideLayouts/slideLayout201.xml"/><Relationship Id="rId206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4.xml"/><Relationship Id="rId209" Type="http://schemas.openxmlformats.org/officeDocument/2006/relationships/slideLayout" Target="../slideLayouts/slideLayout205.xml"/><Relationship Id="rId210" Type="http://schemas.openxmlformats.org/officeDocument/2006/relationships/slideLayout" Target="../slideLayouts/slideLayout206.xml"/><Relationship Id="rId211" Type="http://schemas.openxmlformats.org/officeDocument/2006/relationships/slideLayout" Target="../slideLayouts/slideLayout207.xml"/><Relationship Id="rId212" Type="http://schemas.openxmlformats.org/officeDocument/2006/relationships/slideLayout" Target="../slideLayouts/slideLayout208.xml"/><Relationship Id="rId213" Type="http://schemas.openxmlformats.org/officeDocument/2006/relationships/slideLayout" Target="../slideLayouts/slideLayout209.xml"/><Relationship Id="rId214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1.xml"/><Relationship Id="rId216" Type="http://schemas.openxmlformats.org/officeDocument/2006/relationships/slideLayout" Target="../slideLayouts/slideLayout212.xml"/><Relationship Id="rId217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4.xml"/><Relationship Id="rId219" Type="http://schemas.openxmlformats.org/officeDocument/2006/relationships/slideLayout" Target="../slideLayouts/slideLayout215.xml"/><Relationship Id="rId220" Type="http://schemas.openxmlformats.org/officeDocument/2006/relationships/slideLayout" Target="../slideLayouts/slideLayout216.xml"/><Relationship Id="rId221" Type="http://schemas.openxmlformats.org/officeDocument/2006/relationships/slideLayout" Target="../slideLayouts/slideLayout217.xml"/><Relationship Id="rId222" Type="http://schemas.openxmlformats.org/officeDocument/2006/relationships/slideLayout" Target="../slideLayouts/slideLayout218.xml"/><Relationship Id="rId223" Type="http://schemas.openxmlformats.org/officeDocument/2006/relationships/slideLayout" Target="../slideLayouts/slideLayout219.xml"/><Relationship Id="rId224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1.xml"/><Relationship Id="rId226" Type="http://schemas.openxmlformats.org/officeDocument/2006/relationships/slideLayout" Target="../slideLayouts/slideLayout222.xml"/><Relationship Id="rId227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4.xml"/><Relationship Id="rId229" Type="http://schemas.openxmlformats.org/officeDocument/2006/relationships/slideLayout" Target="../slideLayouts/slideLayout225.xml"/><Relationship Id="rId230" Type="http://schemas.openxmlformats.org/officeDocument/2006/relationships/slideLayout" Target="../slideLayouts/slideLayout226.xml"/><Relationship Id="rId231" Type="http://schemas.openxmlformats.org/officeDocument/2006/relationships/slideLayout" Target="../slideLayouts/slideLayout227.xml"/><Relationship Id="rId232" Type="http://schemas.openxmlformats.org/officeDocument/2006/relationships/slideLayout" Target="../slideLayouts/slideLayout228.xml"/><Relationship Id="rId233" Type="http://schemas.openxmlformats.org/officeDocument/2006/relationships/slideLayout" Target="../slideLayouts/slideLayout229.xml"/><Relationship Id="rId234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1.xml"/><Relationship Id="rId236" Type="http://schemas.openxmlformats.org/officeDocument/2006/relationships/slideLayout" Target="../slideLayouts/slideLayout232.xml"/><Relationship Id="rId237" Type="http://schemas.openxmlformats.org/officeDocument/2006/relationships/slideLayout" Target="../slideLayouts/slideLayout233.xml"/><Relationship Id="rId238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5.xml"/><Relationship Id="rId240" Type="http://schemas.openxmlformats.org/officeDocument/2006/relationships/slideLayout" Target="../slideLayouts/slideLayout236.xml"/><Relationship Id="rId241" Type="http://schemas.openxmlformats.org/officeDocument/2006/relationships/slideLayout" Target="../slideLayouts/slideLayout237.xml"/><Relationship Id="rId242" Type="http://schemas.openxmlformats.org/officeDocument/2006/relationships/slideLayout" Target="../slideLayouts/slideLayout238.xml"/><Relationship Id="rId243" Type="http://schemas.openxmlformats.org/officeDocument/2006/relationships/slideLayout" Target="../slideLayouts/slideLayout239.xml"/><Relationship Id="rId244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2.xml"/><Relationship Id="rId247" Type="http://schemas.openxmlformats.org/officeDocument/2006/relationships/slideLayout" Target="../slideLayouts/slideLayout243.xml"/><Relationship Id="rId248" Type="http://schemas.openxmlformats.org/officeDocument/2006/relationships/slideLayout" Target="../slideLayouts/slideLayout244.xml"/><Relationship Id="rId249" Type="http://schemas.openxmlformats.org/officeDocument/2006/relationships/slideLayout" Target="../slideLayouts/slideLayout245.xml"/><Relationship Id="rId250" Type="http://schemas.openxmlformats.org/officeDocument/2006/relationships/slideLayout" Target="../slideLayouts/slideLayout246.xml"/><Relationship Id="rId251" Type="http://schemas.openxmlformats.org/officeDocument/2006/relationships/slideLayout" Target="../slideLayouts/slideLayout247.xml"/><Relationship Id="rId252" Type="http://schemas.openxmlformats.org/officeDocument/2006/relationships/slideLayout" Target="../slideLayouts/slideLayout248.xml"/><Relationship Id="rId253" Type="http://schemas.openxmlformats.org/officeDocument/2006/relationships/slideLayout" Target="../slideLayouts/slideLayout249.xml"/><Relationship Id="rId254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2.xml"/><Relationship Id="rId257" Type="http://schemas.openxmlformats.org/officeDocument/2006/relationships/slideLayout" Target="../slideLayouts/slideLayout253.xml"/><Relationship Id="rId258" Type="http://schemas.openxmlformats.org/officeDocument/2006/relationships/slideLayout" Target="../slideLayouts/slideLayout254.xml"/><Relationship Id="rId259" Type="http://schemas.openxmlformats.org/officeDocument/2006/relationships/slideLayout" Target="../slideLayouts/slideLayout255.xml"/><Relationship Id="rId260" Type="http://schemas.openxmlformats.org/officeDocument/2006/relationships/slideLayout" Target="../slideLayouts/slideLayout256.xml"/><Relationship Id="rId261" Type="http://schemas.openxmlformats.org/officeDocument/2006/relationships/slideLayout" Target="../slideLayouts/slideLayout257.xml"/><Relationship Id="rId262" Type="http://schemas.openxmlformats.org/officeDocument/2006/relationships/slideLayout" Target="../slideLayouts/slideLayout258.xml"/><Relationship Id="rId263" Type="http://schemas.openxmlformats.org/officeDocument/2006/relationships/slideLayout" Target="../slideLayouts/slideLayout259.xml"/><Relationship Id="rId264" Type="http://schemas.openxmlformats.org/officeDocument/2006/relationships/slideLayout" Target="../slideLayouts/slideLayout260.xml"/><Relationship Id="rId265" Type="http://schemas.openxmlformats.org/officeDocument/2006/relationships/slideLayout" Target="../slideLayouts/slideLayout261.xml"/><Relationship Id="rId266" Type="http://schemas.openxmlformats.org/officeDocument/2006/relationships/slideLayout" Target="../slideLayouts/slideLayout262.xml"/><Relationship Id="rId267" Type="http://schemas.openxmlformats.org/officeDocument/2006/relationships/slideLayout" Target="../slideLayouts/slideLayout263.xml"/><Relationship Id="rId268" Type="http://schemas.openxmlformats.org/officeDocument/2006/relationships/slideLayout" Target="../slideLayouts/slideLayout264.xml"/><Relationship Id="rId269" Type="http://schemas.openxmlformats.org/officeDocument/2006/relationships/slideLayout" Target="../slideLayouts/slideLayout265.xml"/><Relationship Id="rId270" Type="http://schemas.openxmlformats.org/officeDocument/2006/relationships/slideLayout" Target="../slideLayouts/slideLayout266.xml"/><Relationship Id="rId271" Type="http://schemas.openxmlformats.org/officeDocument/2006/relationships/slideLayout" Target="../slideLayouts/slideLayout267.xml"/><Relationship Id="rId272" Type="http://schemas.openxmlformats.org/officeDocument/2006/relationships/slideLayout" Target="../slideLayouts/slideLayout268.xml"/><Relationship Id="rId273" Type="http://schemas.openxmlformats.org/officeDocument/2006/relationships/slideLayout" Target="../slideLayouts/slideLayout269.xml"/><Relationship Id="rId274" Type="http://schemas.openxmlformats.org/officeDocument/2006/relationships/slideLayout" Target="../slideLayouts/slideLayout270.xml"/><Relationship Id="rId275" Type="http://schemas.openxmlformats.org/officeDocument/2006/relationships/slideLayout" Target="../slideLayouts/slideLayout271.xml"/><Relationship Id="rId276" Type="http://schemas.openxmlformats.org/officeDocument/2006/relationships/slideLayout" Target="../slideLayouts/slideLayout272.xml"/><Relationship Id="rId277" Type="http://schemas.openxmlformats.org/officeDocument/2006/relationships/slideLayout" Target="../slideLayouts/slideLayout273.xml"/><Relationship Id="rId278" Type="http://schemas.openxmlformats.org/officeDocument/2006/relationships/slideLayout" Target="../slideLayouts/slideLayout274.xml"/><Relationship Id="rId279" Type="http://schemas.openxmlformats.org/officeDocument/2006/relationships/slideLayout" Target="../slideLayouts/slideLayout275.xml"/><Relationship Id="rId280" Type="http://schemas.openxmlformats.org/officeDocument/2006/relationships/slideLayout" Target="../slideLayouts/slideLayout276.xml"/><Relationship Id="rId281" Type="http://schemas.openxmlformats.org/officeDocument/2006/relationships/slideLayout" Target="../slideLayouts/slideLayout277.xml"/><Relationship Id="rId282" Type="http://schemas.openxmlformats.org/officeDocument/2006/relationships/slideLayout" Target="../slideLayouts/slideLayout27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990600" y="237479"/>
            <a:ext cx="11010900" cy="1836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90600" y="2073920"/>
            <a:ext cx="11010900" cy="728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689" r:id="rId45"/>
    <p:sldLayoutId id="2147483690" r:id="rId46"/>
    <p:sldLayoutId id="2147483691" r:id="rId47"/>
    <p:sldLayoutId id="2147483692" r:id="rId48"/>
    <p:sldLayoutId id="2147483693" r:id="rId49"/>
    <p:sldLayoutId id="2147483694" r:id="rId50"/>
    <p:sldLayoutId id="2147483695" r:id="rId51"/>
    <p:sldLayoutId id="2147483696" r:id="rId52"/>
    <p:sldLayoutId id="2147483697" r:id="rId53"/>
    <p:sldLayoutId id="2147483698" r:id="rId54"/>
    <p:sldLayoutId id="2147483699" r:id="rId55"/>
    <p:sldLayoutId id="2147483700" r:id="rId56"/>
    <p:sldLayoutId id="2147483701" r:id="rId57"/>
    <p:sldLayoutId id="2147483702" r:id="rId58"/>
    <p:sldLayoutId id="2147483703" r:id="rId59"/>
    <p:sldLayoutId id="2147483704" r:id="rId60"/>
    <p:sldLayoutId id="2147483705" r:id="rId61"/>
    <p:sldLayoutId id="2147483706" r:id="rId62"/>
    <p:sldLayoutId id="2147483707" r:id="rId63"/>
    <p:sldLayoutId id="2147483708" r:id="rId64"/>
    <p:sldLayoutId id="2147483709" r:id="rId65"/>
    <p:sldLayoutId id="2147483710" r:id="rId66"/>
    <p:sldLayoutId id="2147483711" r:id="rId67"/>
    <p:sldLayoutId id="2147483712" r:id="rId68"/>
    <p:sldLayoutId id="2147483713" r:id="rId69"/>
    <p:sldLayoutId id="2147483714" r:id="rId70"/>
    <p:sldLayoutId id="2147483715" r:id="rId71"/>
    <p:sldLayoutId id="2147483716" r:id="rId72"/>
    <p:sldLayoutId id="2147483717" r:id="rId73"/>
    <p:sldLayoutId id="2147483718" r:id="rId74"/>
    <p:sldLayoutId id="2147483719" r:id="rId75"/>
    <p:sldLayoutId id="2147483720" r:id="rId76"/>
    <p:sldLayoutId id="2147483721" r:id="rId77"/>
    <p:sldLayoutId id="2147483722" r:id="rId78"/>
    <p:sldLayoutId id="2147483723" r:id="rId79"/>
    <p:sldLayoutId id="2147483724" r:id="rId80"/>
    <p:sldLayoutId id="2147483725" r:id="rId81"/>
    <p:sldLayoutId id="2147483726" r:id="rId82"/>
    <p:sldLayoutId id="2147483727" r:id="rId83"/>
    <p:sldLayoutId id="2147483728" r:id="rId84"/>
    <p:sldLayoutId id="2147483729" r:id="rId85"/>
    <p:sldLayoutId id="2147483730" r:id="rId86"/>
    <p:sldLayoutId id="2147483731" r:id="rId87"/>
    <p:sldLayoutId id="2147483732" r:id="rId88"/>
    <p:sldLayoutId id="2147483733" r:id="rId89"/>
    <p:sldLayoutId id="2147483734" r:id="rId90"/>
    <p:sldLayoutId id="2147483735" r:id="rId91"/>
    <p:sldLayoutId id="2147483736" r:id="rId92"/>
    <p:sldLayoutId id="2147483737" r:id="rId93"/>
    <p:sldLayoutId id="2147483738" r:id="rId94"/>
    <p:sldLayoutId id="2147483739" r:id="rId95"/>
    <p:sldLayoutId id="2147483740" r:id="rId96"/>
    <p:sldLayoutId id="2147483741" r:id="rId97"/>
    <p:sldLayoutId id="2147483742" r:id="rId98"/>
    <p:sldLayoutId id="2147483743" r:id="rId99"/>
    <p:sldLayoutId id="2147483744" r:id="rId100"/>
    <p:sldLayoutId id="2147483745" r:id="rId101"/>
    <p:sldLayoutId id="2147483746" r:id="rId102"/>
    <p:sldLayoutId id="2147483747" r:id="rId103"/>
    <p:sldLayoutId id="2147483748" r:id="rId104"/>
    <p:sldLayoutId id="2147483749" r:id="rId105"/>
    <p:sldLayoutId id="2147483750" r:id="rId106"/>
    <p:sldLayoutId id="2147483751" r:id="rId107"/>
    <p:sldLayoutId id="2147483752" r:id="rId108"/>
    <p:sldLayoutId id="2147483753" r:id="rId109"/>
    <p:sldLayoutId id="2147483754" r:id="rId110"/>
    <p:sldLayoutId id="2147483755" r:id="rId111"/>
    <p:sldLayoutId id="2147483756" r:id="rId112"/>
    <p:sldLayoutId id="2147483757" r:id="rId113"/>
    <p:sldLayoutId id="2147483758" r:id="rId114"/>
    <p:sldLayoutId id="2147483759" r:id="rId115"/>
    <p:sldLayoutId id="2147483760" r:id="rId116"/>
    <p:sldLayoutId id="2147483761" r:id="rId117"/>
    <p:sldLayoutId id="2147483762" r:id="rId118"/>
    <p:sldLayoutId id="2147483763" r:id="rId119"/>
    <p:sldLayoutId id="2147483764" r:id="rId120"/>
    <p:sldLayoutId id="2147483765" r:id="rId121"/>
    <p:sldLayoutId id="2147483766" r:id="rId122"/>
    <p:sldLayoutId id="2147483767" r:id="rId123"/>
    <p:sldLayoutId id="2147483768" r:id="rId124"/>
    <p:sldLayoutId id="2147483769" r:id="rId125"/>
    <p:sldLayoutId id="2147483770" r:id="rId126"/>
    <p:sldLayoutId id="2147483771" r:id="rId127"/>
    <p:sldLayoutId id="2147483772" r:id="rId128"/>
    <p:sldLayoutId id="2147483773" r:id="rId129"/>
    <p:sldLayoutId id="2147483774" r:id="rId130"/>
    <p:sldLayoutId id="2147483775" r:id="rId131"/>
    <p:sldLayoutId id="2147483776" r:id="rId132"/>
    <p:sldLayoutId id="2147483777" r:id="rId133"/>
    <p:sldLayoutId id="2147483778" r:id="rId134"/>
    <p:sldLayoutId id="2147483779" r:id="rId135"/>
    <p:sldLayoutId id="2147483780" r:id="rId136"/>
    <p:sldLayoutId id="2147483781" r:id="rId137"/>
    <p:sldLayoutId id="2147483782" r:id="rId138"/>
    <p:sldLayoutId id="2147483783" r:id="rId139"/>
    <p:sldLayoutId id="2147483784" r:id="rId140"/>
    <p:sldLayoutId id="2147483785" r:id="rId141"/>
    <p:sldLayoutId id="2147483786" r:id="rId142"/>
    <p:sldLayoutId id="2147483787" r:id="rId143"/>
    <p:sldLayoutId id="2147483788" r:id="rId144"/>
    <p:sldLayoutId id="2147483789" r:id="rId145"/>
    <p:sldLayoutId id="2147483790" r:id="rId146"/>
    <p:sldLayoutId id="2147483791" r:id="rId147"/>
    <p:sldLayoutId id="2147483792" r:id="rId148"/>
    <p:sldLayoutId id="2147483793" r:id="rId149"/>
    <p:sldLayoutId id="2147483794" r:id="rId150"/>
    <p:sldLayoutId id="2147483795" r:id="rId151"/>
    <p:sldLayoutId id="2147483796" r:id="rId152"/>
    <p:sldLayoutId id="2147483797" r:id="rId153"/>
    <p:sldLayoutId id="2147483798" r:id="rId154"/>
    <p:sldLayoutId id="2147483799" r:id="rId155"/>
    <p:sldLayoutId id="2147483800" r:id="rId156"/>
    <p:sldLayoutId id="2147483801" r:id="rId157"/>
    <p:sldLayoutId id="2147483802" r:id="rId158"/>
    <p:sldLayoutId id="2147483803" r:id="rId159"/>
    <p:sldLayoutId id="2147483804" r:id="rId160"/>
    <p:sldLayoutId id="2147483805" r:id="rId161"/>
    <p:sldLayoutId id="2147483806" r:id="rId162"/>
    <p:sldLayoutId id="2147483807" r:id="rId163"/>
    <p:sldLayoutId id="2147483808" r:id="rId164"/>
    <p:sldLayoutId id="2147483809" r:id="rId165"/>
    <p:sldLayoutId id="2147483810" r:id="rId166"/>
    <p:sldLayoutId id="2147483811" r:id="rId167"/>
    <p:sldLayoutId id="2147483812" r:id="rId168"/>
    <p:sldLayoutId id="2147483813" r:id="rId169"/>
    <p:sldLayoutId id="2147483814" r:id="rId170"/>
    <p:sldLayoutId id="2147483815" r:id="rId171"/>
    <p:sldLayoutId id="2147483816" r:id="rId172"/>
    <p:sldLayoutId id="2147483817" r:id="rId173"/>
    <p:sldLayoutId id="2147483818" r:id="rId174"/>
    <p:sldLayoutId id="2147483819" r:id="rId175"/>
    <p:sldLayoutId id="2147483820" r:id="rId176"/>
    <p:sldLayoutId id="2147483821" r:id="rId177"/>
    <p:sldLayoutId id="2147483822" r:id="rId178"/>
    <p:sldLayoutId id="2147483823" r:id="rId179"/>
    <p:sldLayoutId id="2147483824" r:id="rId180"/>
    <p:sldLayoutId id="2147483825" r:id="rId181"/>
    <p:sldLayoutId id="2147483826" r:id="rId182"/>
    <p:sldLayoutId id="2147483827" r:id="rId183"/>
    <p:sldLayoutId id="2147483828" r:id="rId184"/>
    <p:sldLayoutId id="2147483829" r:id="rId185"/>
    <p:sldLayoutId id="2147483830" r:id="rId186"/>
    <p:sldLayoutId id="2147483831" r:id="rId187"/>
    <p:sldLayoutId id="2147483832" r:id="rId188"/>
    <p:sldLayoutId id="2147483833" r:id="rId189"/>
    <p:sldLayoutId id="2147483834" r:id="rId190"/>
    <p:sldLayoutId id="2147483835" r:id="rId191"/>
    <p:sldLayoutId id="2147483836" r:id="rId192"/>
    <p:sldLayoutId id="2147483837" r:id="rId193"/>
    <p:sldLayoutId id="2147483838" r:id="rId194"/>
    <p:sldLayoutId id="2147483839" r:id="rId195"/>
    <p:sldLayoutId id="2147483840" r:id="rId196"/>
    <p:sldLayoutId id="2147483841" r:id="rId197"/>
    <p:sldLayoutId id="2147483842" r:id="rId198"/>
    <p:sldLayoutId id="2147483843" r:id="rId199"/>
    <p:sldLayoutId id="2147483844" r:id="rId200"/>
    <p:sldLayoutId id="2147483845" r:id="rId201"/>
    <p:sldLayoutId id="2147483846" r:id="rId202"/>
    <p:sldLayoutId id="2147483847" r:id="rId203"/>
    <p:sldLayoutId id="2147483848" r:id="rId204"/>
    <p:sldLayoutId id="2147483849" r:id="rId205"/>
    <p:sldLayoutId id="2147483850" r:id="rId206"/>
    <p:sldLayoutId id="2147483851" r:id="rId207"/>
    <p:sldLayoutId id="2147483852" r:id="rId208"/>
    <p:sldLayoutId id="2147483853" r:id="rId209"/>
    <p:sldLayoutId id="2147483854" r:id="rId210"/>
    <p:sldLayoutId id="2147483855" r:id="rId211"/>
    <p:sldLayoutId id="2147483856" r:id="rId212"/>
    <p:sldLayoutId id="2147483857" r:id="rId213"/>
    <p:sldLayoutId id="2147483858" r:id="rId214"/>
    <p:sldLayoutId id="2147483859" r:id="rId215"/>
    <p:sldLayoutId id="2147483860" r:id="rId216"/>
    <p:sldLayoutId id="2147483861" r:id="rId217"/>
    <p:sldLayoutId id="2147483862" r:id="rId218"/>
    <p:sldLayoutId id="2147483863" r:id="rId219"/>
    <p:sldLayoutId id="2147483864" r:id="rId220"/>
    <p:sldLayoutId id="2147483865" r:id="rId221"/>
    <p:sldLayoutId id="2147483866" r:id="rId222"/>
    <p:sldLayoutId id="2147483867" r:id="rId223"/>
    <p:sldLayoutId id="2147483868" r:id="rId224"/>
    <p:sldLayoutId id="2147483869" r:id="rId225"/>
    <p:sldLayoutId id="2147483870" r:id="rId226"/>
    <p:sldLayoutId id="2147483871" r:id="rId227"/>
    <p:sldLayoutId id="2147483872" r:id="rId228"/>
    <p:sldLayoutId id="2147483873" r:id="rId229"/>
    <p:sldLayoutId id="2147483874" r:id="rId230"/>
    <p:sldLayoutId id="2147483875" r:id="rId231"/>
    <p:sldLayoutId id="2147483876" r:id="rId232"/>
    <p:sldLayoutId id="2147483877" r:id="rId233"/>
    <p:sldLayoutId id="2147483878" r:id="rId234"/>
    <p:sldLayoutId id="2147483879" r:id="rId235"/>
    <p:sldLayoutId id="2147483880" r:id="rId236"/>
    <p:sldLayoutId id="2147483881" r:id="rId237"/>
    <p:sldLayoutId id="2147483882" r:id="rId238"/>
    <p:sldLayoutId id="2147483883" r:id="rId239"/>
    <p:sldLayoutId id="2147483884" r:id="rId240"/>
    <p:sldLayoutId id="2147483885" r:id="rId241"/>
    <p:sldLayoutId id="2147483886" r:id="rId242"/>
    <p:sldLayoutId id="2147483887" r:id="rId243"/>
    <p:sldLayoutId id="2147483888" r:id="rId244"/>
    <p:sldLayoutId id="2147483889" r:id="rId245"/>
    <p:sldLayoutId id="2147483890" r:id="rId246"/>
    <p:sldLayoutId id="2147483891" r:id="rId247"/>
    <p:sldLayoutId id="2147483892" r:id="rId248"/>
    <p:sldLayoutId id="2147483893" r:id="rId249"/>
    <p:sldLayoutId id="2147483894" r:id="rId250"/>
    <p:sldLayoutId id="2147483895" r:id="rId251"/>
    <p:sldLayoutId id="2147483896" r:id="rId252"/>
    <p:sldLayoutId id="2147483897" r:id="rId253"/>
    <p:sldLayoutId id="2147483898" r:id="rId254"/>
    <p:sldLayoutId id="2147483899" r:id="rId255"/>
    <p:sldLayoutId id="2147483900" r:id="rId256"/>
    <p:sldLayoutId id="2147483901" r:id="rId257"/>
    <p:sldLayoutId id="2147483902" r:id="rId258"/>
    <p:sldLayoutId id="2147483903" r:id="rId259"/>
    <p:sldLayoutId id="2147483904" r:id="rId260"/>
    <p:sldLayoutId id="2147483905" r:id="rId261"/>
    <p:sldLayoutId id="2147483906" r:id="rId262"/>
    <p:sldLayoutId id="2147483907" r:id="rId263"/>
    <p:sldLayoutId id="2147483908" r:id="rId264"/>
    <p:sldLayoutId id="2147483909" r:id="rId265"/>
    <p:sldLayoutId id="2147483910" r:id="rId266"/>
    <p:sldLayoutId id="2147483911" r:id="rId267"/>
    <p:sldLayoutId id="2147483912" r:id="rId268"/>
    <p:sldLayoutId id="2147483913" r:id="rId269"/>
    <p:sldLayoutId id="2147483914" r:id="rId270"/>
    <p:sldLayoutId id="2147483915" r:id="rId271"/>
    <p:sldLayoutId id="2147483916" r:id="rId272"/>
    <p:sldLayoutId id="2147483917" r:id="rId273"/>
    <p:sldLayoutId id="2147483918" r:id="rId274"/>
    <p:sldLayoutId id="2147483919" r:id="rId275"/>
    <p:sldLayoutId id="2147483920" r:id="rId276"/>
    <p:sldLayoutId id="2147483921" r:id="rId277"/>
    <p:sldLayoutId id="2147483922" r:id="rId278"/>
    <p:sldLayoutId id="2147483923" r:id="rId279"/>
    <p:sldLayoutId id="2147483924" r:id="rId280"/>
    <p:sldLayoutId id="2147483925" r:id="rId281"/>
    <p:sldLayoutId id="2147483926" r:id="rId28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9pPr>
    </p:titleStyle>
    <p:bodyStyle>
      <a:lvl1pPr marL="7747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1pPr>
      <a:lvl2pPr marL="14224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2pPr>
      <a:lvl3pPr marL="20574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3pPr>
      <a:lvl4pPr marL="27178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4pPr>
      <a:lvl5pPr marL="33655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5pPr>
      <a:lvl6pPr marL="38227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6pPr>
      <a:lvl7pPr marL="42799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7pPr>
      <a:lvl8pPr marL="47371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8pPr>
      <a:lvl9pPr marL="5194300" marR="0" indent="-508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46000"/>
        <a:buFontTx/>
        <a:buChar char="•"/>
        <a:tabLst/>
        <a:defRPr b="0" baseline="0" cap="none" i="1" spc="0" strike="noStrike" sz="4800" u="none">
          <a:solidFill>
            <a:schemeClr val="accent4"/>
          </a:solidFill>
          <a:uFill>
            <a:solidFill>
              <a:schemeClr val="accent4"/>
            </a:solidFill>
          </a:uFill>
          <a:latin typeface="Times"/>
          <a:ea typeface="Times"/>
          <a:cs typeface="Times"/>
          <a:sym typeface="Time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>
            <a:solidFill>
              <a:schemeClr val="accent4"/>
            </a:solidFill>
          </a:uFill>
          <a:latin typeface="+mn-lt"/>
          <a:ea typeface="+mn-ea"/>
          <a:cs typeface="+mn-cs"/>
          <a:sym typeface="Time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jpeg"/><Relationship Id="rId5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6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8" name="A551027B-28B9-4465-BB0E-4B17325050F7-L0-001.jpeg" descr="A551027B-28B9-4465-BB0E-4B17325050F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8851" y="-1838378"/>
            <a:ext cx="13352099" cy="185327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1" name="Group"/>
          <p:cNvGrpSpPr/>
          <p:nvPr/>
        </p:nvGrpSpPr>
        <p:grpSpPr>
          <a:xfrm>
            <a:off x="-31750" y="249731"/>
            <a:ext cx="12496800" cy="7025730"/>
            <a:chOff x="0" y="0"/>
            <a:chExt cx="12496800" cy="7025729"/>
          </a:xfrm>
        </p:grpSpPr>
        <p:sp>
          <p:nvSpPr>
            <p:cNvPr id="2659" name="Aprender a ofrecer verdaderos Sacrificios Espirituales que Agraden a Dios"/>
            <p:cNvSpPr txBox="1"/>
            <p:nvPr/>
          </p:nvSpPr>
          <p:spPr>
            <a:xfrm>
              <a:off x="669560" y="1421457"/>
              <a:ext cx="5575301" cy="5604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152400" dist="76199" dir="2700000">
                <a:schemeClr val="accent4">
                  <a:alpha val="74998"/>
                </a:scheme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b="1" sz="6400">
                  <a:solidFill>
                    <a:schemeClr val="accent3"/>
                  </a:solidFill>
                  <a:effectLst>
                    <a:outerShdw sx="100000" sy="100000" kx="0" ky="0" algn="b" rotWithShape="0" blurRad="50800" dist="38100" dir="2700000">
                      <a:schemeClr val="accent4">
                        <a:alpha val="40000"/>
                      </a:schemeClr>
                    </a:outerShdw>
                  </a:effectLst>
                  <a:uFill>
                    <a:solidFill>
                      <a:srgbClr val="FFFCAB"/>
                    </a:solidFill>
                  </a:uFill>
                </a:defRPr>
              </a:lvl1pPr>
            </a:lstStyle>
            <a:p>
              <a:pPr>
                <a:defRPr>
                  <a:effectLst/>
                  <a:uFill>
                    <a:solidFill>
                      <a:schemeClr val="accent4"/>
                    </a:solidFill>
                  </a:uFill>
                </a:defRPr>
              </a:pPr>
              <a:r>
                <a:rPr>
                  <a:effectLst>
                    <a:outerShdw sx="100000" sy="100000" kx="0" ky="0" algn="b" rotWithShape="0" blurRad="50800" dist="38100" dir="2700000">
                      <a:schemeClr val="accent4">
                        <a:alpha val="40000"/>
                      </a:schemeClr>
                    </a:outerShdw>
                  </a:effectLst>
                  <a:uFill>
                    <a:solidFill>
                      <a:srgbClr val="FFFCAB"/>
                    </a:solidFill>
                  </a:uFill>
                </a:rPr>
                <a:t>Aprender a ofrecer verdaderos Sacrificios Espirituales que Agraden a Dios</a:t>
              </a:r>
            </a:p>
          </p:txBody>
        </p:sp>
        <p:sp>
          <p:nvSpPr>
            <p:cNvPr id="2660" name="Dar lo Mejor al Maestro"/>
            <p:cNvSpPr txBox="1"/>
            <p:nvPr/>
          </p:nvSpPr>
          <p:spPr>
            <a:xfrm>
              <a:off x="0" y="0"/>
              <a:ext cx="12496800" cy="1170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i="0" sz="7100">
                  <a:solidFill>
                    <a:schemeClr val="accent3"/>
                  </a:solidFill>
                  <a:uFill>
                    <a:solidFill>
                      <a:srgbClr val="FFC000"/>
                    </a:solidFill>
                  </a:uFill>
                  <a:latin typeface="Showcard Gothic"/>
                  <a:ea typeface="Showcard Gothic"/>
                  <a:cs typeface="Showcard Gothic"/>
                  <a:sym typeface="Showcard Gothic"/>
                </a:defRPr>
              </a:lvl1pPr>
            </a:lstStyle>
            <a:p>
              <a:pPr>
                <a:defRPr i="1">
                  <a:uFill>
                    <a:solidFill>
                      <a:schemeClr val="accent4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pPr>
              <a:r>
                <a:rPr i="0">
                  <a:uFill>
                    <a:solidFill>
                      <a:srgbClr val="FFC000"/>
                    </a:solidFill>
                  </a:uFill>
                  <a:latin typeface="Showcard Gothic"/>
                  <a:ea typeface="Showcard Gothic"/>
                  <a:cs typeface="Showcard Gothic"/>
                  <a:sym typeface="Showcard Gothic"/>
                </a:rPr>
                <a:t>Dar lo Mejor al Maestro </a:t>
              </a:r>
            </a:p>
          </p:txBody>
        </p:sp>
      </p:grpSp>
      <p:sp>
        <p:nvSpPr>
          <p:cNvPr id="2662" name="Lc 21"/>
          <p:cNvSpPr/>
          <p:nvPr/>
        </p:nvSpPr>
        <p:spPr>
          <a:xfrm>
            <a:off x="10617480" y="7856629"/>
            <a:ext cx="1501141" cy="789445"/>
          </a:xfrm>
          <a:prstGeom prst="rect">
            <a:avLst/>
          </a:prstGeom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Lc 21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75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8" grpId="2"/>
      <p:bldP build="whole" bldLvl="1" animBg="1" rev="0" advAuto="0" spid="266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roup"/>
          <p:cNvSpPr/>
          <p:nvPr/>
        </p:nvSpPr>
        <p:spPr>
          <a:xfrm>
            <a:off x="91313" y="2087959"/>
            <a:ext cx="12822174" cy="3218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>
            <a:solidFill>
              <a:srgbClr val="FFDC49"/>
            </a:solidFill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731" name="El Señor es Digno Adoración"/>
          <p:cNvSpPr txBox="1"/>
          <p:nvPr/>
        </p:nvSpPr>
        <p:spPr>
          <a:xfrm>
            <a:off x="-222250" y="218180"/>
            <a:ext cx="12877800" cy="109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01600" dir="2700000">
              <a:srgbClr val="80808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1200"/>
              </a:spcBef>
              <a:defRPr sz="7200">
                <a:solidFill>
                  <a:schemeClr val="accent3"/>
                </a:solidFill>
              </a:defRPr>
            </a:pPr>
            <a:r>
              <a:t>El Señor es Digno </a:t>
            </a:r>
            <a:r>
              <a:rPr b="1">
                <a:uFill>
                  <a:solidFill>
                    <a:srgbClr val="FFC000"/>
                  </a:solidFill>
                </a:uFill>
                <a:latin typeface="Maiandra GD"/>
                <a:ea typeface="Maiandra GD"/>
                <a:cs typeface="Maiandra GD"/>
                <a:sym typeface="Maiandra GD"/>
              </a:rPr>
              <a:t>Adoración</a:t>
            </a:r>
          </a:p>
        </p:txBody>
      </p:sp>
      <p:sp>
        <p:nvSpPr>
          <p:cNvPr id="2732" name="Rev 4:11    Señor, digno eres de recibir la gloria y la honra y el poder; porque tú creaste todas las cosas, y por tu placer existen y fueron creadas."/>
          <p:cNvSpPr txBox="1"/>
          <p:nvPr/>
        </p:nvSpPr>
        <p:spPr>
          <a:xfrm>
            <a:off x="726023" y="2191869"/>
            <a:ext cx="11552754" cy="3010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000">
                <a:solidFill>
                  <a:schemeClr val="accent4">
                    <a:lumOff val="8000"/>
                  </a:schemeClr>
                </a:solidFill>
              </a:defRPr>
            </a:lvl1pPr>
          </a:lstStyle>
          <a:p>
            <a:pPr/>
            <a:r>
              <a:t>Rev 4:11    Señor, digno eres de recibir la gloria y la honra y el poder; porque tú creaste todas las cosas, y por tu placer existen y fueron creadas.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6500"/>
                                        <p:tgtEl>
                                          <p:spTgt spid="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" name="Group"/>
          <p:cNvGrpSpPr/>
          <p:nvPr/>
        </p:nvGrpSpPr>
        <p:grpSpPr>
          <a:xfrm>
            <a:off x="165100" y="1460500"/>
            <a:ext cx="12712700" cy="8278814"/>
            <a:chOff x="0" y="0"/>
            <a:chExt cx="12712700" cy="8278813"/>
          </a:xfrm>
        </p:grpSpPr>
        <p:sp>
          <p:nvSpPr>
            <p:cNvPr id="2736" name="Shape"/>
            <p:cNvSpPr/>
            <p:nvPr/>
          </p:nvSpPr>
          <p:spPr>
            <a:xfrm>
              <a:off x="1816100" y="1069975"/>
              <a:ext cx="406400" cy="6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7684" y="14400"/>
                  </a:lnTo>
                  <a:lnTo>
                    <a:pt x="13768" y="7200"/>
                  </a:lnTo>
                  <a:lnTo>
                    <a:pt x="9726" y="0"/>
                  </a:lnTo>
                  <a:lnTo>
                    <a:pt x="5811" y="7200"/>
                  </a:lnTo>
                  <a:lnTo>
                    <a:pt x="1895" y="144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37" name="Shape"/>
            <p:cNvSpPr/>
            <p:nvPr/>
          </p:nvSpPr>
          <p:spPr>
            <a:xfrm>
              <a:off x="1027112" y="1125537"/>
              <a:ext cx="10117138" cy="680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9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3402" y="0"/>
                  </a:lnTo>
                  <a:lnTo>
                    <a:pt x="4194" y="4176"/>
                  </a:lnTo>
                  <a:lnTo>
                    <a:pt x="4194" y="4461"/>
                  </a:lnTo>
                  <a:lnTo>
                    <a:pt x="4118" y="4675"/>
                  </a:lnTo>
                  <a:lnTo>
                    <a:pt x="4037" y="4888"/>
                  </a:lnTo>
                  <a:lnTo>
                    <a:pt x="3879" y="5024"/>
                  </a:lnTo>
                  <a:lnTo>
                    <a:pt x="3641" y="5167"/>
                  </a:lnTo>
                  <a:lnTo>
                    <a:pt x="3483" y="5167"/>
                  </a:lnTo>
                  <a:lnTo>
                    <a:pt x="3168" y="5238"/>
                  </a:lnTo>
                  <a:lnTo>
                    <a:pt x="3006" y="5167"/>
                  </a:lnTo>
                  <a:lnTo>
                    <a:pt x="2772" y="5167"/>
                  </a:lnTo>
                  <a:lnTo>
                    <a:pt x="2615" y="5024"/>
                  </a:lnTo>
                  <a:lnTo>
                    <a:pt x="2452" y="4888"/>
                  </a:lnTo>
                  <a:lnTo>
                    <a:pt x="2376" y="4675"/>
                  </a:lnTo>
                  <a:lnTo>
                    <a:pt x="1665" y="1489"/>
                  </a:lnTo>
                  <a:lnTo>
                    <a:pt x="2295" y="1347"/>
                  </a:lnTo>
                  <a:lnTo>
                    <a:pt x="2930" y="4461"/>
                  </a:lnTo>
                  <a:lnTo>
                    <a:pt x="3006" y="4604"/>
                  </a:lnTo>
                  <a:lnTo>
                    <a:pt x="3326" y="4604"/>
                  </a:lnTo>
                  <a:lnTo>
                    <a:pt x="3483" y="4461"/>
                  </a:lnTo>
                  <a:lnTo>
                    <a:pt x="3483" y="4247"/>
                  </a:lnTo>
                  <a:lnTo>
                    <a:pt x="2615" y="214"/>
                  </a:lnTo>
                  <a:lnTo>
                    <a:pt x="2534" y="71"/>
                  </a:lnTo>
                  <a:lnTo>
                    <a:pt x="2534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1269" y="21600"/>
                  </a:lnTo>
                  <a:close/>
                </a:path>
              </a:pathLst>
            </a:custGeom>
            <a:solidFill>
              <a:schemeClr val="accent3"/>
            </a:solidFill>
            <a:ln w="285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38" name="Shape"/>
            <p:cNvSpPr/>
            <p:nvPr/>
          </p:nvSpPr>
          <p:spPr>
            <a:xfrm>
              <a:off x="2593975" y="579437"/>
              <a:ext cx="8042275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" y="21600"/>
                  </a:moveTo>
                  <a:lnTo>
                    <a:pt x="21600" y="21600"/>
                  </a:lnTo>
                  <a:lnTo>
                    <a:pt x="21300" y="0"/>
                  </a:lnTo>
                  <a:lnTo>
                    <a:pt x="21102" y="0"/>
                  </a:lnTo>
                  <a:lnTo>
                    <a:pt x="1393" y="18999"/>
                  </a:lnTo>
                  <a:lnTo>
                    <a:pt x="0" y="19866"/>
                  </a:lnTo>
                  <a:lnTo>
                    <a:pt x="96" y="2160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39" name="Shape"/>
            <p:cNvSpPr/>
            <p:nvPr/>
          </p:nvSpPr>
          <p:spPr>
            <a:xfrm>
              <a:off x="2593975" y="198437"/>
              <a:ext cx="7856538" cy="893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426" y="21058"/>
                  </a:lnTo>
                  <a:lnTo>
                    <a:pt x="21600" y="9173"/>
                  </a:lnTo>
                  <a:lnTo>
                    <a:pt x="21397" y="0"/>
                  </a:lnTo>
                  <a:lnTo>
                    <a:pt x="1223" y="19973"/>
                  </a:lnTo>
                  <a:lnTo>
                    <a:pt x="203" y="20515"/>
                  </a:lnTo>
                  <a:lnTo>
                    <a:pt x="0" y="2105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0" name="Shape"/>
            <p:cNvSpPr/>
            <p:nvPr/>
          </p:nvSpPr>
          <p:spPr>
            <a:xfrm>
              <a:off x="11153775" y="4106863"/>
              <a:ext cx="595313" cy="323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450"/>
                  </a:lnTo>
                  <a:lnTo>
                    <a:pt x="21600" y="19516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1" name="Shape"/>
            <p:cNvSpPr/>
            <p:nvPr/>
          </p:nvSpPr>
          <p:spPr>
            <a:xfrm>
              <a:off x="11153775" y="2900363"/>
              <a:ext cx="1225550" cy="413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85" y="21600"/>
                  </a:moveTo>
                  <a:lnTo>
                    <a:pt x="21600" y="21130"/>
                  </a:lnTo>
                  <a:lnTo>
                    <a:pt x="20929" y="20191"/>
                  </a:lnTo>
                  <a:lnTo>
                    <a:pt x="0" y="0"/>
                  </a:lnTo>
                  <a:lnTo>
                    <a:pt x="0" y="6307"/>
                  </a:lnTo>
                  <a:lnTo>
                    <a:pt x="10485" y="2160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2" name="Shape"/>
            <p:cNvSpPr/>
            <p:nvPr/>
          </p:nvSpPr>
          <p:spPr>
            <a:xfrm>
              <a:off x="455612" y="1127125"/>
              <a:ext cx="554038" cy="303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4"/>
                  </a:moveTo>
                  <a:lnTo>
                    <a:pt x="5748" y="6188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0209" y="0"/>
                  </a:lnTo>
                  <a:lnTo>
                    <a:pt x="0" y="320"/>
                  </a:lnTo>
                  <a:lnTo>
                    <a:pt x="0" y="784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3" name="Triangle"/>
            <p:cNvSpPr/>
            <p:nvPr/>
          </p:nvSpPr>
          <p:spPr>
            <a:xfrm>
              <a:off x="369887" y="1316037"/>
              <a:ext cx="260351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14" y="0"/>
                  </a:moveTo>
                  <a:lnTo>
                    <a:pt x="0" y="639"/>
                  </a:lnTo>
                  <a:lnTo>
                    <a:pt x="21600" y="21600"/>
                  </a:lnTo>
                  <a:lnTo>
                    <a:pt x="9314" y="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4" name="Triangle"/>
            <p:cNvSpPr/>
            <p:nvPr/>
          </p:nvSpPr>
          <p:spPr>
            <a:xfrm>
              <a:off x="1630362" y="7945438"/>
              <a:ext cx="1184276" cy="11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4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5" name="Shape"/>
            <p:cNvSpPr/>
            <p:nvPr/>
          </p:nvSpPr>
          <p:spPr>
            <a:xfrm>
              <a:off x="0" y="0"/>
              <a:ext cx="12712700" cy="827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2" y="20727"/>
                  </a:moveTo>
                  <a:lnTo>
                    <a:pt x="1762" y="20727"/>
                  </a:lnTo>
                  <a:lnTo>
                    <a:pt x="1762" y="11061"/>
                  </a:lnTo>
                  <a:lnTo>
                    <a:pt x="1071" y="5413"/>
                  </a:lnTo>
                  <a:lnTo>
                    <a:pt x="630" y="3492"/>
                  </a:lnTo>
                  <a:lnTo>
                    <a:pt x="820" y="3433"/>
                  </a:lnTo>
                  <a:lnTo>
                    <a:pt x="820" y="3263"/>
                  </a:lnTo>
                  <a:lnTo>
                    <a:pt x="1701" y="3146"/>
                  </a:lnTo>
                  <a:lnTo>
                    <a:pt x="1762" y="2912"/>
                  </a:lnTo>
                  <a:lnTo>
                    <a:pt x="1827" y="2677"/>
                  </a:lnTo>
                  <a:lnTo>
                    <a:pt x="1887" y="2560"/>
                  </a:lnTo>
                  <a:lnTo>
                    <a:pt x="1261" y="2560"/>
                  </a:lnTo>
                  <a:lnTo>
                    <a:pt x="1261" y="2794"/>
                  </a:lnTo>
                  <a:lnTo>
                    <a:pt x="376" y="2853"/>
                  </a:lnTo>
                  <a:lnTo>
                    <a:pt x="376" y="3087"/>
                  </a:lnTo>
                  <a:lnTo>
                    <a:pt x="0" y="3146"/>
                  </a:lnTo>
                  <a:lnTo>
                    <a:pt x="630" y="6057"/>
                  </a:lnTo>
                  <a:lnTo>
                    <a:pt x="1196" y="11354"/>
                  </a:lnTo>
                  <a:lnTo>
                    <a:pt x="1196" y="21249"/>
                  </a:lnTo>
                  <a:lnTo>
                    <a:pt x="2392" y="21249"/>
                  </a:lnTo>
                  <a:lnTo>
                    <a:pt x="2518" y="21600"/>
                  </a:lnTo>
                  <a:lnTo>
                    <a:pt x="4724" y="21249"/>
                  </a:lnTo>
                  <a:lnTo>
                    <a:pt x="19458" y="21249"/>
                  </a:lnTo>
                  <a:lnTo>
                    <a:pt x="19458" y="19561"/>
                  </a:lnTo>
                  <a:lnTo>
                    <a:pt x="20464" y="19503"/>
                  </a:lnTo>
                  <a:lnTo>
                    <a:pt x="20404" y="18630"/>
                  </a:lnTo>
                  <a:lnTo>
                    <a:pt x="21600" y="18454"/>
                  </a:lnTo>
                  <a:lnTo>
                    <a:pt x="19583" y="7803"/>
                  </a:lnTo>
                  <a:lnTo>
                    <a:pt x="19583" y="2502"/>
                  </a:lnTo>
                  <a:lnTo>
                    <a:pt x="18577" y="2502"/>
                  </a:lnTo>
                  <a:lnTo>
                    <a:pt x="18452" y="1107"/>
                  </a:lnTo>
                  <a:lnTo>
                    <a:pt x="18137" y="1107"/>
                  </a:lnTo>
                  <a:lnTo>
                    <a:pt x="18011" y="0"/>
                  </a:lnTo>
                  <a:lnTo>
                    <a:pt x="4910" y="2331"/>
                  </a:lnTo>
                  <a:lnTo>
                    <a:pt x="4975" y="2443"/>
                  </a:lnTo>
                  <a:lnTo>
                    <a:pt x="5039" y="2560"/>
                  </a:lnTo>
                  <a:lnTo>
                    <a:pt x="5165" y="2677"/>
                  </a:lnTo>
                  <a:lnTo>
                    <a:pt x="17632" y="522"/>
                  </a:lnTo>
                  <a:lnTo>
                    <a:pt x="17757" y="1512"/>
                  </a:lnTo>
                  <a:lnTo>
                    <a:pt x="17882" y="1512"/>
                  </a:lnTo>
                  <a:lnTo>
                    <a:pt x="18072" y="2970"/>
                  </a:lnTo>
                  <a:lnTo>
                    <a:pt x="18953" y="2970"/>
                  </a:lnTo>
                  <a:lnTo>
                    <a:pt x="18953" y="7569"/>
                  </a:lnTo>
                  <a:lnTo>
                    <a:pt x="20970" y="17640"/>
                  </a:lnTo>
                  <a:lnTo>
                    <a:pt x="21034" y="18108"/>
                  </a:lnTo>
                  <a:lnTo>
                    <a:pt x="19963" y="18342"/>
                  </a:lnTo>
                  <a:lnTo>
                    <a:pt x="19963" y="19098"/>
                  </a:lnTo>
                  <a:lnTo>
                    <a:pt x="18953" y="19157"/>
                  </a:lnTo>
                  <a:lnTo>
                    <a:pt x="18953" y="20727"/>
                  </a:lnTo>
                  <a:lnTo>
                    <a:pt x="4785" y="20727"/>
                  </a:lnTo>
                  <a:lnTo>
                    <a:pt x="2898" y="21020"/>
                  </a:lnTo>
                  <a:lnTo>
                    <a:pt x="2772" y="20727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6" name="Line"/>
            <p:cNvSpPr/>
            <p:nvPr/>
          </p:nvSpPr>
          <p:spPr>
            <a:xfrm flipV="1">
              <a:off x="1027112" y="930275"/>
              <a:ext cx="2282826" cy="195263"/>
            </a:xfrm>
            <a:prstGeom prst="line">
              <a:avLst/>
            </a:prstGeom>
            <a:noFill/>
            <a:ln w="762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47" name="Line"/>
            <p:cNvSpPr/>
            <p:nvPr/>
          </p:nvSpPr>
          <p:spPr>
            <a:xfrm flipV="1">
              <a:off x="912812" y="930275"/>
              <a:ext cx="2054226" cy="96838"/>
            </a:xfrm>
            <a:prstGeom prst="line">
              <a:avLst/>
            </a:prstGeom>
            <a:noFill/>
            <a:ln w="762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48" name="Line"/>
            <p:cNvSpPr/>
            <p:nvPr/>
          </p:nvSpPr>
          <p:spPr>
            <a:xfrm flipV="1">
              <a:off x="1027112" y="971550"/>
              <a:ext cx="2159001" cy="196851"/>
            </a:xfrm>
            <a:prstGeom prst="line">
              <a:avLst/>
            </a:prstGeom>
            <a:noFill/>
            <a:ln w="762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49" name="Line"/>
            <p:cNvSpPr/>
            <p:nvPr/>
          </p:nvSpPr>
          <p:spPr>
            <a:xfrm>
              <a:off x="1027112" y="1027112"/>
              <a:ext cx="455613" cy="3176"/>
            </a:xfrm>
            <a:prstGeom prst="line">
              <a:avLst/>
            </a:prstGeom>
            <a:noFill/>
            <a:ln w="762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50" name="Shape"/>
            <p:cNvSpPr/>
            <p:nvPr/>
          </p:nvSpPr>
          <p:spPr>
            <a:xfrm rot="21240000">
              <a:off x="1722151" y="1011143"/>
              <a:ext cx="1967539" cy="198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262" y="288"/>
                  </a:lnTo>
                  <a:lnTo>
                    <a:pt x="21600" y="21600"/>
                  </a:lnTo>
                  <a:lnTo>
                    <a:pt x="338" y="21312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1" name="Line"/>
            <p:cNvSpPr/>
            <p:nvPr/>
          </p:nvSpPr>
          <p:spPr>
            <a:xfrm flipV="1">
              <a:off x="1482725" y="930275"/>
              <a:ext cx="2055813" cy="195263"/>
            </a:xfrm>
            <a:prstGeom prst="line">
              <a:avLst/>
            </a:prstGeom>
            <a:noFill/>
            <a:ln w="5715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52" name="Line"/>
            <p:cNvSpPr/>
            <p:nvPr/>
          </p:nvSpPr>
          <p:spPr>
            <a:xfrm flipH="1">
              <a:off x="1597024" y="1125538"/>
              <a:ext cx="2170114" cy="1587"/>
            </a:xfrm>
            <a:prstGeom prst="line">
              <a:avLst/>
            </a:prstGeom>
            <a:noFill/>
            <a:ln w="1905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753" name="Line"/>
            <p:cNvSpPr/>
            <p:nvPr/>
          </p:nvSpPr>
          <p:spPr>
            <a:xfrm flipH="1">
              <a:off x="2625725" y="1027112"/>
              <a:ext cx="912813" cy="98426"/>
            </a:xfrm>
            <a:prstGeom prst="line">
              <a:avLst/>
            </a:prstGeom>
            <a:noFill/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i="0"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2755" name="1 Ped 4:1-2…"/>
          <p:cNvSpPr txBox="1"/>
          <p:nvPr/>
        </p:nvSpPr>
        <p:spPr>
          <a:xfrm>
            <a:off x="1435100" y="2692400"/>
            <a:ext cx="9728200" cy="65521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899" dir="2700000">
              <a:schemeClr val="accent4">
                <a:alpha val="34999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</a:pPr>
            <a:r>
              <a:rPr b="1" i="0" sz="4900">
                <a:latin typeface="Times New Roman Bold"/>
                <a:ea typeface="Times New Roman Bold"/>
                <a:cs typeface="Times New Roman Bold"/>
                <a:sym typeface="Times New Roman Bold"/>
              </a:rPr>
              <a:t>1 Ped 4:1-2 </a:t>
            </a:r>
            <a:endParaRPr i="0" sz="4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spcBef>
                <a:spcPts val="500"/>
              </a:spcBef>
            </a:pPr>
            <a:r>
              <a:rPr i="0" sz="4900">
                <a:latin typeface="Times New Roman"/>
                <a:ea typeface="Times New Roman"/>
                <a:cs typeface="Times New Roman"/>
                <a:sym typeface="Times New Roman"/>
              </a:rPr>
              <a:t>Puesto que Cristo ha padecido por nosotros en la carne, vosotros también armaos del mismo pensamiento; pues quien ha padecido en la carne, terminó con el pecado, para no vivir el tiempo que resta en la carne, conforme a las concupiscencias de los hombres, sino conforme a la voluntad de Dios.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Lucas 21:1-4…"/>
          <p:cNvSpPr txBox="1"/>
          <p:nvPr/>
        </p:nvSpPr>
        <p:spPr>
          <a:xfrm>
            <a:off x="108674" y="1195946"/>
            <a:ext cx="5575301" cy="8361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199" dir="2700000">
              <a:schemeClr val="accent4">
                <a:alpha val="7499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defRPr b="1" sz="3800">
                <a:solidFill>
                  <a:schemeClr val="accent3"/>
                </a:solidFill>
              </a:defRPr>
            </a:pPr>
            <a:r>
              <a:rPr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rgbClr val="FFFCAB"/>
                  </a:solidFill>
                </a:uFill>
              </a:rPr>
              <a:t>Lucas 21:1-4</a:t>
            </a:r>
            <a:endParaRPr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rgbClr val="FFFCAB"/>
                </a:solidFill>
              </a:uFill>
            </a:endParaRPr>
          </a:p>
          <a:p>
            <a:pPr algn="l">
              <a:defRPr b="1" sz="3800">
                <a:solidFill>
                  <a:schemeClr val="accent3"/>
                </a:solidFill>
              </a:defRPr>
            </a:pPr>
            <a:r>
              <a:rPr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rgbClr val="FFFCAB"/>
                  </a:solidFill>
                </a:uFill>
              </a:rPr>
              <a:t>"Levantando los ojos, vio a los ricos que echaban sus ofrendas en el arca de las ofrendas. Vio también a una viuda muy pobre, que echaba allí dos blancas. Y dijo: En verdad os digo, que esta viuda pobre echó más que todos. Porque todos aquéllos echaron para las ofrendas de Dios de lo que les sobra; mas ésta, de su pobreza echó todo el sustento que tenía"</a:t>
            </a:r>
          </a:p>
        </p:txBody>
      </p:sp>
      <p:pic>
        <p:nvPicPr>
          <p:cNvPr id="2758" name="image6.png" descr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9406" y="2182646"/>
            <a:ext cx="7099301" cy="6388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9" name="«Dar lo Mejor al Maestro»"/>
          <p:cNvSpPr txBox="1"/>
          <p:nvPr/>
        </p:nvSpPr>
        <p:spPr>
          <a:xfrm>
            <a:off x="1439332" y="148036"/>
            <a:ext cx="12496801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0" sz="6700">
                <a:solidFill>
                  <a:schemeClr val="accent3"/>
                </a:solidFill>
                <a:uFill>
                  <a:solidFill>
                    <a:srgbClr val="7575D1"/>
                  </a:solidFill>
                </a:uFill>
                <a:latin typeface="Showcard Gothic"/>
                <a:ea typeface="Showcard Gothic"/>
                <a:cs typeface="Showcard Gothic"/>
                <a:sym typeface="Showcard Gothic"/>
              </a:defRPr>
            </a:lvl1pPr>
          </a:lstStyle>
          <a:p>
            <a:pPr>
              <a:defRPr i="1">
                <a:uFill>
                  <a:solidFill>
                    <a:schemeClr val="accent4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i="0">
                <a:uFill>
                  <a:solidFill>
                    <a:srgbClr val="7575D1"/>
                  </a:solidFill>
                </a:uFill>
                <a:latin typeface="Showcard Gothic"/>
                <a:ea typeface="Showcard Gothic"/>
                <a:cs typeface="Showcard Gothic"/>
                <a:sym typeface="Showcard Gothic"/>
              </a:rPr>
              <a:t>«Dar lo Mejor al Maestro»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3" name="9549E41B-36FB-44AA-A864-B543AC9E7255-L0-001.jpeg" descr="9549E41B-36FB-44AA-A864-B543AC9E725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772" y="-1778707"/>
            <a:ext cx="12992840" cy="12992840"/>
          </a:xfrm>
          <a:prstGeom prst="rect">
            <a:avLst/>
          </a:prstGeom>
          <a:ln w="12700">
            <a:miter lim="400000"/>
          </a:ln>
        </p:spPr>
      </p:pic>
      <p:sp>
        <p:nvSpPr>
          <p:cNvPr id="2764" name="Cuando damos lo mínimo…"/>
          <p:cNvSpPr txBox="1"/>
          <p:nvPr/>
        </p:nvSpPr>
        <p:spPr>
          <a:xfrm>
            <a:off x="291297" y="3536689"/>
            <a:ext cx="10225552" cy="327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899" dir="2700000">
              <a:schemeClr val="accent4">
                <a:alpha val="7499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3243" indent="-553243" algn="l">
              <a:spcBef>
                <a:spcPts val="900"/>
              </a:spcBef>
              <a:buClr>
                <a:srgbClr val="FFCC66"/>
              </a:buClr>
              <a:buSzPct val="75000"/>
              <a:buFont typeface="Zapf Dingbats"/>
              <a:buChar char="✦"/>
              <a:defRPr b="1" sz="5100"/>
            </a:pPr>
            <a:r>
              <a:rPr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Cuando damos lo mínimo</a:t>
            </a:r>
            <a:endParaRPr i="0">
              <a:solidFill>
                <a:schemeClr val="accent3"/>
              </a:solidFill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chemeClr val="accent3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553243" indent="-553243" algn="l">
              <a:spcBef>
                <a:spcPts val="900"/>
              </a:spcBef>
              <a:buClr>
                <a:srgbClr val="FFCC66"/>
              </a:buClr>
              <a:buSzPct val="75000"/>
              <a:buFont typeface="Zapf Dingbats"/>
              <a:buChar char="✦"/>
              <a:defRPr b="1" sz="5100"/>
            </a:pPr>
            <a:r>
              <a:rPr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Cuando damos sin sacrificio</a:t>
            </a:r>
            <a:endParaRPr i="0">
              <a:solidFill>
                <a:schemeClr val="accent3"/>
              </a:solidFill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chemeClr val="accent3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553243" indent="-553243" algn="l">
              <a:spcBef>
                <a:spcPts val="900"/>
              </a:spcBef>
              <a:buClr>
                <a:srgbClr val="FFCC66"/>
              </a:buClr>
              <a:buSzPct val="75000"/>
              <a:buFont typeface="Zapf Dingbats"/>
              <a:buChar char="✦"/>
              <a:defRPr b="1" sz="5100"/>
            </a:pPr>
            <a:r>
              <a:rPr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Cuando nos negamos a sacrificar lo mejor.</a:t>
            </a:r>
          </a:p>
        </p:txBody>
      </p:sp>
      <p:sp>
        <p:nvSpPr>
          <p:cNvPr id="2765" name="No damos lo mejor al Maestro cuando:"/>
          <p:cNvSpPr txBox="1"/>
          <p:nvPr/>
        </p:nvSpPr>
        <p:spPr>
          <a:xfrm>
            <a:off x="-133350" y="61334"/>
            <a:ext cx="12700000" cy="2609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8800">
                <a:solidFill>
                  <a:schemeClr val="accent3"/>
                </a:solidFill>
                <a:effectLst>
                  <a:outerShdw sx="100000" sy="100000" kx="0" ky="0" algn="b" rotWithShape="0" blurRad="38100" dist="20320" dir="18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rgbClr val="6C6C6C"/>
                  </a:solidFill>
                </a:uFill>
              </a:defRPr>
            </a:lvl1pPr>
          </a:lstStyle>
          <a:p>
            <a:pPr>
              <a:defRPr b="0" sz="4800">
                <a:effectLst/>
                <a:uFill>
                  <a:solidFill>
                    <a:schemeClr val="accent4"/>
                  </a:solidFill>
                </a:uFill>
              </a:defRPr>
            </a:pPr>
            <a:r>
              <a:rPr b="1" sz="8800">
                <a:effectLst>
                  <a:outerShdw sx="100000" sy="100000" kx="0" ky="0" algn="b" rotWithShape="0" blurRad="38100" dist="20320" dir="18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rgbClr val="6C6C6C"/>
                  </a:solidFill>
                </a:uFill>
              </a:rPr>
              <a:t>No damos lo mejor al Maestro cuando: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7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Slide Number"/>
          <p:cNvSpPr txBox="1"/>
          <p:nvPr>
            <p:ph type="sldNum" sz="quarter" idx="2"/>
          </p:nvPr>
        </p:nvSpPr>
        <p:spPr>
          <a:xfrm>
            <a:off x="12551274" y="-1"/>
            <a:ext cx="453526" cy="4511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68" name="Rounded Rectangle"/>
          <p:cNvSpPr/>
          <p:nvPr/>
        </p:nvSpPr>
        <p:spPr>
          <a:xfrm>
            <a:off x="216746" y="2926079"/>
            <a:ext cx="11595948" cy="6394028"/>
          </a:xfrm>
          <a:prstGeom prst="roundRect">
            <a:avLst>
              <a:gd name="adj" fmla="val 9065"/>
            </a:avLst>
          </a:prstGeom>
          <a:solidFill>
            <a:schemeClr val="accent3"/>
          </a:solidFill>
          <a:ln w="12700">
            <a:solidFill>
              <a:schemeClr val="accent4"/>
            </a:solidFill>
          </a:ln>
          <a:effectLst>
            <a:outerShdw sx="100000" sy="100000" kx="0" ky="0" algn="b" rotWithShape="0" blurRad="88900" dist="152400" dir="2700000">
              <a:srgbClr val="80808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i="0" sz="2400">
                <a:uFillTx/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69" name="No hay Deseo de Superación – Heb 5:12,13;…"/>
          <p:cNvSpPr txBox="1"/>
          <p:nvPr/>
        </p:nvSpPr>
        <p:spPr>
          <a:xfrm>
            <a:off x="216746" y="3251199"/>
            <a:ext cx="10037129" cy="312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640080" indent="-640080" algn="l" defTabSz="1300480">
              <a:spcBef>
                <a:spcPts val="1700"/>
              </a:spcBef>
              <a:buClr>
                <a:srgbClr val="FF33CC"/>
              </a:buClr>
              <a:buSzPct val="100000"/>
              <a:buFont typeface="Helvetica"/>
              <a:buChar char="•"/>
              <a:defRPr b="1" i="0" sz="42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No hay Deseo de Superación – Heb 5:12,13;</a:t>
            </a:r>
          </a:p>
          <a:p>
            <a:pPr marL="640080" indent="-640080" algn="l" defTabSz="1300480">
              <a:spcBef>
                <a:spcPts val="1700"/>
              </a:spcBef>
              <a:buClr>
                <a:srgbClr val="FF33CC"/>
              </a:buClr>
              <a:buSzPct val="100000"/>
              <a:buFont typeface="Helvetica"/>
              <a:buChar char="•"/>
              <a:defRPr b="1" i="0" sz="42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La mente en el Mundo  Mat 13:22</a:t>
            </a:r>
          </a:p>
          <a:p>
            <a:pPr marL="640080" indent="-640080" algn="l" defTabSz="1300480">
              <a:spcBef>
                <a:spcPts val="1700"/>
              </a:spcBef>
              <a:buClr>
                <a:srgbClr val="FF33CC"/>
              </a:buClr>
              <a:buSzPct val="100000"/>
              <a:buFont typeface="Helvetica"/>
              <a:buChar char="•"/>
              <a:defRPr b="1" i="0" sz="42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EN ESE ESTADO ,</a:t>
            </a:r>
          </a:p>
        </p:txBody>
      </p:sp>
      <p:pic>
        <p:nvPicPr>
          <p:cNvPr id="2770" name="MCPE01677_0000[1].pdf" descr="MCPE01677_0000[1]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2256" y="2004084"/>
            <a:ext cx="5527041" cy="4989690"/>
          </a:xfrm>
          <a:prstGeom prst="rect">
            <a:avLst/>
          </a:prstGeom>
          <a:ln w="12700">
            <a:miter lim="400000"/>
          </a:ln>
        </p:spPr>
      </p:pic>
      <p:sp>
        <p:nvSpPr>
          <p:cNvPr id="2771" name="algunas cosas que apagan nuestra Pasión"/>
          <p:cNvSpPr txBox="1"/>
          <p:nvPr/>
        </p:nvSpPr>
        <p:spPr>
          <a:xfrm>
            <a:off x="487182" y="148104"/>
            <a:ext cx="12030435" cy="2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i="0" sz="8000">
                <a:solidFill>
                  <a:srgbClr val="F12922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algunas cosas que apagan nuestra Pasión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27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0" dur="500"/>
                                        <p:tgtEl>
                                          <p:spTgt spid="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5" dur="500"/>
                                        <p:tgtEl>
                                          <p:spTgt spid="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0" dur="500"/>
                                        <p:tgtEl>
                                          <p:spTgt spid="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6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Slide Number"/>
          <p:cNvSpPr txBox="1"/>
          <p:nvPr>
            <p:ph type="sldNum" sz="quarter" idx="2"/>
          </p:nvPr>
        </p:nvSpPr>
        <p:spPr>
          <a:xfrm>
            <a:off x="12706663" y="-1"/>
            <a:ext cx="298137" cy="4511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67" name="Canción de gracias de David"/>
          <p:cNvSpPr txBox="1"/>
          <p:nvPr/>
        </p:nvSpPr>
        <p:spPr>
          <a:xfrm>
            <a:off x="203509" y="148104"/>
            <a:ext cx="12766452" cy="129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i="0" sz="8000">
                <a:solidFill>
                  <a:srgbClr val="F12922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Canción de gracias de David </a:t>
            </a:r>
          </a:p>
        </p:txBody>
      </p:sp>
      <p:pic>
        <p:nvPicPr>
          <p:cNvPr id="2668" name="6471B9B7-BC5E-4214-89B6-3E26217F2E2D-L0-001.jpeg" descr="6471B9B7-BC5E-4214-89B6-3E26217F2E2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1817" y="-1475079"/>
            <a:ext cx="13317104" cy="13317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Slide Number"/>
          <p:cNvSpPr txBox="1"/>
          <p:nvPr>
            <p:ph type="sldNum" sz="quarter" idx="2"/>
          </p:nvPr>
        </p:nvSpPr>
        <p:spPr>
          <a:xfrm>
            <a:off x="12706663" y="-1"/>
            <a:ext cx="298137" cy="4511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73" name="DD771EC8-D0EC-4E17-A90F-0BC9ACA46817-L0-001.jpeg" descr="DD771EC8-D0EC-4E17-A90F-0BC9ACA4681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5302" y="1035195"/>
            <a:ext cx="15608120" cy="8779568"/>
          </a:xfrm>
          <a:prstGeom prst="rect">
            <a:avLst/>
          </a:prstGeom>
          <a:ln w="12700">
            <a:miter lim="400000"/>
          </a:ln>
        </p:spPr>
      </p:pic>
      <p:sp>
        <p:nvSpPr>
          <p:cNvPr id="2674" name="Rounded Rectangle"/>
          <p:cNvSpPr/>
          <p:nvPr/>
        </p:nvSpPr>
        <p:spPr>
          <a:xfrm>
            <a:off x="5319863" y="954838"/>
            <a:ext cx="8076869" cy="9277623"/>
          </a:xfrm>
          <a:prstGeom prst="roundRect">
            <a:avLst>
              <a:gd name="adj" fmla="val 7176"/>
            </a:avLst>
          </a:prstGeom>
          <a:solidFill>
            <a:srgbClr val="FFD479"/>
          </a:solidFill>
          <a:ln w="12700">
            <a:solidFill>
              <a:schemeClr val="accent4"/>
            </a:solidFill>
          </a:ln>
          <a:effectLst>
            <a:outerShdw sx="100000" sy="100000" kx="0" ky="0" algn="b" rotWithShape="0" blurRad="88900" dist="152400" dir="2700000">
              <a:srgbClr val="80808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algn="l" defTabSz="1300480">
              <a:defRPr i="0" sz="2400">
                <a:uFillTx/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75" name="Canción de Alabanza de David"/>
          <p:cNvSpPr txBox="1"/>
          <p:nvPr/>
        </p:nvSpPr>
        <p:spPr>
          <a:xfrm>
            <a:off x="-57163" y="-235238"/>
            <a:ext cx="12766452" cy="120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i="0" sz="7400">
                <a:solidFill>
                  <a:srgbClr val="F12922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Canción de Alabanza de David </a:t>
            </a:r>
          </a:p>
        </p:txBody>
      </p:sp>
      <p:sp>
        <p:nvSpPr>
          <p:cNvPr id="2676" name="Tributad a Jehová, oh familias de los pueblos, Dad a Jehová gloria y poder. Dad a Jehová la honra debida a su nombre; Traed ofrenda, y venid delante de él; Postraos delante de Jehová en la hermosura de la santidad. Alégrense los cielos, y gócese la tierr"/>
          <p:cNvSpPr txBox="1"/>
          <p:nvPr/>
        </p:nvSpPr>
        <p:spPr>
          <a:xfrm>
            <a:off x="5381804" y="1051496"/>
            <a:ext cx="7394215" cy="851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lnSpc>
                <a:spcPts val="7300"/>
              </a:lnSpc>
              <a:defRPr i="0" sz="4200">
                <a:uFillTx/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Tributad a Jehová, oh familias de los pueblos, Dad a Jehová gloria y poder. Dad a Jehová la honra debida a su nombre; Traed ofrenda, y venid delante de él; Postraos delante de Jehová en la hermosura de la santidad. Alégrense los cielos, y gócese la tierra, Y digan en las naciones: Jehová reina. 1Cron 16:28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Rectangle"/>
          <p:cNvSpPr/>
          <p:nvPr/>
        </p:nvSpPr>
        <p:spPr>
          <a:xfrm>
            <a:off x="7902699" y="3041923"/>
            <a:ext cx="4197387" cy="931312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81" name="Rectangle"/>
          <p:cNvSpPr/>
          <p:nvPr/>
        </p:nvSpPr>
        <p:spPr>
          <a:xfrm>
            <a:off x="536869" y="554723"/>
            <a:ext cx="11716391" cy="8644154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82" name="2 Samuel 24:24-25…"/>
          <p:cNvSpPr txBox="1"/>
          <p:nvPr/>
        </p:nvSpPr>
        <p:spPr>
          <a:xfrm>
            <a:off x="835679" y="826827"/>
            <a:ext cx="11118770" cy="827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  <a:defRPr sz="5200"/>
            </a:pPr>
            <a:r>
              <a:rPr b="1" i="0"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2 Samuel 24:24-25  </a:t>
            </a:r>
            <a:endParaRPr i="0">
              <a:effectLst>
                <a:outerShdw sx="100000" sy="100000" kx="0" ky="0" algn="b" rotWithShape="0" blurRad="38100" dist="38100" dir="2700000">
                  <a:srgbClr val="DDDDDD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spcBef>
                <a:spcPts val="500"/>
              </a:spcBef>
              <a:defRPr sz="5200"/>
            </a:pPr>
            <a:r>
              <a:rPr baseline="31999" i="0"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24 </a:t>
            </a:r>
            <a:r>
              <a:rPr i="0"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Y el rey dijo a Arauna: No, sino por precio te lo compraré; porque no ofreceré a Jehová mi Dios holocaustos </a:t>
            </a:r>
            <a:r>
              <a:rPr i="0" u="sng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que no me cuesten</a:t>
            </a:r>
            <a:r>
              <a:rPr i="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u="sng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nada</a:t>
            </a:r>
            <a:r>
              <a:rPr i="0"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. Entonces David compró la era y los bueyes por cincuenta siclos de plata.  25  Y edificó allí David un altar a Jehová, y sacrificó holocaustos y ofrendas de paz; y Jehová oyó las súplicas de la tierra, y cesó la plaga en Israel.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Slide Number"/>
          <p:cNvSpPr txBox="1"/>
          <p:nvPr>
            <p:ph type="sldNum" sz="quarter" idx="2"/>
          </p:nvPr>
        </p:nvSpPr>
        <p:spPr>
          <a:xfrm>
            <a:off x="12734915" y="-1"/>
            <a:ext cx="269885" cy="38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8426" y="1684302"/>
            <a:ext cx="8236374" cy="8069299"/>
          </a:xfrm>
          <a:prstGeom prst="rect">
            <a:avLst/>
          </a:prstGeom>
          <a:ln w="12700">
            <a:miter lim="400000"/>
          </a:ln>
        </p:spPr>
      </p:pic>
      <p:sp>
        <p:nvSpPr>
          <p:cNvPr id="2686" name="Rounded Rectangle"/>
          <p:cNvSpPr/>
          <p:nvPr/>
        </p:nvSpPr>
        <p:spPr>
          <a:xfrm>
            <a:off x="-113218" y="2521825"/>
            <a:ext cx="5579973" cy="6394253"/>
          </a:xfrm>
          <a:prstGeom prst="roundRect">
            <a:avLst>
              <a:gd name="adj" fmla="val 10471"/>
            </a:avLst>
          </a:prstGeom>
          <a:solidFill>
            <a:srgbClr val="FFEECB">
              <a:alpha val="64999"/>
            </a:srgbClr>
          </a:solidFill>
          <a:ln w="12700">
            <a:solidFill>
              <a:schemeClr val="accent4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i="0" sz="2400">
                <a:uFillTx/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87" name="Aprendemos del ejemplo Abel…"/>
          <p:cNvSpPr txBox="1"/>
          <p:nvPr/>
        </p:nvSpPr>
        <p:spPr>
          <a:xfrm>
            <a:off x="-41622" y="3090000"/>
            <a:ext cx="5436781" cy="5465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628650" indent="-628650" algn="l" defTabSz="1300480">
              <a:spcBef>
                <a:spcPts val="1600"/>
              </a:spcBef>
              <a:buClr>
                <a:srgbClr val="FF0000"/>
              </a:buClr>
              <a:buSzPct val="100000"/>
              <a:buFont typeface="Helvetica"/>
              <a:buChar char="•"/>
              <a:defRPr b="1" i="0" sz="44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Aprendemos del ejemplo Abel</a:t>
            </a:r>
          </a:p>
          <a:p>
            <a:pPr marL="628650" indent="-628650" algn="l" defTabSz="1300480">
              <a:spcBef>
                <a:spcPts val="1600"/>
              </a:spcBef>
              <a:buClr>
                <a:srgbClr val="FF0000"/>
              </a:buClr>
              <a:buSzPct val="100000"/>
              <a:buFont typeface="Helvetica"/>
              <a:buChar char="•"/>
              <a:defRPr b="1" i="0" sz="44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Trajo de lo más gordo Gen 4:4</a:t>
            </a:r>
          </a:p>
          <a:p>
            <a:pPr marL="628650" indent="-628650" algn="l" defTabSz="1300480">
              <a:spcBef>
                <a:spcPts val="1600"/>
              </a:spcBef>
              <a:buClr>
                <a:srgbClr val="FF0000"/>
              </a:buClr>
              <a:buSzPct val="100000"/>
              <a:buFont typeface="Helvetica"/>
              <a:buChar char="•"/>
              <a:defRPr b="1" i="0" sz="44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Dios se agrada </a:t>
            </a:r>
          </a:p>
          <a:p>
            <a:pPr marL="628650" indent="-628650" algn="l" defTabSz="1300480">
              <a:spcBef>
                <a:spcPts val="1600"/>
              </a:spcBef>
              <a:buClr>
                <a:srgbClr val="FF0000"/>
              </a:buClr>
              <a:buSzPct val="100000"/>
              <a:buFont typeface="Helvetica"/>
              <a:buChar char="•"/>
              <a:defRPr b="1" i="0" sz="44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 Si bien hicieres 7</a:t>
            </a:r>
          </a:p>
        </p:txBody>
      </p:sp>
      <p:sp>
        <p:nvSpPr>
          <p:cNvPr id="2688" name="Superando un Servicio Mínimo"/>
          <p:cNvSpPr txBox="1"/>
          <p:nvPr/>
        </p:nvSpPr>
        <p:spPr>
          <a:xfrm>
            <a:off x="294482" y="41095"/>
            <a:ext cx="12415835" cy="112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i="0" sz="6800">
                <a:solidFill>
                  <a:srgbClr val="992B0F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Superando un Servicio Mínimo  </a:t>
            </a:r>
          </a:p>
        </p:txBody>
      </p:sp>
      <p:sp>
        <p:nvSpPr>
          <p:cNvPr id="2689" name="¿Como Podemos Elevar nuestro Servicio?"/>
          <p:cNvSpPr txBox="1"/>
          <p:nvPr/>
        </p:nvSpPr>
        <p:spPr>
          <a:xfrm>
            <a:off x="-100783" y="1281882"/>
            <a:ext cx="12415836" cy="828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i="0">
                <a:solidFill>
                  <a:srgbClr val="992B0F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¿Como Podemos Elevar nuestro Servicio?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500"/>
                                        <p:tgtEl>
                                          <p:spTgt spid="26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4" dur="500"/>
                                        <p:tgtEl>
                                          <p:spTgt spid="2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9" dur="500"/>
                                        <p:tgtEl>
                                          <p:spTgt spid="2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4" dur="500"/>
                                        <p:tgtEl>
                                          <p:spTgt spid="26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9" dur="500"/>
                                        <p:tgtEl>
                                          <p:spTgt spid="26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87" grpId="2"/>
      <p:bldP build="whole" bldLvl="1" animBg="1" rev="0" advAuto="0" spid="26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" name="Group"/>
          <p:cNvGrpSpPr/>
          <p:nvPr/>
        </p:nvGrpSpPr>
        <p:grpSpPr>
          <a:xfrm>
            <a:off x="-155828" y="137984"/>
            <a:ext cx="13048208" cy="1229922"/>
            <a:chOff x="0" y="0"/>
            <a:chExt cx="13048206" cy="1229921"/>
          </a:xfrm>
        </p:grpSpPr>
        <p:sp>
          <p:nvSpPr>
            <p:cNvPr id="2693" name="Rounded Rectangle"/>
            <p:cNvSpPr/>
            <p:nvPr/>
          </p:nvSpPr>
          <p:spPr>
            <a:xfrm>
              <a:off x="0" y="0"/>
              <a:ext cx="13048207" cy="1229922"/>
            </a:xfrm>
            <a:prstGeom prst="roundRect">
              <a:avLst>
                <a:gd name="adj" fmla="val 50000"/>
              </a:avLst>
            </a:prstGeom>
            <a:solidFill>
              <a:srgbClr val="525252">
                <a:alpha val="24668"/>
              </a:srgbClr>
            </a:solidFill>
            <a:ln w="38100" cap="flat">
              <a:solidFill>
                <a:srgbClr val="FFD479"/>
              </a:solidFill>
              <a:prstDash val="solid"/>
              <a:miter lim="400000"/>
            </a:ln>
            <a:effectLst>
              <a:outerShdw sx="100000" sy="100000" kx="0" ky="0" algn="b" rotWithShape="0" blurRad="165100" dist="181507" dir="5400000">
                <a:schemeClr val="accent4">
                  <a:alpha val="88352"/>
                </a:scheme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i="0" sz="3000">
                  <a:solidFill>
                    <a:schemeClr val="accent3"/>
                  </a:solidFill>
                  <a:effectLst>
                    <a:outerShdw sx="100000" sy="100000" kx="0" ky="0" algn="b" rotWithShape="0" blurRad="38100" dist="12700" dir="5400000">
                      <a:schemeClr val="accent4">
                        <a:alpha val="80000"/>
                      </a:schemeClr>
                    </a:outerShdw>
                  </a:effectLst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94" name="Deseaban Oír La Palabra de Dios -Neh 8:1"/>
            <p:cNvSpPr txBox="1"/>
            <p:nvPr/>
          </p:nvSpPr>
          <p:spPr>
            <a:xfrm>
              <a:off x="504619" y="117585"/>
              <a:ext cx="12481318" cy="994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63500" dir="2513521">
                <a:schemeClr val="accent4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i="0" sz="5300">
                  <a:solidFill>
                    <a:schemeClr val="accent3"/>
                  </a:solidFill>
                  <a:effectLst>
                    <a:outerShdw sx="100000" sy="100000" kx="0" ky="0" algn="b" rotWithShape="0" blurRad="63500" dist="63500" dir="2777115">
                      <a:schemeClr val="accent4"/>
                    </a:outerShdw>
                  </a:effectLst>
                  <a:uFillTx/>
                  <a:latin typeface="Baskerville"/>
                  <a:ea typeface="Baskerville"/>
                  <a:cs typeface="Baskerville"/>
                  <a:sym typeface="Baskerville"/>
                </a:defRPr>
              </a:lvl1pPr>
            </a:lstStyle>
            <a:p>
              <a:pPr/>
              <a:r>
                <a:t>Deseaban Oír La Palabra de Dios -Neh 8:1</a:t>
              </a:r>
            </a:p>
          </p:txBody>
        </p:sp>
      </p:grpSp>
      <p:sp>
        <p:nvSpPr>
          <p:cNvPr id="2696" name="Reunidos por un Propósito  Colectivo “como un solo hombre … todos leyendo la Ley de Moisés”…"/>
          <p:cNvSpPr txBox="1"/>
          <p:nvPr/>
        </p:nvSpPr>
        <p:spPr>
          <a:xfrm>
            <a:off x="-243238" y="2182529"/>
            <a:ext cx="9625722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9462" indent="-499462" algn="l" defTabSz="584200">
              <a:spcBef>
                <a:spcPts val="1200"/>
              </a:spcBef>
              <a:buSzPct val="51000"/>
              <a:buBlip>
                <a:blip r:embed="rId2"/>
              </a:buBlip>
              <a:defRPr i="0" sz="45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Reunidos por un Propósito  Colectivo</a:t>
            </a:r>
            <a:r>
              <a:rPr sz="4200"/>
              <a:t> </a:t>
            </a:r>
            <a:r>
              <a:rPr i="1" sz="3300"/>
              <a:t>“como un solo hombre … todos leyendo la Ley de Moisés”</a:t>
            </a:r>
            <a:endParaRPr sz="4200"/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Atentos— (3)</a:t>
            </a:r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Prepararon un púlpito  — (4)</a:t>
            </a:r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Se pusieron de pie al abrir el Libro — (5)</a:t>
            </a:r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Agradecidos por la Ley de Dios — (6)</a:t>
            </a:r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Atentos firmes en su Lugar</a:t>
            </a:r>
            <a:r>
              <a:t>— (7)</a:t>
            </a:r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Ponían el Sentido/ compungidos / obedientes / Feliz — (8-12)</a:t>
            </a:r>
          </a:p>
          <a:p>
            <a:pPr lvl="1" marL="872563" indent="-466163" algn="l" defTabSz="584200">
              <a:spcBef>
                <a:spcPts val="900"/>
              </a:spcBef>
              <a:buSzPct val="51000"/>
              <a:buBlip>
                <a:blip r:embed="rId2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Fueron comieron y se arreglaron para la siguiente reunión  — (13-18)</a:t>
            </a:r>
          </a:p>
        </p:txBody>
      </p:sp>
      <p:pic>
        <p:nvPicPr>
          <p:cNvPr id="2697" name="image26.png" descr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733" y="1116784"/>
            <a:ext cx="4624023" cy="640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26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500"/>
                                        <p:tgtEl>
                                          <p:spTgt spid="26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9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Rounded Rectangle"/>
          <p:cNvSpPr/>
          <p:nvPr/>
        </p:nvSpPr>
        <p:spPr>
          <a:xfrm>
            <a:off x="-41331" y="2111375"/>
            <a:ext cx="13033703" cy="831077"/>
          </a:xfrm>
          <a:prstGeom prst="roundRect">
            <a:avLst>
              <a:gd name="adj" fmla="val 50000"/>
            </a:avLst>
          </a:prstGeom>
          <a:solidFill>
            <a:srgbClr val="525252">
              <a:alpha val="24668"/>
            </a:srgbClr>
          </a:solidFill>
          <a:ln w="38100">
            <a:solidFill>
              <a:srgbClr val="FFD479"/>
            </a:solidFill>
            <a:miter lim="400000"/>
          </a:ln>
          <a:effectLst>
            <a:outerShdw sx="100000" sy="100000" kx="0" ky="0" algn="b" rotWithShape="0" blurRad="165100" dist="181507" dir="5400000">
              <a:schemeClr val="accent4">
                <a:alpha val="88352"/>
              </a:scheme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i="0" sz="3000">
                <a:solidFill>
                  <a:schemeClr val="accent3"/>
                </a:solidFill>
                <a:effectLst>
                  <a:outerShdw sx="100000" sy="100000" kx="0" ky="0" algn="b" rotWithShape="0" blurRad="38100" dist="12700" dir="5400000">
                    <a:schemeClr val="accent4">
                      <a:alpha val="80000"/>
                    </a:schemeClr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0" name="¿En Nuestra Actitud a la Palabra de Dios?"/>
          <p:cNvSpPr txBox="1"/>
          <p:nvPr/>
        </p:nvSpPr>
        <p:spPr>
          <a:xfrm>
            <a:off x="505297" y="2120512"/>
            <a:ext cx="11940450" cy="81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2513521">
              <a:schemeClr val="accent4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i="0" sz="4900">
                <a:solidFill>
                  <a:schemeClr val="accent3"/>
                </a:solidFill>
                <a:effectLst>
                  <a:outerShdw sx="100000" sy="100000" kx="0" ky="0" algn="b" rotWithShape="0" blurRad="63500" dist="63500" dir="2777115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¿En Nuestra Actitud a la Palabra de Dios?</a:t>
            </a:r>
          </a:p>
        </p:txBody>
      </p:sp>
      <p:sp>
        <p:nvSpPr>
          <p:cNvPr id="2701" name="¿Se puede ver en nuestro DESEO al reunirnos para Adorar y estudiar– 8:1…"/>
          <p:cNvSpPr txBox="1"/>
          <p:nvPr/>
        </p:nvSpPr>
        <p:spPr>
          <a:xfrm>
            <a:off x="-127621" y="3011275"/>
            <a:ext cx="8939100" cy="5490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6163" indent="-466163" algn="l" defTabSz="584200">
              <a:spcBef>
                <a:spcPts val="1500"/>
              </a:spcBef>
              <a:buSzPct val="51000"/>
              <a:buBlip>
                <a:blip r:embed="rId3"/>
              </a:buBlip>
              <a:defRPr i="0" sz="40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¿Se puede ver en nuestro </a:t>
            </a:r>
            <a:r>
              <a:rPr b="1">
                <a:solidFill>
                  <a:srgbClr val="D9C064"/>
                </a:solidFill>
              </a:rPr>
              <a:t>DESEO</a:t>
            </a:r>
            <a:r>
              <a:t> al reunirnos para Adorar y estudiar– 8:1</a:t>
            </a:r>
          </a:p>
          <a:p>
            <a:pPr lvl="1" marL="872563" indent="-466163" algn="l" defTabSz="584200">
              <a:spcBef>
                <a:spcPts val="1500"/>
              </a:spcBef>
              <a:buSzPct val="51000"/>
              <a:buBlip>
                <a:blip r:embed="rId3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Nosotros nos reunimos para adorar a Dios y servirle escuchando su palabra–.         Hch  2:42-46; 4:23-31; 20:7,8; </a:t>
            </a:r>
          </a:p>
          <a:p>
            <a:pPr lvl="1" marL="872563" indent="-466163" algn="l" defTabSz="584200">
              <a:spcBef>
                <a:spcPts val="1500"/>
              </a:spcBef>
              <a:buSzPct val="51000"/>
              <a:buBlip>
                <a:blip r:embed="rId3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Animarnos, edificarnos –                        EFE  4:11-16; Heb. 10:24,25</a:t>
            </a:r>
          </a:p>
          <a:p>
            <a:pPr lvl="1" marL="872563" indent="-466163" algn="l" defTabSz="584200">
              <a:spcBef>
                <a:spcPts val="1500"/>
              </a:spcBef>
              <a:buSzPct val="51000"/>
              <a:buBlip>
                <a:blip r:embed="rId3"/>
              </a:buBlip>
              <a:defRPr i="0" sz="3600">
                <a:solidFill>
                  <a:schemeClr val="accent3"/>
                </a:solidFill>
                <a:effectLst>
                  <a:outerShdw sx="100000" sy="100000" kx="0" ky="0" algn="b" rotWithShape="0" blurRad="50800" dist="25400" dir="5400000">
                    <a:schemeClr val="accent4"/>
                  </a:outerShdw>
                </a:effectLst>
                <a:uFillTx/>
                <a:latin typeface="Baskerville"/>
                <a:ea typeface="Baskerville"/>
                <a:cs typeface="Baskerville"/>
                <a:sym typeface="Baskerville"/>
              </a:defRPr>
            </a:pPr>
            <a:r>
              <a:t>Debemos de ser como David-               (Salm 122:1; 119:97-104)</a:t>
            </a:r>
          </a:p>
        </p:txBody>
      </p:sp>
      <p:pic>
        <p:nvPicPr>
          <p:cNvPr id="27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39214" y="3064283"/>
            <a:ext cx="4042696" cy="2983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3" name="Group"/>
          <p:cNvGrpSpPr/>
          <p:nvPr/>
        </p:nvGrpSpPr>
        <p:grpSpPr>
          <a:xfrm>
            <a:off x="574260" y="-383868"/>
            <a:ext cx="11351853" cy="3991709"/>
            <a:chOff x="0" y="0"/>
            <a:chExt cx="11351852" cy="3991707"/>
          </a:xfrm>
        </p:grpSpPr>
        <p:grpSp>
          <p:nvGrpSpPr>
            <p:cNvPr id="2709" name="Group"/>
            <p:cNvGrpSpPr/>
            <p:nvPr/>
          </p:nvGrpSpPr>
          <p:grpSpPr>
            <a:xfrm>
              <a:off x="-1" y="752538"/>
              <a:ext cx="11351853" cy="2284819"/>
              <a:chOff x="0" y="0"/>
              <a:chExt cx="11351851" cy="2284818"/>
            </a:xfrm>
          </p:grpSpPr>
          <p:pic>
            <p:nvPicPr>
              <p:cNvPr id="2703" name="image4.tif" descr="image4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490243" cy="14702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177800" dist="150658" dir="3647772">
                  <a:schemeClr val="accent4">
                    <a:alpha val="50000"/>
                  </a:schemeClr>
                </a:outerShdw>
              </a:effectLst>
            </p:spPr>
          </p:pic>
          <p:grpSp>
            <p:nvGrpSpPr>
              <p:cNvPr id="2708" name="Group"/>
              <p:cNvGrpSpPr/>
              <p:nvPr/>
            </p:nvGrpSpPr>
            <p:grpSpPr>
              <a:xfrm>
                <a:off x="3492075" y="1014818"/>
                <a:ext cx="7859777" cy="1270001"/>
                <a:chOff x="2219477" y="692150"/>
                <a:chExt cx="7859776" cy="1270000"/>
              </a:xfrm>
            </p:grpSpPr>
            <p:sp>
              <p:nvSpPr>
                <p:cNvPr id="2704" name="A"/>
                <p:cNvSpPr/>
                <p:nvPr/>
              </p:nvSpPr>
              <p:spPr>
                <a:xfrm>
                  <a:off x="4756957" y="920647"/>
                  <a:ext cx="1592986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584200">
                    <a:defRPr i="0" sz="8000">
                      <a:solidFill>
                        <a:srgbClr val="63430A"/>
                      </a:solidFill>
                      <a:uFillTx/>
                      <a:latin typeface="Savoye LET Plain:1.0"/>
                      <a:ea typeface="Savoye LET Plain:1.0"/>
                      <a:cs typeface="Savoye LET Plain:1.0"/>
                      <a:sym typeface="Savoye LET Plain:1.0"/>
                    </a:defRPr>
                  </a:lvl1pPr>
                </a:lstStyle>
                <a:p>
                  <a:pPr/>
                  <a:r>
                    <a:t>A</a:t>
                  </a:r>
                </a:p>
              </p:txBody>
            </p:sp>
            <p:grpSp>
              <p:nvGrpSpPr>
                <p:cNvPr id="2707" name="Group"/>
                <p:cNvGrpSpPr/>
                <p:nvPr/>
              </p:nvGrpSpPr>
              <p:grpSpPr>
                <a:xfrm>
                  <a:off x="2219477" y="692150"/>
                  <a:ext cx="7859777" cy="1270001"/>
                  <a:chOff x="2219477" y="692150"/>
                  <a:chExt cx="7859775" cy="1270000"/>
                </a:xfrm>
              </p:grpSpPr>
              <p:sp>
                <p:nvSpPr>
                  <p:cNvPr id="2705" name="Everencia"/>
                  <p:cNvSpPr/>
                  <p:nvPr/>
                </p:nvSpPr>
                <p:spPr>
                  <a:xfrm>
                    <a:off x="2219477" y="692150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 defTabSz="584200">
                      <a:defRPr i="0" sz="8100">
                        <a:solidFill>
                          <a:srgbClr val="63430A"/>
                        </a:solidFill>
                        <a:uFillTx/>
                        <a:latin typeface="Bradley Hand ITC TT-Bold"/>
                        <a:ea typeface="Bradley Hand ITC TT-Bold"/>
                        <a:cs typeface="Bradley Hand ITC TT-Bold"/>
                        <a:sym typeface="Bradley Hand ITC TT-Bold"/>
                      </a:defRPr>
                    </a:lvl1pPr>
                  </a:lstStyle>
                  <a:p>
                    <a:pPr/>
                    <a:r>
                      <a:t>Everencia</a:t>
                    </a:r>
                  </a:p>
                </p:txBody>
              </p:sp>
              <p:sp>
                <p:nvSpPr>
                  <p:cNvPr id="2706" name="IOS"/>
                  <p:cNvSpPr/>
                  <p:nvPr/>
                </p:nvSpPr>
                <p:spPr>
                  <a:xfrm>
                    <a:off x="7935520" y="920647"/>
                    <a:ext cx="2143734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 defTabSz="584200">
                      <a:defRPr i="0" sz="6300">
                        <a:solidFill>
                          <a:srgbClr val="63430A"/>
                        </a:solidFill>
                        <a:uFillTx/>
                        <a:latin typeface="Bradley Hand ITC TT-Bold"/>
                        <a:ea typeface="Bradley Hand ITC TT-Bold"/>
                        <a:cs typeface="Bradley Hand ITC TT-Bold"/>
                        <a:sym typeface="Bradley Hand ITC TT-Bold"/>
                      </a:defRPr>
                    </a:lvl1pPr>
                  </a:lstStyle>
                  <a:p>
                    <a:pPr/>
                    <a:r>
                      <a:t>IOS</a:t>
                    </a:r>
                  </a:p>
                </p:txBody>
              </p:sp>
            </p:grpSp>
          </p:grpSp>
        </p:grpSp>
        <p:grpSp>
          <p:nvGrpSpPr>
            <p:cNvPr id="2712" name="Group"/>
            <p:cNvGrpSpPr/>
            <p:nvPr/>
          </p:nvGrpSpPr>
          <p:grpSpPr>
            <a:xfrm>
              <a:off x="770254" y="0"/>
              <a:ext cx="8912429" cy="3991708"/>
              <a:chOff x="0" y="0"/>
              <a:chExt cx="8912428" cy="3991707"/>
            </a:xfrm>
          </p:grpSpPr>
          <p:sp>
            <p:nvSpPr>
              <p:cNvPr id="2710" name="DEMOSTRANDO"/>
              <p:cNvSpPr txBox="1"/>
              <p:nvPr/>
            </p:nvSpPr>
            <p:spPr>
              <a:xfrm>
                <a:off x="0" y="578048"/>
                <a:ext cx="6333324" cy="9851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i="0" sz="5500">
                    <a:solidFill>
                      <a:srgbClr val="63430A"/>
                    </a:solidFill>
                    <a:uFillTx/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/>
                <a:r>
                  <a:t>DEMOSTRANDO</a:t>
                </a:r>
              </a:p>
            </p:txBody>
          </p:sp>
          <p:sp>
            <p:nvSpPr>
              <p:cNvPr id="2711" name="D"/>
              <p:cNvSpPr txBox="1"/>
              <p:nvPr/>
            </p:nvSpPr>
            <p:spPr>
              <a:xfrm>
                <a:off x="6780652" y="0"/>
                <a:ext cx="2131777" cy="39917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i="0" sz="24400">
                    <a:solidFill>
                      <a:srgbClr val="63430A"/>
                    </a:solidFill>
                    <a:uFillTx/>
                    <a:latin typeface="Bradley Hand ITC TT-Bold"/>
                    <a:ea typeface="Bradley Hand ITC TT-Bold"/>
                    <a:cs typeface="Bradley Hand ITC TT-Bold"/>
                    <a:sym typeface="Bradley Hand ITC TT-Bold"/>
                  </a:defRPr>
                </a:lvl1pPr>
              </a:lstStyle>
              <a:p>
                <a:pPr/>
                <a:r>
                  <a:t>D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01" grpId="1"/>
      <p:bldP build="whole" bldLvl="1" animBg="1" rev="0" advAuto="0" spid="271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Slide Number"/>
          <p:cNvSpPr txBox="1"/>
          <p:nvPr>
            <p:ph type="sldNum" sz="quarter" idx="2"/>
          </p:nvPr>
        </p:nvSpPr>
        <p:spPr>
          <a:xfrm>
            <a:off x="12734915" y="-1"/>
            <a:ext cx="269885" cy="38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1788" y="2290520"/>
            <a:ext cx="7430348" cy="7279077"/>
          </a:xfrm>
          <a:prstGeom prst="rect">
            <a:avLst/>
          </a:prstGeom>
          <a:ln w="12700">
            <a:miter lim="400000"/>
          </a:ln>
        </p:spPr>
      </p:pic>
      <p:sp>
        <p:nvSpPr>
          <p:cNvPr id="2719" name="Rounded Rectangle"/>
          <p:cNvSpPr/>
          <p:nvPr/>
        </p:nvSpPr>
        <p:spPr>
          <a:xfrm>
            <a:off x="108373" y="2214889"/>
            <a:ext cx="8561494" cy="4700080"/>
          </a:xfrm>
          <a:prstGeom prst="roundRect">
            <a:avLst>
              <a:gd name="adj" fmla="val 12431"/>
            </a:avLst>
          </a:prstGeom>
          <a:solidFill>
            <a:srgbClr val="FFEECB">
              <a:alpha val="64999"/>
            </a:srgbClr>
          </a:solidFill>
          <a:ln w="12700">
            <a:solidFill>
              <a:schemeClr val="accent4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i="0" sz="2400">
                <a:uFillTx/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20" name="El Señor es digno de recibir la gloria y la honra y el poder…"/>
          <p:cNvSpPr txBox="1"/>
          <p:nvPr/>
        </p:nvSpPr>
        <p:spPr>
          <a:xfrm>
            <a:off x="246376" y="2329104"/>
            <a:ext cx="8561494" cy="4060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631258" indent="-631258" algn="l" defTabSz="1300480">
              <a:spcBef>
                <a:spcPts val="1600"/>
              </a:spcBef>
              <a:buClr>
                <a:srgbClr val="FF0000"/>
              </a:buClr>
              <a:buSzPct val="100000"/>
              <a:buChar char="☛"/>
              <a:defRPr b="1" i="0" sz="38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El Señor es digno de recibir la gloria y la honra y el poder</a:t>
            </a:r>
          </a:p>
          <a:p>
            <a:pPr marL="631258" indent="-631258" algn="l" defTabSz="1300480">
              <a:spcBef>
                <a:spcPts val="1600"/>
              </a:spcBef>
              <a:buClr>
                <a:srgbClr val="FF0000"/>
              </a:buClr>
              <a:buSzPct val="100000"/>
              <a:buChar char="☛"/>
              <a:defRPr b="1" i="0" sz="38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Solo cuando se entiende esto</a:t>
            </a:r>
          </a:p>
          <a:p>
            <a:pPr marL="631258" indent="-631258" algn="l" defTabSz="1300480">
              <a:spcBef>
                <a:spcPts val="1600"/>
              </a:spcBef>
              <a:buClr>
                <a:srgbClr val="FF0000"/>
              </a:buClr>
              <a:buSzPct val="100000"/>
              <a:buChar char="☛"/>
              <a:defRPr b="1" i="0" sz="3800">
                <a:effectLst>
                  <a:outerShdw sx="100000" sy="100000" kx="0" ky="0" algn="b" rotWithShape="0" blurRad="12700" dist="25400" dir="2700000">
                    <a:srgbClr val="DDDDDD"/>
                  </a:outerShdw>
                </a:effectLst>
                <a:uFillTx/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 Podremos Elevarnos a ofrecer un mejor servicio al Señor!!                         (2 Pedro 1:5-10; 2 Cor. 15:58)</a:t>
            </a:r>
          </a:p>
        </p:txBody>
      </p:sp>
      <p:sp>
        <p:nvSpPr>
          <p:cNvPr id="2721" name="MEJORANDO NUESTRO SERVICIO"/>
          <p:cNvSpPr/>
          <p:nvPr/>
        </p:nvSpPr>
        <p:spPr>
          <a:xfrm>
            <a:off x="277223" y="128492"/>
            <a:ext cx="12450357" cy="945212"/>
          </a:xfrm>
          <a:prstGeom prst="roundRect">
            <a:avLst>
              <a:gd name="adj" fmla="val 2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 w="12700">
            <a:solidFill>
              <a:schemeClr val="accent4"/>
            </a:solidFill>
          </a:ln>
          <a:effectLst>
            <a:outerShdw sx="100000" sy="100000" kx="0" ky="0" algn="b" rotWithShape="0" blurRad="50800" dist="25400" dir="5400000">
              <a:schemeClr val="accent4">
                <a:alpha val="35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1300480">
              <a:defRPr i="0" sz="5400">
                <a:solidFill>
                  <a:schemeClr val="accent3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MEJORANDO NUESTRO SERVICIO</a:t>
            </a:r>
          </a:p>
        </p:txBody>
      </p:sp>
      <p:sp>
        <p:nvSpPr>
          <p:cNvPr id="2722" name="1ra Crónicas 16:7-36"/>
          <p:cNvSpPr txBox="1"/>
          <p:nvPr/>
        </p:nvSpPr>
        <p:spPr>
          <a:xfrm>
            <a:off x="624297" y="804959"/>
            <a:ext cx="11756206" cy="141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b="1" i="0" sz="8800">
                <a:solidFill>
                  <a:srgbClr val="2B4617"/>
                </a:solidFill>
                <a:uFillTx/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1ra Crónicas 16:7-36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27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0" dur="500"/>
                                        <p:tgtEl>
                                          <p:spTgt spid="2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4" dur="500"/>
                                        <p:tgtEl>
                                          <p:spTgt spid="2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8" dur="500"/>
                                        <p:tgtEl>
                                          <p:spTgt spid="2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4" name="DA62A71C-CA09-4EC1-9CFD-9F1C6E62E1A3-L0-001.jpeg" descr="DA62A71C-CA09-4EC1-9CFD-9F1C6E62E1A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9355" y="-1064017"/>
            <a:ext cx="13072710" cy="11516435"/>
          </a:xfrm>
          <a:prstGeom prst="rect">
            <a:avLst/>
          </a:prstGeom>
          <a:ln w="12700">
            <a:miter lim="400000"/>
          </a:ln>
        </p:spPr>
      </p:pic>
      <p:sp>
        <p:nvSpPr>
          <p:cNvPr id="2725" name="La Pobre viuda – (Mar 12:41-44)…"/>
          <p:cNvSpPr txBox="1"/>
          <p:nvPr/>
        </p:nvSpPr>
        <p:spPr>
          <a:xfrm>
            <a:off x="2720800" y="2783563"/>
            <a:ext cx="10129686" cy="541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899" dir="2700000">
              <a:schemeClr val="accent4">
                <a:alpha val="7499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818091" indent="-779991" algn="l">
              <a:spcBef>
                <a:spcPts val="1000"/>
              </a:spcBef>
              <a:buClr>
                <a:srgbClr val="FFCC66"/>
              </a:buClr>
              <a:buSzPct val="125000"/>
              <a:buChar char="✦"/>
              <a:defRPr sz="4400"/>
            </a:pPr>
            <a:r>
              <a:rPr b="1"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Charcoal CY"/>
                <a:ea typeface="Charcoal CY"/>
                <a:cs typeface="Charcoal CY"/>
                <a:sym typeface="Charcoal CY"/>
              </a:rPr>
              <a:t>La Pobre viuda – (Mar 12:41-44)</a:t>
            </a:r>
            <a:endParaRPr b="1" i="0">
              <a:solidFill>
                <a:schemeClr val="accent3"/>
              </a:solidFill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chemeClr val="accent3"/>
                </a:solidFill>
              </a:uFill>
              <a:latin typeface="Charcoal CY"/>
              <a:ea typeface="Charcoal CY"/>
              <a:cs typeface="Charcoal CY"/>
              <a:sym typeface="Charcoal CY"/>
            </a:endParaRPr>
          </a:p>
          <a:p>
            <a:pPr marL="818091" indent="-779991" algn="l">
              <a:spcBef>
                <a:spcPts val="1000"/>
              </a:spcBef>
              <a:buClr>
                <a:srgbClr val="FFCC66"/>
              </a:buClr>
              <a:buSzPct val="125000"/>
              <a:buChar char="✦"/>
              <a:defRPr sz="4400"/>
            </a:pPr>
            <a:r>
              <a:rPr b="1"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Charcoal CY"/>
                <a:ea typeface="Charcoal CY"/>
                <a:cs typeface="Charcoal CY"/>
                <a:sym typeface="Charcoal CY"/>
              </a:rPr>
              <a:t>María Ungiendo a Jesús –Jn12:1-9</a:t>
            </a:r>
            <a:endParaRPr b="1" i="0">
              <a:solidFill>
                <a:schemeClr val="accent3"/>
              </a:solidFill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chemeClr val="accent3"/>
                </a:solidFill>
              </a:uFill>
              <a:latin typeface="Charcoal CY"/>
              <a:ea typeface="Charcoal CY"/>
              <a:cs typeface="Charcoal CY"/>
              <a:sym typeface="Charcoal CY"/>
            </a:endParaRPr>
          </a:p>
          <a:p>
            <a:pPr marL="818091" indent="-779991" algn="l">
              <a:spcBef>
                <a:spcPts val="1000"/>
              </a:spcBef>
              <a:buClr>
                <a:srgbClr val="FFCC66"/>
              </a:buClr>
              <a:buSzPct val="125000"/>
              <a:buChar char="✦"/>
              <a:defRPr sz="4400"/>
            </a:pPr>
            <a:r>
              <a:rPr b="1"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Charcoal CY"/>
                <a:ea typeface="Charcoal CY"/>
                <a:cs typeface="Charcoal CY"/>
                <a:sym typeface="Charcoal CY"/>
              </a:rPr>
              <a:t>Los Macedonios – (2 Cor 8:1-5)</a:t>
            </a:r>
            <a:endParaRPr b="1" i="0">
              <a:solidFill>
                <a:schemeClr val="accent3"/>
              </a:solidFill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chemeClr val="accent3"/>
                </a:solidFill>
              </a:uFill>
              <a:latin typeface="Charcoal CY"/>
              <a:ea typeface="Charcoal CY"/>
              <a:cs typeface="Charcoal CY"/>
              <a:sym typeface="Charcoal CY"/>
            </a:endParaRPr>
          </a:p>
          <a:p>
            <a:pPr marL="818091" indent="-779991" algn="l">
              <a:spcBef>
                <a:spcPts val="1000"/>
              </a:spcBef>
              <a:buClr>
                <a:srgbClr val="FFCC66"/>
              </a:buClr>
              <a:buSzPct val="125000"/>
              <a:buChar char="✦"/>
              <a:defRPr sz="4400"/>
            </a:pPr>
            <a:r>
              <a:rPr b="1"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Charcoal CY"/>
                <a:ea typeface="Charcoal CY"/>
                <a:cs typeface="Charcoal CY"/>
                <a:sym typeface="Charcoal CY"/>
              </a:rPr>
              <a:t>El Apóstol Pablo – (2 Tim 4:6-8)</a:t>
            </a:r>
            <a:endParaRPr b="1" i="0">
              <a:solidFill>
                <a:schemeClr val="accent3"/>
              </a:solidFill>
              <a:effectLst>
                <a:outerShdw sx="100000" sy="100000" kx="0" ky="0" algn="b" rotWithShape="0" blurRad="50800" dist="38100" dir="2700000">
                  <a:schemeClr val="accent4">
                    <a:alpha val="40000"/>
                  </a:schemeClr>
                </a:outerShdw>
              </a:effectLst>
              <a:uFill>
                <a:solidFill>
                  <a:schemeClr val="accent3"/>
                </a:solidFill>
              </a:uFill>
              <a:latin typeface="Charcoal CY"/>
              <a:ea typeface="Charcoal CY"/>
              <a:cs typeface="Charcoal CY"/>
              <a:sym typeface="Charcoal CY"/>
            </a:endParaRPr>
          </a:p>
          <a:p>
            <a:pPr marL="818091" indent="-779991" algn="l">
              <a:spcBef>
                <a:spcPts val="1000"/>
              </a:spcBef>
              <a:buClr>
                <a:srgbClr val="FFCC66"/>
              </a:buClr>
              <a:buSzPct val="125000"/>
              <a:buChar char="✦"/>
              <a:defRPr sz="4400"/>
            </a:pPr>
            <a:r>
              <a:rPr b="1" i="0"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Charcoal CY"/>
                <a:ea typeface="Charcoal CY"/>
                <a:cs typeface="Charcoal CY"/>
                <a:sym typeface="Charcoal CY"/>
              </a:rPr>
              <a:t>Jesús Dio Todo– </a:t>
            </a:r>
            <a:r>
              <a:rPr>
                <a:solidFill>
                  <a:schemeClr val="accent3"/>
                </a:solidFill>
                <a:effectLst>
                  <a:outerShdw sx="100000" sy="100000" kx="0" ky="0" algn="b" rotWithShape="0" blurRad="50800" dist="38100" dir="27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chemeClr val="accent3"/>
                  </a:solidFill>
                </a:uFill>
                <a:latin typeface="Constantia Italic"/>
                <a:ea typeface="Constantia Italic"/>
                <a:cs typeface="Constantia Italic"/>
                <a:sym typeface="Constantia Italic"/>
              </a:rPr>
              <a:t>(dejo el cielo –Obedeció al Padre – Dio su VIDA - Fil. 2:5-10; Heb 5:8,9)</a:t>
            </a:r>
          </a:p>
        </p:txBody>
      </p:sp>
      <p:sp>
        <p:nvSpPr>
          <p:cNvPr id="2726" name="Ejemplos de personas que dieron lo MEJOR  :"/>
          <p:cNvSpPr txBox="1"/>
          <p:nvPr/>
        </p:nvSpPr>
        <p:spPr>
          <a:xfrm>
            <a:off x="127000" y="0"/>
            <a:ext cx="12700000" cy="260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8800">
                <a:solidFill>
                  <a:schemeClr val="accent3"/>
                </a:solidFill>
                <a:effectLst>
                  <a:outerShdw sx="100000" sy="100000" kx="0" ky="0" algn="b" rotWithShape="0" blurRad="38100" dist="20320" dir="18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rgbClr val="6C6C6C"/>
                  </a:solidFill>
                </a:uFill>
              </a:defRPr>
            </a:lvl1pPr>
          </a:lstStyle>
          <a:p>
            <a:pPr>
              <a:defRPr b="0" sz="4800">
                <a:effectLst/>
                <a:uFill>
                  <a:solidFill>
                    <a:schemeClr val="accent4"/>
                  </a:solidFill>
                </a:uFill>
              </a:defRPr>
            </a:pPr>
            <a:r>
              <a:rPr b="1" sz="8800">
                <a:effectLst>
                  <a:outerShdw sx="100000" sy="100000" kx="0" ky="0" algn="b" rotWithShape="0" blurRad="38100" dist="20320" dir="1800000">
                    <a:schemeClr val="accent4">
                      <a:alpha val="40000"/>
                    </a:schemeClr>
                  </a:outerShdw>
                </a:effectLst>
                <a:uFill>
                  <a:solidFill>
                    <a:srgbClr val="6C6C6C"/>
                  </a:solidFill>
                </a:uFill>
              </a:rPr>
              <a:t>Ejemplos de personas que dieron lo MEJOR  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7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F8F8F"/>
      </a:accent1>
      <a:accent2>
        <a:srgbClr val="333399"/>
      </a:accent2>
      <a:accent3>
        <a:srgbClr val="FFFFFF"/>
      </a:accent3>
      <a:accent4>
        <a:srgbClr val="000000"/>
      </a:accent4>
      <a:accent5>
        <a:srgbClr val="8F8F8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chemeClr val="accent4">
                <a:alpha val="38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chemeClr val="accent4"/>
            </a:solidFill>
            <a:effectLst/>
            <a:uFill>
              <a:solidFill>
                <a:schemeClr val="accent4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/>
          </a:solidFill>
          <a:prstDash val="solid"/>
          <a:round/>
        </a:ln>
        <a:effectLst>
          <a:outerShdw sx="100000" sy="100000" kx="0" ky="0" algn="b" rotWithShape="0" blurRad="38100" dist="20000" dir="5400000">
            <a:schemeClr val="accent4">
              <a:alpha val="38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chemeClr val="accent4"/>
            </a:solidFill>
            <a:effectLst/>
            <a:uFill>
              <a:solidFill>
                <a:schemeClr val="accent4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F8F8F"/>
      </a:accent1>
      <a:accent2>
        <a:srgbClr val="333399"/>
      </a:accent2>
      <a:accent3>
        <a:srgbClr val="FFFFFF"/>
      </a:accent3>
      <a:accent4>
        <a:srgbClr val="000000"/>
      </a:accent4>
      <a:accent5>
        <a:srgbClr val="8F8F8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chemeClr val="accent4">
                <a:alpha val="38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chemeClr val="accent4"/>
            </a:solidFill>
            <a:effectLst/>
            <a:uFill>
              <a:solidFill>
                <a:schemeClr val="accent4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3"/>
          </a:solidFill>
          <a:prstDash val="solid"/>
          <a:round/>
        </a:ln>
        <a:effectLst>
          <a:outerShdw sx="100000" sy="100000" kx="0" ky="0" algn="b" rotWithShape="0" blurRad="38100" dist="20000" dir="5400000">
            <a:schemeClr val="accent4">
              <a:alpha val="38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chemeClr val="accent4"/>
            </a:solidFill>
            <a:effectLst/>
            <a:uFill>
              <a:solidFill>
                <a:schemeClr val="accent4"/>
              </a:solidFill>
            </a:uFill>
            <a:latin typeface="Times"/>
            <a:ea typeface="Times"/>
            <a:cs typeface="Time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