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1pPr>
    <a:lvl2pPr marL="0" marR="0" indent="3429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2pPr>
    <a:lvl3pPr marL="0" marR="0" indent="685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3pPr>
    <a:lvl4pPr marL="0" marR="0" indent="10287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4pPr>
    <a:lvl5pPr marL="0" marR="0" indent="1371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5pPr>
    <a:lvl6pPr marL="0" marR="0" indent="17145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6pPr>
    <a:lvl7pPr marL="0" marR="0" indent="20574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7pPr>
    <a:lvl8pPr marL="0" marR="0" indent="24003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8pPr>
    <a:lvl9pPr marL="0" marR="0" indent="2743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9A7865"/>
      </a:buClr>
      <a:buSzTx/>
      <a:buFontTx/>
      <a:buNone/>
      <a:tabLst/>
      <a:defRPr b="0" baseline="0" cap="none" i="0" spc="0" strike="noStrike" sz="4300" u="none" kumimoji="0" normalizeH="0">
        <a:ln>
          <a:noFill/>
        </a:ln>
        <a:solidFill>
          <a:srgbClr val="FFFFFF"/>
        </a:solidFill>
        <a:effectLst>
          <a:outerShdw sx="100000" sy="100000" kx="0" ky="0" algn="b" rotWithShape="0" blurRad="152400" dist="76200" dir="2700000">
            <a:srgbClr val="000000"/>
          </a:outerShdw>
        </a:effectLst>
        <a:uFillTx/>
        <a:latin typeface="Zapfino"/>
        <a:ea typeface="Zapfino"/>
        <a:cs typeface="Zapfino"/>
        <a:sym typeface="Zapf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9411C"/>
        </a:fontRef>
        <a:srgbClr val="59411C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ECDEB5"/>
          </a:solidFill>
        </a:fill>
      </a:tcStyle>
    </a:wholeTbl>
    <a:band2H>
      <a:tcTxStyle b="def" i="def"/>
      <a:tcStyle>
        <a:tcBdr/>
        <a:fill>
          <a:solidFill>
            <a:srgbClr val="E7D4AC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353528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DCCAAB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25400" cap="flat">
              <a:solidFill>
                <a:srgbClr val="353528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ECDEB5">
              <a:alpha val="64999"/>
            </a:srgbClr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353528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DCCAA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9411C"/>
        </a:fontRef>
        <a:srgbClr val="59411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F6F6F"/>
              </a:solidFill>
              <a:prstDash val="solid"/>
              <a:miter lim="400000"/>
            </a:ln>
          </a:top>
          <a:bottom>
            <a:ln w="12700" cap="flat">
              <a:solidFill>
                <a:srgbClr val="6F6F6F"/>
              </a:solidFill>
              <a:prstDash val="solid"/>
              <a:miter lim="400000"/>
            </a:ln>
          </a:bottom>
          <a:insideH>
            <a:ln w="12700" cap="flat">
              <a:solidFill>
                <a:srgbClr val="6F6F6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BDFBA">
              <a:alpha val="64999"/>
            </a:srgbClr>
          </a:solidFill>
        </a:fill>
      </a:tcStyle>
    </a:wholeTbl>
    <a:band2H>
      <a:tcTxStyle b="def" i="def"/>
      <a:tcStyle>
        <a:tcBdr/>
        <a:fill>
          <a:solidFill>
            <a:srgbClr val="E3D3A5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6F6F6F"/>
              </a:solidFill>
              <a:prstDash val="solid"/>
              <a:miter lim="400000"/>
            </a:ln>
          </a:left>
          <a:right>
            <a:ln w="12700" cap="flat">
              <a:solidFill>
                <a:srgbClr val="6F6F6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5CEA8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0503C"/>
              </a:solidFill>
              <a:prstDash val="solid"/>
              <a:miter lim="400000"/>
            </a:ln>
          </a:top>
          <a:bottom>
            <a:ln w="12700" cap="flat">
              <a:solidFill>
                <a:srgbClr val="6F6F6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BDFBA">
              <a:alpha val="64999"/>
            </a:srgbClr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F6F6F"/>
              </a:solidFill>
              <a:prstDash val="solid"/>
              <a:miter lim="400000"/>
            </a:ln>
          </a:top>
          <a:bottom>
            <a:ln w="12700" cap="flat">
              <a:solidFill>
                <a:srgbClr val="6F6F6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2B78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9411C"/>
        </a:fontRef>
        <a:srgbClr val="59411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B8173"/>
              </a:solidFill>
              <a:prstDash val="solid"/>
              <a:miter lim="400000"/>
            </a:ln>
          </a:top>
          <a:bottom>
            <a:ln w="12700" cap="flat">
              <a:solidFill>
                <a:srgbClr val="8B8173"/>
              </a:solidFill>
              <a:prstDash val="solid"/>
              <a:miter lim="400000"/>
            </a:ln>
          </a:bottom>
          <a:insideH>
            <a:ln w="12700" cap="flat">
              <a:solidFill>
                <a:srgbClr val="8B817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CB9D"/>
          </a:solidFill>
        </a:fill>
      </a:tcStyle>
    </a:wholeTbl>
    <a:band2H>
      <a:tcTxStyle b="def" i="def"/>
      <a:tcStyle>
        <a:tcBdr/>
        <a:fill>
          <a:solidFill>
            <a:srgbClr val="D9C28E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8B8173"/>
              </a:solidFill>
              <a:prstDash val="solid"/>
              <a:miter lim="400000"/>
            </a:ln>
          </a:left>
          <a:right>
            <a:ln w="12700" cap="flat">
              <a:solidFill>
                <a:srgbClr val="8B8173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B3A1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53528"/>
              </a:solidFill>
              <a:prstDash val="solid"/>
              <a:miter lim="400000"/>
            </a:ln>
          </a:top>
          <a:bottom>
            <a:ln w="12700" cap="flat">
              <a:solidFill>
                <a:srgbClr val="8B8173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CB9D"/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86E5F"/>
              </a:solidFill>
              <a:prstDash val="solid"/>
              <a:miter lim="400000"/>
            </a:ln>
          </a:top>
          <a:bottom>
            <a:ln w="12700" cap="flat">
              <a:solidFill>
                <a:srgbClr val="8B8173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CAAA5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9411C"/>
        </a:fontRef>
        <a:srgbClr val="59411C"/>
      </a:tcTxStyle>
      <a:tcStyle>
        <a:tcBdr>
          <a:left>
            <a:ln w="12700" cap="flat">
              <a:solidFill>
                <a:srgbClr val="917359"/>
              </a:solidFill>
              <a:prstDash val="solid"/>
              <a:miter lim="400000"/>
            </a:ln>
          </a:left>
          <a:right>
            <a:ln w="12700" cap="flat">
              <a:solidFill>
                <a:srgbClr val="917359"/>
              </a:solidFill>
              <a:prstDash val="solid"/>
              <a:miter lim="400000"/>
            </a:ln>
          </a:right>
          <a:top>
            <a:ln w="12700" cap="flat">
              <a:solidFill>
                <a:srgbClr val="917359"/>
              </a:solidFill>
              <a:prstDash val="solid"/>
              <a:miter lim="400000"/>
            </a:ln>
          </a:top>
          <a:bottom>
            <a:ln w="12700" cap="flat">
              <a:solidFill>
                <a:srgbClr val="917359"/>
              </a:solidFill>
              <a:prstDash val="solid"/>
              <a:miter lim="400000"/>
            </a:ln>
          </a:bottom>
          <a:insideH>
            <a:ln w="12700" cap="flat">
              <a:solidFill>
                <a:srgbClr val="917359"/>
              </a:solidFill>
              <a:prstDash val="solid"/>
              <a:miter lim="400000"/>
            </a:ln>
          </a:insideH>
          <a:insideV>
            <a:ln w="12700" cap="flat">
              <a:solidFill>
                <a:srgbClr val="917359"/>
              </a:solidFill>
              <a:prstDash val="solid"/>
              <a:miter lim="400000"/>
            </a:ln>
          </a:insideV>
        </a:tcBdr>
        <a:fill>
          <a:solidFill>
            <a:srgbClr val="DECB9D"/>
          </a:solidFill>
        </a:fill>
      </a:tcStyle>
    </a:wholeTbl>
    <a:band2H>
      <a:tcTxStyle b="def" i="def"/>
      <a:tcStyle>
        <a:tcBdr/>
        <a:fill>
          <a:solidFill>
            <a:srgbClr val="D9C28E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917359"/>
              </a:solidFill>
              <a:prstDash val="solid"/>
              <a:miter lim="400000"/>
            </a:ln>
          </a:left>
          <a:right>
            <a:ln w="12700" cap="flat">
              <a:solidFill>
                <a:srgbClr val="917359"/>
              </a:solidFill>
              <a:prstDash val="solid"/>
              <a:miter lim="400000"/>
            </a:ln>
          </a:right>
          <a:top>
            <a:ln w="12700" cap="flat">
              <a:solidFill>
                <a:srgbClr val="917359"/>
              </a:solidFill>
              <a:prstDash val="solid"/>
              <a:miter lim="400000"/>
            </a:ln>
          </a:top>
          <a:bottom>
            <a:ln w="12700" cap="flat">
              <a:solidFill>
                <a:srgbClr val="917359"/>
              </a:solidFill>
              <a:prstDash val="solid"/>
              <a:miter lim="400000"/>
            </a:ln>
          </a:bottom>
          <a:insideH>
            <a:ln w="12700" cap="flat">
              <a:solidFill>
                <a:srgbClr val="91735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BD7AF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917359"/>
              </a:solidFill>
              <a:prstDash val="solid"/>
              <a:miter lim="400000"/>
            </a:ln>
          </a:left>
          <a:right>
            <a:ln w="12700" cap="flat">
              <a:solidFill>
                <a:srgbClr val="917359"/>
              </a:solidFill>
              <a:prstDash val="solid"/>
              <a:miter lim="400000"/>
            </a:ln>
          </a:right>
          <a:top>
            <a:ln w="12700" cap="flat">
              <a:solidFill>
                <a:srgbClr val="917359"/>
              </a:solidFill>
              <a:prstDash val="solid"/>
              <a:miter lim="400000"/>
            </a:ln>
          </a:top>
          <a:bottom>
            <a:ln w="12700" cap="flat">
              <a:solidFill>
                <a:srgbClr val="917359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917359"/>
              </a:solidFill>
              <a:prstDash val="solid"/>
              <a:miter lim="400000"/>
            </a:ln>
          </a:insideV>
        </a:tcBdr>
        <a:fill>
          <a:solidFill>
            <a:srgbClr val="B48F6B"/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917359"/>
              </a:solidFill>
              <a:prstDash val="solid"/>
              <a:miter lim="400000"/>
            </a:ln>
          </a:left>
          <a:right>
            <a:ln w="12700" cap="flat">
              <a:solidFill>
                <a:srgbClr val="917359"/>
              </a:solidFill>
              <a:prstDash val="solid"/>
              <a:miter lim="400000"/>
            </a:ln>
          </a:right>
          <a:top>
            <a:ln w="12700" cap="flat">
              <a:solidFill>
                <a:srgbClr val="917359"/>
              </a:solidFill>
              <a:prstDash val="solid"/>
              <a:miter lim="400000"/>
            </a:ln>
          </a:top>
          <a:bottom>
            <a:ln w="12700" cap="flat">
              <a:solidFill>
                <a:srgbClr val="917359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917359"/>
              </a:solidFill>
              <a:prstDash val="solid"/>
              <a:miter lim="400000"/>
            </a:ln>
          </a:insideV>
        </a:tcBdr>
        <a:fill>
          <a:solidFill>
            <a:srgbClr val="B48F6B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D5D5D"/>
        </a:fontRef>
        <a:srgbClr val="5D5D5D"/>
      </a:tcTxStyle>
      <a:tcStyle>
        <a:tcBdr>
          <a:left>
            <a:ln w="12700" cap="flat">
              <a:solidFill>
                <a:srgbClr val="828282"/>
              </a:solidFill>
              <a:prstDash val="solid"/>
              <a:miter lim="400000"/>
            </a:ln>
          </a:left>
          <a:right>
            <a:ln w="12700" cap="flat">
              <a:solidFill>
                <a:srgbClr val="828282"/>
              </a:solidFill>
              <a:prstDash val="solid"/>
              <a:miter lim="400000"/>
            </a:ln>
          </a:right>
          <a:top>
            <a:ln w="12700" cap="flat">
              <a:solidFill>
                <a:srgbClr val="828282"/>
              </a:solidFill>
              <a:prstDash val="solid"/>
              <a:miter lim="400000"/>
            </a:ln>
          </a:top>
          <a:bottom>
            <a:ln w="12700" cap="flat">
              <a:solidFill>
                <a:srgbClr val="828282"/>
              </a:solidFill>
              <a:prstDash val="solid"/>
              <a:miter lim="400000"/>
            </a:ln>
          </a:bottom>
          <a:insideH>
            <a:ln w="12700" cap="flat">
              <a:solidFill>
                <a:srgbClr val="828282"/>
              </a:solidFill>
              <a:prstDash val="solid"/>
              <a:miter lim="400000"/>
            </a:ln>
          </a:insideH>
          <a:insideV>
            <a:ln w="12700" cap="flat">
              <a:solidFill>
                <a:srgbClr val="828282"/>
              </a:solidFill>
              <a:prstDash val="solid"/>
              <a:miter lim="400000"/>
            </a:ln>
          </a:insideV>
        </a:tcBdr>
        <a:fill>
          <a:solidFill>
            <a:srgbClr val="ECDEB5"/>
          </a:solidFill>
        </a:fill>
      </a:tcStyle>
    </a:wholeTbl>
    <a:band2H>
      <a:tcTxStyle b="def" i="def"/>
      <a:tcStyle>
        <a:tcBdr/>
        <a:fill>
          <a:solidFill>
            <a:srgbClr val="DED4B6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828282"/>
              </a:solidFill>
              <a:prstDash val="solid"/>
              <a:miter lim="400000"/>
            </a:ln>
          </a:left>
          <a:right>
            <a:ln w="12700" cap="flat">
              <a:solidFill>
                <a:srgbClr val="828282"/>
              </a:solidFill>
              <a:prstDash val="solid"/>
              <a:miter lim="400000"/>
            </a:ln>
          </a:right>
          <a:top>
            <a:ln w="12700" cap="flat">
              <a:solidFill>
                <a:srgbClr val="828282"/>
              </a:solidFill>
              <a:prstDash val="solid"/>
              <a:miter lim="400000"/>
            </a:ln>
          </a:top>
          <a:bottom>
            <a:ln w="12700" cap="flat">
              <a:solidFill>
                <a:srgbClr val="828282"/>
              </a:solidFill>
              <a:prstDash val="solid"/>
              <a:miter lim="400000"/>
            </a:ln>
          </a:bottom>
          <a:insideH>
            <a:ln w="12700" cap="flat">
              <a:solidFill>
                <a:srgbClr val="82828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7CDBE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282"/>
              </a:solidFill>
              <a:prstDash val="solid"/>
              <a:miter lim="400000"/>
            </a:ln>
          </a:top>
          <a:bottom>
            <a:ln w="12700" cap="flat">
              <a:solidFill>
                <a:srgbClr val="828282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4A5"/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282"/>
              </a:solidFill>
              <a:prstDash val="solid"/>
              <a:miter lim="400000"/>
            </a:ln>
          </a:top>
          <a:bottom>
            <a:ln w="12700" cap="flat">
              <a:solidFill>
                <a:srgbClr val="828282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4A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D5D5D"/>
        </a:fontRef>
        <a:srgbClr val="5D5D5D"/>
      </a:tcTxStyle>
      <a:tcStyle>
        <a:tcBdr>
          <a:lef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20000"/>
            </a:srgbClr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59411C"/>
        </a:fontRef>
        <a:srgbClr val="59411C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ECDEB5"/>
          </a:solidFill>
        </a:fill>
      </a:tcStyle>
    </a:wholeTbl>
    <a:band2H>
      <a:tcTxStyle b="def" i="def"/>
      <a:tcStyle>
        <a:tcBdr/>
        <a:fill>
          <a:solidFill>
            <a:srgbClr val="E7D4AC"/>
          </a:solidFill>
        </a:fill>
      </a:tcStyle>
    </a:band2H>
    <a:firstCol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353528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DCCAAB"/>
          </a:solidFill>
        </a:fill>
      </a:tcStyle>
    </a:firstCol>
    <a:la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25400" cap="flat">
              <a:solidFill>
                <a:srgbClr val="353528"/>
              </a:solidFill>
              <a:prstDash val="solid"/>
              <a:miter lim="400000"/>
            </a:ln>
          </a:top>
          <a:bottom>
            <a:ln w="12700" cap="flat">
              <a:solidFill>
                <a:srgbClr val="B8A992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ECDEB5">
              <a:alpha val="64999"/>
            </a:srgbClr>
          </a:solidFill>
        </a:fill>
      </a:tcStyle>
    </a:lastRow>
    <a:firstRow>
      <a:tcTxStyle b="off" i="off">
        <a:fontRef idx="minor">
          <a:srgbClr val="353528"/>
        </a:fontRef>
        <a:srgbClr val="353528"/>
      </a:tcTxStyle>
      <a:tcStyle>
        <a:tcBdr>
          <a:left>
            <a:ln w="12700" cap="flat">
              <a:solidFill>
                <a:srgbClr val="B8A992"/>
              </a:solidFill>
              <a:prstDash val="solid"/>
              <a:miter lim="400000"/>
            </a:ln>
          </a:left>
          <a:right>
            <a:ln w="12700" cap="flat">
              <a:solidFill>
                <a:srgbClr val="B8A992"/>
              </a:solidFill>
              <a:prstDash val="solid"/>
              <a:miter lim="400000"/>
            </a:ln>
          </a:right>
          <a:top>
            <a:ln w="12700" cap="flat">
              <a:solidFill>
                <a:srgbClr val="B8A992"/>
              </a:solidFill>
              <a:prstDash val="solid"/>
              <a:miter lim="400000"/>
            </a:ln>
          </a:top>
          <a:bottom>
            <a:ln w="12700" cap="flat">
              <a:solidFill>
                <a:srgbClr val="353528"/>
              </a:solidFill>
              <a:prstDash val="solid"/>
              <a:miter lim="400000"/>
            </a:ln>
          </a:bottom>
          <a:insideH>
            <a:ln w="12700" cap="flat">
              <a:solidFill>
                <a:srgbClr val="B8A992"/>
              </a:solidFill>
              <a:prstDash val="solid"/>
              <a:miter lim="400000"/>
            </a:ln>
          </a:insideH>
          <a:insideV>
            <a:ln w="12700" cap="flat">
              <a:solidFill>
                <a:srgbClr val="B8A992"/>
              </a:solidFill>
              <a:prstDash val="solid"/>
              <a:miter lim="400000"/>
            </a:ln>
          </a:insideV>
        </a:tcBdr>
        <a:fill>
          <a:solidFill>
            <a:srgbClr val="DCCAAB"/>
          </a:solidFill>
        </a:fill>
      </a:tcStyle>
    </a:firstRow>
  </a:tblStyle>
  <a:tblStyle styleId="{D51ADE6A-740E-44AE-83CC-AE7238B6C88D}" styleName="">
    <a:tblBg/>
    <a:wholeTbl>
      <a:tcTxStyle b="off" i="on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25400" cap="flat">
              <a:solidFill>
                <a:srgbClr val="333333"/>
              </a:solidFill>
              <a:prstDash val="solid"/>
              <a:miter lim="400000"/>
            </a:ln>
          </a:left>
          <a:right>
            <a:ln w="25400" cap="flat">
              <a:solidFill>
                <a:srgbClr val="333333"/>
              </a:solidFill>
              <a:prstDash val="solid"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miter lim="400000"/>
            </a:ln>
          </a:top>
          <a:bottom>
            <a:ln w="25400" cap="flat">
              <a:solidFill>
                <a:srgbClr val="333333"/>
              </a:solidFill>
              <a:prstDash val="solid"/>
              <a:miter lim="400000"/>
            </a:ln>
          </a:bottom>
          <a:insideH>
            <a:ln w="25400" cap="flat">
              <a:solidFill>
                <a:srgbClr val="333333"/>
              </a:solidFill>
              <a:prstDash val="solid"/>
              <a:miter lim="400000"/>
            </a:ln>
          </a:insideH>
          <a:insideV>
            <a:ln w="25400" cap="flat">
              <a:solidFill>
                <a:srgbClr val="33333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998F72">
              <a:alpha val="40000"/>
            </a:srgbClr>
          </a:solidFill>
        </a:fill>
      </a:tcStyle>
    </a:band2H>
    <a:firstCol>
      <a:tcTxStyle b="off" i="on">
        <a:font>
          <a:latin typeface="Times Roman"/>
          <a:ea typeface="Times Roman"/>
          <a:cs typeface="Times Roman"/>
        </a:font>
        <a:srgbClr val="FFFFFF"/>
      </a:tcTxStyle>
      <a:tcStyle>
        <a:tcBdr>
          <a:left>
            <a:ln w="25400" cap="flat">
              <a:solidFill>
                <a:srgbClr val="333333"/>
              </a:solidFill>
              <a:prstDash val="solid"/>
              <a:miter lim="400000"/>
            </a:ln>
          </a:left>
          <a:right>
            <a:ln w="25400" cap="flat">
              <a:solidFill>
                <a:srgbClr val="333333"/>
              </a:solidFill>
              <a:prstDash val="solid"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miter lim="400000"/>
            </a:ln>
          </a:top>
          <a:bottom>
            <a:ln w="25400" cap="flat">
              <a:solidFill>
                <a:srgbClr val="333333"/>
              </a:solidFill>
              <a:prstDash val="solid"/>
              <a:miter lim="400000"/>
            </a:ln>
          </a:bottom>
          <a:insideH>
            <a:ln w="25400" cap="flat">
              <a:solidFill>
                <a:srgbClr val="333333"/>
              </a:solidFill>
              <a:prstDash val="solid"/>
              <a:miter lim="400000"/>
            </a:ln>
          </a:insideH>
          <a:insideV>
            <a:ln w="25400" cap="flat">
              <a:solidFill>
                <a:srgbClr val="33333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n">
        <a:font>
          <a:latin typeface="Times Roman"/>
          <a:ea typeface="Times Roman"/>
          <a:cs typeface="Times Roman"/>
        </a:font>
        <a:srgbClr val="FFFFFF"/>
      </a:tcTxStyle>
      <a:tcStyle>
        <a:tcBdr>
          <a:left>
            <a:ln w="25400" cap="flat">
              <a:solidFill>
                <a:srgbClr val="333333"/>
              </a:solidFill>
              <a:prstDash val="solid"/>
              <a:miter lim="400000"/>
            </a:ln>
          </a:left>
          <a:right>
            <a:ln w="25400" cap="flat">
              <a:solidFill>
                <a:srgbClr val="333333"/>
              </a:solidFill>
              <a:prstDash val="solid"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miter lim="400000"/>
            </a:ln>
          </a:top>
          <a:bottom>
            <a:ln w="25400" cap="flat">
              <a:solidFill>
                <a:srgbClr val="333333"/>
              </a:solidFill>
              <a:prstDash val="solid"/>
              <a:miter lim="400000"/>
            </a:ln>
          </a:bottom>
          <a:insideH>
            <a:ln w="25400" cap="flat">
              <a:solidFill>
                <a:srgbClr val="333333"/>
              </a:solidFill>
              <a:prstDash val="solid"/>
              <a:miter lim="400000"/>
            </a:ln>
          </a:insideH>
          <a:insideV>
            <a:ln w="25400" cap="flat">
              <a:solidFill>
                <a:srgbClr val="33333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n">
        <a:font>
          <a:latin typeface="Times Roman"/>
          <a:ea typeface="Times Roman"/>
          <a:cs typeface="Times Roman"/>
        </a:font>
        <a:srgbClr val="FFFFFF"/>
      </a:tcTxStyle>
      <a:tcStyle>
        <a:tcBdr>
          <a:left>
            <a:ln w="25400" cap="flat">
              <a:solidFill>
                <a:srgbClr val="333333"/>
              </a:solidFill>
              <a:prstDash val="solid"/>
              <a:miter lim="400000"/>
            </a:ln>
          </a:left>
          <a:right>
            <a:ln w="25400" cap="flat">
              <a:solidFill>
                <a:srgbClr val="333333"/>
              </a:solidFill>
              <a:prstDash val="solid"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miter lim="400000"/>
            </a:ln>
          </a:top>
          <a:bottom>
            <a:ln w="25400" cap="flat">
              <a:solidFill>
                <a:srgbClr val="333333"/>
              </a:solidFill>
              <a:prstDash val="solid"/>
              <a:miter lim="400000"/>
            </a:ln>
          </a:bottom>
          <a:insideH>
            <a:ln w="25400" cap="flat">
              <a:solidFill>
                <a:srgbClr val="333333"/>
              </a:solidFill>
              <a:prstDash val="solid"/>
              <a:miter lim="400000"/>
            </a:ln>
          </a:insideH>
          <a:insideV>
            <a:ln w="25400" cap="flat">
              <a:solidFill>
                <a:srgbClr val="333333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4" name="Shape 2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1pPr>
    <a:lvl2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2pPr>
    <a:lvl3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3pPr>
    <a:lvl4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4pPr>
    <a:lvl5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5pPr>
    <a:lvl6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6pPr>
    <a:lvl7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7pPr>
    <a:lvl8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8pPr>
    <a:lvl9pPr defTabSz="457200" latinLnBrk="0">
      <a:buClr>
        <a:srgbClr val="9A7865"/>
      </a:buClr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3" name="Shape 2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Hch 4:12  Y en ningún otro hay salvación; porque no hay otro nombre bajo el cielo, dado a los hombres, en que podamos ser salvos</a:t>
            </a:r>
          </a:p>
          <a:p>
            <a:pPr/>
          </a:p>
          <a:p>
            <a:pPr/>
            <a:r>
              <a:t>1Tim 2:5  Porque hay un solo Dios, y un solo mediador entre Dios y los hombres, Jesucristo hombre,</a:t>
            </a:r>
          </a:p>
          <a:p>
            <a:pPr/>
          </a:p>
          <a:p>
            <a:pPr/>
            <a:r>
              <a:t>Joh 11:25  Le dijo Jesús: Yo soy la resurrección y la vida; el que cree en mí, aunque esté muerto, vivirá.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tif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104900" y="1473200"/>
            <a:ext cx="10795000" cy="3556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104900" y="5016500"/>
            <a:ext cx="10795000" cy="2235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1pPr>
            <a:lvl2pPr marL="0" indent="2286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2pPr>
            <a:lvl3pPr marL="0" indent="4572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3pPr>
            <a:lvl4pPr marL="0" indent="6858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4pPr>
            <a:lvl5pPr marL="0" indent="9144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21"/>
          </p:nvPr>
        </p:nvSpPr>
        <p:spPr>
          <a:xfrm>
            <a:off x="1270000" y="6362699"/>
            <a:ext cx="10464800" cy="5750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FontTx/>
              <a:buNone/>
              <a:defRPr sz="30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22"/>
          </p:nvPr>
        </p:nvSpPr>
        <p:spPr>
          <a:xfrm>
            <a:off x="1270000" y="4222750"/>
            <a:ext cx="10464800" cy="774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FontTx/>
              <a:buNone/>
              <a:defRPr sz="42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79023" y="-126408"/>
            <a:ext cx="15544802" cy="10363201"/>
          </a:xfrm>
          <a:prstGeom prst="rect">
            <a:avLst/>
          </a:prstGeom>
          <a:ln w="25400"/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reen_background.png" descr="green_background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9" y="-19050"/>
            <a:ext cx="13042901" cy="9791700"/>
          </a:xfrm>
          <a:prstGeom prst="rect">
            <a:avLst/>
          </a:prstGeom>
          <a:ln w="25400">
            <a:miter lim="400000"/>
          </a:ln>
        </p:spPr>
      </p:pic>
      <p:sp>
        <p:nvSpPr>
          <p:cNvPr id="1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Red_Black_line_v1.tiff" descr="Red_Black_line_v1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25400">
            <a:miter lim="400000"/>
          </a:ln>
        </p:spPr>
      </p:pic>
      <p:pic>
        <p:nvPicPr>
          <p:cNvPr id="126" name="613-old-paper-backgrounds.png" descr="613-old-paper-backgrounds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25400">
            <a:miter lim="400000"/>
          </a:ln>
        </p:spPr>
      </p:pic>
      <p:sp>
        <p:nvSpPr>
          <p:cNvPr id="127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4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Body Level One…"/>
          <p:cNvSpPr txBox="1"/>
          <p:nvPr>
            <p:ph type="body" idx="1"/>
          </p:nvPr>
        </p:nvSpPr>
        <p:spPr>
          <a:xfrm>
            <a:off x="990600" y="2654300"/>
            <a:ext cx="11010900" cy="6121400"/>
          </a:xfrm>
          <a:prstGeom prst="rect">
            <a:avLst/>
          </a:prstGeom>
        </p:spPr>
        <p:txBody>
          <a:bodyPr>
            <a:noAutofit/>
          </a:bodyPr>
          <a:lstStyle>
            <a:lvl1pPr marL="825500" indent="-508000">
              <a:spcBef>
                <a:spcPts val="2000"/>
              </a:spcBef>
              <a:buSzPct val="30000"/>
              <a:buBlip>
                <a:blip r:embed="rId5"/>
              </a:buBlip>
              <a:defRPr i="1" sz="48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  <a:lvl2pPr marL="1473200" indent="-508000">
              <a:spcBef>
                <a:spcPts val="2000"/>
              </a:spcBef>
              <a:buSzPct val="30000"/>
              <a:buBlip>
                <a:blip r:embed="rId5"/>
              </a:buBlip>
              <a:defRPr i="1" sz="48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2pPr>
            <a:lvl3pPr marL="2108200" indent="-508000">
              <a:spcBef>
                <a:spcPts val="2000"/>
              </a:spcBef>
              <a:buSzPct val="30000"/>
              <a:buBlip>
                <a:blip r:embed="rId5"/>
              </a:buBlip>
              <a:defRPr i="1" sz="48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3pPr>
            <a:lvl4pPr marL="2768600" indent="-508000">
              <a:spcBef>
                <a:spcPts val="2000"/>
              </a:spcBef>
              <a:buSzPct val="30000"/>
              <a:buBlip>
                <a:blip r:embed="rId5"/>
              </a:buBlip>
              <a:defRPr i="1" sz="48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4pPr>
            <a:lvl5pPr marL="3416300" indent="-508000">
              <a:spcBef>
                <a:spcPts val="2000"/>
              </a:spcBef>
              <a:buSzPct val="30000"/>
              <a:buBlip>
                <a:blip r:embed="rId5"/>
              </a:buBlip>
              <a:defRPr i="1" sz="48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/>
          <p:nvPr>
            <p:ph type="sldNum" sz="quarter" idx="2"/>
          </p:nvPr>
        </p:nvSpPr>
        <p:spPr>
          <a:xfrm>
            <a:off x="6286500" y="9258300"/>
            <a:ext cx="419100" cy="469900"/>
          </a:xfrm>
          <a:prstGeom prst="rect">
            <a:avLst/>
          </a:prstGeom>
        </p:spPr>
        <p:txBody>
          <a:bodyPr/>
          <a:lstStyle>
            <a:lvl1pPr defTabSz="457200">
              <a:defRPr b="0" sz="24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le Text"/>
          <p:cNvSpPr txBox="1"/>
          <p:nvPr>
            <p:ph type="title"/>
          </p:nvPr>
        </p:nvSpPr>
        <p:spPr>
          <a:xfrm>
            <a:off x="1016000" y="2032000"/>
            <a:ext cx="10972800" cy="3225800"/>
          </a:xfrm>
          <a:prstGeom prst="rect">
            <a:avLst/>
          </a:prstGeom>
        </p:spPr>
        <p:txBody>
          <a:bodyPr anchor="b"/>
          <a:lstStyle>
            <a:lvl1pPr>
              <a:defRPr sz="7800">
                <a:solidFill>
                  <a:srgbClr val="FFFCF2"/>
                </a:solidFill>
                <a:effectLst>
                  <a:outerShdw sx="100000" sy="100000" kx="0" ky="0" algn="b" rotWithShape="0" blurRad="25400" dist="508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quarter" idx="1"/>
          </p:nvPr>
        </p:nvSpPr>
        <p:spPr>
          <a:xfrm>
            <a:off x="1016000" y="5359400"/>
            <a:ext cx="10972800" cy="1231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1pPr>
            <a:lvl2pPr marL="0" indent="228600" algn="ctr">
              <a:spcBef>
                <a:spcPts val="0"/>
              </a:spcBef>
              <a:buSzTx/>
              <a:buFont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2pPr>
            <a:lvl3pPr marL="0" indent="457200" algn="ctr">
              <a:spcBef>
                <a:spcPts val="0"/>
              </a:spcBef>
              <a:buSzTx/>
              <a:buFont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3pPr>
            <a:lvl4pPr marL="0" indent="685800" algn="ctr">
              <a:spcBef>
                <a:spcPts val="0"/>
              </a:spcBef>
              <a:buSzTx/>
              <a:buFont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4pPr>
            <a:lvl5pPr marL="0" indent="914400" algn="ctr">
              <a:spcBef>
                <a:spcPts val="0"/>
              </a:spcBef>
              <a:buSzTx/>
              <a:buFont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Copperplate"/>
                <a:ea typeface="Copperplate"/>
                <a:cs typeface="Copperplate"/>
                <a:sym typeface="Copperpl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99225" y="9258300"/>
            <a:ext cx="393650" cy="325858"/>
          </a:xfrm>
          <a:prstGeom prst="rect">
            <a:avLst/>
          </a:prstGeom>
        </p:spPr>
        <p:txBody>
          <a:bodyPr/>
          <a:lstStyle>
            <a:lvl1pPr defTabSz="457200">
              <a:defRPr b="0">
                <a:solidFill>
                  <a:srgbClr val="FFFCF2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6" name="Body Level One…"/>
          <p:cNvSpPr txBox="1"/>
          <p:nvPr>
            <p:ph type="body" idx="1"/>
          </p:nvPr>
        </p:nvSpPr>
        <p:spPr>
          <a:xfrm>
            <a:off x="1104900" y="3022600"/>
            <a:ext cx="10795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1.png" descr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13004801" cy="9753601"/>
          </a:xfrm>
          <a:prstGeom prst="rect">
            <a:avLst/>
          </a:prstGeom>
          <a:ln w="25400">
            <a:miter lim="400000"/>
          </a:ln>
        </p:spPr>
      </p:pic>
      <p:sp>
        <p:nvSpPr>
          <p:cNvPr id="155" name="Slide Number"/>
          <p:cNvSpPr txBox="1"/>
          <p:nvPr>
            <p:ph type="sldNum" sz="quarter" idx="2"/>
          </p:nvPr>
        </p:nvSpPr>
        <p:spPr>
          <a:xfrm>
            <a:off x="9320107" y="8960585"/>
            <a:ext cx="3034454" cy="339202"/>
          </a:xfrm>
          <a:prstGeom prst="rect">
            <a:avLst/>
          </a:prstGeom>
        </p:spPr>
        <p:txBody>
          <a:bodyPr wrap="square" lIns="65023" tIns="65023" rIns="65023" bIns="65023" anchor="ctr"/>
          <a:lstStyle>
            <a:lvl1pPr algn="r" defTabSz="914400">
              <a:defRPr b="0"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/>
          <p:nvPr>
            <p:ph type="title"/>
          </p:nvPr>
        </p:nvSpPr>
        <p:spPr>
          <a:xfrm>
            <a:off x="975359" y="2623537"/>
            <a:ext cx="11054082" cy="2903503"/>
          </a:xfrm>
          <a:prstGeom prst="rect">
            <a:avLst/>
          </a:prstGeom>
        </p:spPr>
        <p:txBody>
          <a:bodyPr lIns="65023" tIns="65023" rIns="65023" bIns="65023">
            <a:noAutofit/>
          </a:bodyPr>
          <a:lstStyle>
            <a:lvl1pPr defTabSz="914400">
              <a:defRPr sz="62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3" name="Body Level One…"/>
          <p:cNvSpPr txBox="1"/>
          <p:nvPr>
            <p:ph type="body" sz="half" idx="1"/>
          </p:nvPr>
        </p:nvSpPr>
        <p:spPr>
          <a:xfrm>
            <a:off x="1950719" y="5527040"/>
            <a:ext cx="9103361" cy="4226561"/>
          </a:xfrm>
          <a:prstGeom prst="rect">
            <a:avLst/>
          </a:prstGeom>
        </p:spPr>
        <p:txBody>
          <a:bodyPr lIns="65023" tIns="65023" rIns="65023" bIns="65023" anchor="t">
            <a:noAutofit/>
          </a:bodyPr>
          <a:lstStyle>
            <a:lvl1pPr marL="0" indent="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algn="ctr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indent="-419100" algn="ctr" defTabSz="914400">
              <a:spcBef>
                <a:spcPts val="700"/>
              </a:spcBef>
              <a:buClrTx/>
              <a:buSzPct val="100000"/>
              <a:buFontTx/>
              <a:buChar char="•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algn="ctr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31720" indent="-502920" algn="ctr" defTabSz="914400">
              <a:spcBef>
                <a:spcPts val="700"/>
              </a:spcBef>
              <a:buClrTx/>
              <a:buSzPct val="100000"/>
              <a:buFontTx/>
              <a:buChar char="»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xfrm>
            <a:off x="9320107" y="8882098"/>
            <a:ext cx="3034454" cy="389270"/>
          </a:xfrm>
          <a:prstGeom prst="rect">
            <a:avLst/>
          </a:prstGeom>
        </p:spPr>
        <p:txBody>
          <a:bodyPr wrap="square" lIns="65023" tIns="65023" rIns="65023" bIns="65023"/>
          <a:lstStyle>
            <a:lvl1pPr algn="r" defTabSz="914400"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Text"/>
          <p:cNvSpPr txBox="1"/>
          <p:nvPr>
            <p:ph type="title"/>
          </p:nvPr>
        </p:nvSpPr>
        <p:spPr>
          <a:xfrm>
            <a:off x="650239" y="347699"/>
            <a:ext cx="11704322" cy="1711395"/>
          </a:xfrm>
          <a:prstGeom prst="rect">
            <a:avLst/>
          </a:prstGeom>
        </p:spPr>
        <p:txBody>
          <a:bodyPr lIns="65023" tIns="65023" rIns="65023" bIns="65023">
            <a:noAutofit/>
          </a:bodyPr>
          <a:lstStyle>
            <a:lvl1pPr defTabSz="914400">
              <a:defRPr sz="62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2" name="Body Level One…"/>
          <p:cNvSpPr txBox="1"/>
          <p:nvPr>
            <p:ph type="body" idx="1"/>
          </p:nvPr>
        </p:nvSpPr>
        <p:spPr>
          <a:xfrm>
            <a:off x="650239" y="2059093"/>
            <a:ext cx="11704322" cy="7694508"/>
          </a:xfrm>
          <a:prstGeom prst="rect">
            <a:avLst/>
          </a:prstGeom>
        </p:spPr>
        <p:txBody>
          <a:bodyPr lIns="65023" tIns="65023" rIns="65023" bIns="65023" anchor="t">
            <a:noAutofit/>
          </a:bodyPr>
          <a:lstStyle>
            <a:lvl1pPr marL="471487" indent="-471487" defTabSz="914400">
              <a:spcBef>
                <a:spcPts val="700"/>
              </a:spcBef>
              <a:buClrTx/>
              <a:buSzPct val="100000"/>
              <a:buFontTx/>
              <a:buChar char="•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914400">
              <a:spcBef>
                <a:spcPts val="700"/>
              </a:spcBef>
              <a:buClrTx/>
              <a:buSzPct val="100000"/>
              <a:buFontTx/>
              <a:buChar char="•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31720" indent="-502920" defTabSz="914400">
              <a:spcBef>
                <a:spcPts val="700"/>
              </a:spcBef>
              <a:buClrTx/>
              <a:buSzPct val="100000"/>
              <a:buFontTx/>
              <a:buChar char="»"/>
              <a:defRPr sz="44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3" name="Slide Number"/>
          <p:cNvSpPr txBox="1"/>
          <p:nvPr>
            <p:ph type="sldNum" sz="quarter" idx="2"/>
          </p:nvPr>
        </p:nvSpPr>
        <p:spPr>
          <a:xfrm>
            <a:off x="9320107" y="8882098"/>
            <a:ext cx="3034454" cy="389270"/>
          </a:xfrm>
          <a:prstGeom prst="rect">
            <a:avLst/>
          </a:prstGeom>
        </p:spPr>
        <p:txBody>
          <a:bodyPr wrap="square" lIns="65023" tIns="65023" rIns="65023" bIns="65023"/>
          <a:lstStyle>
            <a:lvl1pPr algn="r" defTabSz="914400"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2118171" y="468081"/>
            <a:ext cx="8787508" cy="585833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104900" y="6248400"/>
            <a:ext cx="10795000" cy="1397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104900" y="7632700"/>
            <a:ext cx="10795000" cy="1397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1pPr>
            <a:lvl2pPr marL="0" indent="2286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2pPr>
            <a:lvl3pPr marL="0" indent="4572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3pPr>
            <a:lvl4pPr marL="0" indent="6858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4pPr>
            <a:lvl5pPr marL="0" indent="9144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Text"/>
          <p:cNvSpPr txBox="1"/>
          <p:nvPr>
            <p:ph type="title"/>
          </p:nvPr>
        </p:nvSpPr>
        <p:spPr>
          <a:xfrm>
            <a:off x="975359" y="2623537"/>
            <a:ext cx="11054082" cy="2903503"/>
          </a:xfrm>
          <a:prstGeom prst="rect">
            <a:avLst/>
          </a:prstGeom>
        </p:spPr>
        <p:txBody>
          <a:bodyPr lIns="65023" tIns="65023" rIns="65023" bIns="65023">
            <a:noAutofit/>
          </a:bodyPr>
          <a:lstStyle>
            <a:lvl1pPr defTabSz="914400">
              <a:defRPr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1" name="Body Level One…"/>
          <p:cNvSpPr txBox="1"/>
          <p:nvPr>
            <p:ph type="body" sz="half" idx="1"/>
          </p:nvPr>
        </p:nvSpPr>
        <p:spPr>
          <a:xfrm>
            <a:off x="1950719" y="5527040"/>
            <a:ext cx="9103361" cy="4226561"/>
          </a:xfrm>
          <a:prstGeom prst="rect">
            <a:avLst/>
          </a:prstGeom>
        </p:spPr>
        <p:txBody>
          <a:bodyPr lIns="65023" tIns="65023" rIns="65023" bIns="65023" anchor="t">
            <a:noAutofit/>
          </a:bodyPr>
          <a:lstStyle>
            <a:lvl1pPr marL="0" indent="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914400">
              <a:spcBef>
                <a:spcPts val="700"/>
              </a:spcBef>
              <a:buSzTx/>
              <a:buFont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" name="Slide Number"/>
          <p:cNvSpPr txBox="1"/>
          <p:nvPr>
            <p:ph type="sldNum" sz="quarter" idx="2"/>
          </p:nvPr>
        </p:nvSpPr>
        <p:spPr>
          <a:xfrm>
            <a:off x="9320107" y="8882098"/>
            <a:ext cx="3034454" cy="389270"/>
          </a:xfrm>
          <a:prstGeom prst="rect">
            <a:avLst/>
          </a:prstGeom>
        </p:spPr>
        <p:txBody>
          <a:bodyPr wrap="square" lIns="65023" tIns="65023" rIns="65023" bIns="65023"/>
          <a:lstStyle>
            <a:lvl1pPr algn="r" defTabSz="914400"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itle Text"/>
          <p:cNvSpPr txBox="1"/>
          <p:nvPr>
            <p:ph type="title"/>
          </p:nvPr>
        </p:nvSpPr>
        <p:spPr>
          <a:xfrm>
            <a:off x="650239" y="130950"/>
            <a:ext cx="11704322" cy="2144890"/>
          </a:xfrm>
          <a:prstGeom prst="rect">
            <a:avLst/>
          </a:prstGeom>
        </p:spPr>
        <p:txBody>
          <a:bodyPr lIns="65023" tIns="65023" rIns="65023" bIns="65023">
            <a:noAutofit/>
          </a:bodyPr>
          <a:lstStyle>
            <a:lvl1pPr defTabSz="914400">
              <a:defRPr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0" name="Body Level One…"/>
          <p:cNvSpPr txBox="1"/>
          <p:nvPr>
            <p:ph type="body" idx="1"/>
          </p:nvPr>
        </p:nvSpPr>
        <p:spPr>
          <a:xfrm>
            <a:off x="650239" y="2275839"/>
            <a:ext cx="11704322" cy="7477761"/>
          </a:xfrm>
          <a:prstGeom prst="rect">
            <a:avLst/>
          </a:prstGeom>
        </p:spPr>
        <p:txBody>
          <a:bodyPr lIns="65023" tIns="65023" rIns="65023" bIns="65023" anchor="t">
            <a:noAutofit/>
          </a:bodyPr>
          <a:lstStyle>
            <a:lvl1pPr marL="471487" indent="-471487" defTabSz="914400">
              <a:spcBef>
                <a:spcPts val="700"/>
              </a:spcBef>
              <a:buClrTx/>
              <a:buSzPct val="100000"/>
              <a:buFontTx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914400">
              <a:spcBef>
                <a:spcPts val="700"/>
              </a:spcBef>
              <a:buClrTx/>
              <a:buSzPct val="100000"/>
              <a:buFontTx/>
              <a:buChar char="•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914400">
              <a:spcBef>
                <a:spcPts val="700"/>
              </a:spcBef>
              <a:buClrTx/>
              <a:buSzPct val="100000"/>
              <a:buFontTx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87600" indent="-558800" defTabSz="914400">
              <a:spcBef>
                <a:spcPts val="700"/>
              </a:spcBef>
              <a:buClrTx/>
              <a:buSzPct val="100000"/>
              <a:buFontTx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1" name="Slide Number"/>
          <p:cNvSpPr txBox="1"/>
          <p:nvPr>
            <p:ph type="sldNum" sz="quarter" idx="2"/>
          </p:nvPr>
        </p:nvSpPr>
        <p:spPr>
          <a:xfrm>
            <a:off x="9320107" y="8882098"/>
            <a:ext cx="3034454" cy="389270"/>
          </a:xfrm>
          <a:prstGeom prst="rect">
            <a:avLst/>
          </a:prstGeom>
        </p:spPr>
        <p:txBody>
          <a:bodyPr wrap="square" lIns="65023" tIns="65023" rIns="65023" bIns="65023"/>
          <a:lstStyle>
            <a:lvl1pPr algn="r" defTabSz="914400"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"/>
          <p:cNvGrpSpPr/>
          <p:nvPr/>
        </p:nvGrpSpPr>
        <p:grpSpPr>
          <a:xfrm>
            <a:off x="252870" y="327377"/>
            <a:ext cx="288997" cy="9250117"/>
            <a:chOff x="0" y="0"/>
            <a:chExt cx="288995" cy="9250116"/>
          </a:xfrm>
        </p:grpSpPr>
        <p:sp>
          <p:nvSpPr>
            <p:cNvPr id="198" name="Rectangle"/>
            <p:cNvSpPr/>
            <p:nvPr/>
          </p:nvSpPr>
          <p:spPr>
            <a:xfrm flipH="1">
              <a:off x="180622" y="38382"/>
              <a:ext cx="108374" cy="9211735"/>
            </a:xfrm>
            <a:prstGeom prst="rect">
              <a:avLst/>
            </a:prstGeom>
            <a:gradFill flip="none" rotWithShape="1">
              <a:gsLst>
                <a:gs pos="0">
                  <a:srgbClr val="0099CC"/>
                </a:gs>
                <a:gs pos="100000">
                  <a:srgbClr val="000000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99" name="Rectangle"/>
            <p:cNvSpPr/>
            <p:nvPr/>
          </p:nvSpPr>
          <p:spPr>
            <a:xfrm>
              <a:off x="0" y="0"/>
              <a:ext cx="108374" cy="8897903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03" name="Group"/>
          <p:cNvGrpSpPr/>
          <p:nvPr/>
        </p:nvGrpSpPr>
        <p:grpSpPr>
          <a:xfrm>
            <a:off x="12505831" y="313830"/>
            <a:ext cx="282223" cy="9114650"/>
            <a:chOff x="0" y="0"/>
            <a:chExt cx="282222" cy="9114649"/>
          </a:xfrm>
        </p:grpSpPr>
        <p:sp>
          <p:nvSpPr>
            <p:cNvPr id="201" name="Rectangle"/>
            <p:cNvSpPr/>
            <p:nvPr/>
          </p:nvSpPr>
          <p:spPr>
            <a:xfrm>
              <a:off x="185137" y="-1"/>
              <a:ext cx="97086" cy="9006278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2" name="Rectangle"/>
            <p:cNvSpPr/>
            <p:nvPr/>
          </p:nvSpPr>
          <p:spPr>
            <a:xfrm flipH="1">
              <a:off x="-1" y="228035"/>
              <a:ext cx="110633" cy="8886614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9937F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06" name="Group"/>
          <p:cNvGrpSpPr/>
          <p:nvPr/>
        </p:nvGrpSpPr>
        <p:grpSpPr>
          <a:xfrm>
            <a:off x="587021" y="9211733"/>
            <a:ext cx="12354562" cy="325121"/>
            <a:chOff x="0" y="0"/>
            <a:chExt cx="12354560" cy="325119"/>
          </a:xfrm>
        </p:grpSpPr>
        <p:sp>
          <p:nvSpPr>
            <p:cNvPr id="204" name="Rectangle"/>
            <p:cNvSpPr/>
            <p:nvPr/>
          </p:nvSpPr>
          <p:spPr>
            <a:xfrm flipH="1" rot="16200000">
              <a:off x="6123093" y="-6123094"/>
              <a:ext cx="108374" cy="12354562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5" name="Rectangle"/>
            <p:cNvSpPr/>
            <p:nvPr/>
          </p:nvSpPr>
          <p:spPr>
            <a:xfrm flipH="1" rot="16200000">
              <a:off x="5991013" y="-5774267"/>
              <a:ext cx="108374" cy="12090401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2FD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108372" y="250612"/>
            <a:ext cx="12438100" cy="230295"/>
            <a:chOff x="0" y="0"/>
            <a:chExt cx="12438098" cy="230293"/>
          </a:xfrm>
        </p:grpSpPr>
        <p:sp>
          <p:nvSpPr>
            <p:cNvPr id="207" name="Rectangle"/>
            <p:cNvSpPr/>
            <p:nvPr/>
          </p:nvSpPr>
          <p:spPr>
            <a:xfrm flipH="1" rot="16200000">
              <a:off x="6333066" y="-5874738"/>
              <a:ext cx="83539" cy="12126526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8" name="Rectangle"/>
            <p:cNvSpPr/>
            <p:nvPr/>
          </p:nvSpPr>
          <p:spPr>
            <a:xfrm flipH="1" rot="16200000">
              <a:off x="6176151" y="-6176152"/>
              <a:ext cx="85796" cy="12438100"/>
            </a:xfrm>
            <a:prstGeom prst="rect">
              <a:avLst/>
            </a:prstGeom>
            <a:gradFill flip="none" rotWithShape="1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12" name="Group"/>
          <p:cNvGrpSpPr/>
          <p:nvPr/>
        </p:nvGrpSpPr>
        <p:grpSpPr>
          <a:xfrm>
            <a:off x="101599" y="250612"/>
            <a:ext cx="12438100" cy="230295"/>
            <a:chOff x="0" y="0"/>
            <a:chExt cx="12438098" cy="230293"/>
          </a:xfrm>
        </p:grpSpPr>
        <p:sp>
          <p:nvSpPr>
            <p:cNvPr id="210" name="Rectangle"/>
            <p:cNvSpPr/>
            <p:nvPr/>
          </p:nvSpPr>
          <p:spPr>
            <a:xfrm flipH="1" rot="16200000">
              <a:off x="6333066" y="-5874738"/>
              <a:ext cx="83539" cy="12126526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11" name="Rectangle"/>
            <p:cNvSpPr/>
            <p:nvPr/>
          </p:nvSpPr>
          <p:spPr>
            <a:xfrm flipH="1" rot="16200000">
              <a:off x="6176151" y="-6176152"/>
              <a:ext cx="85796" cy="12438100"/>
            </a:xfrm>
            <a:prstGeom prst="rect">
              <a:avLst/>
            </a:prstGeom>
            <a:gradFill flip="none" rotWithShape="1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sp>
        <p:nvSpPr>
          <p:cNvPr id="213" name="Slide Number"/>
          <p:cNvSpPr txBox="1"/>
          <p:nvPr>
            <p:ph type="sldNum" sz="quarter" idx="2"/>
          </p:nvPr>
        </p:nvSpPr>
        <p:spPr>
          <a:xfrm>
            <a:off x="9753600" y="8437659"/>
            <a:ext cx="2709334" cy="387038"/>
          </a:xfrm>
          <a:prstGeom prst="rect">
            <a:avLst/>
          </a:prstGeom>
        </p:spPr>
        <p:txBody>
          <a:bodyPr wrap="square" lIns="65023" tIns="65023" rIns="65023" bIns="65023" anchor="b"/>
          <a:lstStyle>
            <a:lvl1pPr algn="r" defTabSz="914400">
              <a:defRPr b="0">
                <a:solidFill>
                  <a:srgbClr val="F8F8F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roup"/>
          <p:cNvGrpSpPr/>
          <p:nvPr/>
        </p:nvGrpSpPr>
        <p:grpSpPr>
          <a:xfrm>
            <a:off x="252870" y="327377"/>
            <a:ext cx="288997" cy="9250117"/>
            <a:chOff x="0" y="0"/>
            <a:chExt cx="288995" cy="9250116"/>
          </a:xfrm>
        </p:grpSpPr>
        <p:sp>
          <p:nvSpPr>
            <p:cNvPr id="220" name="Rectangle"/>
            <p:cNvSpPr/>
            <p:nvPr/>
          </p:nvSpPr>
          <p:spPr>
            <a:xfrm flipH="1">
              <a:off x="180622" y="38382"/>
              <a:ext cx="108374" cy="9211735"/>
            </a:xfrm>
            <a:prstGeom prst="rect">
              <a:avLst/>
            </a:prstGeom>
            <a:gradFill flip="none" rotWithShape="1">
              <a:gsLst>
                <a:gs pos="0">
                  <a:srgbClr val="0099CC"/>
                </a:gs>
                <a:gs pos="100000">
                  <a:srgbClr val="000000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21" name="Rectangle"/>
            <p:cNvSpPr/>
            <p:nvPr/>
          </p:nvSpPr>
          <p:spPr>
            <a:xfrm>
              <a:off x="0" y="0"/>
              <a:ext cx="108374" cy="8897903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25" name="Group"/>
          <p:cNvGrpSpPr/>
          <p:nvPr/>
        </p:nvGrpSpPr>
        <p:grpSpPr>
          <a:xfrm>
            <a:off x="12505831" y="313830"/>
            <a:ext cx="282223" cy="9114650"/>
            <a:chOff x="0" y="0"/>
            <a:chExt cx="282222" cy="9114649"/>
          </a:xfrm>
        </p:grpSpPr>
        <p:sp>
          <p:nvSpPr>
            <p:cNvPr id="223" name="Rectangle"/>
            <p:cNvSpPr/>
            <p:nvPr/>
          </p:nvSpPr>
          <p:spPr>
            <a:xfrm>
              <a:off x="185137" y="-1"/>
              <a:ext cx="97086" cy="9006278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24" name="Rectangle"/>
            <p:cNvSpPr/>
            <p:nvPr/>
          </p:nvSpPr>
          <p:spPr>
            <a:xfrm flipH="1">
              <a:off x="-1" y="228035"/>
              <a:ext cx="110633" cy="8886614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9937F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28" name="Group"/>
          <p:cNvGrpSpPr/>
          <p:nvPr/>
        </p:nvGrpSpPr>
        <p:grpSpPr>
          <a:xfrm>
            <a:off x="587021" y="9211733"/>
            <a:ext cx="12354562" cy="325121"/>
            <a:chOff x="0" y="0"/>
            <a:chExt cx="12354560" cy="325119"/>
          </a:xfrm>
        </p:grpSpPr>
        <p:sp>
          <p:nvSpPr>
            <p:cNvPr id="226" name="Rectangle"/>
            <p:cNvSpPr/>
            <p:nvPr/>
          </p:nvSpPr>
          <p:spPr>
            <a:xfrm flipH="1" rot="16200000">
              <a:off x="6123093" y="-6123094"/>
              <a:ext cx="108374" cy="12354562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27" name="Rectangle"/>
            <p:cNvSpPr/>
            <p:nvPr/>
          </p:nvSpPr>
          <p:spPr>
            <a:xfrm flipH="1" rot="16200000">
              <a:off x="5991013" y="-5774267"/>
              <a:ext cx="108374" cy="12090401"/>
            </a:xfrm>
            <a:prstGeom prst="rect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2FD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31" name="Group"/>
          <p:cNvGrpSpPr/>
          <p:nvPr/>
        </p:nvGrpSpPr>
        <p:grpSpPr>
          <a:xfrm>
            <a:off x="108372" y="250612"/>
            <a:ext cx="12438100" cy="230295"/>
            <a:chOff x="0" y="0"/>
            <a:chExt cx="12438098" cy="230293"/>
          </a:xfrm>
        </p:grpSpPr>
        <p:sp>
          <p:nvSpPr>
            <p:cNvPr id="229" name="Rectangle"/>
            <p:cNvSpPr/>
            <p:nvPr/>
          </p:nvSpPr>
          <p:spPr>
            <a:xfrm flipH="1" rot="16200000">
              <a:off x="6333066" y="-5874738"/>
              <a:ext cx="83539" cy="12126526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30" name="Rectangle"/>
            <p:cNvSpPr/>
            <p:nvPr/>
          </p:nvSpPr>
          <p:spPr>
            <a:xfrm flipH="1" rot="16200000">
              <a:off x="6176151" y="-6176152"/>
              <a:ext cx="85796" cy="12438100"/>
            </a:xfrm>
            <a:prstGeom prst="rect">
              <a:avLst/>
            </a:prstGeom>
            <a:gradFill flip="none" rotWithShape="1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34" name="Group"/>
          <p:cNvGrpSpPr/>
          <p:nvPr/>
        </p:nvGrpSpPr>
        <p:grpSpPr>
          <a:xfrm>
            <a:off x="101599" y="250612"/>
            <a:ext cx="12438100" cy="230295"/>
            <a:chOff x="0" y="0"/>
            <a:chExt cx="12438098" cy="230293"/>
          </a:xfrm>
        </p:grpSpPr>
        <p:sp>
          <p:nvSpPr>
            <p:cNvPr id="232" name="Rectangle"/>
            <p:cNvSpPr/>
            <p:nvPr/>
          </p:nvSpPr>
          <p:spPr>
            <a:xfrm flipH="1" rot="16200000">
              <a:off x="6333066" y="-5874738"/>
              <a:ext cx="83539" cy="12126526"/>
            </a:xfrm>
            <a:prstGeom prst="rect">
              <a:avLst/>
            </a:prstGeom>
            <a:gradFill flip="none" rotWithShape="1">
              <a:gsLst>
                <a:gs pos="0">
                  <a:srgbClr val="02FD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33" name="Rectangle"/>
            <p:cNvSpPr/>
            <p:nvPr/>
          </p:nvSpPr>
          <p:spPr>
            <a:xfrm flipH="1" rot="16200000">
              <a:off x="6176151" y="-6176152"/>
              <a:ext cx="85796" cy="12438100"/>
            </a:xfrm>
            <a:prstGeom prst="rect">
              <a:avLst/>
            </a:prstGeom>
            <a:gradFill flip="none" rotWithShape="1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914400">
                <a:defRPr sz="3400">
                  <a:solidFill>
                    <a:srgbClr val="F8F8F8"/>
                  </a:solidFill>
                  <a:effectLst/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sp>
        <p:nvSpPr>
          <p:cNvPr id="235" name="Title Text"/>
          <p:cNvSpPr txBox="1"/>
          <p:nvPr>
            <p:ph type="title"/>
          </p:nvPr>
        </p:nvSpPr>
        <p:spPr>
          <a:xfrm>
            <a:off x="975359" y="-1"/>
            <a:ext cx="11054082" cy="2275841"/>
          </a:xfrm>
          <a:prstGeom prst="rect">
            <a:avLst/>
          </a:prstGeom>
        </p:spPr>
        <p:txBody>
          <a:bodyPr lIns="65023" tIns="65023" rIns="65023" bIns="65023" anchor="b">
            <a:noAutofit/>
          </a:bodyPr>
          <a:lstStyle>
            <a:lvl1pPr algn="l" defTabSz="914400">
              <a:defRPr sz="50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6" name="Body Level One…"/>
          <p:cNvSpPr txBox="1"/>
          <p:nvPr>
            <p:ph type="body" idx="1"/>
          </p:nvPr>
        </p:nvSpPr>
        <p:spPr>
          <a:xfrm>
            <a:off x="975359" y="2492586"/>
            <a:ext cx="11054082" cy="7261014"/>
          </a:xfrm>
          <a:prstGeom prst="rect">
            <a:avLst/>
          </a:prstGeom>
        </p:spPr>
        <p:txBody>
          <a:bodyPr lIns="65023" tIns="65023" rIns="65023" bIns="65023" anchor="t">
            <a:noAutofit/>
          </a:bodyPr>
          <a:lstStyle>
            <a:lvl1pPr marL="471487" indent="-471487" defTabSz="914400">
              <a:spcBef>
                <a:spcPts val="700"/>
              </a:spcBef>
              <a:buClr>
                <a:srgbClr val="6699FF"/>
              </a:buClr>
              <a:buSzPct val="100000"/>
              <a:buFontTx/>
              <a:buChar char="»"/>
              <a:defRPr sz="4400">
                <a:solidFill>
                  <a:srgbClr val="F8F8F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06235" indent="-449035" defTabSz="914400">
              <a:spcBef>
                <a:spcPts val="700"/>
              </a:spcBef>
              <a:buClr>
                <a:srgbClr val="6699FF"/>
              </a:buClr>
              <a:buSzPct val="100000"/>
              <a:buFontTx/>
              <a:buChar char="–"/>
              <a:defRPr sz="4400">
                <a:solidFill>
                  <a:srgbClr val="F8F8F8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33500" indent="-419100" defTabSz="914400">
              <a:spcBef>
                <a:spcPts val="700"/>
              </a:spcBef>
              <a:buClr>
                <a:srgbClr val="6699FF"/>
              </a:buClr>
              <a:buSzPct val="100000"/>
              <a:buFontTx/>
              <a:buChar char="•"/>
              <a:defRPr sz="4400">
                <a:solidFill>
                  <a:srgbClr val="F8F8F8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74520" indent="-502920" defTabSz="914400">
              <a:spcBef>
                <a:spcPts val="700"/>
              </a:spcBef>
              <a:buClr>
                <a:srgbClr val="6699FF"/>
              </a:buClr>
              <a:buSzPct val="100000"/>
              <a:buFontTx/>
              <a:buChar char="–"/>
              <a:defRPr sz="4400">
                <a:solidFill>
                  <a:srgbClr val="F8F8F8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387600" indent="-558800" defTabSz="914400">
              <a:spcBef>
                <a:spcPts val="700"/>
              </a:spcBef>
              <a:buClr>
                <a:srgbClr val="6699FF"/>
              </a:buClr>
              <a:buSzPct val="100000"/>
              <a:buFontTx/>
              <a:buChar char="»"/>
              <a:defRPr sz="4400">
                <a:solidFill>
                  <a:srgbClr val="F8F8F8"/>
                </a:solidFill>
                <a:latin typeface="Tahoma"/>
                <a:ea typeface="Tahoma"/>
                <a:cs typeface="Tahoma"/>
                <a:sym typeface="Tahom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7" name="Slide Number"/>
          <p:cNvSpPr txBox="1"/>
          <p:nvPr>
            <p:ph type="sldNum" sz="quarter" idx="2"/>
          </p:nvPr>
        </p:nvSpPr>
        <p:spPr>
          <a:xfrm>
            <a:off x="9753600" y="8437659"/>
            <a:ext cx="2709334" cy="387038"/>
          </a:xfrm>
          <a:prstGeom prst="rect">
            <a:avLst/>
          </a:prstGeom>
        </p:spPr>
        <p:txBody>
          <a:bodyPr wrap="square" lIns="65023" tIns="65023" rIns="65023" bIns="65023" anchor="b"/>
          <a:lstStyle>
            <a:lvl1pPr algn="r" defTabSz="914400">
              <a:defRPr b="0">
                <a:solidFill>
                  <a:srgbClr val="F8F8F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104900" y="3098800"/>
            <a:ext cx="10795000" cy="3556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4088740" y="1357394"/>
            <a:ext cx="10701971" cy="713464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35000" y="1473200"/>
            <a:ext cx="5715000" cy="33147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35000" y="4940300"/>
            <a:ext cx="5715000" cy="3606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1pPr>
            <a:lvl2pPr marL="0" indent="2286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2pPr>
            <a:lvl3pPr marL="0" indent="4572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3pPr>
            <a:lvl4pPr marL="0" indent="6858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4pPr>
            <a:lvl5pPr marL="0" indent="914400" algn="ctr">
              <a:spcBef>
                <a:spcPts val="0"/>
              </a:spcBef>
              <a:buSzTx/>
              <a:buFontTx/>
              <a:buNone/>
              <a:defRPr sz="2600">
                <a:latin typeface="Zapfino"/>
                <a:ea typeface="Zapfino"/>
                <a:cs typeface="Zapfino"/>
                <a:sym typeface="Zapfin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1104900" y="3022600"/>
            <a:ext cx="10795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7581900" y="2628900"/>
            <a:ext cx="4317378" cy="6489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104900" y="3022600"/>
            <a:ext cx="5397500" cy="5715000"/>
          </a:xfrm>
          <a:prstGeom prst="rect">
            <a:avLst/>
          </a:prstGeom>
        </p:spPr>
        <p:txBody>
          <a:bodyPr/>
          <a:lstStyle>
            <a:lvl1pPr>
              <a:spcBef>
                <a:spcPts val="2800"/>
              </a:spcBef>
              <a:buBlip>
                <a:blip r:embed="rId2"/>
              </a:buBlip>
            </a:lvl1pPr>
            <a:lvl2pPr>
              <a:spcBef>
                <a:spcPts val="2800"/>
              </a:spcBef>
              <a:buBlip>
                <a:blip r:embed="rId2"/>
              </a:buBlip>
            </a:lvl2pPr>
            <a:lvl3pPr>
              <a:spcBef>
                <a:spcPts val="2800"/>
              </a:spcBef>
              <a:buBlip>
                <a:blip r:embed="rId2"/>
              </a:buBlip>
            </a:lvl3pPr>
            <a:lvl4pPr>
              <a:spcBef>
                <a:spcPts val="2800"/>
              </a:spcBef>
              <a:buBlip>
                <a:blip r:embed="rId2"/>
              </a:buBlip>
            </a:lvl4pPr>
            <a:lvl5pPr>
              <a:spcBef>
                <a:spcPts val="2800"/>
              </a:spcBef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half" idx="21"/>
          </p:nvPr>
        </p:nvSpPr>
        <p:spPr>
          <a:xfrm>
            <a:off x="7759700" y="4151206"/>
            <a:ext cx="5118100" cy="557304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half" idx="22"/>
          </p:nvPr>
        </p:nvSpPr>
        <p:spPr>
          <a:xfrm>
            <a:off x="6972300" y="622300"/>
            <a:ext cx="6229350" cy="41529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609600" y="-406400"/>
            <a:ext cx="7037917" cy="10579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2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104900" y="939800"/>
            <a:ext cx="10795000" cy="787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104900" y="571500"/>
            <a:ext cx="10795000" cy="2362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321800"/>
            <a:ext cx="368504" cy="42585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defTabSz="584200">
              <a:defRPr b="1" sz="1800">
                <a:solidFill>
                  <a:srgbClr val="51573F"/>
                </a:solidFill>
                <a:latin typeface="+mn-lt"/>
                <a:ea typeface="+mn-ea"/>
                <a:cs typeface="+mn-cs"/>
                <a:sym typeface="Didot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</p:sldLayoutIdLst>
  <p:transition xmlns:p14="http://schemas.microsoft.com/office/powerpoint/2010/main" spd="med" advClick="1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1pPr>
      <a:lvl2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2pPr>
      <a:lvl3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3pPr>
      <a:lvl4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4pPr>
      <a:lvl5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5pPr>
      <a:lvl6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6pPr>
      <a:lvl7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7pPr>
      <a:lvl8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8pPr>
      <a:lvl9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0" baseline="0" cap="none" i="0" spc="0" strike="noStrike" sz="7600" u="none">
          <a:solidFill>
            <a:srgbClr val="85604A"/>
          </a:solidFill>
          <a:uFillTx/>
          <a:latin typeface="+mn-lt"/>
          <a:ea typeface="+mn-ea"/>
          <a:cs typeface="+mn-cs"/>
          <a:sym typeface="Didot"/>
        </a:defRPr>
      </a:lvl9pPr>
    </p:titleStyle>
    <p:bodyStyle>
      <a:lvl1pPr marL="381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1pPr>
      <a:lvl2pPr marL="762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2pPr>
      <a:lvl3pPr marL="1143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3pPr>
      <a:lvl4pPr marL="1524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4pPr>
      <a:lvl5pPr marL="1905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5pPr>
      <a:lvl6pPr marL="2286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6pPr>
      <a:lvl7pPr marL="2667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7pPr>
      <a:lvl8pPr marL="3048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8pPr>
      <a:lvl9pPr marL="3429000" marR="0" indent="-3810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A7865"/>
        </a:buClr>
        <a:buSzPct val="40000"/>
        <a:buFont typeface="Georgia"/>
        <a:buBlip>
          <a:blip r:embed="rId3"/>
        </a:buBlip>
        <a:tabLst/>
        <a:defRPr b="0" baseline="0" cap="none" i="0" spc="0" strike="noStrike" sz="3600" u="none">
          <a:solidFill>
            <a:srgbClr val="625B48"/>
          </a:solidFill>
          <a:uFillTx/>
          <a:latin typeface="+mn-lt"/>
          <a:ea typeface="+mn-ea"/>
          <a:cs typeface="+mn-cs"/>
          <a:sym typeface="Dido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1pPr>
      <a:lvl2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2pPr>
      <a:lvl3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3pPr>
      <a:lvl4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4pPr>
      <a:lvl5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5pPr>
      <a:lvl6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6pPr>
      <a:lvl7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7pPr>
      <a:lvl8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8pPr>
      <a:lvl9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>
          <a:srgbClr val="9A7865"/>
        </a:buClr>
        <a:buSzTx/>
        <a:buFontTx/>
        <a:buNone/>
        <a:tabLst/>
        <a:defRPr b="1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Dido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71" y="3633147"/>
            <a:ext cx="12962457" cy="5851959"/>
          </a:xfrm>
          <a:prstGeom prst="rect">
            <a:avLst/>
          </a:prstGeom>
        </p:spPr>
      </p:pic>
      <p:sp>
        <p:nvSpPr>
          <p:cNvPr id="247" name="Jesus decía que se iba (7:34; 8:21; 12:8, 35; 13:33),.les decía que moriría (12:32–33),"/>
          <p:cNvSpPr/>
          <p:nvPr/>
        </p:nvSpPr>
        <p:spPr>
          <a:xfrm>
            <a:off x="290253" y="7454900"/>
            <a:ext cx="12472712" cy="156722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500">
                <a:effectLst>
                  <a:outerShdw sx="100000" sy="100000" kx="0" ky="0" algn="b" rotWithShape="0" blurRad="76200" dist="63500" dir="2326854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/>
            <a:r>
              <a:t>Jesus decía que se iba (7:34; 8:21; 12:8, 35; 13:33),.les decía que moriría (12:32–33), </a:t>
            </a:r>
          </a:p>
        </p:txBody>
      </p:sp>
      <p:sp>
        <p:nvSpPr>
          <p:cNvPr id="248" name="“Jesus, El Ú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Único Camino Al Cielo”</a:t>
            </a:r>
          </a:p>
        </p:txBody>
      </p:sp>
      <p:sp>
        <p:nvSpPr>
          <p:cNvPr id="249" name="JESÚS PREPARA SUS DISCÍPULOS…"/>
          <p:cNvSpPr txBox="1"/>
          <p:nvPr/>
        </p:nvSpPr>
        <p:spPr>
          <a:xfrm>
            <a:off x="133631" y="1409491"/>
            <a:ext cx="12737538" cy="248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JESÚS PREPARA SUS DISCÍPULOS </a:t>
            </a:r>
          </a:p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PARA SU EMINENTE MUERTE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3143028"/>
            <a:ext cx="6248500" cy="6341756"/>
          </a:xfrm>
          <a:prstGeom prst="rect">
            <a:avLst/>
          </a:prstGeom>
        </p:spPr>
      </p:pic>
      <p:sp>
        <p:nvSpPr>
          <p:cNvPr id="312" name="No Hay otro Camino - Hechos 4:12; 1 Tim 2:5…"/>
          <p:cNvSpPr/>
          <p:nvPr/>
        </p:nvSpPr>
        <p:spPr>
          <a:xfrm>
            <a:off x="6423388" y="3054900"/>
            <a:ext cx="6395079" cy="6609460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04181" indent="-704181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b="1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No Hay otro Camino - Hechos 4:12; 1 Tim 2:5</a:t>
            </a:r>
          </a:p>
          <a:p>
            <a:pPr marL="810875" indent="-810875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b="1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Es imposible ser salvo sin Jesucristo  - (ningún ni nada en el mundo puede darle salvación, si no solo Jesus)  -</a:t>
            </a:r>
          </a:p>
        </p:txBody>
      </p:sp>
      <p:sp>
        <p:nvSpPr>
          <p:cNvPr id="313" name="YO SOY EL CAMINO"/>
          <p:cNvSpPr txBox="1"/>
          <p:nvPr/>
        </p:nvSpPr>
        <p:spPr>
          <a:xfrm>
            <a:off x="157841" y="1344026"/>
            <a:ext cx="12737537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10200">
                <a:solidFill>
                  <a:srgbClr val="F5EC0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YO SOY EL CAMINO</a:t>
            </a:r>
          </a:p>
        </p:txBody>
      </p:sp>
      <p:sp>
        <p:nvSpPr>
          <p:cNvPr id="314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eelOff" invX="1"/>
      </p:transition>
    </mc:Choice>
    <mc:Choice xmlns:p14="http://schemas.microsoft.com/office/powerpoint/2010/main" Requires="p14">
      <p:transition spd="slow" advClick="1" p14:dur="1500">
        <p:peelOff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3143028"/>
            <a:ext cx="6248500" cy="6341756"/>
          </a:xfrm>
          <a:prstGeom prst="rect">
            <a:avLst/>
          </a:prstGeom>
        </p:spPr>
      </p:pic>
      <p:sp>
        <p:nvSpPr>
          <p:cNvPr id="317" name="Juan 1:17  Pues la ley por medio de Moisés fue dada, pero la gracia y la verdad vinieron por medio de Jesucristo  -…"/>
          <p:cNvSpPr/>
          <p:nvPr/>
        </p:nvSpPr>
        <p:spPr>
          <a:xfrm>
            <a:off x="6147382" y="2852607"/>
            <a:ext cx="6395078" cy="5924502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Juan 1:17  Pues la ley por medio de Moisés fue dada, pero la gracia y la verdad vinieron por medio de Jesucristo  - </a:t>
            </a:r>
          </a:p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Juan 8:32 y conoceréis la verdad, y la verdad os hará libres </a:t>
            </a:r>
          </a:p>
        </p:txBody>
      </p:sp>
      <p:sp>
        <p:nvSpPr>
          <p:cNvPr id="318" name="YO SOY LA VERDAD"/>
          <p:cNvSpPr txBox="1"/>
          <p:nvPr/>
        </p:nvSpPr>
        <p:spPr>
          <a:xfrm>
            <a:off x="157841" y="1344026"/>
            <a:ext cx="12737537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10200">
                <a:solidFill>
                  <a:srgbClr val="F5EC0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YO SOY LA VERDAD </a:t>
            </a:r>
          </a:p>
        </p:txBody>
      </p:sp>
      <p:sp>
        <p:nvSpPr>
          <p:cNvPr id="319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eelOff" invX="1"/>
      </p:transition>
    </mc:Choice>
    <mc:Choice xmlns:p14="http://schemas.microsoft.com/office/powerpoint/2010/main" Requires="p14">
      <p:transition spd="slow" advClick="1" p14:dur="1500">
        <p:peelOff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3143028"/>
            <a:ext cx="6248500" cy="6341756"/>
          </a:xfrm>
          <a:prstGeom prst="rect">
            <a:avLst/>
          </a:prstGeom>
        </p:spPr>
      </p:pic>
      <p:sp>
        <p:nvSpPr>
          <p:cNvPr id="322" name="Jesus dijo, “Yo soy la resurrección y la vida; el que cree en mí, aunque esté muerto, vivirá.&quot; -   Jn 11:25)"/>
          <p:cNvSpPr/>
          <p:nvPr/>
        </p:nvSpPr>
        <p:spPr>
          <a:xfrm>
            <a:off x="6086047" y="2530600"/>
            <a:ext cx="6395078" cy="6019801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1800"/>
              </a:spcBef>
              <a:defRPr b="1" sz="42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</a:p>
          <a:p>
            <a:pPr marL="768723" indent="-768723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b="1" sz="42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Jesus dijo, “Yo soy la resurrección y la vida; el que cree en mí, aunque esté muerto, vivirá." -   Jn 11:25) </a:t>
            </a:r>
          </a:p>
        </p:txBody>
      </p:sp>
      <p:sp>
        <p:nvSpPr>
          <p:cNvPr id="323" name="YO SOY LA VIDA"/>
          <p:cNvSpPr txBox="1"/>
          <p:nvPr/>
        </p:nvSpPr>
        <p:spPr>
          <a:xfrm>
            <a:off x="157841" y="1344026"/>
            <a:ext cx="12737537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10200">
                <a:solidFill>
                  <a:srgbClr val="F5EC0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YO SOY LA VIDA </a:t>
            </a:r>
          </a:p>
        </p:txBody>
      </p:sp>
      <p:sp>
        <p:nvSpPr>
          <p:cNvPr id="324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eelOff" invX="1"/>
      </p:transition>
    </mc:Choice>
    <mc:Choice xmlns:p14="http://schemas.microsoft.com/office/powerpoint/2010/main" Requires="p14">
      <p:transition spd="slow" advClick="1" p14:dur="1500">
        <p:peelOff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2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228" y="3807720"/>
            <a:ext cx="12578344" cy="5677386"/>
          </a:xfrm>
          <a:prstGeom prst="rect">
            <a:avLst/>
          </a:prstGeom>
        </p:spPr>
      </p:pic>
      <p:sp>
        <p:nvSpPr>
          <p:cNvPr id="327" name="YO SOY EL CAMINO…"/>
          <p:cNvSpPr txBox="1"/>
          <p:nvPr/>
        </p:nvSpPr>
        <p:spPr>
          <a:xfrm>
            <a:off x="157841" y="1344026"/>
            <a:ext cx="12737537" cy="248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YO SOY EL CAMINO</a:t>
            </a:r>
          </a:p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 LA VERDA Y LA VIDA </a:t>
            </a:r>
          </a:p>
        </p:txBody>
      </p:sp>
      <p:sp>
        <p:nvSpPr>
          <p:cNvPr id="328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  <p:sp>
        <p:nvSpPr>
          <p:cNvPr id="329" name="porque si vivís conforme a la carne, moriréis; mas si por el Espíritu hacéis morir las obras de la carne, viviréis  Rom 8:13"/>
          <p:cNvSpPr txBox="1"/>
          <p:nvPr/>
        </p:nvSpPr>
        <p:spPr>
          <a:xfrm>
            <a:off x="-122711" y="4332786"/>
            <a:ext cx="12737538" cy="215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4500">
                <a:solidFill>
                  <a:srgbClr val="FFF994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  porque si vivís conforme a la carne, moriréis; mas si por el Espíritu hacéis morir las obras de la carne, viviréis  Rom 8:13</a:t>
            </a:r>
          </a:p>
        </p:txBody>
      </p:sp>
      <p:sp>
        <p:nvSpPr>
          <p:cNvPr id="330" name="Por eso os dije que moriréis en vuestros pecados; porque si no creéis que yo soy, en vuestros pecados moriréis    Jn 8:24"/>
          <p:cNvSpPr txBox="1"/>
          <p:nvPr/>
        </p:nvSpPr>
        <p:spPr>
          <a:xfrm>
            <a:off x="157841" y="6383928"/>
            <a:ext cx="12737537" cy="215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4500">
                <a:solidFill>
                  <a:srgbClr val="FFF994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   Por eso os dije que moriréis en vuestros pecados; porque si no creéis que yo soy, en vuestros pecados moriréis    Jn 8:24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228" y="3807720"/>
            <a:ext cx="12578344" cy="5677386"/>
          </a:xfrm>
          <a:prstGeom prst="rect">
            <a:avLst/>
          </a:prstGeom>
        </p:spPr>
      </p:pic>
      <p:sp>
        <p:nvSpPr>
          <p:cNvPr id="333" name="Es  muy Lamentablemente…"/>
          <p:cNvSpPr/>
          <p:nvPr/>
        </p:nvSpPr>
        <p:spPr>
          <a:xfrm>
            <a:off x="231085" y="4695562"/>
            <a:ext cx="12591048" cy="4165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sz="67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Es  muy Lamentablemente  </a:t>
            </a:r>
          </a:p>
          <a:p>
            <a:pPr>
              <a:defRPr sz="67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Tengamos el  Camino la Verdad</a:t>
            </a:r>
          </a:p>
          <a:p>
            <a:pPr>
              <a:defRPr sz="67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Y la Vida  enfrente y no </a:t>
            </a:r>
          </a:p>
          <a:p>
            <a:pPr>
              <a:defRPr sz="67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 (Marcos 16:15; 1 Tes  1:7,9)</a:t>
            </a:r>
          </a:p>
        </p:txBody>
      </p:sp>
      <p:sp>
        <p:nvSpPr>
          <p:cNvPr id="334" name="YO SOY EL CAMINO…"/>
          <p:cNvSpPr txBox="1"/>
          <p:nvPr/>
        </p:nvSpPr>
        <p:spPr>
          <a:xfrm>
            <a:off x="157841" y="1344026"/>
            <a:ext cx="12737537" cy="248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YO SOY EL CAMINO</a:t>
            </a:r>
          </a:p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 LA VERDA Y LA VIDA </a:t>
            </a:r>
          </a:p>
        </p:txBody>
      </p:sp>
      <p:sp>
        <p:nvSpPr>
          <p:cNvPr id="335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age" descr="Image"/>
          <p:cNvPicPr>
            <a:picLocks noChangeAspect="1"/>
          </p:cNvPicPr>
          <p:nvPr/>
        </p:nvPicPr>
        <p:blipFill>
          <a:blip r:embed="rId2">
            <a:alphaModFix amt="49707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Juan 14:1–6…"/>
          <p:cNvSpPr/>
          <p:nvPr/>
        </p:nvSpPr>
        <p:spPr>
          <a:xfrm>
            <a:off x="317500" y="234950"/>
            <a:ext cx="12433301" cy="8128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92575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9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Juan 14:1–6 </a:t>
            </a:r>
          </a:p>
          <a:p>
            <a:pPr>
              <a:defRPr sz="51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</a:t>
            </a:r>
            <a:r>
              <a:t> “No se turbe vuestro corazón; creéis en Dios, creed también en mí. </a:t>
            </a:r>
            <a:r>
              <a:rPr baseline="31999"/>
              <a:t>2</a:t>
            </a:r>
            <a:r>
              <a:t> En la casa de mi Padre muchas moradas hay; si así no fuera, yo os lo hubiera dicho; voy, pues, a preparar lugar para vosotros.</a:t>
            </a:r>
          </a:p>
          <a:p>
            <a:pPr>
              <a:defRPr sz="51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 baseline="31999"/>
              <a:t>3</a:t>
            </a:r>
            <a:r>
              <a:t> Y si me fuere y os preparare lugar, vendré otra vez, y os tomaré a mí mismo, para que donde yo estoy, vosotros también estéis.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" descr="Image"/>
          <p:cNvPicPr>
            <a:picLocks noChangeAspect="1"/>
          </p:cNvPicPr>
          <p:nvPr/>
        </p:nvPicPr>
        <p:blipFill>
          <a:blip r:embed="rId2">
            <a:alphaModFix amt="49707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Juan 14:1–6…"/>
          <p:cNvSpPr/>
          <p:nvPr/>
        </p:nvSpPr>
        <p:spPr>
          <a:xfrm>
            <a:off x="317500" y="762000"/>
            <a:ext cx="12433301" cy="66421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92575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9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Juan 14:1–6 </a:t>
            </a:r>
          </a:p>
          <a:p>
            <a:pPr>
              <a:defRPr sz="54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4</a:t>
            </a:r>
            <a:r>
              <a:t> Y sabéis a dónde voy, y sabéis el camino.” </a:t>
            </a:r>
            <a:r>
              <a:rPr baseline="31999"/>
              <a:t>5</a:t>
            </a:r>
            <a:r>
              <a:t> Le dijo Tomás: Señor, no sabemos a dónde vas; ¿cómo, pues, podemos saber el camino? </a:t>
            </a:r>
            <a:r>
              <a:rPr baseline="31999"/>
              <a:t>6</a:t>
            </a:r>
            <a:r>
              <a:t> Jesús le dijo: Yo soy el camino, y la verdad, y la vida; nadie viene al Padre, sino por mí.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2695693"/>
            <a:ext cx="6687531" cy="6789091"/>
          </a:xfrm>
          <a:prstGeom prst="rect">
            <a:avLst/>
          </a:prstGeom>
        </p:spPr>
      </p:pic>
      <p:sp>
        <p:nvSpPr>
          <p:cNvPr id="258" name="Juan 14:1…"/>
          <p:cNvSpPr/>
          <p:nvPr/>
        </p:nvSpPr>
        <p:spPr>
          <a:xfrm>
            <a:off x="456631" y="6824133"/>
            <a:ext cx="6151035" cy="2552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92575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2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Juan 14:1</a:t>
            </a:r>
          </a:p>
          <a:p>
            <a:pPr>
              <a:defRPr sz="37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</a:t>
            </a:r>
            <a:r>
              <a:t> No se turbe vuestro corazón; creéis en Dios, creed también en mí. </a:t>
            </a:r>
          </a:p>
        </p:txBody>
      </p:sp>
      <p:sp>
        <p:nvSpPr>
          <p:cNvPr id="259" name="“Turbe” - “confusión de ideas, turbado, inquieto, ” -  (Mat 14:26;   1 Pedro 3:14.)"/>
          <p:cNvSpPr/>
          <p:nvPr/>
        </p:nvSpPr>
        <p:spPr>
          <a:xfrm>
            <a:off x="6570088" y="2753422"/>
            <a:ext cx="6203399" cy="5578570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1024964" indent="-1024964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b="1" sz="56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“</a:t>
            </a:r>
            <a:r>
              <a:rPr>
                <a:solidFill>
                  <a:srgbClr val="FFFC79"/>
                </a:solidFill>
              </a:rPr>
              <a:t>Turbe</a:t>
            </a:r>
            <a:r>
              <a:t>” - “confusión de ideas, turbado, inquieto, ” -  (Mat 14:26;   1 Pedro 3:14.)</a:t>
            </a:r>
          </a:p>
        </p:txBody>
      </p:sp>
      <p:sp>
        <p:nvSpPr>
          <p:cNvPr id="260" name="“Jesus, El Ú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Único Camino Al Cielo”</a:t>
            </a:r>
          </a:p>
        </p:txBody>
      </p:sp>
      <p:sp>
        <p:nvSpPr>
          <p:cNvPr id="261" name="No se Turbe vuestro Corazón"/>
          <p:cNvSpPr txBox="1"/>
          <p:nvPr/>
        </p:nvSpPr>
        <p:spPr>
          <a:xfrm>
            <a:off x="779756" y="1344026"/>
            <a:ext cx="1144528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7700">
                <a:gradFill flip="none" rotWithShape="1">
                  <a:gsLst>
                    <a:gs pos="0">
                      <a:schemeClr val="accent3">
                        <a:lumOff val="-8313"/>
                        <a:alpha val="64999"/>
                      </a:schemeClr>
                    </a:gs>
                    <a:gs pos="100000">
                      <a:schemeClr val="accent3">
                        <a:lumOff val="-8313"/>
                      </a:schemeClr>
                    </a:gs>
                  </a:gsLst>
                  <a:lin ang="5400000" scaled="0"/>
                </a:gra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No se Turbe vuestro Corazón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2695693"/>
            <a:ext cx="6687531" cy="6789091"/>
          </a:xfrm>
          <a:prstGeom prst="rect">
            <a:avLst/>
          </a:prstGeom>
        </p:spPr>
      </p:pic>
      <p:sp>
        <p:nvSpPr>
          <p:cNvPr id="264" name="Juan 14:1–3…"/>
          <p:cNvSpPr/>
          <p:nvPr/>
        </p:nvSpPr>
        <p:spPr>
          <a:xfrm>
            <a:off x="188383" y="6434666"/>
            <a:ext cx="6687531" cy="3251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92575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2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Juan 14:1–3 </a:t>
            </a:r>
          </a:p>
          <a:p>
            <a:pPr>
              <a:defRPr sz="35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2</a:t>
            </a:r>
            <a:r>
              <a:t> En la casa de mi Padre muchas moradas hay; si así no fuera, yo os lo hubiera dicho; voy, pues, a preparar lugar para vosotros.</a:t>
            </a:r>
          </a:p>
        </p:txBody>
      </p:sp>
      <p:sp>
        <p:nvSpPr>
          <p:cNvPr id="265" name="“En la casa de Mi Padre muchas MORADAS hay,” - (14:2; 2 Cor 5:1)…"/>
          <p:cNvSpPr/>
          <p:nvPr/>
        </p:nvSpPr>
        <p:spPr>
          <a:xfrm>
            <a:off x="6930429" y="2753422"/>
            <a:ext cx="5843058" cy="6565901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4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“En la casa de Mi Padre muchas MORADAS hay,” - (14:2; 2 Cor 5:1) </a:t>
            </a:r>
          </a:p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4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“Voy a preparar un lugar para cada uno de vosotros” - (13:36; 17:24; Heb 4:14; 10:19-23; Mat 25:34)</a:t>
            </a:r>
          </a:p>
        </p:txBody>
      </p:sp>
      <p:sp>
        <p:nvSpPr>
          <p:cNvPr id="266" name="“Jesus, El Ú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Único Camino Al Cielo”</a:t>
            </a:r>
          </a:p>
        </p:txBody>
      </p:sp>
      <p:sp>
        <p:nvSpPr>
          <p:cNvPr id="267" name="No se Turbe vuestro Corazón"/>
          <p:cNvSpPr txBox="1"/>
          <p:nvPr/>
        </p:nvSpPr>
        <p:spPr>
          <a:xfrm>
            <a:off x="779756" y="1344026"/>
            <a:ext cx="1144528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7700">
                <a:gradFill flip="none" rotWithShape="1">
                  <a:gsLst>
                    <a:gs pos="0">
                      <a:schemeClr val="accent3">
                        <a:lumOff val="-8313"/>
                        <a:alpha val="64999"/>
                      </a:schemeClr>
                    </a:gs>
                    <a:gs pos="100000">
                      <a:schemeClr val="accent3">
                        <a:lumOff val="-8313"/>
                      </a:schemeClr>
                    </a:gs>
                  </a:gsLst>
                  <a:lin ang="5400000" scaled="0"/>
                </a:gra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No se Turbe vuestro Corazón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83" y="2695693"/>
            <a:ext cx="6687531" cy="6789091"/>
          </a:xfrm>
          <a:prstGeom prst="rect">
            <a:avLst/>
          </a:prstGeom>
        </p:spPr>
      </p:pic>
      <p:sp>
        <p:nvSpPr>
          <p:cNvPr id="270" name="JESÚS VIENE…"/>
          <p:cNvSpPr/>
          <p:nvPr/>
        </p:nvSpPr>
        <p:spPr>
          <a:xfrm>
            <a:off x="6930429" y="2753422"/>
            <a:ext cx="5843058" cy="6565901"/>
          </a:xfrm>
          <a:prstGeom prst="rect">
            <a:avLst/>
          </a:prstGeom>
          <a:ln w="50800"/>
          <a:effectLst>
            <a:outerShdw sx="100000" sy="100000" kx="0" ky="0" algn="b" rotWithShape="0" blurRad="165100" dist="762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4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JESÚS VIENE </a:t>
            </a:r>
          </a:p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4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LO PROMETIÓ  -     ( JUAN 14:18,28)</a:t>
            </a:r>
          </a:p>
          <a:p>
            <a:pPr marL="622300" indent="-622300" algn="l">
              <a:spcBef>
                <a:spcPts val="1800"/>
              </a:spcBef>
              <a:buClr>
                <a:srgbClr val="498649"/>
              </a:buClr>
              <a:buSzPct val="100000"/>
              <a:buChar char=""/>
              <a:defRPr sz="34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lkboard"/>
                <a:ea typeface="Chalkboard"/>
                <a:cs typeface="Chalkboard"/>
                <a:sym typeface="Chalkboard"/>
              </a:defRPr>
            </a:pPr>
            <a:r>
              <a:t>PARA RECIBIR A SUS DISCÍPULOS -            (1 TES 4:13-18;  -          1 Ped 1:4]).</a:t>
            </a:r>
          </a:p>
        </p:txBody>
      </p:sp>
      <p:sp>
        <p:nvSpPr>
          <p:cNvPr id="271" name="“Jesus, El Ú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Único Camino Al Cielo”</a:t>
            </a:r>
          </a:p>
        </p:txBody>
      </p:sp>
      <p:sp>
        <p:nvSpPr>
          <p:cNvPr id="272" name="No se Turbe vuestro Corazón"/>
          <p:cNvSpPr txBox="1"/>
          <p:nvPr/>
        </p:nvSpPr>
        <p:spPr>
          <a:xfrm>
            <a:off x="779756" y="1344026"/>
            <a:ext cx="1144528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584200">
              <a:defRPr sz="7700">
                <a:gradFill flip="none" rotWithShape="1">
                  <a:gsLst>
                    <a:gs pos="0">
                      <a:schemeClr val="accent3">
                        <a:lumOff val="-8313"/>
                        <a:alpha val="64999"/>
                      </a:schemeClr>
                    </a:gs>
                    <a:gs pos="100000">
                      <a:schemeClr val="accent3">
                        <a:lumOff val="-8313"/>
                      </a:schemeClr>
                    </a:gs>
                  </a:gsLst>
                  <a:lin ang="5400000" scaled="0"/>
                </a:gra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>
              <a:defRPr>
                <a:effectLst/>
              </a:defRPr>
            </a:pPr>
            <a:r>
              <a:t>No se Turbe vuestro Corazón </a:t>
            </a:r>
          </a:p>
        </p:txBody>
      </p:sp>
      <p:sp>
        <p:nvSpPr>
          <p:cNvPr id="273" name="Juan 14:1–3…"/>
          <p:cNvSpPr/>
          <p:nvPr/>
        </p:nvSpPr>
        <p:spPr>
          <a:xfrm>
            <a:off x="188383" y="6434666"/>
            <a:ext cx="6687531" cy="3251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92575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2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Juan 14:1–3 </a:t>
            </a:r>
          </a:p>
          <a:p>
            <a:pPr>
              <a:defRPr sz="35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2</a:t>
            </a:r>
            <a:r>
              <a:t> En la casa de mi Padre muchas moradas hay; si así no fuera, yo os lo hubiera dicho; voy, pues, a preparar lugar para vosotros.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Image" descr="Imag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2387" y="2002718"/>
            <a:ext cx="7136737" cy="7246792"/>
          </a:xfrm>
          <a:prstGeom prst="rect">
            <a:avLst/>
          </a:prstGeom>
        </p:spPr>
      </p:pic>
      <p:sp>
        <p:nvSpPr>
          <p:cNvPr id="276" name="“Jesus, El Ú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Único Camino Al Cielo”</a:t>
            </a:r>
          </a:p>
        </p:txBody>
      </p:sp>
      <p:sp>
        <p:nvSpPr>
          <p:cNvPr id="277" name="Juan 14:6"/>
          <p:cNvSpPr/>
          <p:nvPr/>
        </p:nvSpPr>
        <p:spPr>
          <a:xfrm>
            <a:off x="100458" y="1511300"/>
            <a:ext cx="4237228" cy="584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200">
                <a:effectLst>
                  <a:outerShdw sx="100000" sy="100000" kx="0" ky="0" algn="b" rotWithShape="0" blurRad="63500" dist="63500" dir="2828379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Juan 14:6 </a:t>
            </a:r>
          </a:p>
        </p:txBody>
      </p:sp>
      <p:sp>
        <p:nvSpPr>
          <p:cNvPr id="278" name="6 Jesus dijo, “Yo soy el camino, y la verdad, y la vida; nadie viene al Padre, sino por mí."/>
          <p:cNvSpPr/>
          <p:nvPr/>
        </p:nvSpPr>
        <p:spPr>
          <a:xfrm>
            <a:off x="497351" y="7347793"/>
            <a:ext cx="6214724" cy="1549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200">
                <a:effectLst>
                  <a:outerShdw sx="100000" sy="100000" kx="0" ky="0" algn="b" rotWithShape="0" blurRad="63500" dist="63500" dir="2828379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6</a:t>
            </a:r>
            <a:r>
              <a:t> Jesus dijo, “Yo soy el camino, y la verdad, y la vida; nadie viene al Padre, sino por mí.</a:t>
            </a:r>
          </a:p>
        </p:txBody>
      </p:sp>
      <p:sp>
        <p:nvSpPr>
          <p:cNvPr id="279" name="Yo…"/>
          <p:cNvSpPr/>
          <p:nvPr/>
        </p:nvSpPr>
        <p:spPr>
          <a:xfrm>
            <a:off x="4602619" y="1219296"/>
            <a:ext cx="2480765" cy="2429557"/>
          </a:xfrm>
          <a:prstGeom prst="wedgeEllipseCallout">
            <a:avLst>
              <a:gd name="adj1" fmla="val -52110"/>
              <a:gd name="adj2" fmla="val 68100"/>
            </a:avLst>
          </a:prstGeom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584200">
              <a:defRPr sz="5100">
                <a:solidFill>
                  <a:srgbClr val="0000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Yo</a:t>
            </a:r>
          </a:p>
          <a:p>
            <a:pPr defTabSz="584200">
              <a:defRPr sz="5100">
                <a:solidFill>
                  <a:srgbClr val="0000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Soy</a:t>
            </a:r>
          </a:p>
        </p:txBody>
      </p:sp>
      <p:grpSp>
        <p:nvGrpSpPr>
          <p:cNvPr id="282" name="Group"/>
          <p:cNvGrpSpPr/>
          <p:nvPr/>
        </p:nvGrpSpPr>
        <p:grpSpPr>
          <a:xfrm>
            <a:off x="4576211" y="1829730"/>
            <a:ext cx="5803429" cy="2903213"/>
            <a:chOff x="0" y="0"/>
            <a:chExt cx="5803427" cy="2903211"/>
          </a:xfrm>
        </p:grpSpPr>
        <p:sp>
          <p:nvSpPr>
            <p:cNvPr id="280" name="El…"/>
            <p:cNvSpPr/>
            <p:nvPr/>
          </p:nvSpPr>
          <p:spPr>
            <a:xfrm>
              <a:off x="3654626" y="0"/>
              <a:ext cx="2148802" cy="2093985"/>
            </a:xfrm>
            <a:prstGeom prst="ellipse">
              <a:avLst/>
            </a:prstGeom>
            <a:blipFill rotWithShape="1">
              <a:blip r:embed="rId4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El</a:t>
              </a:r>
            </a:p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Camino</a:t>
              </a:r>
            </a:p>
          </p:txBody>
        </p:sp>
        <p:sp>
          <p:nvSpPr>
            <p:cNvPr id="281" name="Line"/>
            <p:cNvSpPr/>
            <p:nvPr/>
          </p:nvSpPr>
          <p:spPr>
            <a:xfrm flipV="1">
              <a:off x="0" y="1644744"/>
              <a:ext cx="3840050" cy="1258468"/>
            </a:xfrm>
            <a:prstGeom prst="line">
              <a:avLst/>
            </a:prstGeom>
            <a:noFill/>
            <a:ln w="76200" cap="flat">
              <a:solidFill>
                <a:schemeClr val="accent2">
                  <a:hueOff val="177409"/>
                  <a:satOff val="5215"/>
                  <a:lumOff val="-9597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</a:p>
          </p:txBody>
        </p:sp>
      </p:grpSp>
      <p:grpSp>
        <p:nvGrpSpPr>
          <p:cNvPr id="285" name="Group"/>
          <p:cNvGrpSpPr/>
          <p:nvPr/>
        </p:nvGrpSpPr>
        <p:grpSpPr>
          <a:xfrm>
            <a:off x="4790786" y="4310100"/>
            <a:ext cx="5683396" cy="2082801"/>
            <a:chOff x="0" y="0"/>
            <a:chExt cx="5683394" cy="2082800"/>
          </a:xfrm>
        </p:grpSpPr>
        <p:sp>
          <p:nvSpPr>
            <p:cNvPr id="283" name="La…"/>
            <p:cNvSpPr/>
            <p:nvPr/>
          </p:nvSpPr>
          <p:spPr>
            <a:xfrm>
              <a:off x="3481355" y="0"/>
              <a:ext cx="2202040" cy="2082800"/>
            </a:xfrm>
            <a:prstGeom prst="ellipse">
              <a:avLst/>
            </a:prstGeom>
            <a:solidFill>
              <a:schemeClr val="accent5">
                <a:hueOff val="443851"/>
                <a:satOff val="12715"/>
                <a:lumOff val="1372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La</a:t>
              </a:r>
            </a:p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Verdad</a:t>
              </a:r>
            </a:p>
          </p:txBody>
        </p:sp>
        <p:sp>
          <p:nvSpPr>
            <p:cNvPr id="284" name="Line"/>
            <p:cNvSpPr/>
            <p:nvPr/>
          </p:nvSpPr>
          <p:spPr>
            <a:xfrm>
              <a:off x="0" y="726991"/>
              <a:ext cx="3506586" cy="314607"/>
            </a:xfrm>
            <a:prstGeom prst="line">
              <a:avLst/>
            </a:prstGeom>
            <a:noFill/>
            <a:ln w="76200" cap="flat">
              <a:solidFill>
                <a:srgbClr val="EE719E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</a:p>
          </p:txBody>
        </p:sp>
      </p:grpSp>
      <p:grpSp>
        <p:nvGrpSpPr>
          <p:cNvPr id="288" name="Group"/>
          <p:cNvGrpSpPr/>
          <p:nvPr/>
        </p:nvGrpSpPr>
        <p:grpSpPr>
          <a:xfrm>
            <a:off x="4075963" y="4952984"/>
            <a:ext cx="6393034" cy="3971904"/>
            <a:chOff x="0" y="0"/>
            <a:chExt cx="6393032" cy="3971903"/>
          </a:xfrm>
        </p:grpSpPr>
        <p:sp>
          <p:nvSpPr>
            <p:cNvPr id="286" name="La…"/>
            <p:cNvSpPr/>
            <p:nvPr/>
          </p:nvSpPr>
          <p:spPr>
            <a:xfrm>
              <a:off x="4324843" y="1669259"/>
              <a:ext cx="2068190" cy="2302645"/>
            </a:xfrm>
            <a:prstGeom prst="ellipse">
              <a:avLst/>
            </a:prstGeom>
            <a:solidFill>
              <a:schemeClr val="accent3">
                <a:satOff val="9111"/>
                <a:lumOff val="9803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La </a:t>
              </a:r>
            </a:p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  <a:r>
                <a:t>Vida</a:t>
              </a:r>
            </a:p>
          </p:txBody>
        </p:sp>
        <p:sp>
          <p:nvSpPr>
            <p:cNvPr id="287" name="Line"/>
            <p:cNvSpPr/>
            <p:nvPr/>
          </p:nvSpPr>
          <p:spPr>
            <a:xfrm>
              <a:off x="0" y="-1"/>
              <a:ext cx="4369647" cy="2542242"/>
            </a:xfrm>
            <a:prstGeom prst="line">
              <a:avLst/>
            </a:prstGeom>
            <a:noFill/>
            <a:ln w="88900" cap="flat">
              <a:solidFill>
                <a:srgbClr val="FFC7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4200">
                  <a:solidFill>
                    <a:srgbClr val="625B48"/>
                  </a:solidFill>
                  <a:effectLst/>
                  <a:latin typeface="Impact"/>
                  <a:ea typeface="Impact"/>
                  <a:cs typeface="Impact"/>
                  <a:sym typeface="Impact"/>
                </a:defRPr>
              </a:pPr>
            </a:p>
          </p:txBody>
        </p:sp>
      </p:grpSp>
      <p:sp>
        <p:nvSpPr>
          <p:cNvPr id="289" name="Hch 4:12…"/>
          <p:cNvSpPr txBox="1"/>
          <p:nvPr/>
        </p:nvSpPr>
        <p:spPr>
          <a:xfrm>
            <a:off x="10727851" y="1870372"/>
            <a:ext cx="1685608" cy="1196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sz="3500"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t>Hch 4:12</a:t>
            </a:r>
          </a:p>
          <a:p>
            <a:pPr>
              <a:defRPr sz="3500"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t>1 Tim 2:5</a:t>
            </a:r>
          </a:p>
        </p:txBody>
      </p:sp>
      <p:sp>
        <p:nvSpPr>
          <p:cNvPr id="290" name="Jn 11:25"/>
          <p:cNvSpPr txBox="1"/>
          <p:nvPr/>
        </p:nvSpPr>
        <p:spPr>
          <a:xfrm>
            <a:off x="10866561" y="4834466"/>
            <a:ext cx="1429576" cy="638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500"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pPr/>
            <a:r>
              <a:t>Jn 11:25</a:t>
            </a:r>
          </a:p>
        </p:txBody>
      </p:sp>
      <p:sp>
        <p:nvSpPr>
          <p:cNvPr id="291" name="Jn 1:4…"/>
          <p:cNvSpPr txBox="1"/>
          <p:nvPr/>
        </p:nvSpPr>
        <p:spPr>
          <a:xfrm>
            <a:off x="10717589" y="7239760"/>
            <a:ext cx="1205993" cy="1196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sz="3500"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t>Jn 1:4</a:t>
            </a:r>
          </a:p>
          <a:p>
            <a:pPr>
              <a:defRPr sz="3500"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t>3:15,16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5" grpId="4"/>
      <p:bldP build="whole" bldLvl="1" animBg="1" rev="0" advAuto="0" spid="290" grpId="5"/>
      <p:bldP build="whole" bldLvl="1" animBg="1" rev="0" advAuto="0" spid="282" grpId="2"/>
      <p:bldP build="whole" bldLvl="1" animBg="1" rev="0" advAuto="0" spid="289" grpId="3"/>
      <p:bldP build="whole" bldLvl="1" animBg="1" rev="0" advAuto="0" spid="279" grpId="1"/>
      <p:bldP build="whole" bldLvl="1" animBg="1" rev="0" advAuto="0" spid="291" grpId="7"/>
      <p:bldP build="whole" bldLvl="1" animBg="1" rev="0" advAuto="0" spid="288" grpId="6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2387" y="2002718"/>
            <a:ext cx="7136737" cy="7246792"/>
          </a:xfrm>
          <a:prstGeom prst="rect">
            <a:avLst/>
          </a:prstGeom>
        </p:spPr>
      </p:pic>
      <p:sp>
        <p:nvSpPr>
          <p:cNvPr id="296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  <p:sp>
        <p:nvSpPr>
          <p:cNvPr id="297" name="Juan 14:6"/>
          <p:cNvSpPr/>
          <p:nvPr/>
        </p:nvSpPr>
        <p:spPr>
          <a:xfrm>
            <a:off x="100458" y="1511300"/>
            <a:ext cx="4237228" cy="952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0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5600">
                <a:effectLst>
                  <a:outerShdw sx="100000" sy="100000" kx="0" ky="0" algn="b" rotWithShape="0" blurRad="63500" dist="63500" dir="2828379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Juan 14:6 </a:t>
            </a:r>
          </a:p>
        </p:txBody>
      </p:sp>
      <p:sp>
        <p:nvSpPr>
          <p:cNvPr id="298" name="NADIE viene al…"/>
          <p:cNvSpPr/>
          <p:nvPr/>
        </p:nvSpPr>
        <p:spPr>
          <a:xfrm>
            <a:off x="4923977" y="1366830"/>
            <a:ext cx="8043864" cy="5145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953" y="0"/>
                </a:moveTo>
                <a:cubicBezTo>
                  <a:pt x="3859" y="0"/>
                  <a:pt x="3782" y="119"/>
                  <a:pt x="3782" y="267"/>
                </a:cubicBezTo>
                <a:lnTo>
                  <a:pt x="3782" y="12586"/>
                </a:lnTo>
                <a:lnTo>
                  <a:pt x="0" y="13386"/>
                </a:lnTo>
                <a:lnTo>
                  <a:pt x="3782" y="14186"/>
                </a:lnTo>
                <a:lnTo>
                  <a:pt x="3782" y="21333"/>
                </a:lnTo>
                <a:cubicBezTo>
                  <a:pt x="3782" y="21481"/>
                  <a:pt x="3859" y="21600"/>
                  <a:pt x="3953" y="21600"/>
                </a:cubicBezTo>
                <a:lnTo>
                  <a:pt x="21429" y="21600"/>
                </a:lnTo>
                <a:cubicBezTo>
                  <a:pt x="21524" y="21600"/>
                  <a:pt x="21600" y="21481"/>
                  <a:pt x="21600" y="21333"/>
                </a:cubicBezTo>
                <a:lnTo>
                  <a:pt x="21600" y="267"/>
                </a:lnTo>
                <a:cubicBezTo>
                  <a:pt x="21600" y="119"/>
                  <a:pt x="21524" y="0"/>
                  <a:pt x="21429" y="0"/>
                </a:cubicBezTo>
                <a:lnTo>
                  <a:pt x="3953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76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i="1" u="sng"/>
              <a:t>NADIE</a:t>
            </a:r>
            <a:r>
              <a:t> viene al </a:t>
            </a:r>
          </a:p>
          <a:p>
            <a:pPr>
              <a:defRPr sz="7600">
                <a:effectLst>
                  <a:outerShdw sx="100000" sy="100000" kx="0" ky="0" algn="b" rotWithShape="0" blurRad="76200" dist="63500" dir="2635418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Padre, sino por mí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228" y="3807720"/>
            <a:ext cx="12578344" cy="5677386"/>
          </a:xfrm>
          <a:prstGeom prst="rect">
            <a:avLst/>
          </a:prstGeom>
        </p:spPr>
      </p:pic>
      <p:sp>
        <p:nvSpPr>
          <p:cNvPr id="301" name="El no Dijo,"/>
          <p:cNvSpPr txBox="1"/>
          <p:nvPr/>
        </p:nvSpPr>
        <p:spPr>
          <a:xfrm>
            <a:off x="816471" y="4114849"/>
            <a:ext cx="3243858" cy="863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El no Dijo, </a:t>
            </a:r>
          </a:p>
        </p:txBody>
      </p:sp>
      <p:sp>
        <p:nvSpPr>
          <p:cNvPr id="302" name="Les enseñare el camino"/>
          <p:cNvSpPr txBox="1"/>
          <p:nvPr/>
        </p:nvSpPr>
        <p:spPr>
          <a:xfrm>
            <a:off x="5235755" y="4143736"/>
            <a:ext cx="7145983" cy="863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Les enseñare el camino</a:t>
            </a:r>
          </a:p>
        </p:txBody>
      </p:sp>
      <p:sp>
        <p:nvSpPr>
          <p:cNvPr id="303" name="Yo soy el camino"/>
          <p:cNvSpPr txBox="1"/>
          <p:nvPr/>
        </p:nvSpPr>
        <p:spPr>
          <a:xfrm>
            <a:off x="2416355" y="4816836"/>
            <a:ext cx="7145983" cy="863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Yo soy el camino</a:t>
            </a:r>
          </a:p>
        </p:txBody>
      </p:sp>
      <p:sp>
        <p:nvSpPr>
          <p:cNvPr id="304" name="Tampoco dijo yo tengo la verdad"/>
          <p:cNvSpPr txBox="1"/>
          <p:nvPr/>
        </p:nvSpPr>
        <p:spPr>
          <a:xfrm>
            <a:off x="358955" y="5671970"/>
            <a:ext cx="11260784" cy="86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Tampoco dijo yo tengo la verdad</a:t>
            </a:r>
          </a:p>
        </p:txBody>
      </p:sp>
      <p:sp>
        <p:nvSpPr>
          <p:cNvPr id="305" name="Yo soy La Verdad"/>
          <p:cNvSpPr txBox="1"/>
          <p:nvPr/>
        </p:nvSpPr>
        <p:spPr>
          <a:xfrm>
            <a:off x="2111555" y="6357770"/>
            <a:ext cx="7145983" cy="86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Yo soy La Verdad</a:t>
            </a:r>
          </a:p>
        </p:txBody>
      </p:sp>
      <p:sp>
        <p:nvSpPr>
          <p:cNvPr id="306" name="No dijo Yo se donde esta la vida"/>
          <p:cNvSpPr txBox="1"/>
          <p:nvPr/>
        </p:nvSpPr>
        <p:spPr>
          <a:xfrm>
            <a:off x="843582" y="7229090"/>
            <a:ext cx="10291529" cy="863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No dijo Yo se donde esta la vida</a:t>
            </a:r>
          </a:p>
        </p:txBody>
      </p:sp>
      <p:sp>
        <p:nvSpPr>
          <p:cNvPr id="307" name="Yo soy La Vida"/>
          <p:cNvSpPr txBox="1"/>
          <p:nvPr/>
        </p:nvSpPr>
        <p:spPr>
          <a:xfrm>
            <a:off x="2111555" y="8051103"/>
            <a:ext cx="7145983" cy="86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800"/>
              </a:spcBef>
              <a:defRPr sz="4800">
                <a:effectLst>
                  <a:outerShdw sx="100000" sy="100000" kx="0" ky="0" algn="b" rotWithShape="0" blurRad="152400" dist="76200" dir="7680000">
                    <a:srgbClr val="000000"/>
                  </a:outerShdw>
                </a:effectLst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Yo soy La Vida</a:t>
            </a:r>
          </a:p>
        </p:txBody>
      </p:sp>
      <p:sp>
        <p:nvSpPr>
          <p:cNvPr id="308" name="YO SOY EL CAMINO…"/>
          <p:cNvSpPr txBox="1"/>
          <p:nvPr/>
        </p:nvSpPr>
        <p:spPr>
          <a:xfrm>
            <a:off x="157841" y="1344026"/>
            <a:ext cx="12737537" cy="248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YO SOY EL CAMINO</a:t>
            </a:r>
          </a:p>
          <a:p>
            <a:pPr defTabSz="584200">
              <a:defRPr sz="7700">
                <a:solidFill>
                  <a:srgbClr val="F5EC00"/>
                </a:solidFill>
                <a:effectLst/>
                <a:latin typeface="Impact"/>
                <a:ea typeface="Impact"/>
                <a:cs typeface="Impact"/>
                <a:sym typeface="Impact"/>
              </a:defRPr>
            </a:pPr>
            <a:r>
              <a:t> LA VERDA Y LA VIDA </a:t>
            </a:r>
          </a:p>
        </p:txBody>
      </p:sp>
      <p:sp>
        <p:nvSpPr>
          <p:cNvPr id="309" name="“Jesus, El Unico Camino Al Cielo”"/>
          <p:cNvSpPr/>
          <p:nvPr/>
        </p:nvSpPr>
        <p:spPr>
          <a:xfrm>
            <a:off x="38100" y="-19050"/>
            <a:ext cx="12928600" cy="1955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200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“Jesus, El Unico Camino Al Cielo”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3" grpId="3"/>
      <p:bldP build="whole" bldLvl="1" animBg="1" rev="0" advAuto="0" spid="305" grpId="5"/>
      <p:bldP build="whole" bldLvl="1" animBg="1" rev="0" advAuto="0" spid="304" grpId="4"/>
      <p:bldP build="whole" bldLvl="1" animBg="1" rev="0" advAuto="0" spid="302" grpId="2"/>
      <p:bldP build="whole" bldLvl="1" animBg="1" rev="0" advAuto="0" spid="306" grpId="6"/>
      <p:bldP build="whole" bldLvl="1" animBg="1" rev="0" advAuto="0" spid="307" grpId="7"/>
      <p:bldP build="whole" bldLvl="1" animBg="1" rev="0" advAuto="0" spid="301" grpId="1"/>
    </p:bldLst>
  </p:timing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8.png"/></Relationships>

</file>

<file path=ppt/theme/theme1.xml><?xml version="1.0" encoding="utf-8"?>
<a:theme xmlns:a="http://schemas.openxmlformats.org/drawingml/2006/main" xmlns:r="http://schemas.openxmlformats.org/officeDocument/2006/relationships" name="Renaissance">
  <a:themeElements>
    <a:clrScheme name="Renaissance">
      <a:dk1>
        <a:srgbClr val="00FF5A"/>
      </a:dk1>
      <a:lt1>
        <a:srgbClr val="FFFFFF"/>
      </a:lt1>
      <a:dk2>
        <a:srgbClr val="75716F"/>
      </a:dk2>
      <a:lt2>
        <a:srgbClr val="CDCDCD"/>
      </a:lt2>
      <a:accent1>
        <a:srgbClr val="9EA3A1"/>
      </a:accent1>
      <a:accent2>
        <a:srgbClr val="ACAD6A"/>
      </a:accent2>
      <a:accent3>
        <a:srgbClr val="E2BF60"/>
      </a:accent3>
      <a:accent4>
        <a:srgbClr val="DF995B"/>
      </a:accent4>
      <a:accent5>
        <a:srgbClr val="D27263"/>
      </a:accent5>
      <a:accent6>
        <a:srgbClr val="B59871"/>
      </a:accent6>
      <a:hlink>
        <a:srgbClr val="0000FF"/>
      </a:hlink>
      <a:folHlink>
        <a:srgbClr val="FF00FF"/>
      </a:folHlink>
    </a:clrScheme>
    <a:fontScheme name="Renaissance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Renaissan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9A7865"/>
          </a:buClr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25B48"/>
            </a:solidFill>
            <a:effectLst/>
            <a:uFillTx/>
            <a:latin typeface="Impact"/>
            <a:ea typeface="Impact"/>
            <a:cs typeface="Impact"/>
            <a:sym typeface="Impac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2">
              <a:hueOff val="177409"/>
              <a:satOff val="5215"/>
              <a:lumOff val="-9597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9A7865"/>
          </a:buClr>
          <a:buSzTx/>
          <a:buFontTx/>
          <a:buNone/>
          <a:tabLst/>
          <a:defRPr b="0" baseline="0" cap="none" i="0" spc="0" strike="noStrike" sz="43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152400" dist="76200" dir="2700000">
                <a:srgbClr val="000000"/>
              </a:outerShdw>
            </a:effectLst>
            <a:uFillTx/>
            <a:latin typeface="Zapfino"/>
            <a:ea typeface="Zapfino"/>
            <a:cs typeface="Zapfino"/>
            <a:sym typeface="Zapf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Renaissance">
  <a:themeElements>
    <a:clrScheme name="Renaissance">
      <a:dk1>
        <a:srgbClr val="000000"/>
      </a:dk1>
      <a:lt1>
        <a:srgbClr val="FFFFFF"/>
      </a:lt1>
      <a:dk2>
        <a:srgbClr val="75716F"/>
      </a:dk2>
      <a:lt2>
        <a:srgbClr val="CDCDCD"/>
      </a:lt2>
      <a:accent1>
        <a:srgbClr val="9EA3A1"/>
      </a:accent1>
      <a:accent2>
        <a:srgbClr val="ACAD6A"/>
      </a:accent2>
      <a:accent3>
        <a:srgbClr val="E2BF60"/>
      </a:accent3>
      <a:accent4>
        <a:srgbClr val="DF995B"/>
      </a:accent4>
      <a:accent5>
        <a:srgbClr val="D27263"/>
      </a:accent5>
      <a:accent6>
        <a:srgbClr val="B59871"/>
      </a:accent6>
      <a:hlink>
        <a:srgbClr val="0000FF"/>
      </a:hlink>
      <a:folHlink>
        <a:srgbClr val="FF00FF"/>
      </a:folHlink>
    </a:clrScheme>
    <a:fontScheme name="Renaissance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Renaissan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9A7865"/>
          </a:buClr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25B48"/>
            </a:solidFill>
            <a:effectLst/>
            <a:uFillTx/>
            <a:latin typeface="Impact"/>
            <a:ea typeface="Impact"/>
            <a:cs typeface="Impact"/>
            <a:sym typeface="Impac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2">
              <a:hueOff val="177409"/>
              <a:satOff val="5215"/>
              <a:lumOff val="-9597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9A7865"/>
          </a:buClr>
          <a:buSzTx/>
          <a:buFontTx/>
          <a:buNone/>
          <a:tabLst/>
          <a:defRPr b="0" baseline="0" cap="none" i="0" spc="0" strike="noStrike" sz="43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152400" dist="76200" dir="2700000">
                <a:srgbClr val="000000"/>
              </a:outerShdw>
            </a:effectLst>
            <a:uFillTx/>
            <a:latin typeface="Zapfino"/>
            <a:ea typeface="Zapfino"/>
            <a:cs typeface="Zapfino"/>
            <a:sym typeface="Zapf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