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.jpeg" ContentType="image/jpeg"/>
  <Override PartName="/ppt/notesSlides/notesSlide8.xml" ContentType="application/vnd.openxmlformats-officedocument.presentationml.notesSlide+xml"/>
  <Override PartName="/ppt/media/image5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6.jpeg" ContentType="image/jpeg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4CD"/>
          </a:solidFill>
        </a:fill>
      </a:tcStyle>
    </a:wholeTbl>
    <a:band2H>
      <a:tcTxStyle b="def" i="def"/>
      <a:tcStyle>
        <a:tcBdr/>
        <a:fill>
          <a:solidFill>
            <a:srgbClr val="EAEBE7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5DF"/>
          </a:solidFill>
        </a:fill>
      </a:tcStyle>
    </a:wholeTbl>
    <a:band2H>
      <a:tcTxStyle b="def" i="def"/>
      <a:tcStyle>
        <a:tcBdr/>
        <a:fill>
          <a:solidFill>
            <a:srgbClr val="EBEBF0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1EC"/>
          </a:solidFill>
        </a:fill>
      </a:tcStyle>
    </a:wholeTbl>
    <a:band2H>
      <a:tcTxStyle b="def" i="def"/>
      <a:tcStyle>
        <a:tcBdr/>
        <a:fill>
          <a:solidFill>
            <a:srgbClr val="E7EAF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Todo ser humano en algún momento de su vida, enfrentará algún tipo de prueba o problemas</a:t>
            </a:r>
          </a:p>
          <a:p>
            <a:pPr/>
            <a:r>
              <a:t>Hebreos 11:37  Fueron apedreados, aserrados, puestos a prueba, muertos a filo de espada; anduvieron de acá para allá cubiertos de pieles de ovejas y de cabras, pobres, angustiados, maltratados </a:t>
            </a:r>
          </a:p>
          <a:p>
            <a:pPr/>
          </a:p>
          <a:p>
            <a:pPr/>
            <a:r>
              <a:t>Santiago 1:3 sabiendo que la prueba de vuestra fe produce paciencia.</a:t>
            </a:r>
          </a:p>
          <a:p>
            <a:pPr/>
          </a:p>
          <a:p>
            <a:pPr/>
            <a:r>
              <a:t>Santiago 1:12 Bienaventurado el varón que soporta la tentación; porque cuando haya resistido la prueba, recibirá la corona de vida, que Dios ha prometido a los que le aman</a:t>
            </a:r>
          </a:p>
          <a:p>
            <a:pPr/>
          </a:p>
          <a:p>
            <a:pPr/>
            <a:r>
              <a:t>1 Pedro 1:7 para que sometida a prueba vuestra fe, mucho más preciosa que el oro, el cual aunque perecedero se prueba con fuego, sea hallada en alabanza, gloria y honra cuando sea manifestado Jesucristo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Santiago 1:5-8  Y si alguno de vosotros tiene falta de sabiduría, pídala a Dios, el cual da a todos abundantemente y sin reproche, y le será dada.  Pero pida con fe, no dudando nada; porque el que duda es semejante a la onda del mar, que es arrastrada por el viento y echada de una parte a otra.  No piense, pues, quien tal haga, que recibirá cosa alguna del Señor.  El hombre de doble ánimo es inconstante en todos sus caminos</a:t>
            </a:r>
          </a:p>
          <a:p>
            <a:pPr/>
          </a:p>
          <a:p>
            <a:pPr/>
            <a:r>
              <a:t>TODAS LAS HERRAMIENTAS </a:t>
            </a:r>
          </a:p>
          <a:p>
            <a:pPr/>
            <a:r>
              <a:t>2Pe 1:3  Como todas las cosas que pertenecen a la vida y a la piedad nos han sido dadas por su divino poder, mediante el conocimiento de aquel que nos llamó por su gloria y excelencia,</a:t>
            </a:r>
          </a:p>
          <a:p>
            <a:pPr/>
            <a:r>
              <a:t>2Pe 1:4  por medio de las cuales nos ha dado preciosas y grandísimas promesas, para que por ellas llegaseis a ser participantes de la naturaleza divina, habiendo huido de la corrupción que hay en el mundo a causa de la concupiscencia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Moral</a:t>
            </a:r>
          </a:p>
          <a:p>
            <a:pPr/>
            <a:r>
              <a:t>1Co 15:33  No erréis; las malas conversaciones corrompen las buenas costumbres </a:t>
            </a:r>
          </a:p>
          <a:p>
            <a:pPr/>
            <a:r>
              <a:t>YA NO SE REÚNE </a:t>
            </a:r>
          </a:p>
          <a:p>
            <a:pPr/>
            <a:r>
              <a:t>Heb 10:24  Y considerémonos unos a otros para estimularnos al amor y a las buenas obras;</a:t>
            </a:r>
          </a:p>
          <a:p>
            <a:pPr/>
            <a:r>
              <a:t>Heb 10:25  no dejando de congregarnos, como algunos tienen por costumbre, sino exhortándonos; y tanto más, cuanto veis que aquel día se acerca</a:t>
            </a:r>
          </a:p>
          <a:p>
            <a:pPr/>
            <a:r>
              <a:t>PRACTICANDO COSAS</a:t>
            </a:r>
          </a:p>
          <a:p>
            <a:pPr/>
            <a:r>
              <a:t>Eph 5:1  Sed, pues, imitadores de Dios como hijos amados.</a:t>
            </a:r>
          </a:p>
          <a:p>
            <a:pPr/>
            <a:r>
              <a:t>Eph 5:2  Y andad en amor, como también Cristo nos amó, y se entregó a sí mismo por nosotros, ofrenda y sacrificio a Dios en olor fragante.</a:t>
            </a:r>
          </a:p>
          <a:p>
            <a:pPr/>
            <a:r>
              <a:t>Eph 5:3  Pero fornicación y toda inmundicia, o avaricia, ni aun se nombre entre vosotros, como conviene a santos;</a:t>
            </a:r>
          </a:p>
          <a:p>
            <a:pPr/>
            <a:r>
              <a:t>Eph 5:4  ni palabras deshonestas, ni necedades, ni truhanerías, que no convienen, sino antes bien acciones de gracias.</a:t>
            </a:r>
          </a:p>
          <a:p>
            <a:pPr/>
            <a:r>
              <a:t>Eph 5:5  Porque sabéis esto, que ningún fornicario, o inmundo, o avaro, que es idólatra, tiene herencia en el reino de Cristo y de Dios.</a:t>
            </a:r>
          </a:p>
          <a:p>
            <a:pPr/>
            <a:r>
              <a:t>Eph 5:6  Nadie os engañe con palabras vanas, porque por estas cosas viene la ira de Dios sobre los hijos de desobediencia.</a:t>
            </a:r>
          </a:p>
          <a:p>
            <a:pPr/>
            <a:r>
              <a:t>Eph 5:7  No seáis, pues, partícipes con ellos.</a:t>
            </a:r>
          </a:p>
          <a:p>
            <a:pPr/>
            <a:r>
              <a:t>Eph 5:8  Porque en otro tiempo erais tinieblas, mas ahora sois luz en el Señor; andad como hijos de luz</a:t>
            </a:r>
          </a:p>
          <a:p>
            <a:pPr/>
            <a:r>
              <a:t>Eph 5:9  (porque el fruto del Espíritu es en toda bondad, justicia y verdad),</a:t>
            </a:r>
          </a:p>
          <a:p>
            <a:pPr/>
            <a:r>
              <a:t>Eph 5:10  comprobando lo que es agradable al Señor.</a:t>
            </a:r>
          </a:p>
          <a:p>
            <a:pPr/>
            <a:r>
              <a:t>Eph 5:11  Y no participéis en las obras infructuosas de las tinieblas, sino más bien reprendedlas;</a:t>
            </a:r>
          </a:p>
          <a:p>
            <a:pPr/>
            <a:r>
              <a:t>Eph 5:12  porque vergonzoso es aun hablar de lo que ellos hacen en secreto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1" name="Shape 2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 26:33  Respondiendo Pedro, le dijo: Aunque todos se escandalicen de ti, yo nunca me escandalizaré </a:t>
            </a:r>
          </a:p>
          <a:p>
            <a:pPr/>
          </a:p>
          <a:p>
            <a:pPr/>
            <a:r>
              <a:t>Mat 26:69  Pedro estaba sentado fuera en el patio; y se le acercó una criada, diciendo: Tú también estabas con Jesús el galileo.</a:t>
            </a:r>
          </a:p>
          <a:p>
            <a:pPr/>
            <a:r>
              <a:t>Mat 26:70  Mas él negó delante de todos, diciendo: No sé lo que dices.</a:t>
            </a:r>
          </a:p>
          <a:p>
            <a:pPr/>
            <a:r>
              <a:t>Mat 26:71  Saliendo él a la puerta, le vio otra, y dijo a los que estaban allí: También éste estaba con Jesús el nazareno.</a:t>
            </a:r>
          </a:p>
          <a:p>
            <a:pPr/>
            <a:r>
              <a:t>Mat 26:72  Pero él negó otra vez con juramento: No conozco al hombre</a:t>
            </a:r>
          </a:p>
          <a:p>
            <a:pPr/>
          </a:p>
          <a:p>
            <a:pPr/>
            <a:r>
              <a:t>Gal 2:11  Pero cuando Pedro vino a Antioquía, le resistí cara a cara, porque era de condenar.</a:t>
            </a:r>
          </a:p>
          <a:p>
            <a:pPr/>
            <a:r>
              <a:t>Gal 2:12  Pues antes que viniesen algunos de parte de Jacobo, comía con los gentiles; pero después que vinieron, se retraía y se apartaba, porque tenía miedo de los de la circuncisión.</a:t>
            </a:r>
          </a:p>
          <a:p>
            <a:pPr/>
            <a:r>
              <a:t>Gal 2:13  Y en su simulación participaban también los otros judíos, de tal manera que aun Bernabé fue también arrastrado por la hipocresía de ellos.</a:t>
            </a:r>
          </a:p>
          <a:p>
            <a:pPr/>
            <a:r>
              <a:t>Gal 2:14  Pero cuando vi que no andaban rectamente conforme a la verdad del evangelio, dije a Pedro delante de todos: Si tú, siendo judío, vives como los gentiles y no como judío, ¿por qué obligas a los gentiles a judaizar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Todo ser humano en algún momento de su vida, enfrentará algún tipo de prueba o problemas</a:t>
            </a:r>
          </a:p>
          <a:p>
            <a:pPr/>
            <a:r>
              <a:t>Hebreos 11:37  Fueron apedreados, aserrados, puestos a prueba, muertos a filo de espada; anduvieron de acá para allá cubiertos de pieles de ovejas y de cabras, pobres, angustiados, maltratados </a:t>
            </a:r>
          </a:p>
          <a:p>
            <a:pPr/>
          </a:p>
          <a:p>
            <a:pPr/>
            <a:r>
              <a:t>Santiago 1:3 sabiendo que la prueba de vuestra fe produce paciencia.</a:t>
            </a:r>
          </a:p>
          <a:p>
            <a:pPr/>
          </a:p>
          <a:p>
            <a:pPr/>
            <a:r>
              <a:t>Santiago 1:12 Bienaventurado el varón que soporta la tentación; porque cuando haya resistido la prueba, recibirá la corona de vida, que Dios ha prometido a los que le aman</a:t>
            </a:r>
          </a:p>
          <a:p>
            <a:pPr/>
          </a:p>
          <a:p>
            <a:pPr/>
            <a:r>
              <a:t>1 Pedro 1:7 para que sometida a prueba vuestra fe, mucho más preciosa que el oro, el cual aunque perecedero se prueba con fuego, sea hallada en alabanza, gloria y honra cuando sea manifestado Jesucristo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Cristo aquí les enseño que no importa qué tan DIFÍCIL sea nuestro caminar o reto, si El está allí, si podremos vencer todo obstáculo      </a:t>
            </a:r>
          </a:p>
          <a:p>
            <a:pPr/>
            <a:r>
              <a:t>"Si tan sólo Dios se agradece de nosotros"</a:t>
            </a:r>
          </a:p>
          <a:p>
            <a:pPr/>
          </a:p>
          <a:p>
            <a:pPr/>
            <a:r>
              <a:t>Juan 6:37 al que a mí viene, no le echo fuera</a:t>
            </a:r>
          </a:p>
          <a:p>
            <a:pPr/>
          </a:p>
          <a:p>
            <a:pPr/>
            <a:r>
              <a:t>Php 4:13  Todo lo puedo en Cristo que me fortalece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Cristo aquí les enseño que no importa qué tan DIFÍCIL sea nuestro caminar o reto, si El está allí, si podremos vencer todo obstáculo      </a:t>
            </a:r>
          </a:p>
          <a:p>
            <a:pPr/>
            <a:r>
              <a:t>"Si tan sólo Dios se agradece de nosotros"</a:t>
            </a:r>
          </a:p>
          <a:p>
            <a:pPr/>
          </a:p>
          <a:p>
            <a:pPr/>
            <a:r>
              <a:t>Php 4:13  Todo lo puedo en Cristo que me fortalece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Cristo aquí les enseño que no importa qué tan DIFÍCIL sea nuestro caminar o reto, si El está allí, si podremos vencer todo obstáculo      </a:t>
            </a:r>
          </a:p>
          <a:p>
            <a:pPr/>
            <a:r>
              <a:t>"Si tan sólo Dios se agradece de nosotros"</a:t>
            </a:r>
          </a:p>
          <a:p>
            <a:pPr/>
          </a:p>
          <a:p>
            <a:pPr/>
            <a:r>
              <a:t>Php 4:13  Todo lo puedo en Cristo que me fortalece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Cristo aquí les enseño que no importa qué tan DIFÍCIL sea nuestro caminar o reto, si El está allí, si podremos vencer todo obstáculo      </a:t>
            </a:r>
          </a:p>
          <a:p>
            <a:pPr/>
            <a:r>
              <a:t>"Si tan sólo Dios se agradece de nosotros"</a:t>
            </a:r>
          </a:p>
          <a:p>
            <a:pPr/>
          </a:p>
          <a:p>
            <a:pPr/>
            <a:r>
              <a:t>Php 4:13  Todo lo puedo en Cristo que me fortalece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Cristo aquí les enseño que no importa qué tan DIFÍCIL sea nuestro caminar o reto, si El está allí, si podremos vencer todo obstáculo      </a:t>
            </a:r>
          </a:p>
          <a:p>
            <a:pPr/>
            <a:r>
              <a:t>"Si tan sólo Dios se agradece de nosotros"</a:t>
            </a:r>
          </a:p>
          <a:p>
            <a:pPr/>
          </a:p>
          <a:p>
            <a:pPr/>
            <a:r>
              <a:t>Php 4:13  Todo lo puedo en Cristo que me fortalece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Cristo aquí les enseño que no importa qué tan DIFÍCIL sea nuestro caminar o reto, si El está allí, si podremos vencer todo obstáculo      </a:t>
            </a:r>
          </a:p>
          <a:p>
            <a:pPr/>
            <a:r>
              <a:t>"Si tan sólo Dios se agradece de nosotros"</a:t>
            </a:r>
          </a:p>
          <a:p>
            <a:pPr/>
          </a:p>
          <a:p>
            <a:pPr/>
            <a:r>
              <a:t>Php 4:13  Todo lo puedo en Cristo que me fortalece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AUXILIO EN EL MOMENTO APROPIADO</a:t>
            </a:r>
          </a:p>
          <a:p>
            <a:pPr/>
            <a:r>
              <a:t>Jesus siempre viene en el momento más esperado.  </a:t>
            </a:r>
          </a:p>
          <a:p>
            <a:pPr/>
            <a:r>
              <a:t>VIENE EN MEDIO DE LA TORMENTA.</a:t>
            </a:r>
          </a:p>
          <a:p>
            <a:pPr/>
          </a:p>
          <a:p>
            <a:pPr/>
            <a:r>
              <a:t>EL USA LOS ELEMENTOS NATURALES PARA MANIFESTARSE</a:t>
            </a:r>
          </a:p>
          <a:p>
            <a:pPr/>
            <a:r>
              <a:t>LAS OLAS GOLPEABAN LA,BARCA PERO JESUS CAMINABA SOBRE ELLAS </a:t>
            </a:r>
          </a:p>
          <a:p>
            <a:pPr/>
          </a:p>
          <a:p>
            <a:pPr/>
            <a:r>
              <a:t>PUEDE SER QUE EN ALGÚN MOMENTO TAMBIÉN ALGUNO PUEDA SENTIR QUE EL MUNDO SE LE VIENE ENCIMA, SI TAN SOLO MIRAMOS A JESÚS EL ESTÁ ALLÍ PARA DARNOS UNA MANO.   PERO SIGA MIRÁNDOLE A EL, NO LA TORMENTA"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Luk 10:38  Aconteció que yendo de camino, entró en una aldea; y una mujer llamada Marta le recibió en su casa.</a:t>
            </a:r>
          </a:p>
          <a:p>
            <a:pPr/>
            <a:r>
              <a:t>Luk 10:39  Ésta tenía una hermana que se llamaba María, la cual, sentándose a los pies de Jesús, oía su palabra.</a:t>
            </a:r>
          </a:p>
          <a:p>
            <a:pPr/>
            <a:r>
              <a:t>Luk 10:40  Pero Marta se preocupaba con muchos quehaceres, y acercándose, dijo: Señor, ¿no te da cuidado que mi hermana me deje servir sola? Dile, pues, que me ayude.</a:t>
            </a:r>
          </a:p>
          <a:p>
            <a:pPr/>
            <a:r>
              <a:t>Luk 10:41  Respondiendo Jesús, le dijo: Marta, Marta, afanada y turbada estás con muchas cosas.</a:t>
            </a:r>
          </a:p>
          <a:p>
            <a:pPr/>
            <a:r>
              <a:t>Luk 10:42  Pero sólo una cosa es necesaria; y María ha escogido la buena parte, la cual no le será quitada.</a:t>
            </a:r>
          </a:p>
          <a:p>
            <a:pPr/>
          </a:p>
          <a:p>
            <a:pPr/>
            <a:r>
              <a:t>Mat 13:20  Y el que fue sembrado en pedregales, éste es el que oye la palabra, y al momento la recibe con gozo;</a:t>
            </a:r>
          </a:p>
          <a:p>
            <a:pPr/>
            <a:r>
              <a:t>Mat 13:21  pero no tiene raíz en sí, sino que es de corta duración, pues al venir la aflicción o la persecución por causa de la palabra, luego tropieza.</a:t>
            </a:r>
          </a:p>
          <a:p>
            <a:pPr/>
            <a:r>
              <a:t>Mat 13:22  El que fue sembrado entre espinos, éste es el que oye la palabra, pero el afán de este siglo y el engaño de las riquezas ahogan la palabra, y se hace infructuosa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gradFill flip="none" rotWithShape="1">
          <a:gsLst>
            <a:gs pos="0">
              <a:schemeClr val="accent5"/>
            </a:gs>
            <a:gs pos="52000">
              <a:srgbClr val="D8D8D8"/>
            </a:gs>
            <a:gs pos="100000">
              <a:srgbClr val="02326D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69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457200" y="236537"/>
            <a:ext cx="4953000" cy="390833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half" idx="1"/>
          </p:nvPr>
        </p:nvSpPr>
        <p:spPr>
          <a:xfrm>
            <a:off x="457200" y="4404617"/>
            <a:ext cx="5715000" cy="24533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1pPr>
            <a:lvl2pPr marL="0" indent="4572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2pPr>
            <a:lvl3pPr marL="0" indent="9144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3pPr>
            <a:lvl4pPr marL="0" indent="13716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4pPr>
            <a:lvl5pPr marL="0" indent="18288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457200" y="0"/>
            <a:ext cx="8229600" cy="16303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00200" y="1936377"/>
            <a:ext cx="5943600" cy="49216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781800" y="0"/>
            <a:ext cx="1676400" cy="659924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762000"/>
            <a:ext cx="5867400" cy="6096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457200" y="0"/>
            <a:ext cx="8229600" cy="16303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1600200" y="1936377"/>
            <a:ext cx="5943600" cy="492162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612900" y="876300"/>
            <a:ext cx="5943600" cy="3162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1612900" y="4038601"/>
            <a:ext cx="5943600" cy="28193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1pPr>
            <a:lvl2pPr marL="0" indent="4572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2pPr>
            <a:lvl3pPr marL="0" indent="9144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3pPr>
            <a:lvl4pPr marL="0" indent="13716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4pPr>
            <a:lvl5pPr marL="0" indent="1828800">
              <a:buSzTx/>
              <a:buFontTx/>
              <a:buNone/>
              <a:defRPr sz="1800">
                <a:effectLst>
                  <a:outerShdw sx="100000" sy="100000" kx="0" ky="0" algn="b" rotWithShape="0" blurRad="12700" dist="12700" dir="3000000">
                    <a:srgbClr val="D9D9D9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457200" y="0"/>
            <a:ext cx="8229600" cy="16303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1600200" y="1951039"/>
            <a:ext cx="2743200" cy="490696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31825" indent="-282575">
              <a:defRPr sz="1800"/>
            </a:lvl2pPr>
            <a:lvl3pPr marL="914400" indent="-282575">
              <a:defRPr sz="1800"/>
            </a:lvl3pPr>
            <a:lvl4pPr marL="1196975" indent="-282575">
              <a:defRPr sz="1800"/>
            </a:lvl4pPr>
            <a:lvl5pPr marL="1492250" indent="-295275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457200" y="124829"/>
            <a:ext cx="8229600" cy="138070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1600200" y="1505532"/>
            <a:ext cx="2743200" cy="113726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69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457200" y="0"/>
            <a:ext cx="3008314" cy="2482850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3886200" y="838200"/>
            <a:ext cx="3657600" cy="6019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457199" y="0"/>
            <a:ext cx="3008313" cy="2482850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457199" y="3200398"/>
            <a:ext cx="2703513" cy="36576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SzTx/>
              <a:buFontTx/>
              <a:buNone/>
              <a:defRPr sz="1400"/>
            </a:lvl1pPr>
            <a:lvl2pPr marL="0" indent="457200">
              <a:lnSpc>
                <a:spcPct val="150000"/>
              </a:lnSpc>
              <a:buSzTx/>
              <a:buFontTx/>
              <a:buNone/>
              <a:defRPr sz="1400"/>
            </a:lvl2pPr>
            <a:lvl3pPr marL="0" indent="914400">
              <a:lnSpc>
                <a:spcPct val="150000"/>
              </a:lnSpc>
              <a:buSzTx/>
              <a:buFontTx/>
              <a:buNone/>
              <a:defRPr sz="1400"/>
            </a:lvl3pPr>
            <a:lvl4pPr marL="0" indent="1371600">
              <a:lnSpc>
                <a:spcPct val="150000"/>
              </a:lnSpc>
              <a:buSzTx/>
              <a:buFontTx/>
              <a:buNone/>
              <a:defRPr sz="1400"/>
            </a:lvl4pPr>
            <a:lvl5pPr marL="0" indent="1828800">
              <a:lnSpc>
                <a:spcPct val="150000"/>
              </a:lnSpc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BEDBFE"/>
            </a:gs>
            <a:gs pos="52000">
              <a:srgbClr val="D8D8D8"/>
            </a:gs>
            <a:gs pos="100000">
              <a:srgbClr val="02326D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69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30162"/>
            <a:ext cx="8229600" cy="1570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534400" y="47942"/>
            <a:ext cx="6223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C0D6E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solidFill>
            <a:srgbClr val="17375D"/>
          </a:solidFill>
          <a:effectLst>
            <a:outerShdw sx="100000" sy="100000" kx="0" ky="0" algn="b" rotWithShape="0" blurRad="127000" dist="0" dir="0">
              <a:srgbClr val="FFFFFF">
                <a:alpha val="50000"/>
              </a:srgbClr>
            </a:outerShdw>
          </a:effectLst>
          <a:uFillTx/>
          <a:latin typeface="Corbel"/>
          <a:ea typeface="Corbel"/>
          <a:cs typeface="Corbel"/>
          <a:sym typeface="Corbe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80000"/>
        <a:buFont typeface="Wingdings-Regular"/>
        <a:buChar char="✹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1pPr>
      <a:lvl2pPr marL="663222" marR="0" indent="-31397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60000"/>
        <a:buFont typeface="Wingdings-Regular"/>
        <a:buChar char="Ë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2pPr>
      <a:lvl3pPr marL="945797" marR="0" indent="-31397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70000"/>
        <a:buFont typeface="Wingdings-Regular"/>
        <a:buChar char="✹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3pPr>
      <a:lvl4pPr marL="1228372" marR="0" indent="-31397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60000"/>
        <a:buFont typeface="Wingdings-Regular"/>
        <a:buChar char="Ë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4pPr>
      <a:lvl5pPr marL="1525058" marR="0" indent="-328083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70000"/>
        <a:buFont typeface="Wingdings-Regular"/>
        <a:buChar char="✹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5pPr>
      <a:lvl6pPr marL="1806222" marR="0" indent="-31397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60000"/>
        <a:buFont typeface="Wingdings-Regular"/>
        <a:buChar char="Ë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6pPr>
      <a:lvl7pPr marL="2088797" marR="0" indent="-31397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70000"/>
        <a:buFont typeface="Wingdings-Regular"/>
        <a:buChar char="✹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7pPr>
      <a:lvl8pPr marL="2371372" marR="0" indent="-31397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60000"/>
        <a:buFont typeface="Wingdings-Regular"/>
        <a:buChar char="Ë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8pPr>
      <a:lvl9pPr marL="2653947" marR="0" indent="-31397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70000"/>
        <a:buFont typeface="Wingdings-Regular"/>
        <a:buChar char="✹"/>
        <a:tabLst/>
        <a:defRPr b="0" baseline="0" cap="none" i="0" spc="0" strike="noStrike" sz="2000" u="none">
          <a:solidFill>
            <a:srgbClr val="17375D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F920657B-189B-4299-8773-B780459A0B92-L0-001.jpeg" descr="F920657B-189B-4299-8773-B780459A0B9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9943"/>
            <a:ext cx="9144000" cy="673811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114" name="Pedro Caminando…"/>
          <p:cNvSpPr txBox="1"/>
          <p:nvPr/>
        </p:nvSpPr>
        <p:spPr>
          <a:xfrm>
            <a:off x="362975" y="161971"/>
            <a:ext cx="8166183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pPr>
            <a:r>
              <a:t>Pedro Caminando</a:t>
            </a:r>
          </a:p>
          <a:p>
            <a: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pPr>
            <a:r>
              <a:t>Sobre el agua </a:t>
            </a:r>
          </a:p>
        </p:txBody>
      </p:sp>
      <p:sp>
        <p:nvSpPr>
          <p:cNvPr id="115" name="Mateó  14:22-33"/>
          <p:cNvSpPr txBox="1"/>
          <p:nvPr/>
        </p:nvSpPr>
        <p:spPr>
          <a:xfrm>
            <a:off x="228599" y="6117680"/>
            <a:ext cx="247579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Mateó  14:22-33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2"/>
      <p:bldP build="whole" bldLvl="1" animBg="1" rev="0" advAuto="0" spid="1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207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42965"/>
            <a:ext cx="4724400" cy="553581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"/>
          <p:cNvSpPr/>
          <p:nvPr/>
        </p:nvSpPr>
        <p:spPr>
          <a:xfrm>
            <a:off x="3447201" y="1143000"/>
            <a:ext cx="5702262" cy="333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300"/>
                </a:lnTo>
                <a:cubicBezTo>
                  <a:pt x="21600" y="20123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00"/>
                </a:lnTo>
                <a:cubicBezTo>
                  <a:pt x="0" y="1477"/>
                  <a:pt x="1612" y="0"/>
                  <a:pt x="3600" y="0"/>
                </a:cubicBezTo>
                <a:close/>
              </a:path>
            </a:pathLst>
          </a:custGeom>
          <a:solidFill>
            <a:srgbClr val="FFE8C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Por distracción…"/>
          <p:cNvSpPr txBox="1"/>
          <p:nvPr/>
        </p:nvSpPr>
        <p:spPr>
          <a:xfrm>
            <a:off x="3575101" y="1438515"/>
            <a:ext cx="5818039" cy="261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60375" indent="-460375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b="1" sz="2900"/>
            </a:pPr>
            <a:r>
              <a:rPr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rPr>
              <a:t>Por distracción  </a:t>
            </a:r>
            <a:endParaRPr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lvl="1" marL="774700" indent="-552450">
              <a:spcBef>
                <a:spcPts val="600"/>
              </a:spcBef>
              <a:buClr>
                <a:srgbClr val="4183D0"/>
              </a:buClr>
              <a:buSzPct val="100000"/>
              <a:buChar char="÷"/>
              <a:defRPr b="1" sz="2900"/>
            </a:pPr>
            <a:r>
              <a:rPr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Más bien por las cosas de este Mundo- Luc 10:38</a:t>
            </a:r>
            <a:endParaRPr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lvl="1" marL="774700" indent="-552450">
              <a:spcBef>
                <a:spcPts val="600"/>
              </a:spcBef>
              <a:buClr>
                <a:srgbClr val="4183D0"/>
              </a:buClr>
              <a:buSzPct val="100000"/>
              <a:buChar char="÷"/>
              <a:defRPr b="1" sz="2900"/>
            </a:pPr>
            <a:r>
              <a:rPr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Materialismo los consume – Mat 13:22</a:t>
            </a:r>
          </a:p>
        </p:txBody>
      </p:sp>
      <p:sp>
        <p:nvSpPr>
          <p:cNvPr id="210" name="¡Igual hoy día el hombre se está hundiendo!"/>
          <p:cNvSpPr txBox="1"/>
          <p:nvPr/>
        </p:nvSpPr>
        <p:spPr>
          <a:xfrm>
            <a:off x="433641" y="111908"/>
            <a:ext cx="883920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>
                <a:solidFill>
                  <a:srgbClr val="000000"/>
                </a:solidFill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 ¡Igual hoy día el hombre se está hundiendo!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215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340" y="1289429"/>
            <a:ext cx="4724401" cy="553581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"/>
          <p:cNvSpPr/>
          <p:nvPr/>
        </p:nvSpPr>
        <p:spPr>
          <a:xfrm>
            <a:off x="3265178" y="1143000"/>
            <a:ext cx="5650223" cy="548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300"/>
                </a:lnTo>
                <a:cubicBezTo>
                  <a:pt x="21600" y="20123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00"/>
                </a:lnTo>
                <a:cubicBezTo>
                  <a:pt x="0" y="1477"/>
                  <a:pt x="1612" y="0"/>
                  <a:pt x="3600" y="0"/>
                </a:cubicBezTo>
                <a:close/>
              </a:path>
            </a:pathLst>
          </a:custGeom>
          <a:solidFill>
            <a:srgbClr val="FFE8C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Tenemos todas Las Herramientas"/>
          <p:cNvSpPr txBox="1"/>
          <p:nvPr/>
        </p:nvSpPr>
        <p:spPr>
          <a:xfrm>
            <a:off x="4023787" y="1137102"/>
            <a:ext cx="4946755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 sz="1800"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Tenemos todas Las Herramientas  </a:t>
            </a:r>
          </a:p>
        </p:txBody>
      </p:sp>
      <p:sp>
        <p:nvSpPr>
          <p:cNvPr id="218" name="Hebreos 12:2-3…"/>
          <p:cNvSpPr txBox="1"/>
          <p:nvPr/>
        </p:nvSpPr>
        <p:spPr>
          <a:xfrm>
            <a:off x="3320823" y="2167636"/>
            <a:ext cx="5538934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Hebreos 12:2-3</a:t>
            </a: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algn="ctr">
              <a:defRPr b="1"/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puestos los ojos en Jesús, el autor y consumador de la fe, el cual por el gozo puesto delante de él sufrió la cruz, menospreciando el oprobio, y se sentó a la diestra del trono de Dios. </a:t>
            </a: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</p:txBody>
      </p:sp>
      <p:sp>
        <p:nvSpPr>
          <p:cNvPr id="219" name="¡No tenemos porque hundirnos!"/>
          <p:cNvSpPr txBox="1"/>
          <p:nvPr/>
        </p:nvSpPr>
        <p:spPr>
          <a:xfrm>
            <a:off x="152400" y="152400"/>
            <a:ext cx="88392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 sz="1800">
                <a:solidFill>
                  <a:srgbClr val="000000"/>
                </a:solidFill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 sz="4400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 ¡No tenemos porque hundirnos!</a:t>
            </a:r>
          </a:p>
        </p:txBody>
      </p:sp>
      <p:sp>
        <p:nvSpPr>
          <p:cNvPr id="220" name="¿Por qué Dudaste?…"/>
          <p:cNvSpPr/>
          <p:nvPr/>
        </p:nvSpPr>
        <p:spPr>
          <a:xfrm>
            <a:off x="2507059" y="77725"/>
            <a:ext cx="3059155" cy="1310093"/>
          </a:xfrm>
          <a:prstGeom prst="wedgeEllipseCallout">
            <a:avLst>
              <a:gd name="adj1" fmla="val -49460"/>
              <a:gd name="adj2" fmla="val 70163"/>
            </a:avLst>
          </a:prstGeom>
          <a:solidFill>
            <a:srgbClr val="FFFFFF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700"/>
            </a:pPr>
            <a:r>
              <a:t>¿Por qué Dudaste?</a:t>
            </a:r>
          </a:p>
          <a:p>
            <a:pPr algn="ctr">
              <a:defRPr b="1" sz="1300"/>
            </a:pPr>
            <a:r>
              <a:t>Stg 1:6-8</a:t>
            </a:r>
          </a:p>
        </p:txBody>
      </p:sp>
      <p:sp>
        <p:nvSpPr>
          <p:cNvPr id="221" name="Considerad a aquel que sufrió tal contradicción de pecadores contra sí mismo, para que vuestro ánimo no se canse hasta desmayar."/>
          <p:cNvSpPr txBox="1"/>
          <p:nvPr/>
        </p:nvSpPr>
        <p:spPr>
          <a:xfrm>
            <a:off x="3376382" y="4692124"/>
            <a:ext cx="5427815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ts val="4900"/>
              </a:lnSpc>
              <a:defRPr b="1"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Considerad a aquel que sufrió tal contradicción de pecadores contra sí mismo, para que vuestro ánimo no se canse hasta desmayar.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  <p:bldP build="whole" bldLvl="1" animBg="1" rev="0" advAuto="0" spid="221" grpId="4"/>
      <p:bldP build="whole" bldLvl="1" animBg="1" rev="0" advAuto="0" spid="217" grpId="2"/>
      <p:bldP build="p" bldLvl="5" animBg="1" rev="0" advAuto="0" spid="21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42965"/>
            <a:ext cx="4724400" cy="553581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"/>
          <p:cNvSpPr/>
          <p:nvPr/>
        </p:nvSpPr>
        <p:spPr>
          <a:xfrm>
            <a:off x="3347037" y="1143000"/>
            <a:ext cx="5568363" cy="548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300"/>
                </a:lnTo>
                <a:cubicBezTo>
                  <a:pt x="21600" y="20123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00"/>
                </a:lnTo>
                <a:cubicBezTo>
                  <a:pt x="0" y="1477"/>
                  <a:pt x="1612" y="0"/>
                  <a:pt x="3600" y="0"/>
                </a:cubicBezTo>
                <a:close/>
              </a:path>
            </a:pathLst>
          </a:custGeom>
          <a:solidFill>
            <a:srgbClr val="FFE8C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800">
                <a:solidFill>
                  <a:srgbClr val="FFFFFF"/>
                </a:solidFill>
                <a:latin typeface="DomBold BT"/>
                <a:ea typeface="DomBold BT"/>
                <a:cs typeface="DomBold BT"/>
                <a:sym typeface="DomBold BT"/>
              </a:defRPr>
            </a:pPr>
          </a:p>
        </p:txBody>
      </p:sp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228" name="Perdiendo la Moral…"/>
          <p:cNvSpPr txBox="1"/>
          <p:nvPr/>
        </p:nvSpPr>
        <p:spPr>
          <a:xfrm>
            <a:off x="3407833" y="2023765"/>
            <a:ext cx="5446772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92125" indent="-492125">
              <a:spcBef>
                <a:spcPts val="600"/>
              </a:spcBef>
              <a:buClr>
                <a:srgbClr val="0365DB"/>
              </a:buClr>
              <a:buSzPct val="100000"/>
              <a:buChar char="✦"/>
              <a:defRPr sz="31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Perdiendo la Moral </a:t>
            </a:r>
            <a:endParaRPr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492125" indent="-492125">
              <a:spcBef>
                <a:spcPts val="600"/>
              </a:spcBef>
              <a:buClr>
                <a:srgbClr val="0365DB"/>
              </a:buClr>
              <a:buSzPct val="100000"/>
              <a:buChar char="✦"/>
              <a:defRPr sz="31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Ya no le interesa reunirse con la iglesia  </a:t>
            </a:r>
            <a:endParaRPr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492125" indent="-492125">
              <a:spcBef>
                <a:spcPts val="600"/>
              </a:spcBef>
              <a:buClr>
                <a:srgbClr val="0365DB"/>
              </a:buClr>
              <a:buSzPct val="100000"/>
              <a:buChar char="✦"/>
              <a:defRPr sz="31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Practicando cosas que antes condenaba </a:t>
            </a:r>
            <a:endParaRPr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492125" indent="-492125">
              <a:spcBef>
                <a:spcPts val="600"/>
              </a:spcBef>
              <a:buClr>
                <a:srgbClr val="0365DB"/>
              </a:buClr>
              <a:buSzPct val="100000"/>
              <a:buChar char="✦"/>
              <a:defRPr sz="31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Si Ud se está hundiendo, Jesus le puede rescatar.</a:t>
            </a:r>
            <a:endParaRPr b="1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492125" indent="-492125">
              <a:spcBef>
                <a:spcPts val="600"/>
              </a:spcBef>
              <a:buClr>
                <a:srgbClr val="0365DB"/>
              </a:buClr>
              <a:buSzPct val="100000"/>
              <a:buChar char="✦"/>
              <a:defRPr sz="31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¡Si Ud quiere!</a:t>
            </a:r>
          </a:p>
        </p:txBody>
      </p:sp>
      <p:sp>
        <p:nvSpPr>
          <p:cNvPr id="229" name="Señales de que Ud se está hundiendo"/>
          <p:cNvSpPr txBox="1"/>
          <p:nvPr/>
        </p:nvSpPr>
        <p:spPr>
          <a:xfrm>
            <a:off x="3916186" y="1099303"/>
            <a:ext cx="4876801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 sz="1800"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Señales de que Ud se está hundiendo </a:t>
            </a:r>
          </a:p>
        </p:txBody>
      </p:sp>
      <p:sp>
        <p:nvSpPr>
          <p:cNvPr id="230" name="¿Se está  Ud hundiendo?"/>
          <p:cNvSpPr txBox="1"/>
          <p:nvPr/>
        </p:nvSpPr>
        <p:spPr>
          <a:xfrm>
            <a:off x="152400" y="152400"/>
            <a:ext cx="88392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 sz="1800">
                <a:solidFill>
                  <a:srgbClr val="000000"/>
                </a:solidFill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 sz="4400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¿Se está  Ud hundiendo?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p" bldLvl="5" animBg="1" rev="0" advAuto="0" spid="22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235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14929" y="1039878"/>
            <a:ext cx="4724401" cy="553581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"/>
          <p:cNvSpPr/>
          <p:nvPr/>
        </p:nvSpPr>
        <p:spPr>
          <a:xfrm>
            <a:off x="2418518" y="1143000"/>
            <a:ext cx="6496882" cy="552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300"/>
                </a:lnTo>
                <a:cubicBezTo>
                  <a:pt x="21600" y="20123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00"/>
                </a:lnTo>
                <a:cubicBezTo>
                  <a:pt x="0" y="1477"/>
                  <a:pt x="1612" y="0"/>
                  <a:pt x="3600" y="0"/>
                </a:cubicBezTo>
                <a:close/>
              </a:path>
            </a:pathLst>
          </a:custGeom>
          <a:solidFill>
            <a:srgbClr val="FFE8C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800">
                <a:solidFill>
                  <a:srgbClr val="FFFFFF"/>
                </a:solidFill>
                <a:latin typeface="DomBold BT"/>
                <a:ea typeface="DomBold BT"/>
                <a:cs typeface="DomBold BT"/>
                <a:sym typeface="DomBold BT"/>
              </a:defRPr>
            </a:pPr>
          </a:p>
        </p:txBody>
      </p:sp>
      <p:sp>
        <p:nvSpPr>
          <p:cNvPr id="237" name="Dentro del bote se sentía Seguro---Fuera del bote se lleno de temor -…"/>
          <p:cNvSpPr txBox="1"/>
          <p:nvPr/>
        </p:nvSpPr>
        <p:spPr>
          <a:xfrm>
            <a:off x="2453062" y="1898193"/>
            <a:ext cx="6254602" cy="529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08000" indent="-508000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sz="32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rPr>
              <a:t>Dentro del bote se sentía Seguro---Fuera del bote se lleno de temor - </a:t>
            </a:r>
            <a:endParaRPr b="1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508000" indent="-508000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sz="32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rPr>
              <a:t>Cuando vino el fuerte viento comenzó a dudar y entro en Pánico  </a:t>
            </a:r>
            <a:endParaRPr b="1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508000" indent="-508000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sz="32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rPr>
              <a:t>El Temor era la debilidad en Pedro–   </a:t>
            </a:r>
            <a:r>
              <a:rPr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Mat 26:33,69-75; Gal. 2:11,12</a:t>
            </a:r>
            <a:endParaRPr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8" name="El Temor – (30)"/>
          <p:cNvSpPr txBox="1"/>
          <p:nvPr/>
        </p:nvSpPr>
        <p:spPr>
          <a:xfrm>
            <a:off x="3681818" y="1198813"/>
            <a:ext cx="457200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 sz="1800"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El Temor – (30)</a:t>
            </a:r>
          </a:p>
        </p:txBody>
      </p:sp>
      <p:sp>
        <p:nvSpPr>
          <p:cNvPr id="239" name="¿Porque Pedro se Hundió?"/>
          <p:cNvSpPr txBox="1"/>
          <p:nvPr/>
        </p:nvSpPr>
        <p:spPr>
          <a:xfrm>
            <a:off x="152400" y="152400"/>
            <a:ext cx="8839200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 sz="1800">
                <a:solidFill>
                  <a:srgbClr val="000000"/>
                </a:solidFill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 sz="4400">
                <a:solidFill>
                  <a:srgbClr val="92C3FD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¿Porque Pedro se Hundió?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  <p:bldP build="p" bldLvl="5" animBg="1" rev="0" advAuto="0" spid="23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244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18016" y="1274092"/>
            <a:ext cx="4139875" cy="485089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"/>
          <p:cNvSpPr/>
          <p:nvPr/>
        </p:nvSpPr>
        <p:spPr>
          <a:xfrm>
            <a:off x="2165953" y="367486"/>
            <a:ext cx="6749447" cy="4329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4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013" y="21600"/>
                  <a:pt x="1805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587" y="0"/>
                  <a:pt x="3544" y="0"/>
                </a:cubicBezTo>
                <a:close/>
              </a:path>
            </a:pathLst>
          </a:custGeom>
          <a:solidFill>
            <a:srgbClr val="FFE8C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Tormenta Hizo quitar su mirada de Jesus  – (30)…"/>
          <p:cNvSpPr txBox="1"/>
          <p:nvPr/>
        </p:nvSpPr>
        <p:spPr>
          <a:xfrm>
            <a:off x="2186896" y="754510"/>
            <a:ext cx="6707561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87375" indent="-587375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sz="37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Tormenta Hizo quitar su mirada de Jesus  – (30)</a:t>
            </a:r>
            <a:endParaRPr b="1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587375" indent="-587375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sz="37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El Dudó que Podía – (30)</a:t>
            </a:r>
            <a:endParaRPr b="1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587375" indent="-587375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sz="37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Cuando su Fe se hundió</a:t>
            </a:r>
            <a:endParaRPr b="1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587375" indent="-587375">
              <a:spcBef>
                <a:spcPts val="600"/>
              </a:spcBef>
              <a:buClr>
                <a:srgbClr val="01142C"/>
              </a:buClr>
              <a:buSzPct val="100000"/>
              <a:buChar char="✦"/>
              <a:defRPr sz="3700"/>
            </a:pPr>
            <a:r>
              <a:rPr b="1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El también se hundió -(30)</a:t>
            </a:r>
          </a:p>
        </p:txBody>
      </p:sp>
      <p:sp>
        <p:nvSpPr>
          <p:cNvPr id="247" name="Text"/>
          <p:cNvSpPr txBox="1"/>
          <p:nvPr/>
        </p:nvSpPr>
        <p:spPr>
          <a:xfrm>
            <a:off x="4191000" y="1905000"/>
            <a:ext cx="4572000" cy="3454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/>
          </a:p>
        </p:txBody>
      </p:sp>
      <p:sp>
        <p:nvSpPr>
          <p:cNvPr id="248" name="Text"/>
          <p:cNvSpPr txBox="1"/>
          <p:nvPr/>
        </p:nvSpPr>
        <p:spPr>
          <a:xfrm>
            <a:off x="152400" y="152400"/>
            <a:ext cx="8839200" cy="3454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p" bldLvl="5" animBg="1" rev="0" advAuto="0" spid="24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598204FB-EE12-4BCA-8CDA-46C120473673-L0-001.jpeg" descr="598204FB-EE12-4BCA-8CDA-46C12047367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2458" y="-1"/>
            <a:ext cx="514511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Si Ud Quiere; Hoy Mismo Usted Puede Comenzar a Caminar Sobre el Agua"/>
          <p:cNvSpPr txBox="1"/>
          <p:nvPr>
            <p:ph type="ctrTitle"/>
          </p:nvPr>
        </p:nvSpPr>
        <p:spPr>
          <a:xfrm>
            <a:off x="168103" y="75928"/>
            <a:ext cx="5616852" cy="2302244"/>
          </a:xfrm>
          <a:prstGeom prst="rect">
            <a:avLst/>
          </a:prstGeom>
        </p:spPr>
        <p:txBody>
          <a:bodyPr/>
          <a:lstStyle>
            <a:lvl1pPr defTabSz="704087">
              <a:defRPr b="1" spc="77" sz="3696">
                <a:solidFill>
                  <a:srgbClr val="FFFFFF"/>
                </a:solidFill>
                <a:effectLst>
                  <a:outerShdw sx="100000" sy="100000" kx="0" ky="0" algn="b" rotWithShape="0" blurRad="97790" dist="0" dir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Si Ud Quiere; Hoy Mismo Usted Puede Comenzar a Caminar Sobre el Agua  </a:t>
            </a:r>
          </a:p>
        </p:txBody>
      </p:sp>
      <p:sp>
        <p:nvSpPr>
          <p:cNvPr id="253" name="Psa 23:4  Aunque ande en valle de sombra de muerte, no temeré mal alguno; porque tú estarás conmigo: tu vara y tu cayado me infundirán aliento.…"/>
          <p:cNvSpPr txBox="1"/>
          <p:nvPr>
            <p:ph type="subTitle" idx="1"/>
          </p:nvPr>
        </p:nvSpPr>
        <p:spPr>
          <a:xfrm>
            <a:off x="179520" y="2389681"/>
            <a:ext cx="6000792" cy="4419347"/>
          </a:xfrm>
          <a:prstGeom prst="rect">
            <a:avLst/>
          </a:prstGeom>
        </p:spPr>
        <p:txBody>
          <a:bodyPr/>
          <a:lstStyle/>
          <a:p>
            <a:pPr defTabSz="438911">
              <a:spcBef>
                <a:spcPts val="700"/>
              </a:spcBef>
              <a:defRPr sz="3024">
                <a:solidFill>
                  <a:srgbClr val="FFFFFF"/>
                </a:solidFill>
                <a:effectLst>
                  <a:outerShdw sx="100000" sy="100000" kx="0" ky="0" algn="b" rotWithShape="0" blurRad="6096" dist="6096" dir="3000000">
                    <a:srgbClr val="D9D9D9">
                      <a:alpha val="60000"/>
                    </a:srgbClr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pPr>
            <a:r>
              <a:t>Psa 23:4  Aunque ande en valle de sombra de muerte, no temeré mal alguno; porque tú estarás conmigo: tu vara y tu cayado me infundirán aliento.</a:t>
            </a:r>
          </a:p>
          <a:p>
            <a:pPr defTabSz="438911">
              <a:spcBef>
                <a:spcPts val="700"/>
              </a:spcBef>
              <a:defRPr sz="3024">
                <a:solidFill>
                  <a:srgbClr val="FFFFFF"/>
                </a:solidFill>
                <a:effectLst>
                  <a:outerShdw sx="100000" sy="100000" kx="0" ky="0" algn="b" rotWithShape="0" blurRad="6096" dist="6096" dir="3000000">
                    <a:srgbClr val="D9D9D9">
                      <a:alpha val="60000"/>
                    </a:srgbClr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pPr>
            <a:r>
              <a:t>Isa 43:2  Cuando pasares por las aguas, yo seré contigo; y por los ríos, no te anegarán. Cuando pasares por el fuego, no te quemarás, ni la llama arderá en ti.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5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F920657B-189B-4299-8773-B780459A0B92-L0-001.jpeg" descr="F920657B-189B-4299-8773-B780459A0B9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9943"/>
            <a:ext cx="9144000" cy="673811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257" name="Pedro Caminando…"/>
          <p:cNvSpPr txBox="1"/>
          <p:nvPr/>
        </p:nvSpPr>
        <p:spPr>
          <a:xfrm>
            <a:off x="1651096" y="789795"/>
            <a:ext cx="6737343" cy="41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pPr>
            <a:r>
              <a:t>Pedro Caminando</a:t>
            </a:r>
          </a:p>
          <a:p>
            <a: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pPr>
            <a:r>
              <a:t>Sobre el agua </a:t>
            </a:r>
          </a:p>
          <a:p>
            <a: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pPr>
            <a:r>
              <a:t>"PERO"</a:t>
            </a:r>
          </a:p>
        </p:txBody>
      </p:sp>
      <p:sp>
        <p:nvSpPr>
          <p:cNvPr id="258" name="Mateó  14:22-33"/>
          <p:cNvSpPr txBox="1"/>
          <p:nvPr/>
        </p:nvSpPr>
        <p:spPr>
          <a:xfrm>
            <a:off x="228599" y="6117680"/>
            <a:ext cx="247579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Mateó  14:22-33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  <p:bldP build="whole" bldLvl="1" animBg="1" rev="0" advAuto="0" spid="25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120" name="F920657B-189B-4299-8773-B780459A0B92-L0-001.jpeg" descr="F920657B-189B-4299-8773-B780459A0B9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9943"/>
            <a:ext cx="9144000" cy="673811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Y él dijo: Ven. Y descendiendo Pedro del barco, andaba sobre las aguas para ir á Jesús.…"/>
          <p:cNvSpPr txBox="1"/>
          <p:nvPr/>
        </p:nvSpPr>
        <p:spPr>
          <a:xfrm>
            <a:off x="1654110" y="2727804"/>
            <a:ext cx="7250789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0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Y él dijo: Ven. Y descendiendo Pedro del barco, andaba sobre las aguas para ir á Jesús.</a:t>
            </a:r>
            <a:endParaRPr sz="40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0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Mt 14:29</a:t>
            </a:r>
            <a:endParaRPr sz="40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</p:txBody>
      </p:sp>
      <p:sp>
        <p:nvSpPr>
          <p:cNvPr id="122" name="¿Señor Puedo ir a Ti?"/>
          <p:cNvSpPr/>
          <p:nvPr/>
        </p:nvSpPr>
        <p:spPr>
          <a:xfrm>
            <a:off x="53221" y="124343"/>
            <a:ext cx="3040850" cy="1609897"/>
          </a:xfrm>
          <a:prstGeom prst="wedgeEllipseCallout">
            <a:avLst>
              <a:gd name="adj1" fmla="val 6341"/>
              <a:gd name="adj2" fmla="val 185961"/>
            </a:avLst>
          </a:prstGeom>
          <a:solidFill>
            <a:srgbClr val="FFFFFF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/>
            </a:lvl1pPr>
          </a:lstStyle>
          <a:p>
            <a:pPr/>
            <a:r>
              <a:t>¿Señor Puedo ir a Ti?</a:t>
            </a:r>
          </a:p>
        </p:txBody>
      </p:sp>
      <p:sp>
        <p:nvSpPr>
          <p:cNvPr id="123" name="¡Si Pedro, Ven a mi!…"/>
          <p:cNvSpPr/>
          <p:nvPr/>
        </p:nvSpPr>
        <p:spPr>
          <a:xfrm>
            <a:off x="4173455" y="79314"/>
            <a:ext cx="2746609" cy="1705456"/>
          </a:xfrm>
          <a:prstGeom prst="wedgeEllipseCallout">
            <a:avLst>
              <a:gd name="adj1" fmla="val 48617"/>
              <a:gd name="adj2" fmla="val 81703"/>
            </a:avLst>
          </a:prstGeom>
          <a:solidFill>
            <a:srgbClr val="FFFFFF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800"/>
            </a:pPr>
            <a:r>
              <a:t>¡Si Pedro, Ven a mi!</a:t>
            </a:r>
          </a:p>
          <a:p>
            <a:pPr algn="ctr">
              <a:defRPr b="1" sz="1600"/>
            </a:pPr>
            <a:r>
              <a:t>Mt: 14:29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3"/>
      <p:bldP build="whole" bldLvl="1" animBg="1" rev="0" advAuto="0" spid="123" grpId="2"/>
      <p:bldP build="whole" bldLvl="1" animBg="1" rev="0" advAuto="0" spid="1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0088.jpeg" descr="IMG_008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9" y="-3281745"/>
            <a:ext cx="9164060" cy="1450976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129" name="Y descendiendo Pedro del barco, andaba sobre las aguas para ir á Jesús.  Mt 14:29"/>
          <p:cNvSpPr txBox="1"/>
          <p:nvPr/>
        </p:nvSpPr>
        <p:spPr>
          <a:xfrm>
            <a:off x="35057" y="3130519"/>
            <a:ext cx="9073886" cy="319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>
              <a:defRPr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Y descendiendo Pedro del barco, andaba sobre las aguas para ir á Jesús.  Mt 14:29</a:t>
            </a:r>
            <a:endParaRPr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36" name="Group"/>
          <p:cNvGrpSpPr/>
          <p:nvPr/>
        </p:nvGrpSpPr>
        <p:grpSpPr>
          <a:xfrm>
            <a:off x="-33405" y="-245718"/>
            <a:ext cx="7343310" cy="2770855"/>
            <a:chOff x="0" y="0"/>
            <a:chExt cx="7343308" cy="2770853"/>
          </a:xfrm>
        </p:grpSpPr>
        <p:sp>
          <p:nvSpPr>
            <p:cNvPr id="130" name="Pero al ver…"/>
            <p:cNvSpPr/>
            <p:nvPr/>
          </p:nvSpPr>
          <p:spPr>
            <a:xfrm>
              <a:off x="4537790" y="0"/>
              <a:ext cx="2805519" cy="277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4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66E33"/>
              </a:solidFill>
              <a:prstDash val="solid"/>
              <a:bevel/>
            </a:ln>
            <a:effectLst>
              <a:outerShdw sx="100000" sy="100000" kx="0" ky="0" algn="b" rotWithShape="0" blurRad="63500" dist="25400" dir="5400000">
                <a:srgbClr val="FFFFFF">
                  <a:alpha val="50000"/>
                </a:srgbClr>
              </a:outerShdw>
              <a:reflection blurRad="0" stA="2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700"/>
              </a:pPr>
              <a:r>
                <a:t>Pero al ver </a:t>
              </a:r>
            </a:p>
            <a:p>
              <a:pPr algn="ctr">
                <a:defRPr b="1" sz="2700"/>
              </a:pPr>
              <a:r>
                <a:t>El Fuerte</a:t>
              </a:r>
            </a:p>
            <a:p>
              <a:pPr algn="ctr">
                <a:defRPr b="1" sz="2700"/>
              </a:pPr>
              <a:r>
                <a:t>Viento </a:t>
              </a:r>
            </a:p>
          </p:txBody>
        </p:sp>
        <p:grpSp>
          <p:nvGrpSpPr>
            <p:cNvPr id="135" name="Group"/>
            <p:cNvGrpSpPr/>
            <p:nvPr/>
          </p:nvGrpSpPr>
          <p:grpSpPr>
            <a:xfrm>
              <a:off x="-1" y="386133"/>
              <a:ext cx="2895666" cy="1559856"/>
              <a:chOff x="0" y="0"/>
              <a:chExt cx="2895664" cy="1559855"/>
            </a:xfrm>
          </p:grpSpPr>
          <p:grpSp>
            <p:nvGrpSpPr>
              <p:cNvPr id="133" name="Group"/>
              <p:cNvGrpSpPr/>
              <p:nvPr/>
            </p:nvGrpSpPr>
            <p:grpSpPr>
              <a:xfrm>
                <a:off x="0" y="0"/>
                <a:ext cx="1735884" cy="1559856"/>
                <a:chOff x="0" y="0"/>
                <a:chExt cx="1735883" cy="1559855"/>
              </a:xfrm>
            </p:grpSpPr>
            <p:pic>
              <p:nvPicPr>
                <p:cNvPr id="131" name="pasted-movie.png" descr="pasted-movi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296520" y="0"/>
                  <a:ext cx="1439364" cy="106178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32" name="pasted-movie.png" descr="pasted-movi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979635"/>
                  <a:ext cx="1560256" cy="58022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34" name="Line"/>
              <p:cNvSpPr/>
              <p:nvPr/>
            </p:nvSpPr>
            <p:spPr>
              <a:xfrm flipV="1">
                <a:off x="1738555" y="594525"/>
                <a:ext cx="1157110" cy="377743"/>
              </a:xfrm>
              <a:prstGeom prst="line">
                <a:avLst/>
              </a:prstGeom>
              <a:noFill/>
              <a:ln w="50800" cap="flat">
                <a:solidFill>
                  <a:srgbClr val="666E33"/>
                </a:solidFill>
                <a:prstDash val="solid"/>
                <a:bevel/>
                <a:head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0091.jpeg" descr="IMG_009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03762" y="-433144"/>
            <a:ext cx="14684806" cy="734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roup"/>
          <p:cNvGrpSpPr/>
          <p:nvPr/>
        </p:nvGrpSpPr>
        <p:grpSpPr>
          <a:xfrm>
            <a:off x="-33405" y="-547011"/>
            <a:ext cx="8940283" cy="3373441"/>
            <a:chOff x="0" y="0"/>
            <a:chExt cx="8940282" cy="3373440"/>
          </a:xfrm>
        </p:grpSpPr>
        <p:sp>
          <p:nvSpPr>
            <p:cNvPr id="141" name="Tuvo miedo; y comenzando a hundirse"/>
            <p:cNvSpPr/>
            <p:nvPr/>
          </p:nvSpPr>
          <p:spPr>
            <a:xfrm>
              <a:off x="5524638" y="0"/>
              <a:ext cx="3415645" cy="337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66E33"/>
              </a:solidFill>
              <a:prstDash val="solid"/>
              <a:bevel/>
            </a:ln>
            <a:effectLst>
              <a:outerShdw sx="100000" sy="100000" kx="0" ky="0" algn="b" rotWithShape="0" blurRad="63500" dist="25400" dir="5400000">
                <a:srgbClr val="FFFFFF">
                  <a:alpha val="50000"/>
                </a:srgbClr>
              </a:outerShdw>
              <a:reflection blurRad="0" stA="2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b="1" sz="2700"/>
              </a:lvl1pPr>
            </a:lstStyle>
            <a:p>
              <a:pPr/>
              <a:r>
                <a:t>Tuvo miedo; y comenzando a hundirse </a:t>
              </a:r>
            </a:p>
          </p:txBody>
        </p:sp>
        <p:grpSp>
          <p:nvGrpSpPr>
            <p:cNvPr id="146" name="Group"/>
            <p:cNvGrpSpPr/>
            <p:nvPr/>
          </p:nvGrpSpPr>
          <p:grpSpPr>
            <a:xfrm>
              <a:off x="-1" y="470106"/>
              <a:ext cx="3525396" cy="1899084"/>
              <a:chOff x="0" y="0"/>
              <a:chExt cx="3525394" cy="1899082"/>
            </a:xfrm>
          </p:grpSpPr>
          <p:grpSp>
            <p:nvGrpSpPr>
              <p:cNvPr id="144" name="Group"/>
              <p:cNvGrpSpPr/>
              <p:nvPr/>
            </p:nvGrpSpPr>
            <p:grpSpPr>
              <a:xfrm>
                <a:off x="-1" y="0"/>
                <a:ext cx="2113393" cy="1899083"/>
                <a:chOff x="0" y="0"/>
                <a:chExt cx="2113391" cy="1899082"/>
              </a:xfrm>
            </p:grpSpPr>
            <p:pic>
              <p:nvPicPr>
                <p:cNvPr id="142" name="pasted-movie.png" descr="pasted-movi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361005" y="0"/>
                  <a:ext cx="1752387" cy="1292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43" name="pasted-movie.png" descr="pasted-movi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1192680"/>
                  <a:ext cx="1899569" cy="7064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45" name="Line"/>
              <p:cNvSpPr/>
              <p:nvPr/>
            </p:nvSpPr>
            <p:spPr>
              <a:xfrm flipV="1">
                <a:off x="2116644" y="723818"/>
                <a:ext cx="1408751" cy="459892"/>
              </a:xfrm>
              <a:prstGeom prst="line">
                <a:avLst/>
              </a:prstGeom>
              <a:noFill/>
              <a:ln w="50800" cap="flat">
                <a:solidFill>
                  <a:srgbClr val="666E33"/>
                </a:solidFill>
                <a:prstDash val="solid"/>
                <a:bevel/>
                <a:head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091.jpeg" descr="IMG_009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67680" y="-757881"/>
            <a:ext cx="14684805" cy="7342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"/>
          <p:cNvGrpSpPr/>
          <p:nvPr/>
        </p:nvGrpSpPr>
        <p:grpSpPr>
          <a:xfrm>
            <a:off x="-33405" y="-547011"/>
            <a:ext cx="8940283" cy="3373441"/>
            <a:chOff x="0" y="0"/>
            <a:chExt cx="8940282" cy="3373440"/>
          </a:xfrm>
        </p:grpSpPr>
        <p:sp>
          <p:nvSpPr>
            <p:cNvPr id="152" name="¿Porque Pedro comenzó a…"/>
            <p:cNvSpPr/>
            <p:nvPr/>
          </p:nvSpPr>
          <p:spPr>
            <a:xfrm>
              <a:off x="5524638" y="0"/>
              <a:ext cx="3415645" cy="337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66E33"/>
              </a:solidFill>
              <a:prstDash val="solid"/>
              <a:bevel/>
            </a:ln>
            <a:effectLst>
              <a:outerShdw sx="100000" sy="100000" kx="0" ky="0" algn="b" rotWithShape="0" blurRad="63500" dist="25400" dir="5400000">
                <a:srgbClr val="FFFFFF">
                  <a:alpha val="50000"/>
                </a:srgbClr>
              </a:outerShdw>
              <a:reflection blurRad="0" stA="2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700"/>
              </a:pPr>
              <a:r>
                <a:t>¿Porque Pedro comenzó a</a:t>
              </a:r>
            </a:p>
            <a:p>
              <a:pPr algn="ctr">
                <a:defRPr b="1" sz="2700"/>
              </a:pPr>
              <a:r>
                <a:t>Hundirse?</a:t>
              </a:r>
            </a:p>
          </p:txBody>
        </p:sp>
        <p:grpSp>
          <p:nvGrpSpPr>
            <p:cNvPr id="157" name="Group"/>
            <p:cNvGrpSpPr/>
            <p:nvPr/>
          </p:nvGrpSpPr>
          <p:grpSpPr>
            <a:xfrm>
              <a:off x="-1" y="470106"/>
              <a:ext cx="3525396" cy="1899084"/>
              <a:chOff x="0" y="0"/>
              <a:chExt cx="3525394" cy="1899082"/>
            </a:xfrm>
          </p:grpSpPr>
          <p:grpSp>
            <p:nvGrpSpPr>
              <p:cNvPr id="155" name="Group"/>
              <p:cNvGrpSpPr/>
              <p:nvPr/>
            </p:nvGrpSpPr>
            <p:grpSpPr>
              <a:xfrm>
                <a:off x="-1" y="0"/>
                <a:ext cx="2113393" cy="1899083"/>
                <a:chOff x="0" y="0"/>
                <a:chExt cx="2113391" cy="1899082"/>
              </a:xfrm>
            </p:grpSpPr>
            <p:pic>
              <p:nvPicPr>
                <p:cNvPr id="153" name="pasted-movie.png" descr="pasted-movi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361005" y="0"/>
                  <a:ext cx="1752387" cy="1292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4" name="pasted-movie.png" descr="pasted-movi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1192680"/>
                  <a:ext cx="1899569" cy="7064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56" name="Line"/>
              <p:cNvSpPr/>
              <p:nvPr/>
            </p:nvSpPr>
            <p:spPr>
              <a:xfrm flipV="1">
                <a:off x="2116644" y="723818"/>
                <a:ext cx="1408751" cy="459892"/>
              </a:xfrm>
              <a:prstGeom prst="line">
                <a:avLst/>
              </a:prstGeom>
              <a:noFill/>
              <a:ln w="50800" cap="flat">
                <a:solidFill>
                  <a:srgbClr val="666E33"/>
                </a:solidFill>
                <a:prstDash val="solid"/>
                <a:bevel/>
                <a:head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  <p:sp>
        <p:nvSpPr>
          <p:cNvPr id="159" name="Wind"/>
          <p:cNvSpPr/>
          <p:nvPr/>
        </p:nvSpPr>
        <p:spPr>
          <a:xfrm>
            <a:off x="332369" y="2278464"/>
            <a:ext cx="1167767" cy="974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86" fill="norm" stroke="1" extrusionOk="0">
                <a:moveTo>
                  <a:pt x="11007" y="3"/>
                </a:moveTo>
                <a:cubicBezTo>
                  <a:pt x="10519" y="-14"/>
                  <a:pt x="10178" y="40"/>
                  <a:pt x="10143" y="46"/>
                </a:cubicBezTo>
                <a:cubicBezTo>
                  <a:pt x="9825" y="98"/>
                  <a:pt x="9605" y="450"/>
                  <a:pt x="9648" y="830"/>
                </a:cubicBezTo>
                <a:cubicBezTo>
                  <a:pt x="9692" y="1210"/>
                  <a:pt x="9984" y="1474"/>
                  <a:pt x="10301" y="1422"/>
                </a:cubicBezTo>
                <a:cubicBezTo>
                  <a:pt x="10319" y="1419"/>
                  <a:pt x="12142" y="1155"/>
                  <a:pt x="13202" y="2265"/>
                </a:cubicBezTo>
                <a:cubicBezTo>
                  <a:pt x="13739" y="2827"/>
                  <a:pt x="14011" y="3682"/>
                  <a:pt x="14008" y="4804"/>
                </a:cubicBezTo>
                <a:lnTo>
                  <a:pt x="14008" y="4830"/>
                </a:lnTo>
                <a:cubicBezTo>
                  <a:pt x="14009" y="4842"/>
                  <a:pt x="14024" y="6068"/>
                  <a:pt x="13259" y="7015"/>
                </a:cubicBezTo>
                <a:cubicBezTo>
                  <a:pt x="12615" y="7814"/>
                  <a:pt x="11591" y="8215"/>
                  <a:pt x="10224" y="8212"/>
                </a:cubicBezTo>
                <a:lnTo>
                  <a:pt x="581" y="8212"/>
                </a:lnTo>
                <a:cubicBezTo>
                  <a:pt x="260" y="8212"/>
                  <a:pt x="0" y="8524"/>
                  <a:pt x="0" y="8908"/>
                </a:cubicBezTo>
                <a:cubicBezTo>
                  <a:pt x="0" y="9291"/>
                  <a:pt x="260" y="9603"/>
                  <a:pt x="581" y="9603"/>
                </a:cubicBezTo>
                <a:lnTo>
                  <a:pt x="10222" y="9603"/>
                </a:lnTo>
                <a:cubicBezTo>
                  <a:pt x="11918" y="9606"/>
                  <a:pt x="13221" y="9062"/>
                  <a:pt x="14093" y="7982"/>
                </a:cubicBezTo>
                <a:cubicBezTo>
                  <a:pt x="15162" y="6657"/>
                  <a:pt x="15171" y="5000"/>
                  <a:pt x="15168" y="4798"/>
                </a:cubicBezTo>
                <a:cubicBezTo>
                  <a:pt x="15169" y="3260"/>
                  <a:pt x="14766" y="2055"/>
                  <a:pt x="13966" y="1218"/>
                </a:cubicBezTo>
                <a:cubicBezTo>
                  <a:pt x="13047" y="255"/>
                  <a:pt x="11820" y="32"/>
                  <a:pt x="11007" y="3"/>
                </a:cubicBezTo>
                <a:close/>
                <a:moveTo>
                  <a:pt x="18476" y="6734"/>
                </a:moveTo>
                <a:cubicBezTo>
                  <a:pt x="18113" y="6721"/>
                  <a:pt x="17862" y="6760"/>
                  <a:pt x="17835" y="6765"/>
                </a:cubicBezTo>
                <a:cubicBezTo>
                  <a:pt x="17519" y="6817"/>
                  <a:pt x="17297" y="7166"/>
                  <a:pt x="17339" y="7545"/>
                </a:cubicBezTo>
                <a:cubicBezTo>
                  <a:pt x="17382" y="7925"/>
                  <a:pt x="17674" y="8191"/>
                  <a:pt x="17991" y="8141"/>
                </a:cubicBezTo>
                <a:cubicBezTo>
                  <a:pt x="18003" y="8140"/>
                  <a:pt x="19225" y="7959"/>
                  <a:pt x="19926" y="8697"/>
                </a:cubicBezTo>
                <a:cubicBezTo>
                  <a:pt x="20272" y="9062"/>
                  <a:pt x="20439" y="9601"/>
                  <a:pt x="20437" y="10347"/>
                </a:cubicBezTo>
                <a:lnTo>
                  <a:pt x="20439" y="10373"/>
                </a:lnTo>
                <a:cubicBezTo>
                  <a:pt x="20439" y="10381"/>
                  <a:pt x="20449" y="11166"/>
                  <a:pt x="19953" y="11780"/>
                </a:cubicBezTo>
                <a:cubicBezTo>
                  <a:pt x="19530" y="12304"/>
                  <a:pt x="18848" y="12570"/>
                  <a:pt x="17928" y="12570"/>
                </a:cubicBezTo>
                <a:cubicBezTo>
                  <a:pt x="17923" y="12570"/>
                  <a:pt x="17919" y="12570"/>
                  <a:pt x="17915" y="12570"/>
                </a:cubicBezTo>
                <a:lnTo>
                  <a:pt x="581" y="12546"/>
                </a:lnTo>
                <a:cubicBezTo>
                  <a:pt x="261" y="12546"/>
                  <a:pt x="1" y="12858"/>
                  <a:pt x="0" y="13242"/>
                </a:cubicBezTo>
                <a:cubicBezTo>
                  <a:pt x="0" y="13625"/>
                  <a:pt x="259" y="13936"/>
                  <a:pt x="579" y="13937"/>
                </a:cubicBezTo>
                <a:lnTo>
                  <a:pt x="17913" y="13959"/>
                </a:lnTo>
                <a:cubicBezTo>
                  <a:pt x="17919" y="13959"/>
                  <a:pt x="17924" y="13959"/>
                  <a:pt x="17930" y="13959"/>
                </a:cubicBezTo>
                <a:cubicBezTo>
                  <a:pt x="19175" y="13959"/>
                  <a:pt x="20136" y="13552"/>
                  <a:pt x="20786" y="12746"/>
                </a:cubicBezTo>
                <a:cubicBezTo>
                  <a:pt x="21582" y="11760"/>
                  <a:pt x="21600" y="10526"/>
                  <a:pt x="21598" y="10345"/>
                </a:cubicBezTo>
                <a:cubicBezTo>
                  <a:pt x="21599" y="9190"/>
                  <a:pt x="21292" y="8281"/>
                  <a:pt x="20685" y="7646"/>
                </a:cubicBezTo>
                <a:cubicBezTo>
                  <a:pt x="19996" y="6924"/>
                  <a:pt x="19082" y="6757"/>
                  <a:pt x="18476" y="6734"/>
                </a:cubicBezTo>
                <a:close/>
                <a:moveTo>
                  <a:pt x="15068" y="16652"/>
                </a:moveTo>
                <a:lnTo>
                  <a:pt x="579" y="16666"/>
                </a:lnTo>
                <a:cubicBezTo>
                  <a:pt x="259" y="16666"/>
                  <a:pt x="0" y="16977"/>
                  <a:pt x="0" y="17361"/>
                </a:cubicBezTo>
                <a:cubicBezTo>
                  <a:pt x="1" y="17745"/>
                  <a:pt x="260" y="18055"/>
                  <a:pt x="581" y="18055"/>
                </a:cubicBezTo>
                <a:lnTo>
                  <a:pt x="15070" y="18040"/>
                </a:lnTo>
                <a:cubicBezTo>
                  <a:pt x="15073" y="18040"/>
                  <a:pt x="15076" y="18040"/>
                  <a:pt x="15078" y="18040"/>
                </a:cubicBezTo>
                <a:cubicBezTo>
                  <a:pt x="15565" y="18040"/>
                  <a:pt x="15920" y="18171"/>
                  <a:pt x="16133" y="18426"/>
                </a:cubicBezTo>
                <a:cubicBezTo>
                  <a:pt x="16371" y="18712"/>
                  <a:pt x="16372" y="19087"/>
                  <a:pt x="16372" y="19092"/>
                </a:cubicBezTo>
                <a:lnTo>
                  <a:pt x="16372" y="19118"/>
                </a:lnTo>
                <a:cubicBezTo>
                  <a:pt x="16373" y="19486"/>
                  <a:pt x="16297" y="19746"/>
                  <a:pt x="16140" y="19912"/>
                </a:cubicBezTo>
                <a:cubicBezTo>
                  <a:pt x="15853" y="20215"/>
                  <a:pt x="15324" y="20212"/>
                  <a:pt x="15144" y="20185"/>
                </a:cubicBezTo>
                <a:cubicBezTo>
                  <a:pt x="14828" y="20135"/>
                  <a:pt x="14538" y="20400"/>
                  <a:pt x="14494" y="20779"/>
                </a:cubicBezTo>
                <a:cubicBezTo>
                  <a:pt x="14451" y="21160"/>
                  <a:pt x="14671" y="21509"/>
                  <a:pt x="14989" y="21562"/>
                </a:cubicBezTo>
                <a:cubicBezTo>
                  <a:pt x="15025" y="21568"/>
                  <a:pt x="15152" y="21586"/>
                  <a:pt x="15330" y="21586"/>
                </a:cubicBezTo>
                <a:cubicBezTo>
                  <a:pt x="15730" y="21586"/>
                  <a:pt x="16392" y="21493"/>
                  <a:pt x="16901" y="20961"/>
                </a:cubicBezTo>
                <a:cubicBezTo>
                  <a:pt x="17189" y="20659"/>
                  <a:pt x="17533" y="20097"/>
                  <a:pt x="17533" y="19124"/>
                </a:cubicBezTo>
                <a:cubicBezTo>
                  <a:pt x="17535" y="18965"/>
                  <a:pt x="17519" y="18144"/>
                  <a:pt x="16976" y="17472"/>
                </a:cubicBezTo>
                <a:cubicBezTo>
                  <a:pt x="16535" y="16926"/>
                  <a:pt x="15897" y="16646"/>
                  <a:pt x="15068" y="1665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0" name="Temor"/>
          <p:cNvSpPr/>
          <p:nvPr/>
        </p:nvSpPr>
        <p:spPr>
          <a:xfrm>
            <a:off x="3633824" y="891041"/>
            <a:ext cx="1901752" cy="2716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1" h="21547" fill="norm" stroke="1" extrusionOk="0">
                <a:moveTo>
                  <a:pt x="10621" y="0"/>
                </a:moveTo>
                <a:cubicBezTo>
                  <a:pt x="8452" y="0"/>
                  <a:pt x="6450" y="505"/>
                  <a:pt x="4985" y="1420"/>
                </a:cubicBezTo>
                <a:cubicBezTo>
                  <a:pt x="3496" y="2351"/>
                  <a:pt x="2676" y="3652"/>
                  <a:pt x="2676" y="5082"/>
                </a:cubicBezTo>
                <a:cubicBezTo>
                  <a:pt x="2676" y="6422"/>
                  <a:pt x="3143" y="6794"/>
                  <a:pt x="4370" y="7570"/>
                </a:cubicBezTo>
                <a:cubicBezTo>
                  <a:pt x="4340" y="7270"/>
                  <a:pt x="4246" y="7098"/>
                  <a:pt x="4021" y="6689"/>
                </a:cubicBezTo>
                <a:cubicBezTo>
                  <a:pt x="3978" y="6612"/>
                  <a:pt x="3931" y="6527"/>
                  <a:pt x="3879" y="6433"/>
                </a:cubicBezTo>
                <a:cubicBezTo>
                  <a:pt x="3439" y="5619"/>
                  <a:pt x="3776" y="4807"/>
                  <a:pt x="3791" y="4773"/>
                </a:cubicBezTo>
                <a:lnTo>
                  <a:pt x="4155" y="4851"/>
                </a:lnTo>
                <a:lnTo>
                  <a:pt x="4521" y="4929"/>
                </a:lnTo>
                <a:cubicBezTo>
                  <a:pt x="4518" y="4936"/>
                  <a:pt x="4245" y="5601"/>
                  <a:pt x="4590" y="6237"/>
                </a:cubicBezTo>
                <a:cubicBezTo>
                  <a:pt x="4640" y="6331"/>
                  <a:pt x="4687" y="6414"/>
                  <a:pt x="4729" y="6491"/>
                </a:cubicBezTo>
                <a:cubicBezTo>
                  <a:pt x="5021" y="7020"/>
                  <a:pt x="5143" y="7240"/>
                  <a:pt x="5143" y="7835"/>
                </a:cubicBezTo>
                <a:cubicBezTo>
                  <a:pt x="5143" y="8142"/>
                  <a:pt x="5028" y="8416"/>
                  <a:pt x="4918" y="8681"/>
                </a:cubicBezTo>
                <a:cubicBezTo>
                  <a:pt x="4785" y="8999"/>
                  <a:pt x="4670" y="9274"/>
                  <a:pt x="4760" y="9569"/>
                </a:cubicBezTo>
                <a:cubicBezTo>
                  <a:pt x="4915" y="10082"/>
                  <a:pt x="5546" y="10399"/>
                  <a:pt x="6042" y="10399"/>
                </a:cubicBezTo>
                <a:cubicBezTo>
                  <a:pt x="7019" y="10399"/>
                  <a:pt x="7441" y="11009"/>
                  <a:pt x="7573" y="11479"/>
                </a:cubicBezTo>
                <a:lnTo>
                  <a:pt x="8480" y="11479"/>
                </a:lnTo>
                <a:lnTo>
                  <a:pt x="8480" y="10919"/>
                </a:lnTo>
                <a:lnTo>
                  <a:pt x="9243" y="10919"/>
                </a:lnTo>
                <a:lnTo>
                  <a:pt x="9243" y="11479"/>
                </a:lnTo>
                <a:lnTo>
                  <a:pt x="10238" y="11479"/>
                </a:lnTo>
                <a:lnTo>
                  <a:pt x="10238" y="10919"/>
                </a:lnTo>
                <a:lnTo>
                  <a:pt x="11001" y="10919"/>
                </a:lnTo>
                <a:lnTo>
                  <a:pt x="11001" y="11479"/>
                </a:lnTo>
                <a:lnTo>
                  <a:pt x="11999" y="11479"/>
                </a:lnTo>
                <a:lnTo>
                  <a:pt x="11999" y="10919"/>
                </a:lnTo>
                <a:lnTo>
                  <a:pt x="12760" y="10919"/>
                </a:lnTo>
                <a:lnTo>
                  <a:pt x="12760" y="11479"/>
                </a:lnTo>
                <a:lnTo>
                  <a:pt x="13669" y="11479"/>
                </a:lnTo>
                <a:cubicBezTo>
                  <a:pt x="13801" y="11009"/>
                  <a:pt x="14223" y="10399"/>
                  <a:pt x="15200" y="10399"/>
                </a:cubicBezTo>
                <a:cubicBezTo>
                  <a:pt x="15696" y="10399"/>
                  <a:pt x="16327" y="10082"/>
                  <a:pt x="16482" y="9569"/>
                </a:cubicBezTo>
                <a:cubicBezTo>
                  <a:pt x="16572" y="9274"/>
                  <a:pt x="16457" y="8999"/>
                  <a:pt x="16324" y="8681"/>
                </a:cubicBezTo>
                <a:cubicBezTo>
                  <a:pt x="16214" y="8416"/>
                  <a:pt x="16099" y="8142"/>
                  <a:pt x="16099" y="7835"/>
                </a:cubicBezTo>
                <a:cubicBezTo>
                  <a:pt x="16099" y="7239"/>
                  <a:pt x="16219" y="7020"/>
                  <a:pt x="16511" y="6491"/>
                </a:cubicBezTo>
                <a:cubicBezTo>
                  <a:pt x="16553" y="6414"/>
                  <a:pt x="16599" y="6331"/>
                  <a:pt x="16650" y="6237"/>
                </a:cubicBezTo>
                <a:cubicBezTo>
                  <a:pt x="16994" y="5601"/>
                  <a:pt x="16724" y="4936"/>
                  <a:pt x="16721" y="4929"/>
                </a:cubicBezTo>
                <a:lnTo>
                  <a:pt x="17451" y="4773"/>
                </a:lnTo>
                <a:cubicBezTo>
                  <a:pt x="17466" y="4807"/>
                  <a:pt x="17804" y="5619"/>
                  <a:pt x="17362" y="6433"/>
                </a:cubicBezTo>
                <a:cubicBezTo>
                  <a:pt x="17311" y="6527"/>
                  <a:pt x="17264" y="6611"/>
                  <a:pt x="17221" y="6688"/>
                </a:cubicBezTo>
                <a:cubicBezTo>
                  <a:pt x="16996" y="7097"/>
                  <a:pt x="16901" y="7270"/>
                  <a:pt x="16872" y="7570"/>
                </a:cubicBezTo>
                <a:cubicBezTo>
                  <a:pt x="18099" y="6794"/>
                  <a:pt x="18566" y="6422"/>
                  <a:pt x="18566" y="5082"/>
                </a:cubicBezTo>
                <a:cubicBezTo>
                  <a:pt x="18566" y="3652"/>
                  <a:pt x="17744" y="2352"/>
                  <a:pt x="16255" y="1420"/>
                </a:cubicBezTo>
                <a:cubicBezTo>
                  <a:pt x="14790" y="505"/>
                  <a:pt x="12790" y="0"/>
                  <a:pt x="10621" y="0"/>
                </a:cubicBezTo>
                <a:close/>
                <a:moveTo>
                  <a:pt x="7922" y="5910"/>
                </a:moveTo>
                <a:cubicBezTo>
                  <a:pt x="10338" y="5910"/>
                  <a:pt x="9900" y="7158"/>
                  <a:pt x="9461" y="7626"/>
                </a:cubicBezTo>
                <a:cubicBezTo>
                  <a:pt x="9021" y="8094"/>
                  <a:pt x="7592" y="9302"/>
                  <a:pt x="6384" y="8054"/>
                </a:cubicBezTo>
                <a:cubicBezTo>
                  <a:pt x="5176" y="6806"/>
                  <a:pt x="6275" y="5910"/>
                  <a:pt x="7922" y="5910"/>
                </a:cubicBezTo>
                <a:close/>
                <a:moveTo>
                  <a:pt x="13319" y="5910"/>
                </a:moveTo>
                <a:cubicBezTo>
                  <a:pt x="14966" y="5910"/>
                  <a:pt x="16063" y="6806"/>
                  <a:pt x="14855" y="8054"/>
                </a:cubicBezTo>
                <a:cubicBezTo>
                  <a:pt x="13647" y="9302"/>
                  <a:pt x="12220" y="8094"/>
                  <a:pt x="11781" y="7626"/>
                </a:cubicBezTo>
                <a:cubicBezTo>
                  <a:pt x="11342" y="7158"/>
                  <a:pt x="10904" y="5910"/>
                  <a:pt x="13319" y="5910"/>
                </a:cubicBezTo>
                <a:close/>
                <a:moveTo>
                  <a:pt x="10621" y="8587"/>
                </a:moveTo>
                <a:cubicBezTo>
                  <a:pt x="11915" y="8863"/>
                  <a:pt x="11935" y="9797"/>
                  <a:pt x="11568" y="10103"/>
                </a:cubicBezTo>
                <a:cubicBezTo>
                  <a:pt x="11202" y="10409"/>
                  <a:pt x="10621" y="9935"/>
                  <a:pt x="10621" y="9935"/>
                </a:cubicBezTo>
                <a:cubicBezTo>
                  <a:pt x="10621" y="9935"/>
                  <a:pt x="10040" y="10409"/>
                  <a:pt x="9674" y="10103"/>
                </a:cubicBezTo>
                <a:cubicBezTo>
                  <a:pt x="9307" y="9797"/>
                  <a:pt x="9327" y="8863"/>
                  <a:pt x="10621" y="8587"/>
                </a:cubicBezTo>
                <a:close/>
                <a:moveTo>
                  <a:pt x="5992" y="10937"/>
                </a:moveTo>
                <a:cubicBezTo>
                  <a:pt x="6051" y="12945"/>
                  <a:pt x="6696" y="13311"/>
                  <a:pt x="7391" y="13396"/>
                </a:cubicBezTo>
                <a:cubicBezTo>
                  <a:pt x="8607" y="13545"/>
                  <a:pt x="10601" y="13547"/>
                  <a:pt x="10621" y="13547"/>
                </a:cubicBezTo>
                <a:cubicBezTo>
                  <a:pt x="10641" y="13547"/>
                  <a:pt x="12634" y="13545"/>
                  <a:pt x="13848" y="13396"/>
                </a:cubicBezTo>
                <a:cubicBezTo>
                  <a:pt x="14988" y="13256"/>
                  <a:pt x="15221" y="12164"/>
                  <a:pt x="15250" y="10937"/>
                </a:cubicBezTo>
                <a:cubicBezTo>
                  <a:pt x="15233" y="10938"/>
                  <a:pt x="15215" y="10941"/>
                  <a:pt x="15197" y="10941"/>
                </a:cubicBezTo>
                <a:cubicBezTo>
                  <a:pt x="14628" y="10941"/>
                  <a:pt x="14455" y="11406"/>
                  <a:pt x="14403" y="11637"/>
                </a:cubicBezTo>
                <a:lnTo>
                  <a:pt x="14403" y="12580"/>
                </a:lnTo>
                <a:lnTo>
                  <a:pt x="13640" y="12580"/>
                </a:lnTo>
                <a:lnTo>
                  <a:pt x="13640" y="12020"/>
                </a:lnTo>
                <a:lnTo>
                  <a:pt x="12760" y="12020"/>
                </a:lnTo>
                <a:lnTo>
                  <a:pt x="12760" y="12580"/>
                </a:lnTo>
                <a:lnTo>
                  <a:pt x="11997" y="12580"/>
                </a:lnTo>
                <a:lnTo>
                  <a:pt x="11997" y="12020"/>
                </a:lnTo>
                <a:lnTo>
                  <a:pt x="11001" y="12020"/>
                </a:lnTo>
                <a:lnTo>
                  <a:pt x="11001" y="12580"/>
                </a:lnTo>
                <a:lnTo>
                  <a:pt x="10238" y="12580"/>
                </a:lnTo>
                <a:lnTo>
                  <a:pt x="10238" y="12020"/>
                </a:lnTo>
                <a:lnTo>
                  <a:pt x="9243" y="12020"/>
                </a:lnTo>
                <a:lnTo>
                  <a:pt x="9243" y="12580"/>
                </a:lnTo>
                <a:lnTo>
                  <a:pt x="8480" y="12580"/>
                </a:lnTo>
                <a:lnTo>
                  <a:pt x="8480" y="12020"/>
                </a:lnTo>
                <a:lnTo>
                  <a:pt x="7599" y="12020"/>
                </a:lnTo>
                <a:lnTo>
                  <a:pt x="7599" y="12580"/>
                </a:lnTo>
                <a:lnTo>
                  <a:pt x="6836" y="12580"/>
                </a:lnTo>
                <a:lnTo>
                  <a:pt x="6836" y="11637"/>
                </a:lnTo>
                <a:cubicBezTo>
                  <a:pt x="6785" y="11406"/>
                  <a:pt x="6611" y="10941"/>
                  <a:pt x="6042" y="10941"/>
                </a:cubicBezTo>
                <a:cubicBezTo>
                  <a:pt x="6025" y="10941"/>
                  <a:pt x="6008" y="10938"/>
                  <a:pt x="5992" y="10937"/>
                </a:cubicBezTo>
                <a:close/>
                <a:moveTo>
                  <a:pt x="18724" y="11960"/>
                </a:moveTo>
                <a:cubicBezTo>
                  <a:pt x="18679" y="11960"/>
                  <a:pt x="18630" y="11962"/>
                  <a:pt x="18578" y="11965"/>
                </a:cubicBezTo>
                <a:cubicBezTo>
                  <a:pt x="17773" y="12017"/>
                  <a:pt x="17571" y="12819"/>
                  <a:pt x="16975" y="13190"/>
                </a:cubicBezTo>
                <a:cubicBezTo>
                  <a:pt x="16446" y="13520"/>
                  <a:pt x="3685" y="18765"/>
                  <a:pt x="3126" y="19006"/>
                </a:cubicBezTo>
                <a:cubicBezTo>
                  <a:pt x="2780" y="19156"/>
                  <a:pt x="2366" y="19181"/>
                  <a:pt x="1954" y="19181"/>
                </a:cubicBezTo>
                <a:cubicBezTo>
                  <a:pt x="1744" y="19181"/>
                  <a:pt x="1534" y="19175"/>
                  <a:pt x="1334" y="19175"/>
                </a:cubicBezTo>
                <a:cubicBezTo>
                  <a:pt x="731" y="19175"/>
                  <a:pt x="215" y="19234"/>
                  <a:pt x="37" y="19710"/>
                </a:cubicBezTo>
                <a:cubicBezTo>
                  <a:pt x="-177" y="20284"/>
                  <a:pt x="567" y="20350"/>
                  <a:pt x="1329" y="20802"/>
                </a:cubicBezTo>
                <a:cubicBezTo>
                  <a:pt x="1924" y="21156"/>
                  <a:pt x="1829" y="21547"/>
                  <a:pt x="2523" y="21547"/>
                </a:cubicBezTo>
                <a:cubicBezTo>
                  <a:pt x="2570" y="21547"/>
                  <a:pt x="2622" y="21545"/>
                  <a:pt x="2676" y="21541"/>
                </a:cubicBezTo>
                <a:cubicBezTo>
                  <a:pt x="3480" y="21487"/>
                  <a:pt x="3676" y="20683"/>
                  <a:pt x="4269" y="20310"/>
                </a:cubicBezTo>
                <a:cubicBezTo>
                  <a:pt x="4796" y="19978"/>
                  <a:pt x="17548" y="14736"/>
                  <a:pt x="18109" y="14497"/>
                </a:cubicBezTo>
                <a:cubicBezTo>
                  <a:pt x="18446" y="14353"/>
                  <a:pt x="18847" y="14327"/>
                  <a:pt x="19248" y="14327"/>
                </a:cubicBezTo>
                <a:cubicBezTo>
                  <a:pt x="19480" y="14327"/>
                  <a:pt x="19714" y="14336"/>
                  <a:pt x="19934" y="14336"/>
                </a:cubicBezTo>
                <a:cubicBezTo>
                  <a:pt x="20523" y="14336"/>
                  <a:pt x="21024" y="14272"/>
                  <a:pt x="21202" y="13805"/>
                </a:cubicBezTo>
                <a:cubicBezTo>
                  <a:pt x="21421" y="13232"/>
                  <a:pt x="20676" y="13163"/>
                  <a:pt x="19917" y="12708"/>
                </a:cubicBezTo>
                <a:cubicBezTo>
                  <a:pt x="19323" y="12351"/>
                  <a:pt x="19425" y="11960"/>
                  <a:pt x="18724" y="11960"/>
                </a:cubicBezTo>
                <a:close/>
                <a:moveTo>
                  <a:pt x="2384" y="11965"/>
                </a:moveTo>
                <a:cubicBezTo>
                  <a:pt x="1828" y="12014"/>
                  <a:pt x="1878" y="12376"/>
                  <a:pt x="1324" y="12708"/>
                </a:cubicBezTo>
                <a:cubicBezTo>
                  <a:pt x="566" y="13163"/>
                  <a:pt x="-179" y="13232"/>
                  <a:pt x="40" y="13805"/>
                </a:cubicBezTo>
                <a:cubicBezTo>
                  <a:pt x="399" y="14747"/>
                  <a:pt x="2077" y="14046"/>
                  <a:pt x="3133" y="14497"/>
                </a:cubicBezTo>
                <a:cubicBezTo>
                  <a:pt x="3352" y="14590"/>
                  <a:pt x="5429" y="15447"/>
                  <a:pt x="7913" y="16476"/>
                </a:cubicBezTo>
                <a:cubicBezTo>
                  <a:pt x="8576" y="16201"/>
                  <a:pt x="9270" y="15914"/>
                  <a:pt x="9963" y="15625"/>
                </a:cubicBezTo>
                <a:cubicBezTo>
                  <a:pt x="7086" y="14426"/>
                  <a:pt x="4499" y="13335"/>
                  <a:pt x="4267" y="13190"/>
                </a:cubicBezTo>
                <a:cubicBezTo>
                  <a:pt x="3671" y="12819"/>
                  <a:pt x="3468" y="12017"/>
                  <a:pt x="2664" y="11965"/>
                </a:cubicBezTo>
                <a:cubicBezTo>
                  <a:pt x="2556" y="11958"/>
                  <a:pt x="2464" y="11958"/>
                  <a:pt x="2384" y="11965"/>
                </a:cubicBezTo>
                <a:close/>
                <a:moveTo>
                  <a:pt x="13327" y="17024"/>
                </a:moveTo>
                <a:cubicBezTo>
                  <a:pt x="12662" y="17299"/>
                  <a:pt x="11972" y="17587"/>
                  <a:pt x="11279" y="17875"/>
                </a:cubicBezTo>
                <a:cubicBezTo>
                  <a:pt x="14155" y="19074"/>
                  <a:pt x="16739" y="20164"/>
                  <a:pt x="16970" y="20310"/>
                </a:cubicBezTo>
                <a:cubicBezTo>
                  <a:pt x="17563" y="20683"/>
                  <a:pt x="17762" y="21487"/>
                  <a:pt x="18566" y="21541"/>
                </a:cubicBezTo>
                <a:cubicBezTo>
                  <a:pt x="19428" y="21600"/>
                  <a:pt x="19275" y="21180"/>
                  <a:pt x="19910" y="20802"/>
                </a:cubicBezTo>
                <a:cubicBezTo>
                  <a:pt x="20673" y="20350"/>
                  <a:pt x="21417" y="20284"/>
                  <a:pt x="21202" y="19710"/>
                </a:cubicBezTo>
                <a:cubicBezTo>
                  <a:pt x="20850" y="18767"/>
                  <a:pt x="19169" y="19461"/>
                  <a:pt x="18116" y="19006"/>
                </a:cubicBezTo>
                <a:cubicBezTo>
                  <a:pt x="17898" y="18912"/>
                  <a:pt x="15814" y="18054"/>
                  <a:pt x="13327" y="1702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/>
            </a:lvl1pPr>
          </a:lstStyle>
          <a:p>
            <a:pPr/>
            <a:r>
              <a:t>Temor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6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0091.jpeg" descr="IMG_009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03762" y="-433144"/>
            <a:ext cx="14684806" cy="734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"/>
          <p:cNvGrpSpPr/>
          <p:nvPr/>
        </p:nvGrpSpPr>
        <p:grpSpPr>
          <a:xfrm>
            <a:off x="-33405" y="-547011"/>
            <a:ext cx="8940283" cy="3373441"/>
            <a:chOff x="0" y="0"/>
            <a:chExt cx="8940282" cy="3373440"/>
          </a:xfrm>
        </p:grpSpPr>
        <p:sp>
          <p:nvSpPr>
            <p:cNvPr id="165" name="Pedro tenía…"/>
            <p:cNvSpPr/>
            <p:nvPr/>
          </p:nvSpPr>
          <p:spPr>
            <a:xfrm>
              <a:off x="5524638" y="0"/>
              <a:ext cx="3415645" cy="337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66E33"/>
              </a:solidFill>
              <a:prstDash val="solid"/>
              <a:bevel/>
            </a:ln>
            <a:effectLst>
              <a:outerShdw sx="100000" sy="100000" kx="0" ky="0" algn="b" rotWithShape="0" blurRad="63500" dist="25400" dir="5400000">
                <a:srgbClr val="FFFFFF">
                  <a:alpha val="50000"/>
                </a:srgbClr>
              </a:outerShdw>
              <a:reflection blurRad="0" stA="2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700"/>
              </a:pPr>
              <a:r>
                <a:t>Pedro tenía </a:t>
              </a:r>
            </a:p>
            <a:p>
              <a:pPr algn="ctr">
                <a:defRPr b="1" sz="2700"/>
              </a:pPr>
              <a:r>
                <a:t>Muy buenas</a:t>
              </a:r>
            </a:p>
            <a:p>
              <a:pPr algn="ctr">
                <a:defRPr b="1" sz="2700"/>
              </a:pPr>
              <a:r>
                <a:t>Virtudes!</a:t>
              </a:r>
            </a:p>
          </p:txBody>
        </p:sp>
        <p:grpSp>
          <p:nvGrpSpPr>
            <p:cNvPr id="170" name="Group"/>
            <p:cNvGrpSpPr/>
            <p:nvPr/>
          </p:nvGrpSpPr>
          <p:grpSpPr>
            <a:xfrm>
              <a:off x="-1" y="470106"/>
              <a:ext cx="3525396" cy="1899084"/>
              <a:chOff x="0" y="0"/>
              <a:chExt cx="3525394" cy="1899082"/>
            </a:xfrm>
          </p:grpSpPr>
          <p:grpSp>
            <p:nvGrpSpPr>
              <p:cNvPr id="168" name="Group"/>
              <p:cNvGrpSpPr/>
              <p:nvPr/>
            </p:nvGrpSpPr>
            <p:grpSpPr>
              <a:xfrm>
                <a:off x="-1" y="0"/>
                <a:ext cx="2113393" cy="1899083"/>
                <a:chOff x="0" y="0"/>
                <a:chExt cx="2113391" cy="1899082"/>
              </a:xfrm>
            </p:grpSpPr>
            <p:pic>
              <p:nvPicPr>
                <p:cNvPr id="166" name="pasted-movie.png" descr="pasted-movi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361005" y="0"/>
                  <a:ext cx="1752387" cy="129269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7" name="pasted-movie.png" descr="pasted-movi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1192680"/>
                  <a:ext cx="1899569" cy="70640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69" name="Line"/>
              <p:cNvSpPr/>
              <p:nvPr/>
            </p:nvSpPr>
            <p:spPr>
              <a:xfrm flipV="1">
                <a:off x="2116644" y="723818"/>
                <a:ext cx="1408751" cy="459892"/>
              </a:xfrm>
              <a:prstGeom prst="line">
                <a:avLst/>
              </a:prstGeom>
              <a:noFill/>
              <a:ln w="50800" cap="flat">
                <a:solidFill>
                  <a:srgbClr val="666E33"/>
                </a:solidFill>
                <a:prstDash val="solid"/>
                <a:bevel/>
                <a:head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  <p:sp>
        <p:nvSpPr>
          <p:cNvPr id="172" name="NO SE HUNDIÓ POR:…"/>
          <p:cNvSpPr/>
          <p:nvPr/>
        </p:nvSpPr>
        <p:spPr>
          <a:xfrm>
            <a:off x="-136559" y="2588097"/>
            <a:ext cx="7240558" cy="2903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279"/>
                </a:lnTo>
                <a:cubicBezTo>
                  <a:pt x="21600" y="20113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21"/>
                </a:lnTo>
                <a:cubicBezTo>
                  <a:pt x="0" y="1487"/>
                  <a:pt x="1612" y="0"/>
                  <a:pt x="3600" y="0"/>
                </a:cubicBezTo>
                <a:close/>
              </a:path>
            </a:pathLst>
          </a:custGeom>
          <a:solidFill>
            <a:srgbClr val="FFE8C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b="1" sz="3400"/>
            </a:pPr>
            <a:r>
              <a:t>NO SE HUNDIÓ POR:</a:t>
            </a:r>
          </a:p>
          <a:p>
            <a:pPr marL="340894" indent="-340894">
              <a:buSzPct val="100000"/>
              <a:buChar char="•"/>
              <a:defRPr b="1" sz="3400"/>
            </a:pPr>
            <a:r>
              <a:t>No Fue por falta de fe 28</a:t>
            </a:r>
          </a:p>
          <a:p>
            <a:pPr marL="340894" indent="-340894">
              <a:buSzPct val="100000"/>
              <a:buChar char="•"/>
              <a:defRPr b="1" sz="3400"/>
            </a:pPr>
            <a:r>
              <a:t>No fue por falta de interés 28</a:t>
            </a:r>
          </a:p>
          <a:p>
            <a:pPr marL="340894" indent="-340894">
              <a:buSzPct val="100000"/>
              <a:buChar char="•"/>
              <a:defRPr b="1" sz="3400"/>
            </a:pPr>
            <a:r>
              <a:t>No fue falta de confianza 29</a:t>
            </a:r>
          </a:p>
          <a:p>
            <a:pPr marL="340894" indent="-340894">
              <a:buSzPct val="100000"/>
              <a:buChar char="•"/>
              <a:defRPr b="1" sz="3400"/>
            </a:pPr>
            <a:r>
              <a:t>No fue falta de valor 29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p" bldLvl="5" animBg="1" rev="0" advAuto="0" spid="17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0091.jpeg" descr="IMG_009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98098" y="-242202"/>
            <a:ext cx="14684805" cy="734240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¡Hombre de poca fe!…"/>
          <p:cNvSpPr/>
          <p:nvPr/>
        </p:nvSpPr>
        <p:spPr>
          <a:xfrm>
            <a:off x="44396" y="1973437"/>
            <a:ext cx="3572051" cy="1799893"/>
          </a:xfrm>
          <a:prstGeom prst="wedgeEllipseCallout">
            <a:avLst>
              <a:gd name="adj1" fmla="val 78260"/>
              <a:gd name="adj2" fmla="val -72933"/>
            </a:avLst>
          </a:prstGeom>
          <a:solidFill>
            <a:srgbClr val="FFFFFF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2300"/>
            </a:pPr>
            <a:r>
              <a:t>¡Hombre de poca fe! </a:t>
            </a:r>
          </a:p>
          <a:p>
            <a:pPr algn="ctr">
              <a:defRPr b="1" sz="2300"/>
            </a:pPr>
            <a:r>
              <a:t>¿Por qué dudaste?</a:t>
            </a:r>
          </a:p>
          <a:p>
            <a:pPr algn="ctr">
              <a:defRPr b="1" sz="2300"/>
            </a:pPr>
            <a:r>
              <a:t>Ver 31</a:t>
            </a:r>
          </a:p>
        </p:txBody>
      </p:sp>
      <p:sp>
        <p:nvSpPr>
          <p:cNvPr id="178" name="¡Señor Sálvame!"/>
          <p:cNvSpPr/>
          <p:nvPr/>
        </p:nvSpPr>
        <p:spPr>
          <a:xfrm>
            <a:off x="2161799" y="598634"/>
            <a:ext cx="1592260" cy="1320801"/>
          </a:xfrm>
          <a:prstGeom prst="wedgeEllipseCallout">
            <a:avLst>
              <a:gd name="adj1" fmla="val -12710"/>
              <a:gd name="adj2" fmla="val 115353"/>
            </a:avLst>
          </a:prstGeom>
          <a:solidFill>
            <a:srgbClr val="FFFFFF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200"/>
            </a:lvl1pPr>
          </a:lstStyle>
          <a:p>
            <a:pPr/>
            <a:r>
              <a:t>¡Señor Sálvame!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2"/>
      <p:bldP build="whole" bldLvl="1" animBg="1" rev="0" advAuto="0" spid="17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183" name="820051AE-2002-424A-A19C-91B47F4C06FD-L0-001.jpeg" descr="820051AE-2002-424A-A19C-91B47F4C06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23124" y="-90942"/>
            <a:ext cx="13230186" cy="661509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edro caminaba"/>
          <p:cNvSpPr txBox="1"/>
          <p:nvPr/>
        </p:nvSpPr>
        <p:spPr>
          <a:xfrm>
            <a:off x="-1406920" y="397785"/>
            <a:ext cx="8839201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solidFill>
                  <a:srgbClr val="E224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Pedro caminaba</a:t>
            </a:r>
          </a:p>
        </p:txBody>
      </p:sp>
      <p:sp>
        <p:nvSpPr>
          <p:cNvPr id="185" name="“pero”"/>
          <p:cNvSpPr txBox="1"/>
          <p:nvPr/>
        </p:nvSpPr>
        <p:spPr>
          <a:xfrm>
            <a:off x="5961364" y="175535"/>
            <a:ext cx="3442467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8300">
                <a:solidFill>
                  <a:srgbClr val="E22400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>
              <a:defRPr b="0">
                <a:effectLst/>
                <a:latin typeface="Corbel"/>
                <a:ea typeface="Corbel"/>
                <a:cs typeface="Corbel"/>
                <a:sym typeface="Corbel"/>
              </a:defRPr>
            </a:pPr>
            <a:r>
              <a:rPr b="1"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rPr>
              <a:t>“pero”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7E1C2FFC-5CAF-49E7-9123-F87D267238DD-L0-001.jpeg" descr="7E1C2FFC-5CAF-49E7-9123-F87D267238D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9631" y="-1407533"/>
            <a:ext cx="9621380" cy="1099944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8534400" y="-134620"/>
            <a:ext cx="6223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189" name="Shape"/>
          <p:cNvSpPr/>
          <p:nvPr/>
        </p:nvSpPr>
        <p:spPr>
          <a:xfrm>
            <a:off x="1788261" y="2827465"/>
            <a:ext cx="7154402" cy="366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300"/>
                </a:lnTo>
                <a:cubicBezTo>
                  <a:pt x="21600" y="20123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300"/>
                </a:lnTo>
                <a:cubicBezTo>
                  <a:pt x="0" y="1477"/>
                  <a:pt x="1612" y="0"/>
                  <a:pt x="3600" y="0"/>
                </a:cubicBezTo>
                <a:close/>
              </a:path>
            </a:pathLst>
          </a:custGeom>
          <a:solidFill>
            <a:srgbClr val="FFE8C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lvl="1" indent="228600">
              <a:spcBef>
                <a:spcPts val="1600"/>
              </a:spcBef>
              <a:defRPr>
                <a:solidFill>
                  <a:srgbClr val="17375D"/>
                </a:solidFill>
              </a:defRPr>
            </a:pPr>
          </a:p>
        </p:txBody>
      </p:sp>
      <p:sp>
        <p:nvSpPr>
          <p:cNvPr id="190" name="La Tormenta lo distrajo"/>
          <p:cNvSpPr txBox="1"/>
          <p:nvPr/>
        </p:nvSpPr>
        <p:spPr>
          <a:xfrm>
            <a:off x="2358239" y="3191740"/>
            <a:ext cx="601444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100"/>
            </a:lvl1pPr>
          </a:lstStyle>
          <a:p>
            <a:pPr/>
            <a:r>
              <a:t>La Tormenta lo distrajo</a:t>
            </a:r>
          </a:p>
        </p:txBody>
      </p:sp>
      <p:sp>
        <p:nvSpPr>
          <p:cNvPr id="191" name="Comenzó a Preocuparse por lo que estaba sucediendo A su alrededor."/>
          <p:cNvSpPr txBox="1"/>
          <p:nvPr/>
        </p:nvSpPr>
        <p:spPr>
          <a:xfrm>
            <a:off x="2209664" y="3862907"/>
            <a:ext cx="6982941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4100"/>
            </a:lvl1pPr>
          </a:lstStyle>
          <a:p>
            <a:pPr/>
            <a:r>
              <a:t>Comenzó a Preocuparse por lo que estaba sucediendo A su alrededor.  </a:t>
            </a:r>
          </a:p>
        </p:txBody>
      </p:sp>
      <p:sp>
        <p:nvSpPr>
          <p:cNvPr id="192" name="Pero al ver…"/>
          <p:cNvSpPr/>
          <p:nvPr/>
        </p:nvSpPr>
        <p:spPr>
          <a:xfrm rot="875717">
            <a:off x="3961542" y="711994"/>
            <a:ext cx="4778376" cy="1729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595" y="0"/>
                </a:moveTo>
                <a:cubicBezTo>
                  <a:pt x="11436" y="0"/>
                  <a:pt x="11308" y="355"/>
                  <a:pt x="11308" y="793"/>
                </a:cubicBezTo>
                <a:lnTo>
                  <a:pt x="11308" y="8347"/>
                </a:lnTo>
                <a:lnTo>
                  <a:pt x="0" y="12183"/>
                </a:lnTo>
                <a:lnTo>
                  <a:pt x="11308" y="16019"/>
                </a:lnTo>
                <a:lnTo>
                  <a:pt x="11308" y="20807"/>
                </a:lnTo>
                <a:cubicBezTo>
                  <a:pt x="11308" y="21245"/>
                  <a:pt x="11436" y="21600"/>
                  <a:pt x="11595" y="21600"/>
                </a:cubicBezTo>
                <a:lnTo>
                  <a:pt x="21313" y="21600"/>
                </a:lnTo>
                <a:cubicBezTo>
                  <a:pt x="21471" y="21600"/>
                  <a:pt x="21600" y="21245"/>
                  <a:pt x="21600" y="20807"/>
                </a:cubicBezTo>
                <a:lnTo>
                  <a:pt x="21600" y="793"/>
                </a:lnTo>
                <a:cubicBezTo>
                  <a:pt x="21600" y="355"/>
                  <a:pt x="21471" y="0"/>
                  <a:pt x="21313" y="0"/>
                </a:cubicBezTo>
                <a:lnTo>
                  <a:pt x="11595" y="0"/>
                </a:lnTo>
                <a:close/>
              </a:path>
            </a:pathLst>
          </a:custGeom>
          <a:solidFill>
            <a:srgbClr val="00374A"/>
          </a:solidFill>
          <a:ln w="12700">
            <a:solidFill>
              <a:srgbClr val="666E33"/>
            </a:solidFill>
            <a:bevel/>
          </a:ln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i="1">
                <a:solidFill>
                  <a:srgbClr val="FFFFFF"/>
                </a:solidFill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Bold BT"/>
                <a:ea typeface="DomBold BT"/>
                <a:cs typeface="DomBold BT"/>
                <a:sym typeface="DomBold BT"/>
              </a:rPr>
              <a:t>Pero al ver </a:t>
            </a:r>
            <a:endParaRPr sz="32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DomBold BT"/>
              <a:ea typeface="DomBold BT"/>
              <a:cs typeface="DomBold BT"/>
              <a:sym typeface="DomBold BT"/>
            </a:endParaRPr>
          </a:p>
          <a:p>
            <a:pPr algn="ctr">
              <a:defRPr i="1">
                <a:solidFill>
                  <a:srgbClr val="FFFFFF"/>
                </a:solidFill>
              </a:defRPr>
            </a:pP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Bold BT"/>
                <a:ea typeface="DomBold BT"/>
                <a:cs typeface="DomBold BT"/>
                <a:sym typeface="DomBold BT"/>
              </a:rPr>
              <a:t>el fuerte viento</a:t>
            </a:r>
          </a:p>
        </p:txBody>
      </p:sp>
      <p:grpSp>
        <p:nvGrpSpPr>
          <p:cNvPr id="197" name="Group"/>
          <p:cNvGrpSpPr/>
          <p:nvPr/>
        </p:nvGrpSpPr>
        <p:grpSpPr>
          <a:xfrm>
            <a:off x="-574987" y="409131"/>
            <a:ext cx="3525395" cy="1899083"/>
            <a:chOff x="0" y="0"/>
            <a:chExt cx="3525394" cy="1899082"/>
          </a:xfrm>
        </p:grpSpPr>
        <p:grpSp>
          <p:nvGrpSpPr>
            <p:cNvPr id="195" name="Group"/>
            <p:cNvGrpSpPr/>
            <p:nvPr/>
          </p:nvGrpSpPr>
          <p:grpSpPr>
            <a:xfrm>
              <a:off x="-1" y="0"/>
              <a:ext cx="2113393" cy="1899083"/>
              <a:chOff x="0" y="0"/>
              <a:chExt cx="2113391" cy="1899082"/>
            </a:xfrm>
          </p:grpSpPr>
          <p:pic>
            <p:nvPicPr>
              <p:cNvPr id="193" name="pasted-movie.png" descr="pasted-movi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61005" y="0"/>
                <a:ext cx="1752387" cy="12926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4" name="pasted-movie.png" descr="pasted-movi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1192680"/>
                <a:ext cx="1899569" cy="7064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96" name="Line"/>
            <p:cNvSpPr/>
            <p:nvPr/>
          </p:nvSpPr>
          <p:spPr>
            <a:xfrm flipV="1">
              <a:off x="2116644" y="723818"/>
              <a:ext cx="1408751" cy="459892"/>
            </a:xfrm>
            <a:prstGeom prst="line">
              <a:avLst/>
            </a:prstGeom>
            <a:noFill/>
            <a:ln w="50800" cap="flat">
              <a:solidFill>
                <a:srgbClr val="666E33"/>
              </a:solidFill>
              <a:prstDash val="solid"/>
              <a:bevel/>
              <a:head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-33405" y="-76904"/>
            <a:ext cx="3525396" cy="1899083"/>
            <a:chOff x="0" y="0"/>
            <a:chExt cx="3525394" cy="1899082"/>
          </a:xfrm>
        </p:grpSpPr>
        <p:grpSp>
          <p:nvGrpSpPr>
            <p:cNvPr id="200" name="Group"/>
            <p:cNvGrpSpPr/>
            <p:nvPr/>
          </p:nvGrpSpPr>
          <p:grpSpPr>
            <a:xfrm>
              <a:off x="-1" y="0"/>
              <a:ext cx="2113393" cy="1899083"/>
              <a:chOff x="0" y="0"/>
              <a:chExt cx="2113391" cy="1899082"/>
            </a:xfrm>
          </p:grpSpPr>
          <p:pic>
            <p:nvPicPr>
              <p:cNvPr id="198" name="pasted-movie.png" descr="pasted-movi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61005" y="0"/>
                <a:ext cx="1752387" cy="12926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9" name="pasted-movie.png" descr="pasted-movi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1192680"/>
                <a:ext cx="1899569" cy="7064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01" name="Line"/>
            <p:cNvSpPr/>
            <p:nvPr/>
          </p:nvSpPr>
          <p:spPr>
            <a:xfrm flipV="1">
              <a:off x="2116644" y="723818"/>
              <a:ext cx="1408751" cy="459892"/>
            </a:xfrm>
            <a:prstGeom prst="line">
              <a:avLst/>
            </a:prstGeom>
            <a:noFill/>
            <a:ln w="50800" cap="flat">
              <a:solidFill>
                <a:srgbClr val="666E33"/>
              </a:solidFill>
              <a:prstDash val="solid"/>
              <a:bevel/>
              <a:head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hecker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3"/>
      <p:bldP build="whole" bldLvl="1" animBg="1" rev="0" advAuto="0" spid="191" grpId="4"/>
      <p:bldP build="whole" bldLvl="1" animBg="1" rev="0" advAuto="0" spid="192" grpId="1"/>
      <p:bldP build="whole" bldLvl="1" animBg="1" rev="0" advAuto="0" spid="18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666E33"/>
          </a:solidFill>
          <a:prstDash val="solid"/>
          <a:bevel/>
        </a:ln>
        <a:effectLst>
          <a:outerShdw sx="100000" sy="100000" kx="0" ky="0" algn="b" rotWithShape="0" blurRad="63500" dist="25400" dir="5400000">
            <a:srgbClr val="FFFFFF">
              <a:alpha val="50000"/>
            </a:srgbClr>
          </a:outerShdw>
          <a:reflection blurRad="0" stA="20000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666E3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63500" dist="25400" dir="5400000">
              <a:srgbClr val="FFFFFF">
                <a:alpha val="50000"/>
              </a:srgbClr>
            </a:outerShdw>
            <a:reflection blurRad="0" stA="20000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666E33"/>
          </a:solidFill>
          <a:prstDash val="solid"/>
          <a:bevel/>
        </a:ln>
        <a:effectLst>
          <a:outerShdw sx="100000" sy="100000" kx="0" ky="0" algn="b" rotWithShape="0" blurRad="63500" dist="25400" dir="5400000">
            <a:srgbClr val="FFFFFF">
              <a:alpha val="50000"/>
            </a:srgbClr>
          </a:outerShdw>
          <a:reflection blurRad="0" stA="20000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666E3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