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s/comment1.xml" ContentType="application/vnd.openxmlformats-officedocument.presentationml.comments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s/comment2.xml" ContentType="application/vnd.openxmlformats-officedocument.presentationml.comments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4"/>
    <p:sldId id="262" r:id="rId15"/>
    <p:sldId id="263" r:id="rId16"/>
    <p:sldId id="264" r:id="rId17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800" u="none" kumimoji="0" normalizeH="0">
        <a:ln>
          <a:noFill/>
        </a:ln>
        <a:solidFill>
          <a:srgbClr val="F0CCE2"/>
        </a:solidFill>
        <a:effectLst/>
        <a:uFillTx/>
        <a:latin typeface="Berlin Sans FB Demi"/>
        <a:ea typeface="Berlin Sans FB Demi"/>
        <a:cs typeface="Berlin Sans FB Demi"/>
        <a:sym typeface="Berlin Sans FB Dem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800" u="none" kumimoji="0" normalizeH="0">
        <a:ln>
          <a:noFill/>
        </a:ln>
        <a:solidFill>
          <a:srgbClr val="F0CCE2"/>
        </a:solidFill>
        <a:effectLst/>
        <a:uFillTx/>
        <a:latin typeface="Berlin Sans FB Demi"/>
        <a:ea typeface="Berlin Sans FB Demi"/>
        <a:cs typeface="Berlin Sans FB Demi"/>
        <a:sym typeface="Berlin Sans FB Dem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800" u="none" kumimoji="0" normalizeH="0">
        <a:ln>
          <a:noFill/>
        </a:ln>
        <a:solidFill>
          <a:srgbClr val="F0CCE2"/>
        </a:solidFill>
        <a:effectLst/>
        <a:uFillTx/>
        <a:latin typeface="Berlin Sans FB Demi"/>
        <a:ea typeface="Berlin Sans FB Demi"/>
        <a:cs typeface="Berlin Sans FB Demi"/>
        <a:sym typeface="Berlin Sans FB Dem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800" u="none" kumimoji="0" normalizeH="0">
        <a:ln>
          <a:noFill/>
        </a:ln>
        <a:solidFill>
          <a:srgbClr val="F0CCE2"/>
        </a:solidFill>
        <a:effectLst/>
        <a:uFillTx/>
        <a:latin typeface="Berlin Sans FB Demi"/>
        <a:ea typeface="Berlin Sans FB Demi"/>
        <a:cs typeface="Berlin Sans FB Demi"/>
        <a:sym typeface="Berlin Sans FB Dem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800" u="none" kumimoji="0" normalizeH="0">
        <a:ln>
          <a:noFill/>
        </a:ln>
        <a:solidFill>
          <a:srgbClr val="F0CCE2"/>
        </a:solidFill>
        <a:effectLst/>
        <a:uFillTx/>
        <a:latin typeface="Berlin Sans FB Demi"/>
        <a:ea typeface="Berlin Sans FB Demi"/>
        <a:cs typeface="Berlin Sans FB Demi"/>
        <a:sym typeface="Berlin Sans FB Dem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800" u="none" kumimoji="0" normalizeH="0">
        <a:ln>
          <a:noFill/>
        </a:ln>
        <a:solidFill>
          <a:srgbClr val="F0CCE2"/>
        </a:solidFill>
        <a:effectLst/>
        <a:uFillTx/>
        <a:latin typeface="Berlin Sans FB Demi"/>
        <a:ea typeface="Berlin Sans FB Demi"/>
        <a:cs typeface="Berlin Sans FB Demi"/>
        <a:sym typeface="Berlin Sans FB Dem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800" u="none" kumimoji="0" normalizeH="0">
        <a:ln>
          <a:noFill/>
        </a:ln>
        <a:solidFill>
          <a:srgbClr val="F0CCE2"/>
        </a:solidFill>
        <a:effectLst/>
        <a:uFillTx/>
        <a:latin typeface="Berlin Sans FB Demi"/>
        <a:ea typeface="Berlin Sans FB Demi"/>
        <a:cs typeface="Berlin Sans FB Demi"/>
        <a:sym typeface="Berlin Sans FB Dem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800" u="none" kumimoji="0" normalizeH="0">
        <a:ln>
          <a:noFill/>
        </a:ln>
        <a:solidFill>
          <a:srgbClr val="F0CCE2"/>
        </a:solidFill>
        <a:effectLst/>
        <a:uFillTx/>
        <a:latin typeface="Berlin Sans FB Demi"/>
        <a:ea typeface="Berlin Sans FB Demi"/>
        <a:cs typeface="Berlin Sans FB Demi"/>
        <a:sym typeface="Berlin Sans FB Dem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800" u="none" kumimoji="0" normalizeH="0">
        <a:ln>
          <a:noFill/>
        </a:ln>
        <a:solidFill>
          <a:srgbClr val="F0CCE2"/>
        </a:solidFill>
        <a:effectLst/>
        <a:uFillTx/>
        <a:latin typeface="Berlin Sans FB Demi"/>
        <a:ea typeface="Berlin Sans FB Demi"/>
        <a:cs typeface="Berlin Sans FB Demi"/>
        <a:sym typeface="Berlin Sans FB Dem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mAuthor id="0" name="Miguel Rocha" initials="MR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Berlin Sans FB Demi"/>
          <a:ea typeface="Berlin Sans FB Demi"/>
          <a:cs typeface="Berlin Sans FB Demi"/>
        </a:font>
        <a:srgbClr val="F0CCE2"/>
      </a:tcTxStyle>
      <a:tcStyle>
        <a:tcBdr>
          <a:left>
            <a:ln w="12700" cap="flat">
              <a:solidFill>
                <a:srgbClr val="E29AC5"/>
              </a:solidFill>
              <a:prstDash val="solid"/>
              <a:bevel/>
            </a:ln>
          </a:left>
          <a:right>
            <a:ln w="12700" cap="flat">
              <a:solidFill>
                <a:srgbClr val="E29AC5"/>
              </a:solidFill>
              <a:prstDash val="solid"/>
              <a:bevel/>
            </a:ln>
          </a:right>
          <a:top>
            <a:ln w="12700" cap="flat">
              <a:solidFill>
                <a:srgbClr val="E29AC5"/>
              </a:solidFill>
              <a:prstDash val="solid"/>
              <a:bevel/>
            </a:ln>
          </a:top>
          <a:bottom>
            <a:ln w="12700" cap="flat">
              <a:solidFill>
                <a:srgbClr val="E29AC5"/>
              </a:solidFill>
              <a:prstDash val="solid"/>
              <a:bevel/>
            </a:ln>
          </a:bottom>
          <a:insideH>
            <a:ln w="12700" cap="flat">
              <a:solidFill>
                <a:srgbClr val="E29AC5"/>
              </a:solidFill>
              <a:prstDash val="solid"/>
              <a:bevel/>
            </a:ln>
          </a:insideH>
          <a:insideV>
            <a:ln w="12700" cap="flat">
              <a:solidFill>
                <a:srgbClr val="E29AC5"/>
              </a:solidFill>
              <a:prstDash val="solid"/>
              <a:bevel/>
            </a:ln>
          </a:insideV>
        </a:tcBdr>
        <a:fill>
          <a:solidFill>
            <a:srgbClr val="EDE6D2"/>
          </a:solidFill>
        </a:fill>
      </a:tcStyle>
    </a:wholeTbl>
    <a:band2H>
      <a:tcTxStyle b="def" i="def"/>
      <a:tcStyle>
        <a:tcBdr/>
        <a:fill>
          <a:solidFill>
            <a:srgbClr val="F6F3EA"/>
          </a:solidFill>
        </a:fill>
      </a:tcStyle>
    </a:band2H>
    <a:firstCol>
      <a:tcTxStyle b="on" i="on">
        <a:font>
          <a:latin typeface="Berlin Sans FB Demi"/>
          <a:ea typeface="Berlin Sans FB Demi"/>
          <a:cs typeface="Berlin Sans FB Demi"/>
        </a:font>
        <a:srgbClr val="E29AC5"/>
      </a:tcTxStyle>
      <a:tcStyle>
        <a:tcBdr>
          <a:left>
            <a:ln w="12700" cap="flat">
              <a:solidFill>
                <a:srgbClr val="E29AC5"/>
              </a:solidFill>
              <a:prstDash val="solid"/>
              <a:bevel/>
            </a:ln>
          </a:left>
          <a:right>
            <a:ln w="12700" cap="flat">
              <a:solidFill>
                <a:srgbClr val="E29AC5"/>
              </a:solidFill>
              <a:prstDash val="solid"/>
              <a:bevel/>
            </a:ln>
          </a:right>
          <a:top>
            <a:ln w="12700" cap="flat">
              <a:solidFill>
                <a:srgbClr val="E29AC5"/>
              </a:solidFill>
              <a:prstDash val="solid"/>
              <a:bevel/>
            </a:ln>
          </a:top>
          <a:bottom>
            <a:ln w="12700" cap="flat">
              <a:solidFill>
                <a:srgbClr val="E29AC5"/>
              </a:solidFill>
              <a:prstDash val="solid"/>
              <a:bevel/>
            </a:ln>
          </a:bottom>
          <a:insideH>
            <a:ln w="12700" cap="flat">
              <a:solidFill>
                <a:srgbClr val="E29AC5"/>
              </a:solidFill>
              <a:prstDash val="solid"/>
              <a:bevel/>
            </a:ln>
          </a:insideH>
          <a:insideV>
            <a:ln w="12700" cap="flat">
              <a:solidFill>
                <a:srgbClr val="E29AC5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Berlin Sans FB Demi"/>
          <a:ea typeface="Berlin Sans FB Demi"/>
          <a:cs typeface="Berlin Sans FB Demi"/>
        </a:font>
        <a:srgbClr val="E29AC5"/>
      </a:tcTxStyle>
      <a:tcStyle>
        <a:tcBdr>
          <a:left>
            <a:ln w="12700" cap="flat">
              <a:solidFill>
                <a:srgbClr val="E29AC5"/>
              </a:solidFill>
              <a:prstDash val="solid"/>
              <a:bevel/>
            </a:ln>
          </a:left>
          <a:right>
            <a:ln w="12700" cap="flat">
              <a:solidFill>
                <a:srgbClr val="E29AC5"/>
              </a:solidFill>
              <a:prstDash val="solid"/>
              <a:bevel/>
            </a:ln>
          </a:right>
          <a:top>
            <a:ln w="38100" cap="flat">
              <a:solidFill>
                <a:srgbClr val="E29AC5"/>
              </a:solidFill>
              <a:prstDash val="solid"/>
              <a:bevel/>
            </a:ln>
          </a:top>
          <a:bottom>
            <a:ln w="12700" cap="flat">
              <a:solidFill>
                <a:srgbClr val="E29AC5"/>
              </a:solidFill>
              <a:prstDash val="solid"/>
              <a:bevel/>
            </a:ln>
          </a:bottom>
          <a:insideH>
            <a:ln w="12700" cap="flat">
              <a:solidFill>
                <a:srgbClr val="E29AC5"/>
              </a:solidFill>
              <a:prstDash val="solid"/>
              <a:bevel/>
            </a:ln>
          </a:insideH>
          <a:insideV>
            <a:ln w="12700" cap="flat">
              <a:solidFill>
                <a:srgbClr val="E29AC5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Berlin Sans FB Demi"/>
          <a:ea typeface="Berlin Sans FB Demi"/>
          <a:cs typeface="Berlin Sans FB Demi"/>
        </a:font>
        <a:srgbClr val="E29AC5"/>
      </a:tcTxStyle>
      <a:tcStyle>
        <a:tcBdr>
          <a:left>
            <a:ln w="12700" cap="flat">
              <a:solidFill>
                <a:srgbClr val="E29AC5"/>
              </a:solidFill>
              <a:prstDash val="solid"/>
              <a:bevel/>
            </a:ln>
          </a:left>
          <a:right>
            <a:ln w="12700" cap="flat">
              <a:solidFill>
                <a:srgbClr val="E29AC5"/>
              </a:solidFill>
              <a:prstDash val="solid"/>
              <a:bevel/>
            </a:ln>
          </a:right>
          <a:top>
            <a:ln w="12700" cap="flat">
              <a:solidFill>
                <a:srgbClr val="E29AC5"/>
              </a:solidFill>
              <a:prstDash val="solid"/>
              <a:bevel/>
            </a:ln>
          </a:top>
          <a:bottom>
            <a:ln w="38100" cap="flat">
              <a:solidFill>
                <a:srgbClr val="E29AC5"/>
              </a:solidFill>
              <a:prstDash val="solid"/>
              <a:bevel/>
            </a:ln>
          </a:bottom>
          <a:insideH>
            <a:ln w="12700" cap="flat">
              <a:solidFill>
                <a:srgbClr val="E29AC5"/>
              </a:solidFill>
              <a:prstDash val="solid"/>
              <a:bevel/>
            </a:ln>
          </a:insideH>
          <a:insideV>
            <a:ln w="12700" cap="flat">
              <a:solidFill>
                <a:srgbClr val="E29AC5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Berlin Sans FB Demi"/>
          <a:ea typeface="Berlin Sans FB Demi"/>
          <a:cs typeface="Berlin Sans FB Demi"/>
        </a:font>
        <a:srgbClr val="F0CCE2"/>
      </a:tcTxStyle>
      <a:tcStyle>
        <a:tcBdr>
          <a:left>
            <a:ln w="12700" cap="flat">
              <a:solidFill>
                <a:srgbClr val="E29AC5"/>
              </a:solidFill>
              <a:prstDash val="solid"/>
              <a:bevel/>
            </a:ln>
          </a:left>
          <a:right>
            <a:ln w="12700" cap="flat">
              <a:solidFill>
                <a:srgbClr val="E29AC5"/>
              </a:solidFill>
              <a:prstDash val="solid"/>
              <a:bevel/>
            </a:ln>
          </a:right>
          <a:top>
            <a:ln w="12700" cap="flat">
              <a:solidFill>
                <a:srgbClr val="E29AC5"/>
              </a:solidFill>
              <a:prstDash val="solid"/>
              <a:bevel/>
            </a:ln>
          </a:top>
          <a:bottom>
            <a:ln w="12700" cap="flat">
              <a:solidFill>
                <a:srgbClr val="E29AC5"/>
              </a:solidFill>
              <a:prstDash val="solid"/>
              <a:bevel/>
            </a:ln>
          </a:bottom>
          <a:insideH>
            <a:ln w="12700" cap="flat">
              <a:solidFill>
                <a:srgbClr val="E29AC5"/>
              </a:solidFill>
              <a:prstDash val="solid"/>
              <a:bevel/>
            </a:ln>
          </a:insideH>
          <a:insideV>
            <a:ln w="12700" cap="flat">
              <a:solidFill>
                <a:srgbClr val="E29AC5"/>
              </a:solidFill>
              <a:prstDash val="solid"/>
              <a:bevel/>
            </a:ln>
          </a:insideV>
        </a:tcBdr>
        <a:fill>
          <a:solidFill>
            <a:srgbClr val="D3E4EB"/>
          </a:solidFill>
        </a:fill>
      </a:tcStyle>
    </a:wholeTbl>
    <a:band2H>
      <a:tcTxStyle b="def" i="def"/>
      <a:tcStyle>
        <a:tcBdr/>
        <a:fill>
          <a:solidFill>
            <a:srgbClr val="EAF2F5"/>
          </a:solidFill>
        </a:fill>
      </a:tcStyle>
    </a:band2H>
    <a:firstCol>
      <a:tcTxStyle b="on" i="on">
        <a:font>
          <a:latin typeface="Berlin Sans FB Demi"/>
          <a:ea typeface="Berlin Sans FB Demi"/>
          <a:cs typeface="Berlin Sans FB Demi"/>
        </a:font>
        <a:srgbClr val="E29AC5"/>
      </a:tcTxStyle>
      <a:tcStyle>
        <a:tcBdr>
          <a:left>
            <a:ln w="12700" cap="flat">
              <a:solidFill>
                <a:srgbClr val="E29AC5"/>
              </a:solidFill>
              <a:prstDash val="solid"/>
              <a:bevel/>
            </a:ln>
          </a:left>
          <a:right>
            <a:ln w="12700" cap="flat">
              <a:solidFill>
                <a:srgbClr val="E29AC5"/>
              </a:solidFill>
              <a:prstDash val="solid"/>
              <a:bevel/>
            </a:ln>
          </a:right>
          <a:top>
            <a:ln w="12700" cap="flat">
              <a:solidFill>
                <a:srgbClr val="E29AC5"/>
              </a:solidFill>
              <a:prstDash val="solid"/>
              <a:bevel/>
            </a:ln>
          </a:top>
          <a:bottom>
            <a:ln w="12700" cap="flat">
              <a:solidFill>
                <a:srgbClr val="E29AC5"/>
              </a:solidFill>
              <a:prstDash val="solid"/>
              <a:bevel/>
            </a:ln>
          </a:bottom>
          <a:insideH>
            <a:ln w="12700" cap="flat">
              <a:solidFill>
                <a:srgbClr val="E29AC5"/>
              </a:solidFill>
              <a:prstDash val="solid"/>
              <a:bevel/>
            </a:ln>
          </a:insideH>
          <a:insideV>
            <a:ln w="12700" cap="flat">
              <a:solidFill>
                <a:srgbClr val="E29AC5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>
          <a:latin typeface="Berlin Sans FB Demi"/>
          <a:ea typeface="Berlin Sans FB Demi"/>
          <a:cs typeface="Berlin Sans FB Demi"/>
        </a:font>
        <a:srgbClr val="E29AC5"/>
      </a:tcTxStyle>
      <a:tcStyle>
        <a:tcBdr>
          <a:left>
            <a:ln w="12700" cap="flat">
              <a:solidFill>
                <a:srgbClr val="E29AC5"/>
              </a:solidFill>
              <a:prstDash val="solid"/>
              <a:bevel/>
            </a:ln>
          </a:left>
          <a:right>
            <a:ln w="12700" cap="flat">
              <a:solidFill>
                <a:srgbClr val="E29AC5"/>
              </a:solidFill>
              <a:prstDash val="solid"/>
              <a:bevel/>
            </a:ln>
          </a:right>
          <a:top>
            <a:ln w="38100" cap="flat">
              <a:solidFill>
                <a:srgbClr val="E29AC5"/>
              </a:solidFill>
              <a:prstDash val="solid"/>
              <a:bevel/>
            </a:ln>
          </a:top>
          <a:bottom>
            <a:ln w="12700" cap="flat">
              <a:solidFill>
                <a:srgbClr val="E29AC5"/>
              </a:solidFill>
              <a:prstDash val="solid"/>
              <a:bevel/>
            </a:ln>
          </a:bottom>
          <a:insideH>
            <a:ln w="12700" cap="flat">
              <a:solidFill>
                <a:srgbClr val="E29AC5"/>
              </a:solidFill>
              <a:prstDash val="solid"/>
              <a:bevel/>
            </a:ln>
          </a:insideH>
          <a:insideV>
            <a:ln w="12700" cap="flat">
              <a:solidFill>
                <a:srgbClr val="E29AC5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>
          <a:latin typeface="Berlin Sans FB Demi"/>
          <a:ea typeface="Berlin Sans FB Demi"/>
          <a:cs typeface="Berlin Sans FB Demi"/>
        </a:font>
        <a:srgbClr val="E29AC5"/>
      </a:tcTxStyle>
      <a:tcStyle>
        <a:tcBdr>
          <a:left>
            <a:ln w="12700" cap="flat">
              <a:solidFill>
                <a:srgbClr val="E29AC5"/>
              </a:solidFill>
              <a:prstDash val="solid"/>
              <a:bevel/>
            </a:ln>
          </a:left>
          <a:right>
            <a:ln w="12700" cap="flat">
              <a:solidFill>
                <a:srgbClr val="E29AC5"/>
              </a:solidFill>
              <a:prstDash val="solid"/>
              <a:bevel/>
            </a:ln>
          </a:right>
          <a:top>
            <a:ln w="12700" cap="flat">
              <a:solidFill>
                <a:srgbClr val="E29AC5"/>
              </a:solidFill>
              <a:prstDash val="solid"/>
              <a:bevel/>
            </a:ln>
          </a:top>
          <a:bottom>
            <a:ln w="38100" cap="flat">
              <a:solidFill>
                <a:srgbClr val="E29AC5"/>
              </a:solidFill>
              <a:prstDash val="solid"/>
              <a:bevel/>
            </a:ln>
          </a:bottom>
          <a:insideH>
            <a:ln w="12700" cap="flat">
              <a:solidFill>
                <a:srgbClr val="E29AC5"/>
              </a:solidFill>
              <a:prstDash val="solid"/>
              <a:bevel/>
            </a:ln>
          </a:insideH>
          <a:insideV>
            <a:ln w="12700" cap="flat">
              <a:solidFill>
                <a:srgbClr val="E29AC5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Berlin Sans FB Demi"/>
          <a:ea typeface="Berlin Sans FB Demi"/>
          <a:cs typeface="Berlin Sans FB Demi"/>
        </a:font>
        <a:srgbClr val="F0CCE2"/>
      </a:tcTxStyle>
      <a:tcStyle>
        <a:tcBdr>
          <a:left>
            <a:ln w="12700" cap="flat">
              <a:solidFill>
                <a:srgbClr val="E29AC5"/>
              </a:solidFill>
              <a:prstDash val="solid"/>
              <a:bevel/>
            </a:ln>
          </a:left>
          <a:right>
            <a:ln w="12700" cap="flat">
              <a:solidFill>
                <a:srgbClr val="E29AC5"/>
              </a:solidFill>
              <a:prstDash val="solid"/>
              <a:bevel/>
            </a:ln>
          </a:right>
          <a:top>
            <a:ln w="12700" cap="flat">
              <a:solidFill>
                <a:srgbClr val="E29AC5"/>
              </a:solidFill>
              <a:prstDash val="solid"/>
              <a:bevel/>
            </a:ln>
          </a:top>
          <a:bottom>
            <a:ln w="12700" cap="flat">
              <a:solidFill>
                <a:srgbClr val="E29AC5"/>
              </a:solidFill>
              <a:prstDash val="solid"/>
              <a:bevel/>
            </a:ln>
          </a:bottom>
          <a:insideH>
            <a:ln w="12700" cap="flat">
              <a:solidFill>
                <a:srgbClr val="E29AC5"/>
              </a:solidFill>
              <a:prstDash val="solid"/>
              <a:bevel/>
            </a:ln>
          </a:insideH>
          <a:insideV>
            <a:ln w="12700" cap="flat">
              <a:solidFill>
                <a:srgbClr val="E29AC5"/>
              </a:solidFill>
              <a:prstDash val="solid"/>
              <a:bevel/>
            </a:ln>
          </a:insideV>
        </a:tcBdr>
        <a:fill>
          <a:solidFill>
            <a:srgbClr val="E0D6E7"/>
          </a:solidFill>
        </a:fill>
      </a:tcStyle>
    </a:wholeTbl>
    <a:band2H>
      <a:tcTxStyle b="def" i="def"/>
      <a:tcStyle>
        <a:tcBdr/>
        <a:fill>
          <a:solidFill>
            <a:srgbClr val="F0EBF3"/>
          </a:solidFill>
        </a:fill>
      </a:tcStyle>
    </a:band2H>
    <a:firstCol>
      <a:tcTxStyle b="on" i="on">
        <a:font>
          <a:latin typeface="Berlin Sans FB Demi"/>
          <a:ea typeface="Berlin Sans FB Demi"/>
          <a:cs typeface="Berlin Sans FB Demi"/>
        </a:font>
        <a:srgbClr val="E29AC5"/>
      </a:tcTxStyle>
      <a:tcStyle>
        <a:tcBdr>
          <a:left>
            <a:ln w="12700" cap="flat">
              <a:solidFill>
                <a:srgbClr val="E29AC5"/>
              </a:solidFill>
              <a:prstDash val="solid"/>
              <a:bevel/>
            </a:ln>
          </a:left>
          <a:right>
            <a:ln w="12700" cap="flat">
              <a:solidFill>
                <a:srgbClr val="E29AC5"/>
              </a:solidFill>
              <a:prstDash val="solid"/>
              <a:bevel/>
            </a:ln>
          </a:right>
          <a:top>
            <a:ln w="12700" cap="flat">
              <a:solidFill>
                <a:srgbClr val="E29AC5"/>
              </a:solidFill>
              <a:prstDash val="solid"/>
              <a:bevel/>
            </a:ln>
          </a:top>
          <a:bottom>
            <a:ln w="12700" cap="flat">
              <a:solidFill>
                <a:srgbClr val="E29AC5"/>
              </a:solidFill>
              <a:prstDash val="solid"/>
              <a:bevel/>
            </a:ln>
          </a:bottom>
          <a:insideH>
            <a:ln w="12700" cap="flat">
              <a:solidFill>
                <a:srgbClr val="E29AC5"/>
              </a:solidFill>
              <a:prstDash val="solid"/>
              <a:bevel/>
            </a:ln>
          </a:insideH>
          <a:insideV>
            <a:ln w="12700" cap="flat">
              <a:solidFill>
                <a:srgbClr val="E29AC5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>
          <a:latin typeface="Berlin Sans FB Demi"/>
          <a:ea typeface="Berlin Sans FB Demi"/>
          <a:cs typeface="Berlin Sans FB Demi"/>
        </a:font>
        <a:srgbClr val="E29AC5"/>
      </a:tcTxStyle>
      <a:tcStyle>
        <a:tcBdr>
          <a:left>
            <a:ln w="12700" cap="flat">
              <a:solidFill>
                <a:srgbClr val="E29AC5"/>
              </a:solidFill>
              <a:prstDash val="solid"/>
              <a:bevel/>
            </a:ln>
          </a:left>
          <a:right>
            <a:ln w="12700" cap="flat">
              <a:solidFill>
                <a:srgbClr val="E29AC5"/>
              </a:solidFill>
              <a:prstDash val="solid"/>
              <a:bevel/>
            </a:ln>
          </a:right>
          <a:top>
            <a:ln w="38100" cap="flat">
              <a:solidFill>
                <a:srgbClr val="E29AC5"/>
              </a:solidFill>
              <a:prstDash val="solid"/>
              <a:bevel/>
            </a:ln>
          </a:top>
          <a:bottom>
            <a:ln w="12700" cap="flat">
              <a:solidFill>
                <a:srgbClr val="E29AC5"/>
              </a:solidFill>
              <a:prstDash val="solid"/>
              <a:bevel/>
            </a:ln>
          </a:bottom>
          <a:insideH>
            <a:ln w="12700" cap="flat">
              <a:solidFill>
                <a:srgbClr val="E29AC5"/>
              </a:solidFill>
              <a:prstDash val="solid"/>
              <a:bevel/>
            </a:ln>
          </a:insideH>
          <a:insideV>
            <a:ln w="12700" cap="flat">
              <a:solidFill>
                <a:srgbClr val="E29AC5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>
          <a:latin typeface="Berlin Sans FB Demi"/>
          <a:ea typeface="Berlin Sans FB Demi"/>
          <a:cs typeface="Berlin Sans FB Demi"/>
        </a:font>
        <a:srgbClr val="E29AC5"/>
      </a:tcTxStyle>
      <a:tcStyle>
        <a:tcBdr>
          <a:left>
            <a:ln w="12700" cap="flat">
              <a:solidFill>
                <a:srgbClr val="E29AC5"/>
              </a:solidFill>
              <a:prstDash val="solid"/>
              <a:bevel/>
            </a:ln>
          </a:left>
          <a:right>
            <a:ln w="12700" cap="flat">
              <a:solidFill>
                <a:srgbClr val="E29AC5"/>
              </a:solidFill>
              <a:prstDash val="solid"/>
              <a:bevel/>
            </a:ln>
          </a:right>
          <a:top>
            <a:ln w="12700" cap="flat">
              <a:solidFill>
                <a:srgbClr val="E29AC5"/>
              </a:solidFill>
              <a:prstDash val="solid"/>
              <a:bevel/>
            </a:ln>
          </a:top>
          <a:bottom>
            <a:ln w="38100" cap="flat">
              <a:solidFill>
                <a:srgbClr val="E29AC5"/>
              </a:solidFill>
              <a:prstDash val="solid"/>
              <a:bevel/>
            </a:ln>
          </a:bottom>
          <a:insideH>
            <a:ln w="12700" cap="flat">
              <a:solidFill>
                <a:srgbClr val="E29AC5"/>
              </a:solidFill>
              <a:prstDash val="solid"/>
              <a:bevel/>
            </a:ln>
          </a:insideH>
          <a:insideV>
            <a:ln w="12700" cap="flat">
              <a:solidFill>
                <a:srgbClr val="E29AC5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Berlin Sans FB Demi"/>
          <a:ea typeface="Berlin Sans FB Demi"/>
          <a:cs typeface="Berlin Sans FB Demi"/>
        </a:font>
        <a:srgbClr val="F0CCE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CF6FA"/>
          </a:solidFill>
        </a:fill>
      </a:tcStyle>
    </a:wholeTbl>
    <a:band2H>
      <a:tcTxStyle b="def" i="def"/>
      <a:tcStyle>
        <a:tcBdr/>
        <a:fill>
          <a:solidFill>
            <a:srgbClr val="E29AC5"/>
          </a:solidFill>
        </a:fill>
      </a:tcStyle>
    </a:band2H>
    <a:firstCol>
      <a:tcTxStyle b="on" i="on">
        <a:font>
          <a:latin typeface="Berlin Sans FB Demi"/>
          <a:ea typeface="Berlin Sans FB Demi"/>
          <a:cs typeface="Berlin Sans FB Demi"/>
        </a:font>
        <a:srgbClr val="E29AC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Berlin Sans FB Demi"/>
          <a:ea typeface="Berlin Sans FB Demi"/>
          <a:cs typeface="Berlin Sans FB Demi"/>
        </a:font>
        <a:srgbClr val="F0CCE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0CCE2"/>
              </a:solidFill>
              <a:prstDash val="solid"/>
              <a:bevel/>
            </a:ln>
          </a:top>
          <a:bottom>
            <a:ln w="25400" cap="flat">
              <a:solidFill>
                <a:srgbClr val="F0CCE2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29AC5"/>
          </a:solidFill>
        </a:fill>
      </a:tcStyle>
    </a:lastRow>
    <a:firstRow>
      <a:tcTxStyle b="on" i="on">
        <a:font>
          <a:latin typeface="Berlin Sans FB Demi"/>
          <a:ea typeface="Berlin Sans FB Demi"/>
          <a:cs typeface="Berlin Sans FB Demi"/>
        </a:font>
        <a:srgbClr val="E29AC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CCE2"/>
              </a:solidFill>
              <a:prstDash val="solid"/>
              <a:bevel/>
            </a:ln>
          </a:top>
          <a:bottom>
            <a:ln w="25400" cap="flat">
              <a:solidFill>
                <a:srgbClr val="F0CCE2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Berlin Sans FB Demi"/>
          <a:ea typeface="Berlin Sans FB Demi"/>
          <a:cs typeface="Berlin Sans FB Demi"/>
        </a:font>
        <a:srgbClr val="F0CCE2"/>
      </a:tcTxStyle>
      <a:tcStyle>
        <a:tcBdr>
          <a:left>
            <a:ln w="12700" cap="flat">
              <a:solidFill>
                <a:srgbClr val="E29AC5"/>
              </a:solidFill>
              <a:prstDash val="solid"/>
              <a:bevel/>
            </a:ln>
          </a:left>
          <a:right>
            <a:ln w="12700" cap="flat">
              <a:solidFill>
                <a:srgbClr val="E29AC5"/>
              </a:solidFill>
              <a:prstDash val="solid"/>
              <a:bevel/>
            </a:ln>
          </a:right>
          <a:top>
            <a:ln w="12700" cap="flat">
              <a:solidFill>
                <a:srgbClr val="E29AC5"/>
              </a:solidFill>
              <a:prstDash val="solid"/>
              <a:bevel/>
            </a:ln>
          </a:top>
          <a:bottom>
            <a:ln w="12700" cap="flat">
              <a:solidFill>
                <a:srgbClr val="E29AC5"/>
              </a:solidFill>
              <a:prstDash val="solid"/>
              <a:bevel/>
            </a:ln>
          </a:bottom>
          <a:insideH>
            <a:ln w="12700" cap="flat">
              <a:solidFill>
                <a:srgbClr val="E29AC5"/>
              </a:solidFill>
              <a:prstDash val="solid"/>
              <a:bevel/>
            </a:ln>
          </a:insideH>
          <a:insideV>
            <a:ln w="12700" cap="flat">
              <a:solidFill>
                <a:srgbClr val="E29AC5"/>
              </a:solidFill>
              <a:prstDash val="solid"/>
              <a:bevel/>
            </a:ln>
          </a:insideV>
        </a:tcBdr>
        <a:fill>
          <a:solidFill>
            <a:srgbClr val="F9ECF4"/>
          </a:solidFill>
        </a:fill>
      </a:tcStyle>
    </a:wholeTbl>
    <a:band2H>
      <a:tcTxStyle b="def" i="def"/>
      <a:tcStyle>
        <a:tcBdr/>
        <a:fill>
          <a:solidFill>
            <a:srgbClr val="FCF6FA"/>
          </a:solidFill>
        </a:fill>
      </a:tcStyle>
    </a:band2H>
    <a:firstCol>
      <a:tcTxStyle b="on" i="on">
        <a:font>
          <a:latin typeface="Berlin Sans FB Demi"/>
          <a:ea typeface="Berlin Sans FB Demi"/>
          <a:cs typeface="Berlin Sans FB Demi"/>
        </a:font>
        <a:srgbClr val="E29AC5"/>
      </a:tcTxStyle>
      <a:tcStyle>
        <a:tcBdr>
          <a:left>
            <a:ln w="12700" cap="flat">
              <a:solidFill>
                <a:srgbClr val="E29AC5"/>
              </a:solidFill>
              <a:prstDash val="solid"/>
              <a:bevel/>
            </a:ln>
          </a:left>
          <a:right>
            <a:ln w="12700" cap="flat">
              <a:solidFill>
                <a:srgbClr val="E29AC5"/>
              </a:solidFill>
              <a:prstDash val="solid"/>
              <a:bevel/>
            </a:ln>
          </a:right>
          <a:top>
            <a:ln w="12700" cap="flat">
              <a:solidFill>
                <a:srgbClr val="E29AC5"/>
              </a:solidFill>
              <a:prstDash val="solid"/>
              <a:bevel/>
            </a:ln>
          </a:top>
          <a:bottom>
            <a:ln w="12700" cap="flat">
              <a:solidFill>
                <a:srgbClr val="E29AC5"/>
              </a:solidFill>
              <a:prstDash val="solid"/>
              <a:bevel/>
            </a:ln>
          </a:bottom>
          <a:insideH>
            <a:ln w="12700" cap="flat">
              <a:solidFill>
                <a:srgbClr val="E29AC5"/>
              </a:solidFill>
              <a:prstDash val="solid"/>
              <a:bevel/>
            </a:ln>
          </a:insideH>
          <a:insideV>
            <a:ln w="12700" cap="flat">
              <a:solidFill>
                <a:srgbClr val="E29AC5"/>
              </a:solidFill>
              <a:prstDash val="solid"/>
              <a:bevel/>
            </a:ln>
          </a:insideV>
        </a:tcBdr>
        <a:fill>
          <a:solidFill>
            <a:srgbClr val="F0CCE2"/>
          </a:solidFill>
        </a:fill>
      </a:tcStyle>
    </a:firstCol>
    <a:lastRow>
      <a:tcTxStyle b="on" i="on">
        <a:font>
          <a:latin typeface="Berlin Sans FB Demi"/>
          <a:ea typeface="Berlin Sans FB Demi"/>
          <a:cs typeface="Berlin Sans FB Demi"/>
        </a:font>
        <a:srgbClr val="E29AC5"/>
      </a:tcTxStyle>
      <a:tcStyle>
        <a:tcBdr>
          <a:left>
            <a:ln w="12700" cap="flat">
              <a:solidFill>
                <a:srgbClr val="E29AC5"/>
              </a:solidFill>
              <a:prstDash val="solid"/>
              <a:bevel/>
            </a:ln>
          </a:left>
          <a:right>
            <a:ln w="12700" cap="flat">
              <a:solidFill>
                <a:srgbClr val="E29AC5"/>
              </a:solidFill>
              <a:prstDash val="solid"/>
              <a:bevel/>
            </a:ln>
          </a:right>
          <a:top>
            <a:ln w="38100" cap="flat">
              <a:solidFill>
                <a:srgbClr val="E29AC5"/>
              </a:solidFill>
              <a:prstDash val="solid"/>
              <a:bevel/>
            </a:ln>
          </a:top>
          <a:bottom>
            <a:ln w="12700" cap="flat">
              <a:solidFill>
                <a:srgbClr val="E29AC5"/>
              </a:solidFill>
              <a:prstDash val="solid"/>
              <a:bevel/>
            </a:ln>
          </a:bottom>
          <a:insideH>
            <a:ln w="12700" cap="flat">
              <a:solidFill>
                <a:srgbClr val="E29AC5"/>
              </a:solidFill>
              <a:prstDash val="solid"/>
              <a:bevel/>
            </a:ln>
          </a:insideH>
          <a:insideV>
            <a:ln w="12700" cap="flat">
              <a:solidFill>
                <a:srgbClr val="E29AC5"/>
              </a:solidFill>
              <a:prstDash val="solid"/>
              <a:bevel/>
            </a:ln>
          </a:insideV>
        </a:tcBdr>
        <a:fill>
          <a:solidFill>
            <a:srgbClr val="F0CCE2"/>
          </a:solidFill>
        </a:fill>
      </a:tcStyle>
    </a:lastRow>
    <a:firstRow>
      <a:tcTxStyle b="on" i="on">
        <a:font>
          <a:latin typeface="Berlin Sans FB Demi"/>
          <a:ea typeface="Berlin Sans FB Demi"/>
          <a:cs typeface="Berlin Sans FB Demi"/>
        </a:font>
        <a:srgbClr val="E29AC5"/>
      </a:tcTxStyle>
      <a:tcStyle>
        <a:tcBdr>
          <a:left>
            <a:ln w="12700" cap="flat">
              <a:solidFill>
                <a:srgbClr val="E29AC5"/>
              </a:solidFill>
              <a:prstDash val="solid"/>
              <a:bevel/>
            </a:ln>
          </a:left>
          <a:right>
            <a:ln w="12700" cap="flat">
              <a:solidFill>
                <a:srgbClr val="E29AC5"/>
              </a:solidFill>
              <a:prstDash val="solid"/>
              <a:bevel/>
            </a:ln>
          </a:right>
          <a:top>
            <a:ln w="12700" cap="flat">
              <a:solidFill>
                <a:srgbClr val="E29AC5"/>
              </a:solidFill>
              <a:prstDash val="solid"/>
              <a:bevel/>
            </a:ln>
          </a:top>
          <a:bottom>
            <a:ln w="38100" cap="flat">
              <a:solidFill>
                <a:srgbClr val="E29AC5"/>
              </a:solidFill>
              <a:prstDash val="solid"/>
              <a:bevel/>
            </a:ln>
          </a:bottom>
          <a:insideH>
            <a:ln w="12700" cap="flat">
              <a:solidFill>
                <a:srgbClr val="E29AC5"/>
              </a:solidFill>
              <a:prstDash val="solid"/>
              <a:bevel/>
            </a:ln>
          </a:insideH>
          <a:insideV>
            <a:ln w="12700" cap="flat">
              <a:solidFill>
                <a:srgbClr val="E29AC5"/>
              </a:solidFill>
              <a:prstDash val="solid"/>
              <a:bevel/>
            </a:ln>
          </a:insideV>
        </a:tcBdr>
        <a:fill>
          <a:solidFill>
            <a:srgbClr val="F0CCE2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Berlin Sans FB Demi"/>
          <a:ea typeface="Berlin Sans FB Demi"/>
          <a:cs typeface="Berlin Sans FB Demi"/>
        </a:font>
        <a:srgbClr val="F0CCE2"/>
      </a:tcTxStyle>
      <a:tcStyle>
        <a:tcBdr>
          <a:left>
            <a:ln w="12700" cap="flat">
              <a:solidFill>
                <a:srgbClr val="F0CCE2"/>
              </a:solidFill>
              <a:prstDash val="solid"/>
              <a:bevel/>
            </a:ln>
          </a:left>
          <a:right>
            <a:ln w="12700" cap="flat">
              <a:solidFill>
                <a:srgbClr val="F0CCE2"/>
              </a:solidFill>
              <a:prstDash val="solid"/>
              <a:bevel/>
            </a:ln>
          </a:right>
          <a:top>
            <a:ln w="12700" cap="flat">
              <a:solidFill>
                <a:srgbClr val="F0CCE2"/>
              </a:solidFill>
              <a:prstDash val="solid"/>
              <a:bevel/>
            </a:ln>
          </a:top>
          <a:bottom>
            <a:ln w="12700" cap="flat">
              <a:solidFill>
                <a:srgbClr val="F0CCE2"/>
              </a:solidFill>
              <a:prstDash val="solid"/>
              <a:bevel/>
            </a:ln>
          </a:bottom>
          <a:insideH>
            <a:ln w="12700" cap="flat">
              <a:solidFill>
                <a:srgbClr val="F0CCE2"/>
              </a:solidFill>
              <a:prstDash val="solid"/>
              <a:bevel/>
            </a:ln>
          </a:insideH>
          <a:insideV>
            <a:ln w="12700" cap="flat">
              <a:solidFill>
                <a:srgbClr val="F0CCE2"/>
              </a:solidFill>
              <a:prstDash val="solid"/>
              <a:bevel/>
            </a:ln>
          </a:insideV>
        </a:tcBdr>
        <a:fill>
          <a:solidFill>
            <a:srgbClr val="F0CCE2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Berlin Sans FB Demi"/>
          <a:ea typeface="Berlin Sans FB Demi"/>
          <a:cs typeface="Berlin Sans FB Demi"/>
        </a:font>
        <a:srgbClr val="F0CCE2"/>
      </a:tcTxStyle>
      <a:tcStyle>
        <a:tcBdr>
          <a:left>
            <a:ln w="12700" cap="flat">
              <a:solidFill>
                <a:srgbClr val="F0CCE2"/>
              </a:solidFill>
              <a:prstDash val="solid"/>
              <a:bevel/>
            </a:ln>
          </a:left>
          <a:right>
            <a:ln w="12700" cap="flat">
              <a:solidFill>
                <a:srgbClr val="F0CCE2"/>
              </a:solidFill>
              <a:prstDash val="solid"/>
              <a:bevel/>
            </a:ln>
          </a:right>
          <a:top>
            <a:ln w="12700" cap="flat">
              <a:solidFill>
                <a:srgbClr val="F0CCE2"/>
              </a:solidFill>
              <a:prstDash val="solid"/>
              <a:bevel/>
            </a:ln>
          </a:top>
          <a:bottom>
            <a:ln w="12700" cap="flat">
              <a:solidFill>
                <a:srgbClr val="F0CCE2"/>
              </a:solidFill>
              <a:prstDash val="solid"/>
              <a:bevel/>
            </a:ln>
          </a:bottom>
          <a:insideH>
            <a:ln w="12700" cap="flat">
              <a:solidFill>
                <a:srgbClr val="F0CCE2"/>
              </a:solidFill>
              <a:prstDash val="solid"/>
              <a:bevel/>
            </a:ln>
          </a:insideH>
          <a:insideV>
            <a:ln w="12700" cap="flat">
              <a:solidFill>
                <a:srgbClr val="F0CCE2"/>
              </a:solidFill>
              <a:prstDash val="solid"/>
              <a:bevel/>
            </a:ln>
          </a:insideV>
        </a:tcBdr>
        <a:fill>
          <a:solidFill>
            <a:srgbClr val="F0CCE2">
              <a:alpha val="20000"/>
            </a:srgbClr>
          </a:solidFill>
        </a:fill>
      </a:tcStyle>
    </a:firstCol>
    <a:lastRow>
      <a:tcTxStyle b="on" i="on">
        <a:font>
          <a:latin typeface="Berlin Sans FB Demi"/>
          <a:ea typeface="Berlin Sans FB Demi"/>
          <a:cs typeface="Berlin Sans FB Demi"/>
        </a:font>
        <a:srgbClr val="F0CCE2"/>
      </a:tcTxStyle>
      <a:tcStyle>
        <a:tcBdr>
          <a:left>
            <a:ln w="12700" cap="flat">
              <a:solidFill>
                <a:srgbClr val="F0CCE2"/>
              </a:solidFill>
              <a:prstDash val="solid"/>
              <a:bevel/>
            </a:ln>
          </a:left>
          <a:right>
            <a:ln w="12700" cap="flat">
              <a:solidFill>
                <a:srgbClr val="F0CCE2"/>
              </a:solidFill>
              <a:prstDash val="solid"/>
              <a:bevel/>
            </a:ln>
          </a:right>
          <a:top>
            <a:ln w="50800" cap="flat">
              <a:solidFill>
                <a:srgbClr val="F0CCE2"/>
              </a:solidFill>
              <a:prstDash val="solid"/>
              <a:bevel/>
            </a:ln>
          </a:top>
          <a:bottom>
            <a:ln w="12700" cap="flat">
              <a:solidFill>
                <a:srgbClr val="F0CCE2"/>
              </a:solidFill>
              <a:prstDash val="solid"/>
              <a:bevel/>
            </a:ln>
          </a:bottom>
          <a:insideH>
            <a:ln w="12700" cap="flat">
              <a:solidFill>
                <a:srgbClr val="F0CCE2"/>
              </a:solidFill>
              <a:prstDash val="solid"/>
              <a:bevel/>
            </a:ln>
          </a:insideH>
          <a:insideV>
            <a:ln w="12700" cap="flat">
              <a:solidFill>
                <a:srgbClr val="F0CCE2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Berlin Sans FB Demi"/>
          <a:ea typeface="Berlin Sans FB Demi"/>
          <a:cs typeface="Berlin Sans FB Demi"/>
        </a:font>
        <a:srgbClr val="F0CCE2"/>
      </a:tcTxStyle>
      <a:tcStyle>
        <a:tcBdr>
          <a:left>
            <a:ln w="12700" cap="flat">
              <a:solidFill>
                <a:srgbClr val="F0CCE2"/>
              </a:solidFill>
              <a:prstDash val="solid"/>
              <a:bevel/>
            </a:ln>
          </a:left>
          <a:right>
            <a:ln w="12700" cap="flat">
              <a:solidFill>
                <a:srgbClr val="F0CCE2"/>
              </a:solidFill>
              <a:prstDash val="solid"/>
              <a:bevel/>
            </a:ln>
          </a:right>
          <a:top>
            <a:ln w="12700" cap="flat">
              <a:solidFill>
                <a:srgbClr val="F0CCE2"/>
              </a:solidFill>
              <a:prstDash val="solid"/>
              <a:bevel/>
            </a:ln>
          </a:top>
          <a:bottom>
            <a:ln w="25400" cap="flat">
              <a:solidFill>
                <a:srgbClr val="F0CCE2"/>
              </a:solidFill>
              <a:prstDash val="solid"/>
              <a:bevel/>
            </a:ln>
          </a:bottom>
          <a:insideH>
            <a:ln w="12700" cap="flat">
              <a:solidFill>
                <a:srgbClr val="F0CCE2"/>
              </a:solidFill>
              <a:prstDash val="solid"/>
              <a:bevel/>
            </a:ln>
          </a:insideH>
          <a:insideV>
            <a:ln w="12700" cap="flat">
              <a:solidFill>
                <a:srgbClr val="F0CCE2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comments" Target="comments/comment1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comments" Target="comments/comment2.xml"/></Relationships>
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m authorId="0" dt="2015-07-20T4:53:22.672 p.m." idx="1">
    <p:pos x="3092" y="1416"/>
    <p:text/>
    <p:extLst>
      <p:ext uri="{C676402C-5697-4E1C-873F-D02D1690AC5C}">
        <p15:threadingInfo xmlns:p15="http://schemas.microsoft.com/office/powerpoint/2012/main" timeZoneBias="300"/>
      </p:ext>
    </p:extLst>
  </p:cm>
  <p:cm authorId="0" dt="2015-07-20T4:51:54.607 p.m." idx="2">
    <p:pos x="2816" y="2776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m authorId="0" dt="2016-02-22T12:02:16.985 p.m." idx="3">
    <p:pos x="2336" y="1637"/>
    <p:text/>
    <p:extLst>
      <p:ext uri="{C676402C-5697-4E1C-873F-D02D1690AC5C}">
        <p15:threadingInfo xmlns:p15="http://schemas.microsoft.com/office/powerpoint/2012/main" timeZoneBias="300"/>
      </p:ext>
    </p:extLst>
  </p:cm>
  <p:cm authorId="0" dt="2016-02-22T12:03:33.463 p.m." idx="4">
    <p:pos x="2876" y="1909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8" name="Shape 1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Shape 12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Job 14:1 El hombre nacido de mujer,     Corto de días, y hastiado de sinsabores,</a:t>
            </a:r>
          </a:p>
          <a:p>
            <a:pPr/>
          </a:p>
          <a:p>
            <a:pPr/>
            <a:r>
              <a:t>Sufrimiento causa del Pecado</a:t>
            </a:r>
          </a:p>
          <a:p>
            <a:pPr/>
            <a:r>
              <a:t>Gen 3:19  En el sudor de tu rostro comerás el pan hasta que vuelvas á la tierra; porque de ella fuiste tomado: pues polvo eres, y al polvo serás tornado.</a:t>
            </a:r>
          </a:p>
          <a:p>
            <a:pPr/>
            <a:r>
              <a:t>Rom 5:12  De consiguiente, vino la reconciliación por uno, así como el pecado entró en el mundo por un hombre, y por el pecado la muerte, y la muerte así pasó á todos los hombres, pues que todos pecaron.</a:t>
            </a:r>
          </a:p>
          <a:p>
            <a:pPr/>
          </a:p>
          <a:p>
            <a:pPr/>
            <a:r>
              <a:t>Peregrinos</a:t>
            </a:r>
          </a:p>
          <a:p>
            <a:pPr/>
            <a:r>
              <a:t>Heb 11:13  Conforme á la fe murieron todos éstos sin haber recibido las promesas, sino mirándolas de lejos, y creyéndolas, y saludándolas, y confesando que eran peregrinos y advenedizos sobre la tierra.</a:t>
            </a:r>
          </a:p>
          <a:p>
            <a:pPr/>
            <a:r>
              <a:t>Heb 11:14  Porque los que esto dicen, claramente dan á entender que buscan una patria.</a:t>
            </a:r>
          </a:p>
          <a:p>
            <a:pPr/>
            <a:r>
              <a:t>Heb 11:15  Que si se acordaran de aquella de donde salieron, cierto tenían tiempo para volverse:</a:t>
            </a:r>
          </a:p>
          <a:p>
            <a:pPr/>
            <a:r>
              <a:t>Heb 11:16  Empero deseaban la mejor, es á saber, la celestial; por lo cual Dios no se avergüenza de llamarse Dios de ellos: porque les había aparejado ciudad.</a:t>
            </a:r>
          </a:p>
          <a:p>
            <a:pPr/>
          </a:p>
          <a:p>
            <a:pPr/>
            <a:r>
              <a:t>1Pe 2:11  Amados, yo os ruego como á extranjeros y peregrinos, os abstengáis de los deseos carnales que batallan contra el alma,</a:t>
            </a:r>
          </a:p>
          <a:p>
            <a:pPr/>
          </a:p>
          <a:p>
            <a:pPr/>
            <a:r>
              <a:t>Todo es temporal</a:t>
            </a:r>
          </a:p>
          <a:p>
            <a:pPr/>
          </a:p>
          <a:p>
            <a:pPr/>
            <a:r>
              <a:t>1Jn 2:15  No améis al mundo, ni las cosas que están en el mundo. Si alguno ama al mundo, el amor del Padre no está en él.</a:t>
            </a:r>
          </a:p>
          <a:p>
            <a:pPr/>
            <a:r>
              <a:t>1Jn 2:16  Porque todo lo que hay en el mundo, la concupiscencia de la carne, y la concupiscencia de los ojos, y la soberbia de la vida, no es del Padre, mas es del mundo.</a:t>
            </a:r>
          </a:p>
          <a:p>
            <a:pPr/>
            <a:r>
              <a:t>1Jn 2:17  Y el mundo se pasa, y su concupiscencia; mas el que hace la voluntad de Dios, permanece para siempre.</a:t>
            </a:r>
          </a:p>
          <a:p>
            <a:pPr/>
          </a:p>
          <a:p>
            <a:pPr/>
            <a:r>
              <a:t>2Co 4:8  Estando atribulados en todo, mas no angustiados; en apuros, mas no desesperamos;</a:t>
            </a:r>
          </a:p>
          <a:p>
            <a:pPr/>
            <a:r>
              <a:t>2Co 4:9  Perseguidos, mas no desamparados; abatidos, mas no perecemos;</a:t>
            </a:r>
          </a:p>
          <a:p>
            <a:p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Muchos antes que nosotros sufrieron.  Y sabe usted por qué ellos siguieron adelante?   Porque tenían la mirada puesta en el galardón </a:t>
            </a:r>
          </a:p>
          <a:p>
            <a:pPr/>
            <a:r>
              <a:t>Hebreos 10:35 No perdáis, pues, vuestra confianza, que tiene grande galardón;</a:t>
            </a:r>
          </a:p>
          <a:p>
            <a:pPr/>
          </a:p>
          <a:p>
            <a:pPr/>
            <a:r>
              <a:t>Hebreos 11:26 teniendo por mayores riquezas el vituperio de Cristo que los tesoros de los egipcios; porque tenía puesta la mirada en el galardón.</a:t>
            </a:r>
          </a:p>
          <a:p>
            <a:pPr/>
          </a:p>
          <a:p>
            <a:pPr/>
          </a:p>
          <a:p>
            <a:pPr/>
            <a:r>
              <a:t>Job</a:t>
            </a:r>
          </a:p>
          <a:p>
            <a:pPr/>
            <a:r>
              <a:t>Job 1:3  Y su hacienda era siete mil ovejas, y tres mil camellos, y quinientas yuntas de bueyes, y quinientas asnas, y muchísimos criados: y era aquel varón grande más que todos los Orientales.</a:t>
            </a:r>
          </a:p>
          <a:p>
            <a:pPr/>
            <a:r>
              <a:t>Job 1:22  En todo esto no pecó Job, ni atribuyó á Dios despropósito alguno.</a:t>
            </a:r>
          </a:p>
          <a:p>
            <a:pPr/>
            <a:r>
              <a:t>Job 2:10  Y él le dijo: Como suele hablar cualquiera de las mujeres fatuas, has hablado. También recibimos el bien de Dios, ¿y el mal no recibiremos? En todo esto no pecó Job con sus labios.</a:t>
            </a:r>
          </a:p>
          <a:p>
            <a:pPr/>
          </a:p>
          <a:p>
            <a:pPr/>
            <a:r>
              <a:t>JOSE</a:t>
            </a:r>
          </a:p>
          <a:p>
            <a:pPr/>
            <a:r>
              <a:t>Gen 39:9  No hay otro mayor que yo en esta casa, y ninguna cosa me ha reservado sino á ti, por cuanto tú eres su mujer; ¿cómo, pues, haría yo este grande mal, y pecaría contra Dios?</a:t>
            </a:r>
          </a:p>
          <a:p>
            <a:pPr/>
            <a:r>
              <a:t>MOISES</a:t>
            </a:r>
          </a:p>
          <a:p>
            <a:pPr/>
            <a:r>
              <a:t>Num 11:13  ¿De dónde tengo yo carne para dar á todo este pueblo? porque lloran á mí, diciendo: Danos carne que comamos.</a:t>
            </a:r>
          </a:p>
          <a:p>
            <a:pPr/>
            <a:r>
              <a:t>Num 11:14  No puedo yo solo soportar á todo este pueblo, que me es pesado en demasía.</a:t>
            </a:r>
          </a:p>
          <a:p>
            <a:pPr/>
            <a:r>
              <a:t>Num 11:15  Y si así lo haces tú conmigo, yo te ruego que me des muerte, si he hallado gracia en tus ojos; y que yo no vea mi mal.</a:t>
            </a:r>
          </a:p>
          <a:p>
            <a:pPr/>
          </a:p>
          <a:p>
            <a:pPr/>
            <a:r>
              <a:t>ELIAS. </a:t>
            </a:r>
          </a:p>
          <a:p>
            <a:pPr/>
            <a:r>
              <a:t>1Ki 19:1  Y ACHAB dió la nueva á Jezabel de todo lo que Elías había hecho, de como había muerto á cuchillo á todos los profetas.</a:t>
            </a:r>
          </a:p>
          <a:p>
            <a:pPr/>
            <a:r>
              <a:t>1Ki 19:2  Entonces envió Jezabel á Elías un mensajero, diciendo: Así me hagan los dioses, y así me añadan, si mañana á estas horas yo no haya puesto tu persona como la de uno de ellos.</a:t>
            </a:r>
          </a:p>
          <a:p>
            <a:p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2" name="Shape 14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MATEO 7:24</a:t>
            </a:r>
          </a:p>
          <a:p>
            <a:pPr/>
            <a:r>
              <a:t>Mat 7:24  Cualquiera, pues, que me oye estas palabras, y las hace, le compararé a un hombre prudente, que edificó su casa sobre la roca.</a:t>
            </a:r>
          </a:p>
          <a:p>
            <a:pPr/>
            <a:r>
              <a:t>Mat 7:25  Descendió lluvia, y vinieron ríos, y soplaron vientos, y golpearon contra aquella casa; y no cayó, porque estaba fundada sobre la roca.</a:t>
            </a:r>
          </a:p>
          <a:p>
            <a:pPr/>
            <a:r>
              <a:t>Mat 7:26  Pero cualquiera que me oye estas palabras y no las hace, le compararé a un hombre insensato, que edificó su casa sobre la arena;</a:t>
            </a:r>
          </a:p>
          <a:p>
            <a:pPr/>
            <a:r>
              <a:t>Mat 7:27  y descendió lluvia, y vinieron ríos, y soplaron vientos, y dieron con ímpetu contra aquella casa; y cayó, y fue grande su ruina</a:t>
            </a:r>
          </a:p>
          <a:p>
            <a:pPr/>
            <a:r>
              <a:t>LUCAS 21:33-36</a:t>
            </a:r>
          </a:p>
          <a:p>
            <a:pPr/>
            <a:r>
              <a:t>Luk 21:33  El cielo y la tierra pasarán, pero mis palabras no pasarán.</a:t>
            </a:r>
          </a:p>
          <a:p>
            <a:pPr/>
          </a:p>
          <a:p>
            <a:pPr/>
            <a:r>
              <a:t>Luk 21:34  Mirad también por vosotros mismos, que vuestros corazones no se carguen de glotonería y embriaguez y de los afanes de esta vida, y venga de repente sobre vosotros aquel día.</a:t>
            </a:r>
          </a:p>
          <a:p>
            <a:pPr/>
            <a:r>
              <a:t>Luk 21:35  Porque como un lazo vendrá sobre todos los que habitan sobre la faz de toda la tierra.</a:t>
            </a:r>
          </a:p>
          <a:p>
            <a:pPr/>
            <a:r>
              <a:t>Luk 21:36  Velad, pues, en todo tiempo orando que seáis tenidos por dignos de escapar de todas estas cosas que vendrán, y de estar en pie delante del Hijo del Hombre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:\My Documents\Powerpoint\ATT00068.jpg" descr="C:\My Documents\Powerpoint\ATT0006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175"/>
            <a:ext cx="9144000" cy="686435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/>
          <p:nvPr>
            <p:ph type="title"/>
          </p:nvPr>
        </p:nvSpPr>
        <p:spPr>
          <a:xfrm>
            <a:off x="422030" y="0"/>
            <a:ext cx="8229601" cy="32004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cap="all" sz="4800">
                <a:effectLst>
                  <a:outerShdw sx="100000" sy="100000" kx="0" ky="0" algn="b" rotWithShape="0" blurRad="127000" dist="200000" dir="270000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" name="Body Level One…"/>
          <p:cNvSpPr txBox="1"/>
          <p:nvPr>
            <p:ph type="body" sz="half" idx="1"/>
          </p:nvPr>
        </p:nvSpPr>
        <p:spPr>
          <a:xfrm>
            <a:off x="1371600" y="3331698"/>
            <a:ext cx="6400800" cy="3467101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</a:lvl1pPr>
            <a:lvl2pPr marL="0" indent="457200" algn="ctr">
              <a:buClrTx/>
              <a:buSzTx/>
              <a:buNone/>
            </a:lvl2pPr>
            <a:lvl3pPr marL="0" indent="914400" algn="ctr">
              <a:buClrTx/>
              <a:buSzTx/>
              <a:buNone/>
            </a:lvl3pPr>
            <a:lvl4pPr marL="0" indent="1371600" algn="ctr">
              <a:buClrTx/>
              <a:buSzTx/>
              <a:buNone/>
            </a:lvl4pPr>
            <a:lvl5pPr marL="0" indent="1828800" algn="ctr">
              <a:buClrTx/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C:\My Documents\Powerpoint\ATT00068.jpg" descr="C:\My Documents\Powerpoint\ATT0006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175"/>
            <a:ext cx="9144000" cy="6864350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C:\My Documents\Powerpoint\ATT00068.jpg" descr="C:\My Documents\Powerpoint\ATT0006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175"/>
            <a:ext cx="9144000" cy="6864350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Title Text"/>
          <p:cNvSpPr txBox="1"/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0" name="Body Level One…"/>
          <p:cNvSpPr txBox="1"/>
          <p:nvPr>
            <p:ph type="body" idx="1"/>
          </p:nvPr>
        </p:nvSpPr>
        <p:spPr>
          <a:xfrm>
            <a:off x="457200" y="274638"/>
            <a:ext cx="6019800" cy="658336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C:\My Documents\Powerpoint\ATT00068.jpg" descr="C:\My Documents\Powerpoint\ATT0006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175"/>
            <a:ext cx="9144000" cy="6864350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Title Text"/>
          <p:cNvSpPr txBox="1"/>
          <p:nvPr>
            <p:ph type="title"/>
          </p:nvPr>
        </p:nvSpPr>
        <p:spPr>
          <a:xfrm>
            <a:off x="1600200" y="0"/>
            <a:ext cx="7086600" cy="24384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4800">
                <a:solidFill>
                  <a:srgbClr val="DCC678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half" idx="1"/>
          </p:nvPr>
        </p:nvSpPr>
        <p:spPr>
          <a:xfrm>
            <a:off x="1600200" y="2507785"/>
            <a:ext cx="7086600" cy="3224213"/>
          </a:xfrm>
          <a:prstGeom prst="rect">
            <a:avLst/>
          </a:prstGeom>
        </p:spPr>
        <p:txBody>
          <a:bodyPr/>
          <a:lstStyle>
            <a:lvl1pPr marL="0" indent="73152">
              <a:spcBef>
                <a:spcPts val="400"/>
              </a:spcBef>
              <a:buClrTx/>
              <a:buSzTx/>
              <a:buNone/>
              <a:defRPr sz="2000"/>
            </a:lvl1pPr>
            <a:lvl2pPr marL="0" indent="585216">
              <a:spcBef>
                <a:spcPts val="400"/>
              </a:spcBef>
              <a:buClrTx/>
              <a:buSzTx/>
              <a:buNone/>
              <a:defRPr sz="2000"/>
            </a:lvl2pPr>
            <a:lvl3pPr marL="0" indent="905255">
              <a:spcBef>
                <a:spcPts val="400"/>
              </a:spcBef>
              <a:buClrTx/>
              <a:buSzTx/>
              <a:buNone/>
              <a:defRPr sz="2000"/>
            </a:lvl3pPr>
            <a:lvl4pPr marL="0" indent="1170431">
              <a:spcBef>
                <a:spcPts val="400"/>
              </a:spcBef>
              <a:buClrTx/>
              <a:buSzTx/>
              <a:buNone/>
              <a:defRPr sz="2000"/>
            </a:lvl4pPr>
            <a:lvl5pPr marL="0" indent="1362455">
              <a:spcBef>
                <a:spcPts val="400"/>
              </a:spcBef>
              <a:buClrTx/>
              <a:buSz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xfrm>
            <a:off x="7924800" y="6604000"/>
            <a:ext cx="762000" cy="1778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C:\My Documents\Powerpoint\ATT00068.jpg" descr="C:\My Documents\Powerpoint\ATT0006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175"/>
            <a:ext cx="9144000" cy="6864350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Title Text"/>
          <p:cNvSpPr txBox="1"/>
          <p:nvPr>
            <p:ph type="title"/>
          </p:nvPr>
        </p:nvSpPr>
        <p:spPr>
          <a:xfrm>
            <a:off x="457200" y="92076"/>
            <a:ext cx="8229600" cy="1508124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3" name="Body Level One…"/>
          <p:cNvSpPr txBox="1"/>
          <p:nvPr>
            <p:ph type="body" sz="half" idx="1"/>
          </p:nvPr>
        </p:nvSpPr>
        <p:spPr>
          <a:xfrm>
            <a:off x="457200" y="1600199"/>
            <a:ext cx="4038600" cy="525780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 marL="892302" indent="-307086">
              <a:defRPr sz="2600"/>
            </a:lvl2pPr>
            <a:lvl3pPr marL="1202436" indent="-297180">
              <a:defRPr sz="2600"/>
            </a:lvl3pPr>
            <a:lvl4pPr marL="1434591" indent="-264160">
              <a:defRPr sz="2600"/>
            </a:lvl4pPr>
            <a:lvl5pPr marL="1626616" indent="-264160">
              <a:defRPr sz="2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C:\My Documents\Powerpoint\ATT00068.jpg" descr="C:\My Documents\Powerpoint\ATT0006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175"/>
            <a:ext cx="9144000" cy="6864350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Title Text"/>
          <p:cNvSpPr txBox="1"/>
          <p:nvPr>
            <p:ph type="title"/>
          </p:nvPr>
        </p:nvSpPr>
        <p:spPr>
          <a:xfrm>
            <a:off x="457200" y="244287"/>
            <a:ext cx="8229600" cy="120052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3" name="Body Level One…"/>
          <p:cNvSpPr txBox="1"/>
          <p:nvPr>
            <p:ph type="body" sz="quarter" idx="1"/>
          </p:nvPr>
        </p:nvSpPr>
        <p:spPr>
          <a:xfrm>
            <a:off x="457200" y="1444812"/>
            <a:ext cx="4040188" cy="931487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500"/>
              </a:spcBef>
              <a:buClrTx/>
              <a:buSzTx/>
              <a:buNone/>
              <a:defRPr cap="all" sz="2400"/>
            </a:lvl1pPr>
            <a:lvl2pPr marL="0" indent="585216">
              <a:spcBef>
                <a:spcPts val="500"/>
              </a:spcBef>
              <a:buClrTx/>
              <a:buSzTx/>
              <a:buNone/>
              <a:defRPr cap="all" sz="2400"/>
            </a:lvl2pPr>
            <a:lvl3pPr marL="0" indent="905255">
              <a:spcBef>
                <a:spcPts val="500"/>
              </a:spcBef>
              <a:buClrTx/>
              <a:buSzTx/>
              <a:buNone/>
              <a:defRPr cap="all" sz="2400"/>
            </a:lvl3pPr>
            <a:lvl4pPr marL="0" indent="1170431">
              <a:spcBef>
                <a:spcPts val="500"/>
              </a:spcBef>
              <a:buClrTx/>
              <a:buSzTx/>
              <a:buNone/>
              <a:defRPr cap="all" sz="2400"/>
            </a:lvl4pPr>
            <a:lvl5pPr marL="0" indent="1362455">
              <a:spcBef>
                <a:spcPts val="500"/>
              </a:spcBef>
              <a:buClrTx/>
              <a:buSzTx/>
              <a:buNone/>
              <a:defRPr cap="all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C:\My Documents\Powerpoint\ATT00068.jpg" descr="C:\My Documents\Powerpoint\ATT0006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175"/>
            <a:ext cx="9144000" cy="6864350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71" name="video pegado.png" descr="video pega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86262" y="-84053"/>
            <a:ext cx="16958729" cy="92743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C:\My Documents\Powerpoint\ATT00068.jpg" descr="C:\My Documents\Powerpoint\ATT0006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175"/>
            <a:ext cx="9144000" cy="6864350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Title Text"/>
          <p:cNvSpPr txBox="1"/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b="0" sz="2200">
                <a:solidFill>
                  <a:srgbClr val="F4DB8A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0" name="Body Level One…"/>
          <p:cNvSpPr txBox="1"/>
          <p:nvPr>
            <p:ph type="body" sz="half" idx="1"/>
          </p:nvPr>
        </p:nvSpPr>
        <p:spPr>
          <a:xfrm>
            <a:off x="457200" y="1523999"/>
            <a:ext cx="3008314" cy="533400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None/>
              <a:defRPr sz="1400"/>
            </a:lvl1pPr>
            <a:lvl2pPr marL="0" indent="585216">
              <a:spcBef>
                <a:spcPts val="300"/>
              </a:spcBef>
              <a:buClrTx/>
              <a:buSzTx/>
              <a:buNone/>
              <a:defRPr sz="1400"/>
            </a:lvl2pPr>
            <a:lvl3pPr marL="0" indent="905255">
              <a:spcBef>
                <a:spcPts val="300"/>
              </a:spcBef>
              <a:buClrTx/>
              <a:buSzTx/>
              <a:buNone/>
              <a:defRPr sz="1400"/>
            </a:lvl3pPr>
            <a:lvl4pPr marL="0" indent="1170431">
              <a:spcBef>
                <a:spcPts val="300"/>
              </a:spcBef>
              <a:buClrTx/>
              <a:buSzTx/>
              <a:buNone/>
              <a:defRPr sz="1400"/>
            </a:lvl4pPr>
            <a:lvl5pPr marL="0" indent="1362455">
              <a:spcBef>
                <a:spcPts val="300"/>
              </a:spcBef>
              <a:buClrTx/>
              <a:buSz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C:\My Documents\Powerpoint\ATT00068.jpg" descr="C:\My Documents\Powerpoint\ATT0006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175"/>
            <a:ext cx="9144000" cy="6864350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Title Text"/>
          <p:cNvSpPr txBox="1"/>
          <p:nvPr>
            <p:ph type="title"/>
          </p:nvPr>
        </p:nvSpPr>
        <p:spPr>
          <a:xfrm>
            <a:off x="1828800" y="0"/>
            <a:ext cx="5486400" cy="1131888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000"/>
            </a:lvl1pPr>
          </a:lstStyle>
          <a:p>
            <a:pPr/>
            <a:r>
              <a:t>Title Text</a:t>
            </a:r>
          </a:p>
        </p:txBody>
      </p:sp>
      <p:sp>
        <p:nvSpPr>
          <p:cNvPr id="90" name="Body Level One…"/>
          <p:cNvSpPr txBox="1"/>
          <p:nvPr>
            <p:ph type="body" sz="quarter" idx="1"/>
          </p:nvPr>
        </p:nvSpPr>
        <p:spPr>
          <a:xfrm>
            <a:off x="1828800" y="1166787"/>
            <a:ext cx="5486400" cy="224485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ClrTx/>
              <a:buSzTx/>
              <a:buNone/>
              <a:defRPr sz="1400"/>
            </a:lvl1pPr>
            <a:lvl2pPr algn="ctr">
              <a:spcBef>
                <a:spcPts val="300"/>
              </a:spcBef>
              <a:buClrTx/>
              <a:defRPr sz="1400"/>
            </a:lvl2pPr>
            <a:lvl3pPr marL="1225295" indent="-320039" algn="ctr">
              <a:spcBef>
                <a:spcPts val="300"/>
              </a:spcBef>
              <a:buClrTx/>
              <a:defRPr sz="1400"/>
            </a:lvl3pPr>
            <a:lvl4pPr marL="1454911" indent="-284480" algn="ctr">
              <a:spcBef>
                <a:spcPts val="300"/>
              </a:spcBef>
              <a:buClrTx/>
              <a:defRPr sz="1400"/>
            </a:lvl4pPr>
            <a:lvl5pPr marL="1646935" indent="-284479" algn="ctr">
              <a:spcBef>
                <a:spcPts val="300"/>
              </a:spcBef>
              <a:buClrTx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:\My Documents\Powerpoint\ATT00068.jpg" descr="C:\My Documents\Powerpoint\ATT00068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3175"/>
            <a:ext cx="9144000" cy="686435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457200" y="92075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8382000" y="187325"/>
            <a:ext cx="762000" cy="1778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b">
            <a:spAutoFit/>
          </a:bodyPr>
          <a:lstStyle>
            <a:lvl1pPr algn="r">
              <a:defRPr b="0" i="1" sz="1200">
                <a:solidFill>
                  <a:srgbClr val="EDE4F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100" u="none">
          <a:solidFill>
            <a:srgbClr val="E8D38A"/>
          </a:solidFill>
          <a:effectLst>
            <a:outerShdw sx="100000" sy="100000" kx="0" ky="0" algn="b" rotWithShape="0" blurRad="114300" dist="101600" dir="2700000">
              <a:srgbClr val="000000">
                <a:alpha val="40000"/>
              </a:srgbClr>
            </a:outerShdw>
          </a:effectLst>
          <a:uFillTx/>
          <a:latin typeface="Book Antiqua"/>
          <a:ea typeface="Book Antiqua"/>
          <a:cs typeface="Book Antiqua"/>
          <a:sym typeface="Book Antiqua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100" u="none">
          <a:solidFill>
            <a:srgbClr val="E8D38A"/>
          </a:solidFill>
          <a:effectLst>
            <a:outerShdw sx="100000" sy="100000" kx="0" ky="0" algn="b" rotWithShape="0" blurRad="114300" dist="101600" dir="2700000">
              <a:srgbClr val="000000">
                <a:alpha val="40000"/>
              </a:srgbClr>
            </a:outerShdw>
          </a:effectLst>
          <a:uFillTx/>
          <a:latin typeface="Book Antiqua"/>
          <a:ea typeface="Book Antiqua"/>
          <a:cs typeface="Book Antiqua"/>
          <a:sym typeface="Book Antiqua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100" u="none">
          <a:solidFill>
            <a:srgbClr val="E8D38A"/>
          </a:solidFill>
          <a:effectLst>
            <a:outerShdw sx="100000" sy="100000" kx="0" ky="0" algn="b" rotWithShape="0" blurRad="114300" dist="101600" dir="2700000">
              <a:srgbClr val="000000">
                <a:alpha val="40000"/>
              </a:srgbClr>
            </a:outerShdw>
          </a:effectLst>
          <a:uFillTx/>
          <a:latin typeface="Book Antiqua"/>
          <a:ea typeface="Book Antiqua"/>
          <a:cs typeface="Book Antiqua"/>
          <a:sym typeface="Book Antiqua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100" u="none">
          <a:solidFill>
            <a:srgbClr val="E8D38A"/>
          </a:solidFill>
          <a:effectLst>
            <a:outerShdw sx="100000" sy="100000" kx="0" ky="0" algn="b" rotWithShape="0" blurRad="114300" dist="101600" dir="2700000">
              <a:srgbClr val="000000">
                <a:alpha val="40000"/>
              </a:srgbClr>
            </a:outerShdw>
          </a:effectLst>
          <a:uFillTx/>
          <a:latin typeface="Book Antiqua"/>
          <a:ea typeface="Book Antiqua"/>
          <a:cs typeface="Book Antiqua"/>
          <a:sym typeface="Book Antiqua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100" u="none">
          <a:solidFill>
            <a:srgbClr val="E8D38A"/>
          </a:solidFill>
          <a:effectLst>
            <a:outerShdw sx="100000" sy="100000" kx="0" ky="0" algn="b" rotWithShape="0" blurRad="114300" dist="101600" dir="2700000">
              <a:srgbClr val="000000">
                <a:alpha val="40000"/>
              </a:srgbClr>
            </a:outerShdw>
          </a:effectLst>
          <a:uFillTx/>
          <a:latin typeface="Book Antiqua"/>
          <a:ea typeface="Book Antiqua"/>
          <a:cs typeface="Book Antiqua"/>
          <a:sym typeface="Book Antiqua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100" u="none">
          <a:solidFill>
            <a:srgbClr val="E8D38A"/>
          </a:solidFill>
          <a:effectLst>
            <a:outerShdw sx="100000" sy="100000" kx="0" ky="0" algn="b" rotWithShape="0" blurRad="114300" dist="101600" dir="2700000">
              <a:srgbClr val="000000">
                <a:alpha val="40000"/>
              </a:srgbClr>
            </a:outerShdw>
          </a:effectLst>
          <a:uFillTx/>
          <a:latin typeface="Book Antiqua"/>
          <a:ea typeface="Book Antiqua"/>
          <a:cs typeface="Book Antiqua"/>
          <a:sym typeface="Book Antiqua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100" u="none">
          <a:solidFill>
            <a:srgbClr val="E8D38A"/>
          </a:solidFill>
          <a:effectLst>
            <a:outerShdw sx="100000" sy="100000" kx="0" ky="0" algn="b" rotWithShape="0" blurRad="114300" dist="101600" dir="2700000">
              <a:srgbClr val="000000">
                <a:alpha val="40000"/>
              </a:srgbClr>
            </a:outerShdw>
          </a:effectLst>
          <a:uFillTx/>
          <a:latin typeface="Book Antiqua"/>
          <a:ea typeface="Book Antiqua"/>
          <a:cs typeface="Book Antiqua"/>
          <a:sym typeface="Book Antiqua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100" u="none">
          <a:solidFill>
            <a:srgbClr val="E8D38A"/>
          </a:solidFill>
          <a:effectLst>
            <a:outerShdw sx="100000" sy="100000" kx="0" ky="0" algn="b" rotWithShape="0" blurRad="114300" dist="101600" dir="2700000">
              <a:srgbClr val="000000">
                <a:alpha val="40000"/>
              </a:srgbClr>
            </a:outerShdw>
          </a:effectLst>
          <a:uFillTx/>
          <a:latin typeface="Book Antiqua"/>
          <a:ea typeface="Book Antiqua"/>
          <a:cs typeface="Book Antiqua"/>
          <a:sym typeface="Book Antiqua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100" u="none">
          <a:solidFill>
            <a:srgbClr val="E8D38A"/>
          </a:solidFill>
          <a:effectLst>
            <a:outerShdw sx="100000" sy="100000" kx="0" ky="0" algn="b" rotWithShape="0" blurRad="114300" dist="101600" dir="2700000">
              <a:srgbClr val="000000">
                <a:alpha val="40000"/>
              </a:srgbClr>
            </a:outerShdw>
          </a:effectLst>
          <a:uFillTx/>
          <a:latin typeface="Book Antiqua"/>
          <a:ea typeface="Book Antiqua"/>
          <a:cs typeface="Book Antiqua"/>
          <a:sym typeface="Book Antiqua"/>
        </a:defRPr>
      </a:lvl9pPr>
    </p:titleStyle>
    <p:bodyStyle>
      <a:lvl1pPr marL="548640" marR="0" indent="-41148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EAC7DD"/>
        </a:buClr>
        <a:buSzPct val="65000"/>
        <a:buFontTx/>
        <a:buChar char="•"/>
        <a:tabLst/>
        <a:defRPr b="1" baseline="0" cap="none" i="0" spc="0" strike="noStrike" sz="2800" u="none">
          <a:solidFill>
            <a:srgbClr val="F0CCE2"/>
          </a:solidFill>
          <a:uFillTx/>
          <a:latin typeface="Berlin Sans FB Demi"/>
          <a:ea typeface="Berlin Sans FB Demi"/>
          <a:cs typeface="Berlin Sans FB Demi"/>
          <a:sym typeface="Berlin Sans FB Demi"/>
        </a:defRPr>
      </a:lvl1pPr>
      <a:lvl2pPr marL="915924" marR="0" indent="-330708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EAC7DD"/>
        </a:buClr>
        <a:buSzPct val="80000"/>
        <a:buFontTx/>
        <a:buChar char="◼"/>
        <a:tabLst/>
        <a:defRPr b="1" baseline="0" cap="none" i="0" spc="0" strike="noStrike" sz="2800" u="none">
          <a:solidFill>
            <a:srgbClr val="F0CCE2"/>
          </a:solidFill>
          <a:uFillTx/>
          <a:latin typeface="Berlin Sans FB Demi"/>
          <a:ea typeface="Berlin Sans FB Demi"/>
          <a:cs typeface="Berlin Sans FB Demi"/>
          <a:sym typeface="Berlin Sans FB Demi"/>
        </a:defRPr>
      </a:lvl2pPr>
      <a:lvl3pPr marL="1196201" marR="0" indent="-290945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EAC7DD"/>
        </a:buClr>
        <a:buSzPct val="95000"/>
        <a:buFontTx/>
        <a:buChar char="▫"/>
        <a:tabLst/>
        <a:defRPr b="1" baseline="0" cap="none" i="0" spc="0" strike="noStrike" sz="2800" u="none">
          <a:solidFill>
            <a:srgbClr val="F0CCE2"/>
          </a:solidFill>
          <a:uFillTx/>
          <a:latin typeface="Berlin Sans FB Demi"/>
          <a:ea typeface="Berlin Sans FB Demi"/>
          <a:cs typeface="Berlin Sans FB Demi"/>
          <a:sym typeface="Berlin Sans FB Demi"/>
        </a:defRPr>
      </a:lvl3pPr>
      <a:lvl4pPr marL="1426463" marR="0" indent="-256032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EAC7DD"/>
        </a:buClr>
        <a:buSzPct val="100000"/>
        <a:buFontTx/>
        <a:buChar char="•"/>
        <a:tabLst/>
        <a:defRPr b="1" baseline="0" cap="none" i="0" spc="0" strike="noStrike" sz="2800" u="none">
          <a:solidFill>
            <a:srgbClr val="F0CCE2"/>
          </a:solidFill>
          <a:uFillTx/>
          <a:latin typeface="Berlin Sans FB Demi"/>
          <a:ea typeface="Berlin Sans FB Demi"/>
          <a:cs typeface="Berlin Sans FB Demi"/>
          <a:sym typeface="Berlin Sans FB Demi"/>
        </a:defRPr>
      </a:lvl4pPr>
      <a:lvl5pPr marL="1618488" marR="0" indent="-256032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EAC7DD"/>
        </a:buClr>
        <a:buSzPct val="100000"/>
        <a:buFontTx/>
        <a:buChar char="◾"/>
        <a:tabLst/>
        <a:defRPr b="1" baseline="0" cap="none" i="0" spc="0" strike="noStrike" sz="2800" u="none">
          <a:solidFill>
            <a:srgbClr val="F0CCE2"/>
          </a:solidFill>
          <a:uFillTx/>
          <a:latin typeface="Berlin Sans FB Demi"/>
          <a:ea typeface="Berlin Sans FB Demi"/>
          <a:cs typeface="Berlin Sans FB Demi"/>
          <a:sym typeface="Berlin Sans FB Demi"/>
        </a:defRPr>
      </a:lvl5pPr>
      <a:lvl6pPr marL="1866392" marR="0" indent="-28448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EAC7DD"/>
        </a:buClr>
        <a:buSzPct val="100000"/>
        <a:buFontTx/>
        <a:buChar char="•"/>
        <a:tabLst/>
        <a:defRPr b="1" baseline="0" cap="none" i="0" spc="0" strike="noStrike" sz="2800" u="none">
          <a:solidFill>
            <a:srgbClr val="F0CCE2"/>
          </a:solidFill>
          <a:uFillTx/>
          <a:latin typeface="Berlin Sans FB Demi"/>
          <a:ea typeface="Berlin Sans FB Demi"/>
          <a:cs typeface="Berlin Sans FB Demi"/>
          <a:sym typeface="Berlin Sans FB Demi"/>
        </a:defRPr>
      </a:lvl6pPr>
      <a:lvl7pPr marL="2103120" marR="0" indent="-32003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EAC7DD"/>
        </a:buClr>
        <a:buSzPct val="100000"/>
        <a:buFontTx/>
        <a:buChar char="●"/>
        <a:tabLst/>
        <a:defRPr b="1" baseline="0" cap="none" i="0" spc="0" strike="noStrike" sz="2800" u="none">
          <a:solidFill>
            <a:srgbClr val="F0CCE2"/>
          </a:solidFill>
          <a:uFillTx/>
          <a:latin typeface="Berlin Sans FB Demi"/>
          <a:ea typeface="Berlin Sans FB Demi"/>
          <a:cs typeface="Berlin Sans FB Demi"/>
          <a:sym typeface="Berlin Sans FB Demi"/>
        </a:defRPr>
      </a:lvl7pPr>
      <a:lvl8pPr marL="2350007" marR="0" indent="-36575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EAC7DD"/>
        </a:buClr>
        <a:buSzPct val="100000"/>
        <a:buFontTx/>
        <a:buChar char="●"/>
        <a:tabLst/>
        <a:defRPr b="1" baseline="0" cap="none" i="0" spc="0" strike="noStrike" sz="2800" u="none">
          <a:solidFill>
            <a:srgbClr val="F0CCE2"/>
          </a:solidFill>
          <a:uFillTx/>
          <a:latin typeface="Berlin Sans FB Demi"/>
          <a:ea typeface="Berlin Sans FB Demi"/>
          <a:cs typeface="Berlin Sans FB Demi"/>
          <a:sym typeface="Berlin Sans FB Demi"/>
        </a:defRPr>
      </a:lvl8pPr>
      <a:lvl9pPr marL="2551175" marR="0" indent="-36575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EAC7DD"/>
        </a:buClr>
        <a:buSzPct val="100000"/>
        <a:buFontTx/>
        <a:buChar char="●"/>
        <a:tabLst/>
        <a:defRPr b="1" baseline="0" cap="none" i="0" spc="0" strike="noStrike" sz="2800" u="none">
          <a:solidFill>
            <a:srgbClr val="F0CCE2"/>
          </a:solidFill>
          <a:uFillTx/>
          <a:latin typeface="Berlin Sans FB Demi"/>
          <a:ea typeface="Berlin Sans FB Demi"/>
          <a:cs typeface="Berlin Sans FB Demi"/>
          <a:sym typeface="Berlin Sans FB Dem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Book Antiqua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Book Antiqua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Book Antiqua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Book Antiqua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Book Antiqua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Book Antiqua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Book Antiqua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Book Antiqua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Book Antiqu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omments" Target="../comments/comment1.xml"/><Relationship Id="rId3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omments" Target="../comments/comment2.xml"/><Relationship Id="rId3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lide Number"/>
          <p:cNvSpPr txBox="1"/>
          <p:nvPr>
            <p:ph type="sldNum" sz="quarter" idx="2"/>
          </p:nvPr>
        </p:nvSpPr>
        <p:spPr>
          <a:xfrm>
            <a:off x="8382000" y="-177800"/>
            <a:ext cx="762000" cy="177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fld id="{86CB4B4D-7CA3-9044-876B-883B54F8677D}" type="slidenum"/>
          </a:p>
        </p:txBody>
      </p:sp>
      <p:sp>
        <p:nvSpPr>
          <p:cNvPr id="121" name="¡Cuando…"/>
          <p:cNvSpPr txBox="1"/>
          <p:nvPr/>
        </p:nvSpPr>
        <p:spPr>
          <a:xfrm>
            <a:off x="0" y="0"/>
            <a:ext cx="9144000" cy="3939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8400"/>
            </a:pPr>
            <a:r>
              <a:t>¡</a:t>
            </a:r>
            <a:r>
              <a:rPr>
                <a:solidFill>
                  <a:srgbClr val="EDE4F1"/>
                </a:solidFill>
                <a:effectLst>
                  <a:outerShdw sx="100000" sy="100000" kx="0" ky="0" algn="b" rotWithShape="0" blurRad="215900" dist="165100" dir="2700000">
                    <a:srgbClr val="000000">
                      <a:alpha val="55000"/>
                    </a:srgbClr>
                  </a:outerShdw>
                </a:effectLst>
                <a:latin typeface="Agency FB"/>
                <a:ea typeface="Agency FB"/>
                <a:cs typeface="Agency FB"/>
                <a:sym typeface="Agency FB"/>
              </a:rPr>
              <a:t>Cuando </a:t>
            </a:r>
            <a:endParaRPr>
              <a:solidFill>
                <a:srgbClr val="EDE4F1"/>
              </a:solidFill>
              <a:effectLst>
                <a:outerShdw sx="100000" sy="100000" kx="0" ky="0" algn="b" rotWithShape="0" blurRad="215900" dist="165100" dir="2700000">
                  <a:srgbClr val="000000">
                    <a:alpha val="55000"/>
                  </a:srgbClr>
                </a:outerShdw>
              </a:effectLst>
              <a:latin typeface="Agency FB"/>
              <a:ea typeface="Agency FB"/>
              <a:cs typeface="Agency FB"/>
              <a:sym typeface="Agency FB"/>
            </a:endParaRPr>
          </a:p>
          <a:p>
            <a:pPr algn="ctr">
              <a:defRPr sz="8400"/>
            </a:pPr>
            <a:r>
              <a:rPr>
                <a:solidFill>
                  <a:srgbClr val="EDE4F1"/>
                </a:solidFill>
                <a:effectLst>
                  <a:outerShdw sx="100000" sy="100000" kx="0" ky="0" algn="b" rotWithShape="0" blurRad="215900" dist="165100" dir="2700000">
                    <a:srgbClr val="000000">
                      <a:alpha val="55000"/>
                    </a:srgbClr>
                  </a:outerShdw>
                </a:effectLst>
                <a:latin typeface="Agency FB"/>
                <a:ea typeface="Agency FB"/>
                <a:cs typeface="Agency FB"/>
                <a:sym typeface="Agency FB"/>
              </a:rPr>
              <a:t>las cosas son Adversas!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No Somos  libres de  Adversidades"/>
          <p:cNvSpPr txBox="1"/>
          <p:nvPr/>
        </p:nvSpPr>
        <p:spPr>
          <a:xfrm>
            <a:off x="0" y="17779"/>
            <a:ext cx="9144000" cy="156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800">
                <a:solidFill>
                  <a:srgbClr val="EDE4F1"/>
                </a:solidFill>
                <a:effectLst>
                  <a:outerShdw sx="100000" sy="100000" kx="0" ky="0" algn="b" rotWithShape="0" blurRad="215900" dist="165100" dir="2700000">
                    <a:srgbClr val="000000">
                      <a:alpha val="55000"/>
                    </a:srgbClr>
                  </a:outerShdw>
                </a:effectLst>
                <a:latin typeface="Agency FB"/>
                <a:ea typeface="Agency FB"/>
                <a:cs typeface="Agency FB"/>
                <a:sym typeface="Agency FB"/>
              </a:defRPr>
            </a:lvl1pPr>
          </a:lstStyle>
          <a:p>
            <a:pPr>
              <a:defRPr sz="1800">
                <a:solidFill>
                  <a:srgbClr val="F0CCE2"/>
                </a:solidFill>
                <a:effectLst/>
                <a:latin typeface="Berlin Sans FB Demi"/>
                <a:ea typeface="Berlin Sans FB Demi"/>
                <a:cs typeface="Berlin Sans FB Demi"/>
                <a:sym typeface="Berlin Sans FB Demi"/>
              </a:defRPr>
            </a:pPr>
            <a:r>
              <a:rPr sz="4800">
                <a:solidFill>
                  <a:srgbClr val="EDE4F1"/>
                </a:solidFill>
                <a:effectLst>
                  <a:outerShdw sx="100000" sy="100000" kx="0" ky="0" algn="b" rotWithShape="0" blurRad="215900" dist="165100" dir="2700000">
                    <a:srgbClr val="000000">
                      <a:alpha val="55000"/>
                    </a:srgbClr>
                  </a:outerShdw>
                </a:effectLst>
                <a:latin typeface="Agency FB"/>
                <a:ea typeface="Agency FB"/>
                <a:cs typeface="Agency FB"/>
                <a:sym typeface="Agency FB"/>
              </a:rPr>
              <a:t>No Somos  libres de  Adversidades</a:t>
            </a:r>
          </a:p>
        </p:txBody>
      </p:sp>
      <p:sp>
        <p:nvSpPr>
          <p:cNvPr id="124" name="Shape"/>
          <p:cNvSpPr/>
          <p:nvPr/>
        </p:nvSpPr>
        <p:spPr>
          <a:xfrm>
            <a:off x="124379" y="1478381"/>
            <a:ext cx="8895242" cy="5181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61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20409" y="21600"/>
                  <a:pt x="18939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191" y="0"/>
                  <a:pt x="2661" y="0"/>
                </a:cubicBezTo>
                <a:close/>
              </a:path>
            </a:pathLst>
          </a:custGeom>
          <a:gradFill>
            <a:gsLst>
              <a:gs pos="0">
                <a:srgbClr val="FFEBAE"/>
              </a:gs>
              <a:gs pos="35000">
                <a:srgbClr val="FFF0C5"/>
              </a:gs>
              <a:gs pos="100000">
                <a:srgbClr val="FFF9E9"/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45719" rIns="45719" anchor="ctr"/>
          <a:lstStyle/>
          <a:p>
            <a:pPr algn="ctr"/>
          </a:p>
        </p:txBody>
      </p:sp>
      <p:sp>
        <p:nvSpPr>
          <p:cNvPr id="125" name="Problemas desde creación   - Job 14:1…"/>
          <p:cNvSpPr txBox="1"/>
          <p:nvPr/>
        </p:nvSpPr>
        <p:spPr>
          <a:xfrm>
            <a:off x="346676" y="1630781"/>
            <a:ext cx="8659089" cy="501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509451" indent="-509451">
              <a:spcBef>
                <a:spcPts val="600"/>
              </a:spcBef>
              <a:buClr>
                <a:srgbClr val="4A1434"/>
              </a:buClr>
              <a:buSzPct val="100000"/>
              <a:buChar char="ö"/>
              <a:defRPr sz="3900"/>
            </a:pPr>
            <a:r>
              <a:rPr b="0">
                <a:solidFill>
                  <a:srgbClr val="220A19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Book Antiqua"/>
                <a:ea typeface="Book Antiqua"/>
                <a:cs typeface="Book Antiqua"/>
                <a:sym typeface="Book Antiqua"/>
              </a:rPr>
              <a:t>Problemas desde creación   - Job 14:1</a:t>
            </a:r>
            <a:endParaRPr b="0">
              <a:solidFill>
                <a:srgbClr val="220A19"/>
              </a:solidFill>
              <a:effectLst>
                <a:outerShdw sx="100000" sy="100000" kx="0" ky="0" algn="b" rotWithShape="0" blurRad="63500" dist="310007" dir="7680000">
                  <a:srgbClr val="000000">
                    <a:alpha val="32000"/>
                  </a:srgbClr>
                </a:outerShdw>
              </a:effectLst>
              <a:latin typeface="Book Antiqua"/>
              <a:ea typeface="Book Antiqua"/>
              <a:cs typeface="Book Antiqua"/>
              <a:sym typeface="Book Antiqua"/>
            </a:endParaRPr>
          </a:p>
          <a:p>
            <a:pPr marL="509451" indent="-509451">
              <a:spcBef>
                <a:spcPts val="600"/>
              </a:spcBef>
              <a:buClr>
                <a:srgbClr val="4A1434"/>
              </a:buClr>
              <a:buSzPct val="100000"/>
              <a:buChar char="ö"/>
              <a:defRPr sz="3900"/>
            </a:pPr>
            <a:r>
              <a:rPr b="0">
                <a:solidFill>
                  <a:srgbClr val="220A19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Book Antiqua"/>
                <a:ea typeface="Book Antiqua"/>
                <a:cs typeface="Book Antiqua"/>
                <a:sym typeface="Book Antiqua"/>
              </a:rPr>
              <a:t>El Sufrimiento es una Consecuencia del pecado del hombre – Gen. 3:19; Rom. 5:12</a:t>
            </a:r>
            <a:endParaRPr b="0">
              <a:solidFill>
                <a:srgbClr val="220A19"/>
              </a:solidFill>
              <a:effectLst>
                <a:outerShdw sx="100000" sy="100000" kx="0" ky="0" algn="b" rotWithShape="0" blurRad="63500" dist="310007" dir="7680000">
                  <a:srgbClr val="000000">
                    <a:alpha val="32000"/>
                  </a:srgbClr>
                </a:outerShdw>
              </a:effectLst>
              <a:latin typeface="Book Antiqua"/>
              <a:ea typeface="Book Antiqua"/>
              <a:cs typeface="Book Antiqua"/>
              <a:sym typeface="Book Antiqua"/>
            </a:endParaRPr>
          </a:p>
          <a:p>
            <a:pPr marL="509451" indent="-509451">
              <a:spcBef>
                <a:spcPts val="600"/>
              </a:spcBef>
              <a:buClr>
                <a:srgbClr val="4A1434"/>
              </a:buClr>
              <a:buSzPct val="100000"/>
              <a:buChar char="ö"/>
              <a:defRPr sz="3900"/>
            </a:pPr>
            <a:r>
              <a:rPr b="0">
                <a:solidFill>
                  <a:srgbClr val="220A19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Book Antiqua"/>
                <a:ea typeface="Book Antiqua"/>
                <a:cs typeface="Book Antiqua"/>
                <a:sym typeface="Book Antiqua"/>
              </a:rPr>
              <a:t>Solo somos como peregrinos que vamos pasando por un mundo lleno de problemas  - Heb 11:13-16; 1 Pe 2:11</a:t>
            </a:r>
          </a:p>
        </p:txBody>
      </p:sp>
      <p:sp>
        <p:nvSpPr>
          <p:cNvPr id="126" name="Slide Number"/>
          <p:cNvSpPr txBox="1"/>
          <p:nvPr>
            <p:ph type="sldNum" sz="quarter" idx="2"/>
          </p:nvPr>
        </p:nvSpPr>
        <p:spPr>
          <a:xfrm>
            <a:off x="8382000" y="-177800"/>
            <a:ext cx="762000" cy="177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lide Number"/>
          <p:cNvSpPr txBox="1"/>
          <p:nvPr>
            <p:ph type="sldNum" sz="quarter" idx="2"/>
          </p:nvPr>
        </p:nvSpPr>
        <p:spPr>
          <a:xfrm>
            <a:off x="8382000" y="-177800"/>
            <a:ext cx="762000" cy="177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fld id="{86CB4B4D-7CA3-9044-876B-883B54F8677D}" type="slidenum"/>
          </a:p>
        </p:txBody>
      </p:sp>
      <p:sp>
        <p:nvSpPr>
          <p:cNvPr id="131" name="Shape"/>
          <p:cNvSpPr/>
          <p:nvPr/>
        </p:nvSpPr>
        <p:spPr>
          <a:xfrm>
            <a:off x="83128" y="1587529"/>
            <a:ext cx="8977744" cy="51180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809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20343" y="21600"/>
                  <a:pt x="18791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257" y="0"/>
                  <a:pt x="2809" y="0"/>
                </a:cubicBezTo>
                <a:close/>
              </a:path>
            </a:pathLst>
          </a:custGeom>
          <a:gradFill>
            <a:gsLst>
              <a:gs pos="0">
                <a:srgbClr val="FFEBAE"/>
              </a:gs>
              <a:gs pos="35000">
                <a:srgbClr val="FFF0C5"/>
              </a:gs>
              <a:gs pos="100000">
                <a:srgbClr val="FFF9E9"/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45719" rIns="45719" anchor="ctr"/>
          <a:lstStyle/>
          <a:p>
            <a:pPr algn="ctr"/>
          </a:p>
        </p:txBody>
      </p:sp>
      <p:sp>
        <p:nvSpPr>
          <p:cNvPr id="132" name="Job - (Job 1-3)…"/>
          <p:cNvSpPr txBox="1"/>
          <p:nvPr/>
        </p:nvSpPr>
        <p:spPr>
          <a:xfrm>
            <a:off x="367308" y="1870914"/>
            <a:ext cx="8688535" cy="468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2060"/>
              </a:buClr>
              <a:buSzPct val="100000"/>
              <a:buChar char="✦"/>
              <a:defRPr sz="3000"/>
            </a:pPr>
            <a:r>
              <a:rPr>
                <a:solidFill>
                  <a:srgbClr val="000000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</a:rPr>
              <a:t>Job</a:t>
            </a:r>
            <a:r>
              <a:rPr b="0">
                <a:solidFill>
                  <a:srgbClr val="000000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 - (Job 1-3)</a:t>
            </a:r>
            <a:endParaRPr b="0">
              <a:solidFill>
                <a:srgbClr val="000000"/>
              </a:solidFill>
              <a:effectLst>
                <a:outerShdw sx="100000" sy="100000" kx="0" ky="0" algn="b" rotWithShape="0" blurRad="63500" dist="310007" dir="7680000">
                  <a:srgbClr val="000000">
                    <a:alpha val="32000"/>
                  </a:srgbClr>
                </a:outerShdw>
              </a:effectLst>
              <a:latin typeface="Constantia"/>
              <a:ea typeface="Constantia"/>
              <a:cs typeface="Constantia"/>
              <a:sym typeface="Constantia"/>
            </a:endParaRPr>
          </a:p>
          <a:p>
            <a:pPr marL="285750" indent="-285750">
              <a:spcBef>
                <a:spcPts val="600"/>
              </a:spcBef>
              <a:buClr>
                <a:srgbClr val="002060"/>
              </a:buClr>
              <a:buSzPct val="100000"/>
              <a:buChar char="✦"/>
              <a:defRPr sz="3000"/>
            </a:pPr>
            <a:r>
              <a:rPr>
                <a:solidFill>
                  <a:srgbClr val="000000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</a:rPr>
              <a:t>Jose</a:t>
            </a:r>
            <a:r>
              <a:rPr b="0">
                <a:solidFill>
                  <a:srgbClr val="000000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– (Gen. 37,39,40)</a:t>
            </a:r>
            <a:endParaRPr b="0">
              <a:solidFill>
                <a:srgbClr val="000000"/>
              </a:solidFill>
              <a:effectLst>
                <a:outerShdw sx="100000" sy="100000" kx="0" ky="0" algn="b" rotWithShape="0" blurRad="63500" dist="310007" dir="7680000">
                  <a:srgbClr val="000000">
                    <a:alpha val="32000"/>
                  </a:srgbClr>
                </a:outerShdw>
              </a:effectLst>
              <a:latin typeface="Constantia"/>
              <a:ea typeface="Constantia"/>
              <a:cs typeface="Constantia"/>
              <a:sym typeface="Constantia"/>
            </a:endParaRPr>
          </a:p>
          <a:p>
            <a:pPr marL="285750" indent="-285750">
              <a:spcBef>
                <a:spcPts val="600"/>
              </a:spcBef>
              <a:buClr>
                <a:srgbClr val="002060"/>
              </a:buClr>
              <a:buSzPct val="100000"/>
              <a:buChar char="✦"/>
              <a:defRPr sz="3000"/>
            </a:pPr>
            <a:r>
              <a:rPr>
                <a:solidFill>
                  <a:srgbClr val="000000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</a:rPr>
              <a:t>Moises </a:t>
            </a:r>
            <a:r>
              <a:rPr b="0">
                <a:solidFill>
                  <a:srgbClr val="000000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 - (Num. 11:14-15)</a:t>
            </a:r>
            <a:endParaRPr b="0">
              <a:solidFill>
                <a:srgbClr val="000000"/>
              </a:solidFill>
              <a:effectLst>
                <a:outerShdw sx="100000" sy="100000" kx="0" ky="0" algn="b" rotWithShape="0" blurRad="63500" dist="310007" dir="7680000">
                  <a:srgbClr val="000000">
                    <a:alpha val="32000"/>
                  </a:srgbClr>
                </a:outerShdw>
              </a:effectLst>
              <a:latin typeface="Constantia"/>
              <a:ea typeface="Constantia"/>
              <a:cs typeface="Constantia"/>
              <a:sym typeface="Constantia"/>
            </a:endParaRPr>
          </a:p>
          <a:p>
            <a:pPr marL="285750" indent="-285750">
              <a:spcBef>
                <a:spcPts val="600"/>
              </a:spcBef>
              <a:buClr>
                <a:srgbClr val="002060"/>
              </a:buClr>
              <a:buSzPct val="100000"/>
              <a:buChar char="✦"/>
              <a:defRPr sz="3000"/>
            </a:pPr>
            <a:r>
              <a:rPr>
                <a:solidFill>
                  <a:srgbClr val="000000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</a:rPr>
              <a:t>Elias</a:t>
            </a:r>
            <a:r>
              <a:rPr b="0">
                <a:solidFill>
                  <a:srgbClr val="000000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 - (1 Reyes 19)</a:t>
            </a:r>
            <a:endParaRPr b="0">
              <a:solidFill>
                <a:srgbClr val="000000"/>
              </a:solidFill>
              <a:effectLst>
                <a:outerShdw sx="100000" sy="100000" kx="0" ky="0" algn="b" rotWithShape="0" blurRad="63500" dist="310007" dir="7680000">
                  <a:srgbClr val="000000">
                    <a:alpha val="32000"/>
                  </a:srgbClr>
                </a:outerShdw>
              </a:effectLst>
              <a:latin typeface="Constantia"/>
              <a:ea typeface="Constantia"/>
              <a:cs typeface="Constantia"/>
              <a:sym typeface="Constantia"/>
            </a:endParaRPr>
          </a:p>
          <a:p>
            <a:pPr marL="285750" indent="-285750">
              <a:spcBef>
                <a:spcPts val="600"/>
              </a:spcBef>
              <a:buClr>
                <a:srgbClr val="002060"/>
              </a:buClr>
              <a:buSzPct val="100000"/>
              <a:buChar char="✦"/>
              <a:defRPr sz="3000"/>
            </a:pPr>
            <a:r>
              <a:rPr>
                <a:solidFill>
                  <a:srgbClr val="000000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</a:rPr>
              <a:t>David</a:t>
            </a:r>
            <a:r>
              <a:rPr b="0">
                <a:solidFill>
                  <a:srgbClr val="000000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 - ( Sal 41-43)</a:t>
            </a:r>
            <a:endParaRPr b="0">
              <a:solidFill>
                <a:srgbClr val="000000"/>
              </a:solidFill>
              <a:effectLst>
                <a:outerShdw sx="100000" sy="100000" kx="0" ky="0" algn="b" rotWithShape="0" blurRad="63500" dist="310007" dir="7680000">
                  <a:srgbClr val="000000">
                    <a:alpha val="32000"/>
                  </a:srgbClr>
                </a:outerShdw>
              </a:effectLst>
              <a:latin typeface="Constantia"/>
              <a:ea typeface="Constantia"/>
              <a:cs typeface="Constantia"/>
              <a:sym typeface="Constantia"/>
            </a:endParaRPr>
          </a:p>
          <a:p>
            <a:pPr marL="285750" indent="-285750">
              <a:spcBef>
                <a:spcPts val="600"/>
              </a:spcBef>
              <a:buClr>
                <a:srgbClr val="002060"/>
              </a:buClr>
              <a:buSzPct val="100000"/>
              <a:buChar char="✦"/>
              <a:defRPr sz="3000"/>
            </a:pPr>
            <a:r>
              <a:rPr>
                <a:solidFill>
                  <a:srgbClr val="000000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</a:rPr>
              <a:t>Jeremías</a:t>
            </a:r>
            <a:r>
              <a:rPr b="0">
                <a:solidFill>
                  <a:srgbClr val="000000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- (Jer. 20:14-18)</a:t>
            </a:r>
            <a:endParaRPr b="0">
              <a:solidFill>
                <a:srgbClr val="000000"/>
              </a:solidFill>
              <a:effectLst>
                <a:outerShdw sx="100000" sy="100000" kx="0" ky="0" algn="b" rotWithShape="0" blurRad="63500" dist="310007" dir="7680000">
                  <a:srgbClr val="000000">
                    <a:alpha val="32000"/>
                  </a:srgbClr>
                </a:outerShdw>
              </a:effectLst>
              <a:latin typeface="Constantia"/>
              <a:ea typeface="Constantia"/>
              <a:cs typeface="Constantia"/>
              <a:sym typeface="Constantia"/>
            </a:endParaRPr>
          </a:p>
          <a:p>
            <a:pPr marL="285750" indent="-285750">
              <a:spcBef>
                <a:spcPts val="600"/>
              </a:spcBef>
              <a:buClr>
                <a:srgbClr val="002060"/>
              </a:buClr>
              <a:buSzPct val="100000"/>
              <a:buChar char="✦"/>
              <a:defRPr sz="3000"/>
            </a:pPr>
            <a:r>
              <a:rPr>
                <a:solidFill>
                  <a:srgbClr val="000000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</a:rPr>
              <a:t>Paulo</a:t>
            </a:r>
            <a:r>
              <a:rPr b="0">
                <a:solidFill>
                  <a:srgbClr val="000000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– (2 Cor. 12:7-10)</a:t>
            </a:r>
            <a:endParaRPr b="0">
              <a:solidFill>
                <a:srgbClr val="000000"/>
              </a:solidFill>
              <a:effectLst>
                <a:outerShdw sx="100000" sy="100000" kx="0" ky="0" algn="b" rotWithShape="0" blurRad="63500" dist="310007" dir="7680000">
                  <a:srgbClr val="000000">
                    <a:alpha val="32000"/>
                  </a:srgbClr>
                </a:outerShdw>
              </a:effectLst>
              <a:latin typeface="Constantia"/>
              <a:ea typeface="Constantia"/>
              <a:cs typeface="Constantia"/>
              <a:sym typeface="Constantia"/>
            </a:endParaRPr>
          </a:p>
          <a:p>
            <a:pPr marL="285750" indent="-285750">
              <a:spcBef>
                <a:spcPts val="600"/>
              </a:spcBef>
              <a:buClr>
                <a:srgbClr val="002060"/>
              </a:buClr>
              <a:buSzPct val="100000"/>
              <a:buChar char="✦"/>
              <a:defRPr sz="3000"/>
            </a:pPr>
            <a:r>
              <a:rPr>
                <a:solidFill>
                  <a:srgbClr val="000000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</a:rPr>
              <a:t>Jesus</a:t>
            </a:r>
            <a:r>
              <a:rPr b="0">
                <a:solidFill>
                  <a:srgbClr val="000000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 – (Lucas  22:42-44; Heb. 5:7)</a:t>
            </a:r>
          </a:p>
        </p:txBody>
      </p:sp>
      <p:sp>
        <p:nvSpPr>
          <p:cNvPr id="133" name="¡Mire!  Muchos antes que nosotros sufrieron"/>
          <p:cNvSpPr txBox="1"/>
          <p:nvPr/>
        </p:nvSpPr>
        <p:spPr>
          <a:xfrm>
            <a:off x="0" y="0"/>
            <a:ext cx="9144000" cy="1564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800">
                <a:solidFill>
                  <a:srgbClr val="EDE4F1"/>
                </a:solidFill>
                <a:effectLst>
                  <a:outerShdw sx="100000" sy="100000" kx="0" ky="0" algn="b" rotWithShape="0" blurRad="215900" dist="165100" dir="2700000">
                    <a:srgbClr val="000000">
                      <a:alpha val="55000"/>
                    </a:srgbClr>
                  </a:outerShdw>
                </a:effectLst>
                <a:latin typeface="Agency FB"/>
                <a:ea typeface="Agency FB"/>
                <a:cs typeface="Agency FB"/>
                <a:sym typeface="Agency FB"/>
              </a:defRPr>
            </a:lvl1pPr>
          </a:lstStyle>
          <a:p>
            <a:pPr/>
            <a:r>
              <a:t>¡Mire!  Muchos antes que nosotros sufrieron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hecker dir="horz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500"/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500"/>
                                        <p:tgtEl>
                                          <p:spTgt spid="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0" dur="500"/>
                                        <p:tgtEl>
                                          <p:spTgt spid="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5" dur="500"/>
                                        <p:tgtEl>
                                          <p:spTgt spid="1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"/>
          <p:cNvSpPr/>
          <p:nvPr/>
        </p:nvSpPr>
        <p:spPr>
          <a:xfrm>
            <a:off x="228600" y="1447800"/>
            <a:ext cx="8686800" cy="5181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61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20409" y="21600"/>
                  <a:pt x="18939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191" y="0"/>
                  <a:pt x="2661" y="0"/>
                </a:cubicBezTo>
                <a:close/>
              </a:path>
            </a:pathLst>
          </a:custGeom>
          <a:gradFill>
            <a:gsLst>
              <a:gs pos="0">
                <a:srgbClr val="FFEBAE"/>
              </a:gs>
              <a:gs pos="35000">
                <a:srgbClr val="FFF0C5"/>
              </a:gs>
              <a:gs pos="100000">
                <a:srgbClr val="FFF9E9"/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45719" rIns="45719" anchor="ctr"/>
          <a:lstStyle/>
          <a:p>
            <a:pPr algn="ctr"/>
          </a:p>
        </p:txBody>
      </p:sp>
      <p:sp>
        <p:nvSpPr>
          <p:cNvPr id="138" name="Slide Number"/>
          <p:cNvSpPr txBox="1"/>
          <p:nvPr>
            <p:ph type="sldNum" sz="quarter" idx="2"/>
          </p:nvPr>
        </p:nvSpPr>
        <p:spPr>
          <a:xfrm>
            <a:off x="8382000" y="-177800"/>
            <a:ext cx="762000" cy="177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fld id="{86CB4B4D-7CA3-9044-876B-883B54F8677D}" type="slidenum"/>
          </a:p>
        </p:txBody>
      </p:sp>
      <p:sp>
        <p:nvSpPr>
          <p:cNvPr id="139" name="¿A donde acudir?…"/>
          <p:cNvSpPr txBox="1"/>
          <p:nvPr/>
        </p:nvSpPr>
        <p:spPr>
          <a:xfrm>
            <a:off x="141120" y="1704707"/>
            <a:ext cx="8518008" cy="3799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69556" indent="-469556">
              <a:spcBef>
                <a:spcPts val="600"/>
              </a:spcBef>
              <a:buClr>
                <a:srgbClr val="4A1434"/>
              </a:buClr>
              <a:buSzPct val="100000"/>
              <a:buChar char="ö"/>
              <a:defRPr sz="3800"/>
            </a:pPr>
            <a:r>
              <a:rPr>
                <a:solidFill>
                  <a:srgbClr val="220A19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</a:rPr>
              <a:t>¿A donde acudir?</a:t>
            </a:r>
            <a:endParaRPr b="0">
              <a:solidFill>
                <a:srgbClr val="220A19"/>
              </a:solidFill>
              <a:effectLst>
                <a:outerShdw sx="100000" sy="100000" kx="0" ky="0" algn="b" rotWithShape="0" blurRad="63500" dist="310007" dir="7680000">
                  <a:srgbClr val="000000">
                    <a:alpha val="32000"/>
                  </a:srgbClr>
                </a:outerShdw>
              </a:effectLst>
              <a:latin typeface="Book Antiqua"/>
              <a:ea typeface="Book Antiqua"/>
              <a:cs typeface="Book Antiqua"/>
              <a:sym typeface="Book Antiqua"/>
            </a:endParaRPr>
          </a:p>
          <a:p>
            <a:pPr marL="469556" indent="-469556">
              <a:spcBef>
                <a:spcPts val="600"/>
              </a:spcBef>
              <a:buClr>
                <a:srgbClr val="4A1434"/>
              </a:buClr>
              <a:buSzPct val="100000"/>
              <a:buChar char="ö"/>
              <a:defRPr sz="3800"/>
            </a:pPr>
            <a:r>
              <a:rPr>
                <a:solidFill>
                  <a:srgbClr val="220A19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</a:rPr>
              <a:t>Busque la ayuda de Cristo! </a:t>
            </a:r>
            <a:r>
              <a:rPr b="0">
                <a:solidFill>
                  <a:srgbClr val="220A19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Book Antiqua"/>
                <a:ea typeface="Book Antiqua"/>
                <a:cs typeface="Book Antiqua"/>
                <a:sym typeface="Book Antiqua"/>
              </a:rPr>
              <a:t>–          1 Ped 5:6-11; Heb 13:5,6</a:t>
            </a:r>
            <a:endParaRPr b="0">
              <a:solidFill>
                <a:srgbClr val="220A19"/>
              </a:solidFill>
              <a:effectLst>
                <a:outerShdw sx="100000" sy="100000" kx="0" ky="0" algn="b" rotWithShape="0" blurRad="63500" dist="310007" dir="7680000">
                  <a:srgbClr val="000000">
                    <a:alpha val="32000"/>
                  </a:srgbClr>
                </a:outerShdw>
              </a:effectLst>
              <a:latin typeface="Book Antiqua"/>
              <a:ea typeface="Book Antiqua"/>
              <a:cs typeface="Book Antiqua"/>
              <a:sym typeface="Book Antiqua"/>
            </a:endParaRPr>
          </a:p>
          <a:p>
            <a:pPr marL="469556" indent="-469556">
              <a:spcBef>
                <a:spcPts val="600"/>
              </a:spcBef>
              <a:buClr>
                <a:srgbClr val="4A1434"/>
              </a:buClr>
              <a:buSzPct val="100000"/>
              <a:buChar char="ö"/>
              <a:defRPr sz="3800"/>
            </a:pPr>
            <a:r>
              <a:rPr>
                <a:solidFill>
                  <a:srgbClr val="220A19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</a:rPr>
              <a:t> Stg y el apóstol Pedro que las pruebas tienen un Propósito  </a:t>
            </a:r>
            <a:r>
              <a:rPr b="0">
                <a:solidFill>
                  <a:srgbClr val="220A19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Book Antiqua"/>
                <a:ea typeface="Book Antiqua"/>
                <a:cs typeface="Book Antiqua"/>
                <a:sym typeface="Book Antiqua"/>
              </a:rPr>
              <a:t>–.  Stg 1:2-16; </a:t>
            </a:r>
          </a:p>
        </p:txBody>
      </p:sp>
      <p:sp>
        <p:nvSpPr>
          <p:cNvPr id="140" name="Ahora nosotros no somos libres de cosas Adversas"/>
          <p:cNvSpPr txBox="1"/>
          <p:nvPr/>
        </p:nvSpPr>
        <p:spPr>
          <a:xfrm>
            <a:off x="-256273" y="-149493"/>
            <a:ext cx="9144001" cy="156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800">
                <a:solidFill>
                  <a:srgbClr val="EDE4F1"/>
                </a:solidFill>
                <a:effectLst>
                  <a:outerShdw sx="100000" sy="100000" kx="0" ky="0" algn="b" rotWithShape="0" blurRad="215900" dist="165100" dir="2700000">
                    <a:srgbClr val="000000">
                      <a:alpha val="55000"/>
                    </a:srgbClr>
                  </a:outerShdw>
                </a:effectLst>
                <a:latin typeface="Agency FB"/>
                <a:ea typeface="Agency FB"/>
                <a:cs typeface="Agency FB"/>
                <a:sym typeface="Agency FB"/>
              </a:defRPr>
            </a:lvl1pPr>
          </a:lstStyle>
          <a:p>
            <a:pPr>
              <a:defRPr sz="1800">
                <a:solidFill>
                  <a:srgbClr val="F0CCE2"/>
                </a:solidFill>
                <a:effectLst/>
                <a:latin typeface="Berlin Sans FB Demi"/>
                <a:ea typeface="Berlin Sans FB Demi"/>
                <a:cs typeface="Berlin Sans FB Demi"/>
                <a:sym typeface="Berlin Sans FB Demi"/>
              </a:defRPr>
            </a:pPr>
            <a:r>
              <a:rPr sz="4800">
                <a:solidFill>
                  <a:srgbClr val="EDE4F1"/>
                </a:solidFill>
                <a:effectLst>
                  <a:outerShdw sx="100000" sy="100000" kx="0" ky="0" algn="b" rotWithShape="0" blurRad="215900" dist="165100" dir="2700000">
                    <a:srgbClr val="000000">
                      <a:alpha val="55000"/>
                    </a:srgbClr>
                  </a:outerShdw>
                </a:effectLst>
                <a:latin typeface="Agency FB"/>
                <a:ea typeface="Agency FB"/>
                <a:cs typeface="Agency FB"/>
                <a:sym typeface="Agency FB"/>
              </a:rPr>
              <a:t>Ahora nosotros no somos libres de cosas Adversas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sh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lide Number"/>
          <p:cNvSpPr txBox="1"/>
          <p:nvPr>
            <p:ph type="sldNum" sz="quarter" idx="2"/>
          </p:nvPr>
        </p:nvSpPr>
        <p:spPr>
          <a:xfrm>
            <a:off x="8382000" y="-177800"/>
            <a:ext cx="762000" cy="177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fld id="{86CB4B4D-7CA3-9044-876B-883B54F8677D}" type="slidenum"/>
          </a:p>
        </p:txBody>
      </p:sp>
      <p:pic>
        <p:nvPicPr>
          <p:cNvPr id="145" name="image7.png" descr="image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22037" y="1509806"/>
            <a:ext cx="9543353" cy="5885068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1 Pedro 1:3-9 3 Bendito sea el Dios y Padre de nuestro Señor Jesucristo, quien según su gran misericordia, nos ha hecho nacer de nuevo a una esperanza viva, mediante la resurrección de Jesucristo de entre los muertos, 4  para obtener una herencia incorru"/>
          <p:cNvSpPr txBox="1"/>
          <p:nvPr/>
        </p:nvSpPr>
        <p:spPr>
          <a:xfrm>
            <a:off x="1035927" y="1619356"/>
            <a:ext cx="7072146" cy="438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/>
            <a:r>
              <a:t>                                        </a:t>
            </a:r>
            <a:r>
              <a:rPr sz="2400">
                <a:solidFill>
                  <a:srgbClr val="000000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1 Pedro 1:3-9</a:t>
            </a:r>
            <a:br>
              <a:rPr sz="2400">
                <a:solidFill>
                  <a:srgbClr val="000000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</a:br>
            <a:r>
              <a:rPr b="0" baseline="30000" sz="2500">
                <a:solidFill>
                  <a:srgbClr val="000000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3 </a:t>
            </a:r>
            <a:r>
              <a:rPr b="0" i="1" sz="2500">
                <a:solidFill>
                  <a:srgbClr val="000000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Bendito sea el Dios y Padre de nuestro Señor Jesucristo, </a:t>
            </a:r>
            <a:r>
              <a:rPr i="1" sz="2500">
                <a:solidFill>
                  <a:srgbClr val="000000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quien según su gran misericordia,</a:t>
            </a:r>
            <a:r>
              <a:rPr b="0" i="1" sz="2500">
                <a:solidFill>
                  <a:srgbClr val="000000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 nos ha hecho nacer de nuevo a una esperanza viva, mediante la resurrección de Jesucristo de entre los muertos, 4  para obtener una herencia incorruptible, inmaculada, y que no se marchitará, reservada en los cielos para vosotros, 5 </a:t>
            </a:r>
            <a:r>
              <a:rPr i="1" sz="2500" u="sng">
                <a:solidFill>
                  <a:srgbClr val="000000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que sois protegidos por el poder de Dios</a:t>
            </a:r>
            <a:r>
              <a:rPr b="0" i="1" sz="2500">
                <a:solidFill>
                  <a:srgbClr val="000000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 mediante la fe, para la salvación que está preparada para ser revelada en el último tiempo.</a:t>
            </a:r>
          </a:p>
        </p:txBody>
      </p:sp>
      <p:sp>
        <p:nvSpPr>
          <p:cNvPr id="147" name="Aun en la Adversidad, Dios está con nosotros"/>
          <p:cNvSpPr txBox="1"/>
          <p:nvPr/>
        </p:nvSpPr>
        <p:spPr>
          <a:xfrm>
            <a:off x="-1" y="-117780"/>
            <a:ext cx="9144001" cy="156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800">
                <a:solidFill>
                  <a:srgbClr val="EDE4F1"/>
                </a:solidFill>
                <a:effectLst>
                  <a:outerShdw sx="100000" sy="100000" kx="0" ky="0" algn="b" rotWithShape="0" blurRad="215900" dist="165100" dir="2700000">
                    <a:srgbClr val="000000">
                      <a:alpha val="55000"/>
                    </a:srgbClr>
                  </a:outerShdw>
                </a:effectLst>
                <a:latin typeface="Agency FB"/>
                <a:ea typeface="Agency FB"/>
                <a:cs typeface="Agency FB"/>
                <a:sym typeface="Agency FB"/>
              </a:defRPr>
            </a:lvl1pPr>
          </a:lstStyle>
          <a:p>
            <a:pPr>
              <a:defRPr sz="1800">
                <a:solidFill>
                  <a:srgbClr val="F0CCE2"/>
                </a:solidFill>
                <a:effectLst/>
                <a:latin typeface="Berlin Sans FB Demi"/>
                <a:ea typeface="Berlin Sans FB Demi"/>
                <a:cs typeface="Berlin Sans FB Demi"/>
                <a:sym typeface="Berlin Sans FB Demi"/>
              </a:defRPr>
            </a:pPr>
            <a:r>
              <a:rPr sz="4800">
                <a:solidFill>
                  <a:srgbClr val="EDE4F1"/>
                </a:solidFill>
                <a:effectLst>
                  <a:outerShdw sx="100000" sy="100000" kx="0" ky="0" algn="b" rotWithShape="0" blurRad="215900" dist="165100" dir="2700000">
                    <a:srgbClr val="000000">
                      <a:alpha val="55000"/>
                    </a:srgbClr>
                  </a:outerShdw>
                </a:effectLst>
                <a:latin typeface="Agency FB"/>
                <a:ea typeface="Agency FB"/>
                <a:cs typeface="Agency FB"/>
                <a:sym typeface="Agency FB"/>
              </a:rPr>
              <a:t>Aun en la Adversidad, Dios está con nosotros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switch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lide Number"/>
          <p:cNvSpPr txBox="1"/>
          <p:nvPr>
            <p:ph type="sldNum" sz="quarter" idx="2"/>
          </p:nvPr>
        </p:nvSpPr>
        <p:spPr>
          <a:xfrm>
            <a:off x="8382000" y="-177800"/>
            <a:ext cx="762000" cy="177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fld id="{86CB4B4D-7CA3-9044-876B-883B54F8677D}" type="slidenum"/>
          </a:p>
        </p:txBody>
      </p:sp>
      <p:pic>
        <p:nvPicPr>
          <p:cNvPr id="150" name="image7.png" descr="image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19200"/>
            <a:ext cx="9144000" cy="563880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1 Pedro 1:6-7 6  En lo cual os regocijáis grandemente, aunque ahora, por un poco de tiempo si es necesario, seáis afligidos con diversas pruebas,…"/>
          <p:cNvSpPr txBox="1"/>
          <p:nvPr/>
        </p:nvSpPr>
        <p:spPr>
          <a:xfrm>
            <a:off x="1023971" y="1757679"/>
            <a:ext cx="6858001" cy="334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/>
            <a:r>
              <a:rPr sz="2400">
                <a:solidFill>
                  <a:srgbClr val="000000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1 Pedro 1:6-7</a:t>
            </a:r>
            <a:br>
              <a:rPr sz="2400">
                <a:solidFill>
                  <a:srgbClr val="000000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</a:br>
            <a:r>
              <a:rPr b="0" sz="2400">
                <a:solidFill>
                  <a:srgbClr val="000000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6  En lo cual os regocijáis grandemente, aunque ahora, por un poco de tiempo si es necesario, seáis afligidos con diversas pruebas,</a:t>
            </a:r>
            <a:endParaRPr b="0" sz="2400">
              <a:solidFill>
                <a:srgbClr val="000000"/>
              </a:solidFill>
              <a:effectLst>
                <a:outerShdw sx="100000" sy="100000" kx="0" ky="0" algn="b" rotWithShape="0" blurRad="63500" dist="310007" dir="7680000">
                  <a:srgbClr val="000000">
                    <a:alpha val="32000"/>
                  </a:srgbClr>
                </a:outerShdw>
              </a:effectLst>
              <a:latin typeface="Constantia"/>
              <a:ea typeface="Constantia"/>
              <a:cs typeface="Constantia"/>
              <a:sym typeface="Constantia"/>
            </a:endParaRPr>
          </a:p>
          <a:p>
            <a:pPr algn="ctr"/>
            <a:r>
              <a:rPr b="0" sz="2400">
                <a:solidFill>
                  <a:srgbClr val="000000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7  para que la prueba de vuestra fe, más preciosa que el oro que perece, aunque probado por fuego, sea hallada que resulta en alabanza, gloria y honor en la revelación de Jesucristo;</a:t>
            </a:r>
          </a:p>
        </p:txBody>
      </p:sp>
      <p:sp>
        <p:nvSpPr>
          <p:cNvPr id="152" name="Sea Fuerte Cuando…"/>
          <p:cNvSpPr txBox="1"/>
          <p:nvPr/>
        </p:nvSpPr>
        <p:spPr>
          <a:xfrm>
            <a:off x="0" y="0"/>
            <a:ext cx="9144000" cy="1564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/>
            <a:r>
              <a:rPr sz="4800">
                <a:solidFill>
                  <a:srgbClr val="EDE4F1"/>
                </a:solidFill>
                <a:effectLst>
                  <a:outerShdw sx="100000" sy="100000" kx="0" ky="0" algn="b" rotWithShape="0" blurRad="215900" dist="165100" dir="2700000">
                    <a:srgbClr val="000000">
                      <a:alpha val="55000"/>
                    </a:srgbClr>
                  </a:outerShdw>
                </a:effectLst>
                <a:latin typeface="Agency FB"/>
                <a:ea typeface="Agency FB"/>
                <a:cs typeface="Agency FB"/>
                <a:sym typeface="Agency FB"/>
              </a:rPr>
              <a:t>Sea Fuerte Cuando </a:t>
            </a:r>
            <a:endParaRPr sz="4800">
              <a:solidFill>
                <a:srgbClr val="EDE4F1"/>
              </a:solidFill>
              <a:effectLst>
                <a:outerShdw sx="100000" sy="100000" kx="0" ky="0" algn="b" rotWithShape="0" blurRad="215900" dist="165100" dir="2700000">
                  <a:srgbClr val="000000">
                    <a:alpha val="55000"/>
                  </a:srgbClr>
                </a:outerShdw>
              </a:effectLst>
              <a:latin typeface="Agency FB"/>
              <a:ea typeface="Agency FB"/>
              <a:cs typeface="Agency FB"/>
              <a:sym typeface="Agency FB"/>
            </a:endParaRPr>
          </a:p>
          <a:p>
            <a:pPr algn="ctr"/>
            <a:r>
              <a:rPr sz="4800">
                <a:solidFill>
                  <a:srgbClr val="EDE4F1"/>
                </a:solidFill>
                <a:effectLst>
                  <a:outerShdw sx="100000" sy="100000" kx="0" ky="0" algn="b" rotWithShape="0" blurRad="215900" dist="165100" dir="2700000">
                    <a:srgbClr val="000000">
                      <a:alpha val="55000"/>
                    </a:srgbClr>
                  </a:outerShdw>
                </a:effectLst>
                <a:latin typeface="Agency FB"/>
                <a:ea typeface="Agency FB"/>
                <a:cs typeface="Agency FB"/>
                <a:sym typeface="Agency FB"/>
              </a:rPr>
              <a:t>las cosas son Adversas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lide Number"/>
          <p:cNvSpPr txBox="1"/>
          <p:nvPr>
            <p:ph type="sldNum" sz="quarter" idx="2"/>
          </p:nvPr>
        </p:nvSpPr>
        <p:spPr>
          <a:xfrm>
            <a:off x="8382000" y="-177800"/>
            <a:ext cx="762000" cy="177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fld id="{86CB4B4D-7CA3-9044-876B-883B54F8677D}" type="slidenum"/>
          </a:p>
        </p:txBody>
      </p:sp>
      <p:pic>
        <p:nvPicPr>
          <p:cNvPr id="155" name="image7.png" descr="image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181100"/>
            <a:ext cx="9144000" cy="5638800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1 Pedro 1:8-9…"/>
          <p:cNvSpPr txBox="1"/>
          <p:nvPr/>
        </p:nvSpPr>
        <p:spPr>
          <a:xfrm>
            <a:off x="939799" y="1503679"/>
            <a:ext cx="7191130" cy="435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100"/>
            </a:pPr>
            <a:r>
              <a:rPr>
                <a:solidFill>
                  <a:srgbClr val="000000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1 Pedro 1:8-9  </a:t>
            </a:r>
            <a:endParaRPr>
              <a:solidFill>
                <a:srgbClr val="000000"/>
              </a:solidFill>
              <a:effectLst>
                <a:outerShdw sx="100000" sy="100000" kx="0" ky="0" algn="b" rotWithShape="0" blurRad="63500" dist="310007" dir="7680000">
                  <a:srgbClr val="000000">
                    <a:alpha val="32000"/>
                  </a:srgbClr>
                </a:outerShdw>
              </a:effectLst>
              <a:latin typeface="Constantia"/>
              <a:ea typeface="Constantia"/>
              <a:cs typeface="Constantia"/>
              <a:sym typeface="Constantia"/>
            </a:endParaRPr>
          </a:p>
          <a:p>
            <a:pPr algn="ctr">
              <a:defRPr sz="3100"/>
            </a:pPr>
            <a:r>
              <a:rPr b="0">
                <a:solidFill>
                  <a:srgbClr val="000000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8  a quien sin haberle visto, le amáis, y a quien ahora no veis, pero creéis en El, y os regocijáis grandemente con gozo inefable y lleno de gloria, 9  </a:t>
            </a:r>
            <a:r>
              <a:rPr b="0">
                <a:solidFill>
                  <a:srgbClr val="942192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obteniendo, como resultado de vuestra fe, la salvación de vuestras almas,</a:t>
            </a:r>
            <a:endParaRPr b="0">
              <a:solidFill>
                <a:srgbClr val="942192"/>
              </a:solidFill>
              <a:effectLst>
                <a:outerShdw sx="100000" sy="100000" kx="0" ky="0" algn="b" rotWithShape="0" blurRad="63500" dist="310007" dir="7680000">
                  <a:srgbClr val="000000">
                    <a:alpha val="32000"/>
                  </a:srgbClr>
                </a:outerShdw>
              </a:effectLst>
              <a:latin typeface="Constantia"/>
              <a:ea typeface="Constantia"/>
              <a:cs typeface="Constantia"/>
              <a:sym typeface="Constantia"/>
            </a:endParaRPr>
          </a:p>
          <a:p>
            <a:pPr algn="ctr">
              <a:defRPr sz="3100">
                <a:solidFill>
                  <a:srgbClr val="942192"/>
                </a:solidFill>
              </a:defRPr>
            </a:pPr>
            <a:r>
              <a:rPr b="0"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 </a:t>
            </a:r>
          </a:p>
        </p:txBody>
      </p:sp>
      <p:sp>
        <p:nvSpPr>
          <p:cNvPr id="157" name="Andemos por fe y no por vista"/>
          <p:cNvSpPr txBox="1"/>
          <p:nvPr/>
        </p:nvSpPr>
        <p:spPr>
          <a:xfrm>
            <a:off x="0" y="0"/>
            <a:ext cx="9144000" cy="828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800">
                <a:solidFill>
                  <a:srgbClr val="EDE4F1"/>
                </a:solidFill>
                <a:effectLst>
                  <a:outerShdw sx="100000" sy="100000" kx="0" ky="0" algn="b" rotWithShape="0" blurRad="215900" dist="165100" dir="2700000">
                    <a:srgbClr val="000000">
                      <a:alpha val="55000"/>
                    </a:srgbClr>
                  </a:outerShdw>
                </a:effectLst>
                <a:latin typeface="Agency FB"/>
                <a:ea typeface="Agency FB"/>
                <a:cs typeface="Agency FB"/>
                <a:sym typeface="Agency FB"/>
              </a:defRPr>
            </a:lvl1pPr>
          </a:lstStyle>
          <a:p>
            <a:pPr/>
            <a:r>
              <a:t>Andemos por fe y no por vista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lide Number"/>
          <p:cNvSpPr txBox="1"/>
          <p:nvPr>
            <p:ph type="sldNum" sz="quarter" idx="2"/>
          </p:nvPr>
        </p:nvSpPr>
        <p:spPr>
          <a:xfrm>
            <a:off x="8382000" y="-177800"/>
            <a:ext cx="762000" cy="177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fld id="{86CB4B4D-7CA3-9044-876B-883B54F8677D}" type="slidenum"/>
          </a:p>
        </p:txBody>
      </p:sp>
      <p:pic>
        <p:nvPicPr>
          <p:cNvPr id="160" name="image7.png" descr="image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07710" y="469692"/>
            <a:ext cx="10359420" cy="6388309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1 Pedro 5:6-8 6  Humillaos, pues, bajo la poderosa mano de Dios, para que El os exalte a su debido tiempo, 7  📝  echando toda vuestra ansiedad sobre El, porque El tiene cuidado de vosotros. 8  Sed de espíritu sobrio, estad alerta. Vuestro adversario, el"/>
          <p:cNvSpPr txBox="1"/>
          <p:nvPr/>
        </p:nvSpPr>
        <p:spPr>
          <a:xfrm>
            <a:off x="1056092" y="981151"/>
            <a:ext cx="6858001" cy="4333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/>
            <a:r>
              <a:rPr sz="2800">
                <a:solidFill>
                  <a:srgbClr val="000000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1 Pedro 5:6-8</a:t>
            </a:r>
            <a:br>
              <a:rPr sz="2800">
                <a:solidFill>
                  <a:srgbClr val="000000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</a:br>
            <a:r>
              <a:rPr b="0" sz="2800">
                <a:solidFill>
                  <a:srgbClr val="000000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6  Humillaos, pues, bajo la poderosa mano de Dios, para que El os exalte a su debido tiempo, 7  📝  echando toda vuestra ansiedad sobre El, porque El tiene cuidado de vosotros. 8  Sed de espíritu sobrio, estad alerta. Vuestro adversario, el diablo, anda al acecho como león rugiente, buscando a quien devorar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lide Number"/>
          <p:cNvSpPr txBox="1"/>
          <p:nvPr>
            <p:ph type="sldNum" sz="quarter" idx="2"/>
          </p:nvPr>
        </p:nvSpPr>
        <p:spPr>
          <a:xfrm>
            <a:off x="8382000" y="-177800"/>
            <a:ext cx="762000" cy="177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fld id="{86CB4B4D-7CA3-9044-876B-883B54F8677D}" type="slidenum"/>
          </a:p>
        </p:txBody>
      </p:sp>
      <p:pic>
        <p:nvPicPr>
          <p:cNvPr id="164" name="image7.png" descr="image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219200"/>
            <a:ext cx="9144000" cy="5638800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1 pedro 5:9-11  9  Pero resistidle firmes en la fe, sabiendo que las mismas experiencias de sufrimiento se van cumpliendo en vuestros hermanos en todo el mundo. 10  Y después de que hayáis sufrido un poco de tiempo, el Dios de toda gracia, que os llamó a"/>
          <p:cNvSpPr txBox="1"/>
          <p:nvPr/>
        </p:nvSpPr>
        <p:spPr>
          <a:xfrm>
            <a:off x="889528" y="1474881"/>
            <a:ext cx="7364944" cy="444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/>
            <a:r>
              <a:rPr sz="2800">
                <a:solidFill>
                  <a:srgbClr val="000000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1 pedro 5:9-11 </a:t>
            </a:r>
            <a:br>
              <a:rPr sz="2800">
                <a:solidFill>
                  <a:srgbClr val="000000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</a:br>
            <a:r>
              <a:rPr b="0" sz="2600">
                <a:solidFill>
                  <a:srgbClr val="000000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Constantia"/>
                <a:ea typeface="Constantia"/>
                <a:cs typeface="Constantia"/>
                <a:sym typeface="Constantia"/>
              </a:rPr>
              <a:t>9  Pero resistidle firmes en la fe, sabiendo que las mismas experiencias de sufrimiento se van cumpliendo en vuestros hermanos en todo el mundo. 10  Y después de que hayáis sufrido un poco de tiempo, el Dios de toda gracia, que os llamó a su gloria eterna en Cristo, El mismo os perfeccionará, afirmará, fortalecerá y establecerá. 11  A El sea el dominio por los siglos de los siglos. Amén </a:t>
            </a:r>
          </a:p>
        </p:txBody>
      </p:sp>
      <p:sp>
        <p:nvSpPr>
          <p:cNvPr id="166" name="Resistir Firmes en la Fe"/>
          <p:cNvSpPr txBox="1"/>
          <p:nvPr/>
        </p:nvSpPr>
        <p:spPr>
          <a:xfrm>
            <a:off x="0" y="-129433"/>
            <a:ext cx="9144001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800">
                <a:solidFill>
                  <a:srgbClr val="EDE4F1"/>
                </a:solidFill>
                <a:effectLst>
                  <a:outerShdw sx="100000" sy="100000" kx="0" ky="0" algn="b" rotWithShape="0" blurRad="215900" dist="165100" dir="2700000">
                    <a:srgbClr val="000000">
                      <a:alpha val="55000"/>
                    </a:srgbClr>
                  </a:outerShdw>
                </a:effectLst>
                <a:latin typeface="Agency FB"/>
                <a:ea typeface="Agency FB"/>
                <a:cs typeface="Agency FB"/>
                <a:sym typeface="Agency FB"/>
              </a:defRPr>
            </a:lvl1pPr>
          </a:lstStyle>
          <a:p>
            <a:pPr>
              <a:defRPr sz="1800">
                <a:solidFill>
                  <a:srgbClr val="F0CCE2"/>
                </a:solidFill>
                <a:effectLst/>
                <a:latin typeface="Berlin Sans FB Demi"/>
                <a:ea typeface="Berlin Sans FB Demi"/>
                <a:cs typeface="Berlin Sans FB Demi"/>
                <a:sym typeface="Berlin Sans FB Demi"/>
              </a:defRPr>
            </a:pPr>
            <a:r>
              <a:rPr sz="4800">
                <a:solidFill>
                  <a:srgbClr val="EDE4F1"/>
                </a:solidFill>
                <a:effectLst>
                  <a:outerShdw sx="100000" sy="100000" kx="0" ky="0" algn="b" rotWithShape="0" blurRad="215900" dist="165100" dir="2700000">
                    <a:srgbClr val="000000">
                      <a:alpha val="55000"/>
                    </a:srgbClr>
                  </a:outerShdw>
                </a:effectLst>
                <a:latin typeface="Agency FB"/>
                <a:ea typeface="Agency FB"/>
                <a:cs typeface="Agency FB"/>
                <a:sym typeface="Agency FB"/>
              </a:rPr>
              <a:t>Resistir Firmes en la Fe  </a:t>
            </a:r>
          </a:p>
        </p:txBody>
      </p:sp>
      <p:sp>
        <p:nvSpPr>
          <p:cNvPr id="167" name="Line"/>
          <p:cNvSpPr/>
          <p:nvPr/>
        </p:nvSpPr>
        <p:spPr>
          <a:xfrm>
            <a:off x="1278921" y="3259747"/>
            <a:ext cx="5141369" cy="1"/>
          </a:xfrm>
          <a:prstGeom prst="line">
            <a:avLst/>
          </a:prstGeom>
          <a:ln w="76200">
            <a:solidFill>
              <a:schemeClr val="accent6"/>
            </a:solidFill>
            <a:bevel/>
          </a:ln>
          <a:effectLst>
            <a:outerShdw sx="100000" sy="100000" kx="0" ky="0" algn="b" rotWithShape="0" blurRad="127000" dist="101600" dir="27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 defTabSz="457200">
              <a:defRPr b="0"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68" name="Line"/>
          <p:cNvSpPr/>
          <p:nvPr/>
        </p:nvSpPr>
        <p:spPr>
          <a:xfrm>
            <a:off x="1278922" y="4122821"/>
            <a:ext cx="2297350" cy="1"/>
          </a:xfrm>
          <a:prstGeom prst="line">
            <a:avLst/>
          </a:prstGeom>
          <a:ln w="88900">
            <a:solidFill>
              <a:schemeClr val="accent6"/>
            </a:solidFill>
            <a:bevel/>
          </a:ln>
          <a:effectLst>
            <a:outerShdw sx="100000" sy="100000" kx="0" ky="0" algn="b" rotWithShape="0" blurRad="127000" dist="101600" dir="27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 defTabSz="457200">
              <a:defRPr b="0"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8" grpId="2"/>
      <p:bldP build="whole" bldLvl="1" animBg="1" rev="0" advAuto="0" spid="167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24F073"/>
      </a:dk1>
      <a:lt1>
        <a:srgbClr val="F0CCE2"/>
      </a:lt1>
      <a:dk2>
        <a:srgbClr val="A7A7A7"/>
      </a:dk2>
      <a:lt2>
        <a:srgbClr val="535353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90500" dist="228600" dir="2700000">
              <a:srgbClr val="000000">
                <a:alpha val="25500"/>
              </a:srgbClr>
            </a:outerShdw>
          </a:effectLst>
        </a:effectStyle>
        <a:effectStyle>
          <a:effectLst>
            <a:outerShdw sx="100000" sy="100000" kx="0" ky="0" algn="b" rotWithShape="0" blurRad="190500" dist="228600" dir="2700000">
              <a:srgbClr val="000000">
                <a:alpha val="25500"/>
              </a:srgbClr>
            </a:outerShdw>
          </a:effectLst>
        </a:effectStyle>
        <a:effectStyle>
          <a:effectLst>
            <a:outerShdw sx="100000" sy="100000" kx="0" ky="0" algn="b" rotWithShape="0" blurRad="127000" dist="101600" dir="27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29AC5"/>
        </a:solidFill>
        <a:ln w="25400" cap="flat">
          <a:solidFill>
            <a:schemeClr val="accent1"/>
          </a:solidFill>
          <a:prstDash val="solid"/>
          <a:bevel/>
        </a:ln>
        <a:effectLst>
          <a:outerShdw sx="100000" sy="100000" kx="0" ky="0" algn="b" rotWithShape="0" blurRad="190500" dist="228600" dir="2700000">
            <a:srgbClr val="000000">
              <a:alpha val="255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1800" u="none" kumimoji="0" normalizeH="0">
            <a:ln>
              <a:noFill/>
            </a:ln>
            <a:solidFill>
              <a:srgbClr val="F0CCE2"/>
            </a:solidFill>
            <a:effectLst/>
            <a:uFillTx/>
            <a:latin typeface="Berlin Sans FB Demi"/>
            <a:ea typeface="Berlin Sans FB Demi"/>
            <a:cs typeface="Berlin Sans FB Demi"/>
            <a:sym typeface="Berlin Sans FB Dem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sx="100000" sy="100000" kx="0" ky="0" algn="b" rotWithShape="0" blurRad="127000" dist="101600" dir="27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1800" u="none" kumimoji="0" normalizeH="0">
            <a:ln>
              <a:noFill/>
            </a:ln>
            <a:solidFill>
              <a:srgbClr val="F0CCE2"/>
            </a:solidFill>
            <a:effectLst/>
            <a:uFillTx/>
            <a:latin typeface="Berlin Sans FB Demi"/>
            <a:ea typeface="Berlin Sans FB Demi"/>
            <a:cs typeface="Berlin Sans FB Demi"/>
            <a:sym typeface="Berlin Sans FB Dem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90500" dist="228600" dir="2700000">
              <a:srgbClr val="000000">
                <a:alpha val="25500"/>
              </a:srgbClr>
            </a:outerShdw>
          </a:effectLst>
        </a:effectStyle>
        <a:effectStyle>
          <a:effectLst>
            <a:outerShdw sx="100000" sy="100000" kx="0" ky="0" algn="b" rotWithShape="0" blurRad="190500" dist="228600" dir="2700000">
              <a:srgbClr val="000000">
                <a:alpha val="25500"/>
              </a:srgbClr>
            </a:outerShdw>
          </a:effectLst>
        </a:effectStyle>
        <a:effectStyle>
          <a:effectLst>
            <a:outerShdw sx="100000" sy="100000" kx="0" ky="0" algn="b" rotWithShape="0" blurRad="127000" dist="101600" dir="27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29AC5"/>
        </a:solidFill>
        <a:ln w="25400" cap="flat">
          <a:solidFill>
            <a:schemeClr val="accent1"/>
          </a:solidFill>
          <a:prstDash val="solid"/>
          <a:bevel/>
        </a:ln>
        <a:effectLst>
          <a:outerShdw sx="100000" sy="100000" kx="0" ky="0" algn="b" rotWithShape="0" blurRad="190500" dist="228600" dir="2700000">
            <a:srgbClr val="000000">
              <a:alpha val="255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1800" u="none" kumimoji="0" normalizeH="0">
            <a:ln>
              <a:noFill/>
            </a:ln>
            <a:solidFill>
              <a:srgbClr val="F0CCE2"/>
            </a:solidFill>
            <a:effectLst/>
            <a:uFillTx/>
            <a:latin typeface="Berlin Sans FB Demi"/>
            <a:ea typeface="Berlin Sans FB Demi"/>
            <a:cs typeface="Berlin Sans FB Demi"/>
            <a:sym typeface="Berlin Sans FB Dem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sx="100000" sy="100000" kx="0" ky="0" algn="b" rotWithShape="0" blurRad="127000" dist="101600" dir="27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1800" u="none" kumimoji="0" normalizeH="0">
            <a:ln>
              <a:noFill/>
            </a:ln>
            <a:solidFill>
              <a:srgbClr val="F0CCE2"/>
            </a:solidFill>
            <a:effectLst/>
            <a:uFillTx/>
            <a:latin typeface="Berlin Sans FB Demi"/>
            <a:ea typeface="Berlin Sans FB Demi"/>
            <a:cs typeface="Berlin Sans FB Demi"/>
            <a:sym typeface="Berlin Sans FB Dem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