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1.jpeg" ContentType="image/jpeg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" name="Shape 9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2" name="Shape 19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5" name="Shape 21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9" name="Shape 23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0" name="Shape 27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2" name="Shape 31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51" name="Shape 35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2" name="Shape 39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35" name="Shape 43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80" name="Shape 48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27" name="Shape 52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" name="Shape 10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75" name="Shape 57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9" name="Shape 10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5" name="Shape 11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2" name="Shape 12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8" name="Shape 12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7" name="Shape 13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0" name="Shape 17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300"/>
            </a:pPr>
            <a:r>
              <a:t>Rom 8:1  Ahora, pues, </a:t>
            </a:r>
            <a:r>
              <a:rPr>
                <a:solidFill>
                  <a:srgbClr val="FF4015"/>
                </a:solidFill>
              </a:rPr>
              <a:t>ninguna</a:t>
            </a:r>
            <a:r>
              <a:t> </a:t>
            </a:r>
            <a:r>
              <a:rPr>
                <a:solidFill>
                  <a:srgbClr val="FF4015"/>
                </a:solidFill>
              </a:rPr>
              <a:t>condenación</a:t>
            </a:r>
            <a:r>
              <a:t> hay para los que están en Cristo Jesús, los que no andan conforme a la carne, sino conforme al Espíritu.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Php 3:17  Hermanos, sed imitadores de mí, y mirad a los que así se conducen según el ejemplo que tenéis en nosotros.</a:t>
            </a:r>
          </a:p>
          <a:p>
            <a:pPr>
              <a:defRPr sz="2300"/>
            </a:pPr>
            <a:r>
              <a:t>Php 3:18  Porque por ahí andan muchos, de los cuales os dije muchas veces, y aun ahora lo digo llorando, que son enemigos de la cruz de Cristo;</a:t>
            </a:r>
          </a:p>
          <a:p>
            <a:pPr>
              <a:defRPr sz="2300"/>
            </a:pPr>
            <a:r>
              <a:t>Php 3:19 </a:t>
            </a:r>
            <a:r>
              <a:rPr>
                <a:solidFill>
                  <a:srgbClr val="E22400"/>
                </a:solidFill>
              </a:rPr>
              <a:t> el fin de los cuales será perdición,</a:t>
            </a:r>
            <a:r>
              <a:t> cuyo dios es el vientre, y cuya gloria es su vergüenza; que sólo piensan en lo terrenal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EN ESTOS DOS PASAJES SE HACE LA MISMA PREGUNTA </a:t>
            </a:r>
          </a:p>
          <a:p>
            <a:pPr>
              <a:defRPr sz="2300"/>
            </a:pPr>
            <a:r>
              <a:t>EL CARCELERO DE FILIOS 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Mat 19:16  Entonces vino uno y le dijo: Maestro bueno, ¿qué bien haré para tener la vida eterna?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JESUS DERRAMO SU SANGRE POR NOSOTROS </a:t>
            </a:r>
          </a:p>
          <a:p>
            <a:pPr>
              <a:defRPr sz="2300"/>
            </a:pPr>
            <a:r>
              <a:t>1Pe 1:18  sabiendo que fuisteis rescatados de vuestra vana manera de vivir, la cual recibisteis de vuestros padres, no con cosas corruptibles, como oro o plata,</a:t>
            </a:r>
          </a:p>
          <a:p>
            <a:pPr>
              <a:defRPr sz="2300"/>
            </a:pPr>
            <a:r>
              <a:t>1Pe 1:19  sino con la sangre preciosa de Cristo, como de un cordero sin mancha y sin contaminación</a:t>
            </a:r>
          </a:p>
          <a:p>
            <a:pPr>
              <a:defRPr sz="2300"/>
            </a:pPr>
          </a:p>
          <a:p>
            <a:pPr>
              <a:defRPr sz="2300"/>
            </a:pPr>
            <a:r>
              <a:t>EL SEÑOR NOS ENSEÑÓ TODO </a:t>
            </a:r>
          </a:p>
          <a:p>
            <a:pPr>
              <a:defRPr sz="2300"/>
            </a:pPr>
            <a:r>
              <a:t>Joh 16:13  Pero cuando venga el Espíritu de verdad, él os guiará a toda la verdad; porque no hablará por su propia cuenta, sino que hablará todo lo que oyere, y os hará saber las cosas que habrán de venir.</a:t>
            </a:r>
          </a:p>
          <a:p>
            <a:pPr>
              <a:defRPr sz="2300"/>
            </a:pPr>
            <a:r>
              <a:t>Joh 16:14  Él me glorificará; porque tomará de lo mío, y os lo hará saber</a:t>
            </a:r>
          </a:p>
          <a:p>
            <a:pPr>
              <a:defRPr sz="2300"/>
            </a:pPr>
          </a:p>
          <a:p>
            <a:pPr>
              <a:defRPr sz="2300"/>
            </a:pP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4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eg"/><Relationship Id="rId4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"/>
          <p:cNvSpPr/>
          <p:nvPr/>
        </p:nvSpPr>
        <p:spPr>
          <a:xfrm>
            <a:off x="124638" y="553632"/>
            <a:ext cx="8894724" cy="37492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0437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>
              <a:defRPr sz="3200"/>
            </a:pPr>
          </a:p>
        </p:txBody>
      </p:sp>
      <p:sp>
        <p:nvSpPr>
          <p:cNvPr id="95" name="El Hombre sin Dios esta TOTALMENTE  Perdido y…"/>
          <p:cNvSpPr txBox="1"/>
          <p:nvPr/>
        </p:nvSpPr>
        <p:spPr>
          <a:xfrm>
            <a:off x="177549" y="111786"/>
            <a:ext cx="8481630" cy="4632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4700"/>
            </a:pPr>
            <a:r>
              <a:t>El Hombre sin Dios esta TOTALMENTE  Perdido y </a:t>
            </a:r>
            <a:endParaRPr>
              <a:solidFill>
                <a:srgbClr val="FFFFFF"/>
              </a:solidFill>
            </a:endParaRPr>
          </a:p>
          <a:p>
            <a:pPr algn="ctr">
              <a:defRPr sz="4700"/>
            </a:pPr>
            <a:r>
              <a:t>Mientras no venga a Dios, esta MUERTO espiritualmente y en camino de Condenación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172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173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175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17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90133" y="5589365"/>
            <a:ext cx="1257301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TextBox 23"/>
          <p:cNvSpPr txBox="1"/>
          <p:nvPr/>
        </p:nvSpPr>
        <p:spPr>
          <a:xfrm>
            <a:off x="84675" y="4848291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grpSp>
        <p:nvGrpSpPr>
          <p:cNvPr id="180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178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9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grpSp>
        <p:nvGrpSpPr>
          <p:cNvPr id="183" name="Explosion 1 77"/>
          <p:cNvGrpSpPr/>
          <p:nvPr/>
        </p:nvGrpSpPr>
        <p:grpSpPr>
          <a:xfrm>
            <a:off x="2679700" y="5971730"/>
            <a:ext cx="2476501" cy="914401"/>
            <a:chOff x="0" y="0"/>
            <a:chExt cx="2476500" cy="914400"/>
          </a:xfrm>
        </p:grpSpPr>
        <p:sp>
          <p:nvSpPr>
            <p:cNvPr id="181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2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pic>
        <p:nvPicPr>
          <p:cNvPr id="184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9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187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185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186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188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190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0" grpId="5"/>
      <p:bldP build="whole" bldLvl="1" animBg="1" rev="0" advAuto="0" spid="189" grpId="1"/>
      <p:bldP build="whole" bldLvl="1" animBg="1" rev="0" advAuto="0" spid="176" grpId="2"/>
      <p:bldP build="whole" bldLvl="1" animBg="1" rev="0" advAuto="0" spid="183" grpId="3"/>
      <p:bldP build="whole" bldLvl="1" animBg="1" rev="0" advAuto="0" spid="177" grpId="4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194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195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197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19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90133" y="5589365"/>
            <a:ext cx="1257301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TextBox 23"/>
          <p:cNvSpPr txBox="1"/>
          <p:nvPr/>
        </p:nvSpPr>
        <p:spPr>
          <a:xfrm>
            <a:off x="84675" y="4848291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grpSp>
        <p:nvGrpSpPr>
          <p:cNvPr id="202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200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1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grpSp>
        <p:nvGrpSpPr>
          <p:cNvPr id="205" name="Explosion 1 77"/>
          <p:cNvGrpSpPr/>
          <p:nvPr/>
        </p:nvGrpSpPr>
        <p:grpSpPr>
          <a:xfrm>
            <a:off x="2679700" y="5971730"/>
            <a:ext cx="2476501" cy="914401"/>
            <a:chOff x="0" y="0"/>
            <a:chExt cx="2476500" cy="914400"/>
          </a:xfrm>
        </p:grpSpPr>
        <p:sp>
          <p:nvSpPr>
            <p:cNvPr id="203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4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pic>
        <p:nvPicPr>
          <p:cNvPr id="206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1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209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207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208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210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212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3" name="TextBox 1038"/>
          <p:cNvSpPr txBox="1"/>
          <p:nvPr/>
        </p:nvSpPr>
        <p:spPr>
          <a:xfrm>
            <a:off x="84819" y="4224291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5" grpId="3"/>
      <p:bldP build="whole" bldLvl="1" animBg="1" rev="0" advAuto="0" spid="202" grpId="5"/>
      <p:bldP build="whole" bldLvl="1" animBg="1" rev="0" advAuto="0" spid="213" grpId="6"/>
      <p:bldP build="whole" bldLvl="1" animBg="1" rev="0" advAuto="0" spid="211" grpId="1"/>
      <p:bldP build="whole" bldLvl="1" animBg="1" rev="0" advAuto="0" spid="198" grpId="2"/>
      <p:bldP build="whole" bldLvl="1" animBg="1" rev="0" advAuto="0" spid="199" grpId="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217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218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220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22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17600" y="56232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223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224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25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228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226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7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grpSp>
        <p:nvGrpSpPr>
          <p:cNvPr id="231" name="Explosion 1 77"/>
          <p:cNvGrpSpPr/>
          <p:nvPr/>
        </p:nvGrpSpPr>
        <p:grpSpPr>
          <a:xfrm>
            <a:off x="2484066" y="5920930"/>
            <a:ext cx="2476501" cy="914401"/>
            <a:chOff x="0" y="0"/>
            <a:chExt cx="2476500" cy="914400"/>
          </a:xfrm>
        </p:grpSpPr>
        <p:sp>
          <p:nvSpPr>
            <p:cNvPr id="229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0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pic>
        <p:nvPicPr>
          <p:cNvPr id="232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7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235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233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234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236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1" grpId="2"/>
      <p:bldP build="whole" bldLvl="1" animBg="1" rev="0" advAuto="0" spid="228" grpId="7"/>
      <p:bldP build="whole" bldLvl="1" animBg="1" rev="0" advAuto="0" spid="237" grpId="1"/>
      <p:bldP build="whole" bldLvl="1" animBg="1" rev="0" advAuto="0" spid="225" grpId="6"/>
      <p:bldP build="whole" bldLvl="1" animBg="1" rev="0" advAuto="0" spid="231" grpId="3"/>
      <p:bldP build="whole" bldLvl="1" animBg="1" rev="0" advAuto="0" spid="222" grpId="4"/>
      <p:bldP build="whole" bldLvl="1" animBg="1" rev="0" advAuto="0" spid="223" grpId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241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242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244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24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66800" y="55724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247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248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49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50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253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251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2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grpSp>
        <p:nvGrpSpPr>
          <p:cNvPr id="256" name="Explosion 1 77"/>
          <p:cNvGrpSpPr/>
          <p:nvPr/>
        </p:nvGrpSpPr>
        <p:grpSpPr>
          <a:xfrm>
            <a:off x="2484066" y="5903997"/>
            <a:ext cx="2476501" cy="914401"/>
            <a:chOff x="0" y="0"/>
            <a:chExt cx="2476500" cy="914400"/>
          </a:xfrm>
        </p:grpSpPr>
        <p:sp>
          <p:nvSpPr>
            <p:cNvPr id="254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5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sp>
        <p:nvSpPr>
          <p:cNvPr id="257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261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258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259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260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262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7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265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263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264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266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268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5" grpId="2"/>
      <p:bldP build="whole" bldLvl="1" animBg="1" rev="0" advAuto="0" spid="257" grpId="8"/>
      <p:bldP build="whole" bldLvl="1" animBg="1" rev="0" advAuto="0" spid="247" grpId="5"/>
      <p:bldP build="whole" bldLvl="1" animBg="1" rev="0" advAuto="0" spid="256" grpId="3"/>
      <p:bldP build="whole" bldLvl="1" animBg="1" rev="0" advAuto="0" spid="267" grpId="1"/>
      <p:bldP build="whole" bldLvl="1" animBg="1" rev="0" advAuto="0" spid="246" grpId="4"/>
      <p:bldP build="whole" bldLvl="1" animBg="1" rev="0" advAuto="0" spid="250" grpId="6"/>
      <p:bldP build="whole" bldLvl="1" animBg="1" rev="0" advAuto="0" spid="253" grpId="9"/>
      <p:bldP build="whole" bldLvl="1" animBg="1" rev="0" advAuto="0" spid="261" grpId="7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272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273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275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27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277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278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279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80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81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82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285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283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4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286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87" name="Elbow Connector 69"/>
          <p:cNvSpPr/>
          <p:nvPr/>
        </p:nvSpPr>
        <p:spPr>
          <a:xfrm flipV="1" rot="10800000">
            <a:off x="5105400" y="27395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288" name="Picture 28" descr="Picture 2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981701" y="2243136"/>
            <a:ext cx="1755776" cy="5000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89" name="Picture 29" descr="Picture 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931025" y="1785936"/>
            <a:ext cx="1755775" cy="50006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2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290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1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296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293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294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295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297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298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302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299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00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01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303" name="Picture 33" descr="Picture 3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08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306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304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305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307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309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310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2" grpId="3"/>
      <p:bldP build="whole" bldLvl="1" animBg="1" rev="0" advAuto="0" spid="278" grpId="5"/>
      <p:bldP build="whole" bldLvl="1" animBg="1" rev="0" advAuto="0" spid="302" grpId="7"/>
      <p:bldP build="whole" bldLvl="1" animBg="1" rev="0" advAuto="0" spid="277" grpId="4"/>
      <p:bldP build="whole" bldLvl="1" animBg="1" rev="0" advAuto="0" spid="282" grpId="6"/>
      <p:bldP build="whole" bldLvl="1" animBg="1" rev="0" advAuto="0" spid="308" grpId="1"/>
      <p:bldP build="whole" bldLvl="1" animBg="1" rev="0" advAuto="0" spid="276" grpId="2"/>
      <p:bldP build="whole" bldLvl="1" animBg="1" rev="0" advAuto="0" spid="298" grpId="8"/>
      <p:bldP build="whole" bldLvl="1" animBg="1" rev="0" advAuto="0" spid="296" grpId="9"/>
      <p:bldP build="whole" bldLvl="1" animBg="1" rev="0" advAuto="0" spid="297" grpId="10"/>
      <p:bldP build="whole" bldLvl="1" animBg="1" rev="0" advAuto="0" spid="285" grpId="1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314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315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317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31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319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320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321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22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23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24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327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325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6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328" name="TextBox 35"/>
          <p:cNvSpPr txBox="1"/>
          <p:nvPr/>
        </p:nvSpPr>
        <p:spPr>
          <a:xfrm>
            <a:off x="2280920" y="3669267"/>
            <a:ext cx="1902356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Oír  Rom 10:17</a:t>
            </a:r>
          </a:p>
        </p:txBody>
      </p:sp>
      <p:grpSp>
        <p:nvGrpSpPr>
          <p:cNvPr id="331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329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0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335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332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33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34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336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337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341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338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39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40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342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7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345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343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344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346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348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349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1" grpId="7"/>
      <p:bldP build="whole" bldLvl="1" animBg="1" rev="0" advAuto="0" spid="335" grpId="10"/>
      <p:bldP build="whole" bldLvl="1" animBg="1" rev="0" advAuto="0" spid="318" grpId="2"/>
      <p:bldP build="whole" bldLvl="1" animBg="1" rev="0" advAuto="0" spid="319" grpId="4"/>
      <p:bldP build="whole" bldLvl="1" animBg="1" rev="0" advAuto="0" spid="327" grpId="12"/>
      <p:bldP build="whole" bldLvl="1" animBg="1" rev="0" advAuto="0" spid="336" grpId="11"/>
      <p:bldP build="whole" bldLvl="1" animBg="1" rev="0" advAuto="0" spid="331" grpId="3"/>
      <p:bldP build="whole" bldLvl="1" animBg="1" rev="0" advAuto="0" spid="337" grpId="8"/>
      <p:bldP build="whole" bldLvl="1" animBg="1" rev="0" advAuto="0" spid="324" grpId="6"/>
      <p:bldP build="whole" bldLvl="1" animBg="1" rev="0" advAuto="0" spid="328" grpId="9"/>
      <p:bldP build="whole" bldLvl="1" animBg="1" rev="0" advAuto="0" spid="347" grpId="1"/>
      <p:bldP build="whole" bldLvl="1" animBg="1" rev="0" advAuto="0" spid="320" grpId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5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353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354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356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35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358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359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360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61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62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63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366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364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5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367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68" name="TextBox 35"/>
          <p:cNvSpPr txBox="1"/>
          <p:nvPr/>
        </p:nvSpPr>
        <p:spPr>
          <a:xfrm>
            <a:off x="2280920" y="3669267"/>
            <a:ext cx="1902356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Oír  Rom 10:17</a:t>
            </a:r>
          </a:p>
        </p:txBody>
      </p:sp>
      <p:sp>
        <p:nvSpPr>
          <p:cNvPr id="369" name="TextBox 36"/>
          <p:cNvSpPr txBox="1"/>
          <p:nvPr/>
        </p:nvSpPr>
        <p:spPr>
          <a:xfrm>
            <a:off x="3119120" y="3242846"/>
            <a:ext cx="1992894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Creer  Jn 8:24- </a:t>
            </a:r>
          </a:p>
        </p:txBody>
      </p:sp>
      <p:grpSp>
        <p:nvGrpSpPr>
          <p:cNvPr id="372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370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1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376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373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74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75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377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378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382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379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80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381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383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88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386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384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385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387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389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390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82" grpId="7"/>
      <p:bldP build="whole" bldLvl="1" animBg="1" rev="0" advAuto="0" spid="377" grpId="12"/>
      <p:bldP build="whole" bldLvl="1" animBg="1" rev="0" advAuto="0" spid="366" grpId="13"/>
      <p:bldP build="whole" bldLvl="1" animBg="1" rev="0" advAuto="0" spid="368" grpId="9"/>
      <p:bldP build="whole" bldLvl="1" animBg="1" rev="0" advAuto="0" spid="372" grpId="3"/>
      <p:bldP build="whole" bldLvl="1" animBg="1" rev="0" advAuto="0" spid="388" grpId="1"/>
      <p:bldP build="whole" bldLvl="1" animBg="1" rev="0" advAuto="0" spid="359" grpId="5"/>
      <p:bldP build="whole" bldLvl="1" animBg="1" rev="0" advAuto="0" spid="363" grpId="6"/>
      <p:bldP build="whole" bldLvl="1" animBg="1" rev="0" advAuto="0" spid="369" grpId="10"/>
      <p:bldP build="whole" bldLvl="1" animBg="1" rev="0" advAuto="0" spid="358" grpId="4"/>
      <p:bldP build="whole" bldLvl="1" animBg="1" rev="0" advAuto="0" spid="376" grpId="11"/>
      <p:bldP build="whole" bldLvl="1" animBg="1" rev="0" advAuto="0" spid="378" grpId="8"/>
      <p:bldP build="whole" bldLvl="1" animBg="1" rev="0" advAuto="0" spid="357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394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395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397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39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399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400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401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02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03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04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407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405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6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408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09" name="Elbow Connector 69"/>
          <p:cNvSpPr/>
          <p:nvPr/>
        </p:nvSpPr>
        <p:spPr>
          <a:xfrm flipV="1" rot="10800000">
            <a:off x="5105400" y="27395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10" name="TextBox 35"/>
          <p:cNvSpPr txBox="1"/>
          <p:nvPr/>
        </p:nvSpPr>
        <p:spPr>
          <a:xfrm>
            <a:off x="2280920" y="3669267"/>
            <a:ext cx="1902356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Oír  Rom 10:17</a:t>
            </a:r>
          </a:p>
        </p:txBody>
      </p:sp>
      <p:sp>
        <p:nvSpPr>
          <p:cNvPr id="411" name="TextBox 36"/>
          <p:cNvSpPr txBox="1"/>
          <p:nvPr/>
        </p:nvSpPr>
        <p:spPr>
          <a:xfrm>
            <a:off x="3119120" y="3242846"/>
            <a:ext cx="1992894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Creer  Jn 8:24- </a:t>
            </a:r>
          </a:p>
        </p:txBody>
      </p:sp>
      <p:sp>
        <p:nvSpPr>
          <p:cNvPr id="412" name="TextBox 37"/>
          <p:cNvSpPr txBox="1"/>
          <p:nvPr/>
        </p:nvSpPr>
        <p:spPr>
          <a:xfrm>
            <a:off x="3868420" y="2785646"/>
            <a:ext cx="2199667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Arrep  Hch 2:38</a:t>
            </a:r>
          </a:p>
        </p:txBody>
      </p:sp>
      <p:grpSp>
        <p:nvGrpSpPr>
          <p:cNvPr id="415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413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4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419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416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17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18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420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421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425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422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23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24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426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31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429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427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428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430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432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433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11" grpId="10"/>
      <p:bldP build="whole" bldLvl="1" animBg="1" rev="0" advAuto="0" spid="415" grpId="3"/>
      <p:bldP build="whole" bldLvl="1" animBg="1" rev="0" advAuto="0" spid="399" grpId="4"/>
      <p:bldP build="whole" bldLvl="1" animBg="1" rev="0" advAuto="0" spid="431" grpId="1"/>
      <p:bldP build="whole" bldLvl="1" animBg="1" rev="0" advAuto="0" spid="404" grpId="6"/>
      <p:bldP build="whole" bldLvl="1" animBg="1" rev="0" advAuto="0" spid="410" grpId="9"/>
      <p:bldP build="whole" bldLvl="1" animBg="1" rev="0" advAuto="0" spid="412" grpId="11"/>
      <p:bldP build="whole" bldLvl="1" animBg="1" rev="0" advAuto="0" spid="419" grpId="12"/>
      <p:bldP build="whole" bldLvl="1" animBg="1" rev="0" advAuto="0" spid="421" grpId="8"/>
      <p:bldP build="whole" bldLvl="1" animBg="1" rev="0" advAuto="0" spid="425" grpId="7"/>
      <p:bldP build="whole" bldLvl="1" animBg="1" rev="0" advAuto="0" spid="398" grpId="2"/>
      <p:bldP build="whole" bldLvl="1" animBg="1" rev="0" advAuto="0" spid="407" grpId="14"/>
      <p:bldP build="whole" bldLvl="1" animBg="1" rev="0" advAuto="0" spid="400" grpId="5"/>
      <p:bldP build="whole" bldLvl="1" animBg="1" rev="0" advAuto="0" spid="420" grpId="1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9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437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438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440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44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442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443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444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45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46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47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450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448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9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451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52" name="Elbow Connector 69"/>
          <p:cNvSpPr/>
          <p:nvPr/>
        </p:nvSpPr>
        <p:spPr>
          <a:xfrm flipV="1" rot="10800000">
            <a:off x="5105400" y="27395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453" name="Picture 28" descr="Picture 2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981701" y="2243136"/>
            <a:ext cx="1755776" cy="500064"/>
          </a:xfrm>
          <a:prstGeom prst="rect">
            <a:avLst/>
          </a:prstGeom>
          <a:ln w="12700">
            <a:miter lim="400000"/>
          </a:ln>
        </p:spPr>
      </p:pic>
      <p:sp>
        <p:nvSpPr>
          <p:cNvPr id="454" name="TextBox 35"/>
          <p:cNvSpPr txBox="1"/>
          <p:nvPr/>
        </p:nvSpPr>
        <p:spPr>
          <a:xfrm>
            <a:off x="2280920" y="3669267"/>
            <a:ext cx="1902356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Oír  Rom 10:17</a:t>
            </a:r>
          </a:p>
        </p:txBody>
      </p:sp>
      <p:sp>
        <p:nvSpPr>
          <p:cNvPr id="455" name="TextBox 36"/>
          <p:cNvSpPr txBox="1"/>
          <p:nvPr/>
        </p:nvSpPr>
        <p:spPr>
          <a:xfrm>
            <a:off x="3119120" y="3242846"/>
            <a:ext cx="1992894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Creer  Jn 8:24- </a:t>
            </a:r>
          </a:p>
        </p:txBody>
      </p:sp>
      <p:sp>
        <p:nvSpPr>
          <p:cNvPr id="456" name="TextBox 37"/>
          <p:cNvSpPr txBox="1"/>
          <p:nvPr/>
        </p:nvSpPr>
        <p:spPr>
          <a:xfrm>
            <a:off x="3868420" y="2785646"/>
            <a:ext cx="2199667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Arrep  Hch 2:38</a:t>
            </a:r>
          </a:p>
        </p:txBody>
      </p:sp>
      <p:sp>
        <p:nvSpPr>
          <p:cNvPr id="457" name="TextBox 38"/>
          <p:cNvSpPr txBox="1"/>
          <p:nvPr/>
        </p:nvSpPr>
        <p:spPr>
          <a:xfrm>
            <a:off x="4414520" y="2298126"/>
            <a:ext cx="2432805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Confesar  Rom 10:9</a:t>
            </a:r>
          </a:p>
        </p:txBody>
      </p:sp>
      <p:grpSp>
        <p:nvGrpSpPr>
          <p:cNvPr id="460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458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9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464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461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62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63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465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466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470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467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68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469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471" name="Picture 33" descr="Picture 3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76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474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472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473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475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477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478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ID="10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7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70" grpId="7"/>
      <p:bldP build="whole" bldLvl="1" animBg="1" rev="0" advAuto="0" spid="476" grpId="1"/>
      <p:bldP build="whole" bldLvl="1" animBg="1" rev="0" advAuto="0" spid="466" grpId="8"/>
      <p:bldP build="whole" bldLvl="1" animBg="1" rev="0" advAuto="0" spid="456" grpId="11"/>
      <p:bldP build="whole" bldLvl="1" animBg="1" rev="0" advAuto="0" spid="454" grpId="9"/>
      <p:bldP build="whole" bldLvl="1" animBg="1" rev="0" advAuto="0" spid="441" grpId="2"/>
      <p:bldP build="whole" bldLvl="1" animBg="1" rev="0" advAuto="0" spid="464" grpId="13"/>
      <p:bldP build="whole" bldLvl="1" animBg="1" rev="0" advAuto="0" spid="455" grpId="10"/>
      <p:bldP build="whole" bldLvl="1" animBg="1" rev="0" advAuto="0" spid="450" grpId="15"/>
      <p:bldP build="whole" bldLvl="1" animBg="1" rev="0" advAuto="0" spid="460" grpId="3"/>
      <p:bldP build="whole" bldLvl="1" animBg="1" rev="0" advAuto="0" spid="447" grpId="6"/>
      <p:bldP build="whole" bldLvl="1" animBg="1" rev="0" advAuto="0" spid="443" grpId="5"/>
      <p:bldP build="whole" bldLvl="1" animBg="1" rev="0" advAuto="0" spid="442" grpId="4"/>
      <p:bldP build="whole" bldLvl="1" animBg="1" rev="0" advAuto="0" spid="457" grpId="12"/>
      <p:bldP build="whole" bldLvl="1" animBg="1" rev="0" advAuto="0" spid="465" grpId="14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4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482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483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485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48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487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488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489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90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91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92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495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493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4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496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97" name="Elbow Connector 69"/>
          <p:cNvSpPr/>
          <p:nvPr/>
        </p:nvSpPr>
        <p:spPr>
          <a:xfrm flipV="1" rot="10800000">
            <a:off x="5105400" y="27395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498" name="Picture 28" descr="Picture 2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981701" y="2243136"/>
            <a:ext cx="1755776" cy="500064"/>
          </a:xfrm>
          <a:prstGeom prst="rect">
            <a:avLst/>
          </a:prstGeom>
          <a:ln w="12700">
            <a:miter lim="400000"/>
          </a:ln>
        </p:spPr>
      </p:pic>
      <p:pic>
        <p:nvPicPr>
          <p:cNvPr id="499" name="Picture 29" descr="Picture 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931025" y="1785936"/>
            <a:ext cx="1755775" cy="500064"/>
          </a:xfrm>
          <a:prstGeom prst="rect">
            <a:avLst/>
          </a:prstGeom>
          <a:ln w="12700">
            <a:miter lim="400000"/>
          </a:ln>
        </p:spPr>
      </p:pic>
      <p:sp>
        <p:nvSpPr>
          <p:cNvPr id="500" name="TextBox 35"/>
          <p:cNvSpPr txBox="1"/>
          <p:nvPr/>
        </p:nvSpPr>
        <p:spPr>
          <a:xfrm>
            <a:off x="2280920" y="3669267"/>
            <a:ext cx="1902356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Oír  Rom 10:17</a:t>
            </a:r>
          </a:p>
        </p:txBody>
      </p:sp>
      <p:sp>
        <p:nvSpPr>
          <p:cNvPr id="501" name="TextBox 36"/>
          <p:cNvSpPr txBox="1"/>
          <p:nvPr/>
        </p:nvSpPr>
        <p:spPr>
          <a:xfrm>
            <a:off x="3119120" y="3242846"/>
            <a:ext cx="1992894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Creer  Jn 8:24- </a:t>
            </a:r>
          </a:p>
        </p:txBody>
      </p:sp>
      <p:sp>
        <p:nvSpPr>
          <p:cNvPr id="502" name="TextBox 37"/>
          <p:cNvSpPr txBox="1"/>
          <p:nvPr/>
        </p:nvSpPr>
        <p:spPr>
          <a:xfrm>
            <a:off x="3868420" y="2785646"/>
            <a:ext cx="2199667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Arrep  Hch 2:38</a:t>
            </a:r>
          </a:p>
        </p:txBody>
      </p:sp>
      <p:sp>
        <p:nvSpPr>
          <p:cNvPr id="503" name="TextBox 38"/>
          <p:cNvSpPr txBox="1"/>
          <p:nvPr/>
        </p:nvSpPr>
        <p:spPr>
          <a:xfrm>
            <a:off x="4414520" y="2298126"/>
            <a:ext cx="2432805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Confesar  Rom 10:9</a:t>
            </a:r>
          </a:p>
        </p:txBody>
      </p:sp>
      <p:sp>
        <p:nvSpPr>
          <p:cNvPr id="504" name="TextBox 39"/>
          <p:cNvSpPr txBox="1"/>
          <p:nvPr/>
        </p:nvSpPr>
        <p:spPr>
          <a:xfrm>
            <a:off x="5191138" y="1916668"/>
            <a:ext cx="2636071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Bautizarse Mar 16:16</a:t>
            </a:r>
          </a:p>
        </p:txBody>
      </p:sp>
      <p:grpSp>
        <p:nvGrpSpPr>
          <p:cNvPr id="507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505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6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511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508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09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10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512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513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517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514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15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16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pic>
        <p:nvPicPr>
          <p:cNvPr id="518" name="Picture 33" descr="Picture 3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23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521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519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520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522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524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525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ID="10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7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clickEffect" presetID="10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2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07" grpId="3"/>
      <p:bldP build="whole" bldLvl="1" animBg="1" rev="0" advAuto="0" spid="492" grpId="6"/>
      <p:bldP build="whole" bldLvl="1" animBg="1" rev="0" advAuto="0" spid="523" grpId="1"/>
      <p:bldP build="whole" bldLvl="1" animBg="1" rev="0" advAuto="0" spid="504" grpId="13"/>
      <p:bldP build="whole" bldLvl="1" animBg="1" rev="0" advAuto="0" spid="495" grpId="16"/>
      <p:bldP build="whole" bldLvl="1" animBg="1" rev="0" advAuto="0" spid="500" grpId="9"/>
      <p:bldP build="whole" bldLvl="1" animBg="1" rev="0" advAuto="0" spid="488" grpId="5"/>
      <p:bldP build="whole" bldLvl="1" animBg="1" rev="0" advAuto="0" spid="487" grpId="4"/>
      <p:bldP build="whole" bldLvl="1" animBg="1" rev="0" advAuto="0" spid="486" grpId="2"/>
      <p:bldP build="whole" bldLvl="1" animBg="1" rev="0" advAuto="0" spid="502" grpId="11"/>
      <p:bldP build="whole" bldLvl="1" animBg="1" rev="0" advAuto="0" spid="513" grpId="8"/>
      <p:bldP build="whole" bldLvl="1" animBg="1" rev="0" advAuto="0" spid="511" grpId="14"/>
      <p:bldP build="whole" bldLvl="1" animBg="1" rev="0" advAuto="0" spid="517" grpId="7"/>
      <p:bldP build="whole" bldLvl="1" animBg="1" rev="0" advAuto="0" spid="512" grpId="15"/>
      <p:bldP build="whole" bldLvl="1" animBg="1" rev="0" advAuto="0" spid="501" grpId="10"/>
      <p:bldP build="whole" bldLvl="1" animBg="1" rev="0" advAuto="0" spid="503" grpId="1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33" descr="Picture 3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21727" y="479868"/>
            <a:ext cx="4974496" cy="6639903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Callout"/>
          <p:cNvSpPr/>
          <p:nvPr/>
        </p:nvSpPr>
        <p:spPr>
          <a:xfrm>
            <a:off x="487251" y="270271"/>
            <a:ext cx="7482682" cy="35417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4" y="0"/>
                </a:moveTo>
                <a:cubicBezTo>
                  <a:pt x="83" y="0"/>
                  <a:pt x="0" y="174"/>
                  <a:pt x="0" y="390"/>
                </a:cubicBezTo>
                <a:lnTo>
                  <a:pt x="0" y="11621"/>
                </a:lnTo>
                <a:cubicBezTo>
                  <a:pt x="0" y="11836"/>
                  <a:pt x="83" y="12010"/>
                  <a:pt x="184" y="12010"/>
                </a:cubicBezTo>
                <a:lnTo>
                  <a:pt x="11495" y="12010"/>
                </a:lnTo>
                <a:lnTo>
                  <a:pt x="21600" y="21600"/>
                </a:lnTo>
                <a:lnTo>
                  <a:pt x="12185" y="10931"/>
                </a:lnTo>
                <a:lnTo>
                  <a:pt x="12185" y="390"/>
                </a:lnTo>
                <a:cubicBezTo>
                  <a:pt x="12185" y="174"/>
                  <a:pt x="12103" y="0"/>
                  <a:pt x="12001" y="0"/>
                </a:cubicBezTo>
                <a:lnTo>
                  <a:pt x="184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01" name="¿Señores que debo de Hacer para ser…"/>
          <p:cNvSpPr txBox="1"/>
          <p:nvPr/>
        </p:nvSpPr>
        <p:spPr>
          <a:xfrm>
            <a:off x="593873" y="320198"/>
            <a:ext cx="4092562" cy="18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3000"/>
            </a:pPr>
            <a:r>
              <a:t>¿Señores que debo de Hacer para ser</a:t>
            </a:r>
          </a:p>
          <a:p>
            <a:pPr algn="ctr">
              <a:defRPr sz="3000"/>
            </a:pPr>
            <a:r>
              <a:t> SALVO? </a:t>
            </a:r>
            <a:r>
              <a:rPr b="1"/>
              <a:t>(Hechos 16:30-31)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1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529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530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532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533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5420031"/>
            <a:ext cx="1257300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534" name="TextBox 23"/>
          <p:cNvSpPr txBox="1"/>
          <p:nvPr/>
        </p:nvSpPr>
        <p:spPr>
          <a:xfrm>
            <a:off x="270942" y="5006473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sp>
        <p:nvSpPr>
          <p:cNvPr id="535" name="TextBox 1038"/>
          <p:cNvSpPr txBox="1"/>
          <p:nvPr/>
        </p:nvSpPr>
        <p:spPr>
          <a:xfrm>
            <a:off x="135619" y="4444424"/>
            <a:ext cx="23332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Jesús derramo</a:t>
            </a:r>
          </a:p>
          <a:p>
            <a:pPr>
              <a:defRPr b="1" sz="1600"/>
            </a:pPr>
            <a:r>
              <a:t>Su sangre 1 Ped 1:19</a:t>
            </a:r>
          </a:p>
        </p:txBody>
      </p:sp>
      <p:sp>
        <p:nvSpPr>
          <p:cNvPr id="536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37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38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39" name="TextBox 1043"/>
          <p:cNvSpPr txBox="1"/>
          <p:nvPr/>
        </p:nvSpPr>
        <p:spPr>
          <a:xfrm>
            <a:off x="927227" y="3987224"/>
            <a:ext cx="239255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El espíritu  Revelo la palabra Juan 16:13</a:t>
            </a:r>
          </a:p>
        </p:txBody>
      </p:sp>
      <p:grpSp>
        <p:nvGrpSpPr>
          <p:cNvPr id="542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540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1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543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44" name="Elbow Connector 69"/>
          <p:cNvSpPr/>
          <p:nvPr/>
        </p:nvSpPr>
        <p:spPr>
          <a:xfrm flipV="1" rot="10800000">
            <a:off x="5105400" y="27395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545" name="Picture 28" descr="Picture 2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981701" y="2243136"/>
            <a:ext cx="1755776" cy="500064"/>
          </a:xfrm>
          <a:prstGeom prst="rect">
            <a:avLst/>
          </a:prstGeom>
          <a:ln w="12700">
            <a:miter lim="400000"/>
          </a:ln>
        </p:spPr>
      </p:pic>
      <p:pic>
        <p:nvPicPr>
          <p:cNvPr id="546" name="Picture 29" descr="Picture 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931025" y="1785936"/>
            <a:ext cx="1755775" cy="500064"/>
          </a:xfrm>
          <a:prstGeom prst="rect">
            <a:avLst/>
          </a:prstGeom>
          <a:ln w="12700">
            <a:miter lim="400000"/>
          </a:ln>
        </p:spPr>
      </p:pic>
      <p:sp>
        <p:nvSpPr>
          <p:cNvPr id="547" name="TextBox 35"/>
          <p:cNvSpPr txBox="1"/>
          <p:nvPr/>
        </p:nvSpPr>
        <p:spPr>
          <a:xfrm>
            <a:off x="2280920" y="3669267"/>
            <a:ext cx="1902356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Oír  Rom 10:17</a:t>
            </a:r>
          </a:p>
        </p:txBody>
      </p:sp>
      <p:sp>
        <p:nvSpPr>
          <p:cNvPr id="548" name="TextBox 36"/>
          <p:cNvSpPr txBox="1"/>
          <p:nvPr/>
        </p:nvSpPr>
        <p:spPr>
          <a:xfrm>
            <a:off x="3119120" y="3242846"/>
            <a:ext cx="1992894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Creer  Jn 8:24- </a:t>
            </a:r>
          </a:p>
        </p:txBody>
      </p:sp>
      <p:sp>
        <p:nvSpPr>
          <p:cNvPr id="549" name="TextBox 37"/>
          <p:cNvSpPr txBox="1"/>
          <p:nvPr/>
        </p:nvSpPr>
        <p:spPr>
          <a:xfrm>
            <a:off x="3868420" y="2785646"/>
            <a:ext cx="2199667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Arrep  Hch 2:38</a:t>
            </a:r>
          </a:p>
        </p:txBody>
      </p:sp>
      <p:sp>
        <p:nvSpPr>
          <p:cNvPr id="550" name="TextBox 38"/>
          <p:cNvSpPr txBox="1"/>
          <p:nvPr/>
        </p:nvSpPr>
        <p:spPr>
          <a:xfrm>
            <a:off x="4414520" y="2298126"/>
            <a:ext cx="2432805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Confesar  Rom 10:9</a:t>
            </a:r>
          </a:p>
        </p:txBody>
      </p:sp>
      <p:sp>
        <p:nvSpPr>
          <p:cNvPr id="551" name="TextBox 39"/>
          <p:cNvSpPr txBox="1"/>
          <p:nvPr/>
        </p:nvSpPr>
        <p:spPr>
          <a:xfrm>
            <a:off x="5191138" y="1916668"/>
            <a:ext cx="2636071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Bautizarse Mar 16:16</a:t>
            </a:r>
          </a:p>
        </p:txBody>
      </p:sp>
      <p:grpSp>
        <p:nvGrpSpPr>
          <p:cNvPr id="554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552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3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grpSp>
        <p:nvGrpSpPr>
          <p:cNvPr id="558" name="Curved Down Arrow 70"/>
          <p:cNvGrpSpPr/>
          <p:nvPr/>
        </p:nvGrpSpPr>
        <p:grpSpPr>
          <a:xfrm>
            <a:off x="6183139" y="641681"/>
            <a:ext cx="942498" cy="1211854"/>
            <a:chOff x="0" y="0"/>
            <a:chExt cx="942496" cy="1211852"/>
          </a:xfrm>
        </p:grpSpPr>
        <p:sp>
          <p:nvSpPr>
            <p:cNvPr id="555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56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57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559" name="TextBox 71"/>
          <p:cNvSpPr txBox="1"/>
          <p:nvPr/>
        </p:nvSpPr>
        <p:spPr>
          <a:xfrm rot="19840305">
            <a:off x="1997076" y="1463895"/>
            <a:ext cx="508190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Lo que el Hombre tiene que hacer</a:t>
            </a:r>
          </a:p>
        </p:txBody>
      </p:sp>
      <p:sp>
        <p:nvSpPr>
          <p:cNvPr id="560" name="TextBox 108"/>
          <p:cNvSpPr txBox="1"/>
          <p:nvPr/>
        </p:nvSpPr>
        <p:spPr>
          <a:xfrm rot="19684343">
            <a:off x="-71685" y="3440543"/>
            <a:ext cx="240636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La Parte de Dios</a:t>
            </a:r>
          </a:p>
        </p:txBody>
      </p:sp>
      <p:grpSp>
        <p:nvGrpSpPr>
          <p:cNvPr id="564" name="Curved Down Arrow 109"/>
          <p:cNvGrpSpPr/>
          <p:nvPr/>
        </p:nvGrpSpPr>
        <p:grpSpPr>
          <a:xfrm>
            <a:off x="2203862" y="3329175"/>
            <a:ext cx="851431" cy="1135120"/>
            <a:chOff x="0" y="0"/>
            <a:chExt cx="851430" cy="1135118"/>
          </a:xfrm>
        </p:grpSpPr>
        <p:sp>
          <p:nvSpPr>
            <p:cNvPr id="561" name="Shap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01" y="21600"/>
                  </a:move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close/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cubicBezTo>
                    <a:pt x="10191" y="0"/>
                    <a:pt x="10410" y="16"/>
                    <a:pt x="10629" y="47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62" name="Shape"/>
            <p:cNvSpPr/>
            <p:nvPr/>
          </p:nvSpPr>
          <p:spPr>
            <a:xfrm rot="3492795">
              <a:off x="-14973" y="175782"/>
              <a:ext cx="570965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7"/>
                  </a:moveTo>
                  <a:lnTo>
                    <a:pt x="21600" y="47"/>
                  </a:lnTo>
                  <a:cubicBezTo>
                    <a:pt x="10951" y="797"/>
                    <a:pt x="2673" y="10224"/>
                    <a:pt x="2673" y="21600"/>
                  </a:cubicBezTo>
                  <a:lnTo>
                    <a:pt x="0" y="21600"/>
                  </a:lnTo>
                  <a:cubicBezTo>
                    <a:pt x="0" y="9671"/>
                    <a:pt x="9072" y="0"/>
                    <a:pt x="20263" y="0"/>
                  </a:cubicBezTo>
                  <a:cubicBezTo>
                    <a:pt x="20709" y="0"/>
                    <a:pt x="21155" y="16"/>
                    <a:pt x="21600" y="47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563" name="Line"/>
            <p:cNvSpPr/>
            <p:nvPr/>
          </p:nvSpPr>
          <p:spPr>
            <a:xfrm rot="3492795">
              <a:off x="-154410" y="426233"/>
              <a:ext cx="1160250" cy="28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29" y="47"/>
                  </a:moveTo>
                  <a:lnTo>
                    <a:pt x="10629" y="47"/>
                  </a:lnTo>
                  <a:cubicBezTo>
                    <a:pt x="5389" y="797"/>
                    <a:pt x="1316" y="10224"/>
                    <a:pt x="1316" y="21600"/>
                  </a:cubicBezTo>
                  <a:lnTo>
                    <a:pt x="0" y="21600"/>
                  </a:lnTo>
                  <a:cubicBezTo>
                    <a:pt x="0" y="9671"/>
                    <a:pt x="4464" y="0"/>
                    <a:pt x="9972" y="0"/>
                  </a:cubicBezTo>
                  <a:lnTo>
                    <a:pt x="11287" y="0"/>
                  </a:lnTo>
                  <a:cubicBezTo>
                    <a:pt x="15834" y="0"/>
                    <a:pt x="19805" y="6663"/>
                    <a:pt x="20942" y="16200"/>
                  </a:cubicBezTo>
                  <a:lnTo>
                    <a:pt x="21600" y="16200"/>
                  </a:lnTo>
                  <a:lnTo>
                    <a:pt x="20601" y="21600"/>
                  </a:lnTo>
                  <a:lnTo>
                    <a:pt x="18969" y="16200"/>
                  </a:lnTo>
                  <a:lnTo>
                    <a:pt x="19627" y="16200"/>
                  </a:lnTo>
                  <a:lnTo>
                    <a:pt x="19627" y="16200"/>
                  </a:lnTo>
                  <a:cubicBezTo>
                    <a:pt x="18490" y="6663"/>
                    <a:pt x="14519" y="0"/>
                    <a:pt x="9972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sp>
        <p:nvSpPr>
          <p:cNvPr id="565" name="TextBox 72"/>
          <p:cNvSpPr txBox="1"/>
          <p:nvPr/>
        </p:nvSpPr>
        <p:spPr>
          <a:xfrm>
            <a:off x="7790835" y="1851301"/>
            <a:ext cx="1347228" cy="739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1500"/>
            </a:pPr>
            <a:r>
              <a:t>Permanecer</a:t>
            </a:r>
          </a:p>
          <a:p>
            <a:pPr>
              <a:defRPr b="1" sz="1500"/>
            </a:pPr>
            <a:r>
              <a:t>Fieles hasta</a:t>
            </a:r>
          </a:p>
          <a:p>
            <a:pPr>
              <a:defRPr b="1" sz="1500"/>
            </a:pPr>
            <a:r>
              <a:t>El Fin Ap 2:10</a:t>
            </a:r>
          </a:p>
        </p:txBody>
      </p:sp>
      <p:pic>
        <p:nvPicPr>
          <p:cNvPr id="566" name="Picture 33" descr="Picture 3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71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569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567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568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570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  <p:sp>
        <p:nvSpPr>
          <p:cNvPr id="572" name="Right Brace 1"/>
          <p:cNvSpPr/>
          <p:nvPr/>
        </p:nvSpPr>
        <p:spPr>
          <a:xfrm rot="14328623">
            <a:off x="643590" y="3005713"/>
            <a:ext cx="877256" cy="2372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5965" y="0"/>
                  <a:pt x="10800" y="298"/>
                  <a:pt x="10800" y="666"/>
                </a:cubicBezTo>
                <a:lnTo>
                  <a:pt x="10800" y="10218"/>
                </a:lnTo>
                <a:cubicBezTo>
                  <a:pt x="10800" y="10585"/>
                  <a:pt x="15635" y="10883"/>
                  <a:pt x="21600" y="10883"/>
                </a:cubicBezTo>
                <a:cubicBezTo>
                  <a:pt x="15635" y="10883"/>
                  <a:pt x="10800" y="11181"/>
                  <a:pt x="10800" y="11549"/>
                </a:cubicBezTo>
                <a:lnTo>
                  <a:pt x="10800" y="20934"/>
                </a:lnTo>
                <a:cubicBezTo>
                  <a:pt x="10800" y="21302"/>
                  <a:pt x="5965" y="21600"/>
                  <a:pt x="0" y="2160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573" name="Left Brace 2"/>
          <p:cNvSpPr/>
          <p:nvPr/>
        </p:nvSpPr>
        <p:spPr>
          <a:xfrm rot="3636178">
            <a:off x="4242852" y="77964"/>
            <a:ext cx="866769" cy="4170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433"/>
                  <a:pt x="10800" y="21226"/>
                </a:cubicBezTo>
                <a:lnTo>
                  <a:pt x="10800" y="11644"/>
                </a:lnTo>
                <a:cubicBezTo>
                  <a:pt x="10800" y="11437"/>
                  <a:pt x="5965" y="11270"/>
                  <a:pt x="0" y="11270"/>
                </a:cubicBezTo>
                <a:cubicBezTo>
                  <a:pt x="5965" y="11270"/>
                  <a:pt x="10800" y="11102"/>
                  <a:pt x="10800" y="10895"/>
                </a:cubicBezTo>
                <a:lnTo>
                  <a:pt x="10800" y="374"/>
                </a:lnTo>
                <a:cubicBezTo>
                  <a:pt x="10800" y="167"/>
                  <a:pt x="15635" y="0"/>
                  <a:pt x="21600" y="0"/>
                </a:cubicBezTo>
              </a:path>
            </a:pathLst>
          </a:custGeom>
          <a:ln>
            <a:solidFill>
              <a:srgbClr val="4A7EBB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ID="10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7"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clickEffect" presetID="10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2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clickEffect" presetID="10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7"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59" grpId="15"/>
      <p:bldP build="whole" bldLvl="1" animBg="1" rev="0" advAuto="0" spid="542" grpId="16"/>
      <p:bldP build="whole" bldLvl="1" animBg="1" rev="0" advAuto="0" spid="547" grpId="9"/>
      <p:bldP build="whole" bldLvl="1" animBg="1" rev="0" advAuto="0" spid="549" grpId="11"/>
      <p:bldP build="whole" bldLvl="1" animBg="1" rev="0" advAuto="0" spid="558" grpId="14"/>
      <p:bldP build="whole" bldLvl="1" animBg="1" rev="0" advAuto="0" spid="571" grpId="1"/>
      <p:bldP build="whole" bldLvl="1" animBg="1" rev="0" advAuto="0" spid="551" grpId="13"/>
      <p:bldP build="whole" bldLvl="1" animBg="1" rev="0" advAuto="0" spid="560" grpId="8"/>
      <p:bldP build="whole" bldLvl="1" animBg="1" rev="0" advAuto="0" spid="554" grpId="3"/>
      <p:bldP build="whole" bldLvl="1" animBg="1" rev="0" advAuto="0" spid="535" grpId="5"/>
      <p:bldP build="whole" bldLvl="1" animBg="1" rev="0" advAuto="0" spid="548" grpId="10"/>
      <p:bldP build="whole" bldLvl="1" animBg="1" rev="0" advAuto="0" spid="539" grpId="6"/>
      <p:bldP build="whole" bldLvl="1" animBg="1" rev="0" advAuto="0" spid="533" grpId="2"/>
      <p:bldP build="whole" bldLvl="1" animBg="1" rev="0" advAuto="0" spid="565" grpId="17"/>
      <p:bldP build="whole" bldLvl="1" animBg="1" rev="0" advAuto="0" spid="550" grpId="12"/>
      <p:bldP build="whole" bldLvl="1" animBg="1" rev="0" advAuto="0" spid="534" grpId="4"/>
      <p:bldP build="whole" bldLvl="1" animBg="1" rev="0" advAuto="0" spid="564" grpId="7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448377" y="2225171"/>
            <a:ext cx="1400176" cy="1428751"/>
          </a:xfrm>
          <a:prstGeom prst="rect">
            <a:avLst/>
          </a:prstGeom>
          <a:ln w="12700">
            <a:miter lim="400000"/>
          </a:ln>
        </p:spPr>
      </p:pic>
      <p:sp>
        <p:nvSpPr>
          <p:cNvPr id="578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79" name="TextBox 23"/>
          <p:cNvSpPr txBox="1"/>
          <p:nvPr/>
        </p:nvSpPr>
        <p:spPr>
          <a:xfrm>
            <a:off x="109219" y="4901624"/>
            <a:ext cx="1479265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Virtud Ef 2:8</a:t>
            </a:r>
            <a:br/>
            <a:r>
              <a:t>Ap 14:12 </a:t>
            </a:r>
            <a:br/>
          </a:p>
        </p:txBody>
      </p:sp>
      <p:sp>
        <p:nvSpPr>
          <p:cNvPr id="580" name="TextBox 1038"/>
          <p:cNvSpPr txBox="1"/>
          <p:nvPr/>
        </p:nvSpPr>
        <p:spPr>
          <a:xfrm>
            <a:off x="45719" y="4602226"/>
            <a:ext cx="2270762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Conocimiento  Rom 15:14</a:t>
            </a:r>
          </a:p>
        </p:txBody>
      </p:sp>
      <p:sp>
        <p:nvSpPr>
          <p:cNvPr id="581" name="Elbow Connector 51"/>
          <p:cNvSpPr/>
          <p:nvPr/>
        </p:nvSpPr>
        <p:spPr>
          <a:xfrm flipV="1" rot="10800000">
            <a:off x="1447800" y="4568321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82" name="Elbow Connector 52"/>
          <p:cNvSpPr/>
          <p:nvPr/>
        </p:nvSpPr>
        <p:spPr>
          <a:xfrm flipV="1" rot="10800000">
            <a:off x="2362200" y="41111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83" name="Elbow Connector 53"/>
          <p:cNvSpPr/>
          <p:nvPr/>
        </p:nvSpPr>
        <p:spPr>
          <a:xfrm flipV="1" rot="10800000">
            <a:off x="3276598" y="3653921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84" name="TextBox 1043"/>
          <p:cNvSpPr txBox="1"/>
          <p:nvPr/>
        </p:nvSpPr>
        <p:spPr>
          <a:xfrm>
            <a:off x="579120" y="4157245"/>
            <a:ext cx="2804162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Dominio Propio Gal 5:23</a:t>
            </a:r>
          </a:p>
        </p:txBody>
      </p:sp>
      <p:grpSp>
        <p:nvGrpSpPr>
          <p:cNvPr id="587" name="Explosion 1 1044"/>
          <p:cNvGrpSpPr/>
          <p:nvPr/>
        </p:nvGrpSpPr>
        <p:grpSpPr>
          <a:xfrm>
            <a:off x="6178694" y="304799"/>
            <a:ext cx="2476501" cy="914401"/>
            <a:chOff x="0" y="0"/>
            <a:chExt cx="2476500" cy="914400"/>
          </a:xfrm>
        </p:grpSpPr>
        <p:sp>
          <p:nvSpPr>
            <p:cNvPr id="585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6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sp>
        <p:nvSpPr>
          <p:cNvPr id="588" name="Elbow Connector 68"/>
          <p:cNvSpPr/>
          <p:nvPr/>
        </p:nvSpPr>
        <p:spPr>
          <a:xfrm flipV="1" rot="10800000">
            <a:off x="4191000" y="31967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589" name="Elbow Connector 69"/>
          <p:cNvSpPr/>
          <p:nvPr/>
        </p:nvSpPr>
        <p:spPr>
          <a:xfrm flipV="1" rot="10800000">
            <a:off x="5105400" y="2739523"/>
            <a:ext cx="1752602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590" name="Picture 28" descr="Picture 2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981701" y="2243136"/>
            <a:ext cx="1755776" cy="500064"/>
          </a:xfrm>
          <a:prstGeom prst="rect">
            <a:avLst/>
          </a:prstGeom>
          <a:ln w="12700">
            <a:miter lim="400000"/>
          </a:ln>
        </p:spPr>
      </p:pic>
      <p:sp>
        <p:nvSpPr>
          <p:cNvPr id="591" name="TextBox 35"/>
          <p:cNvSpPr txBox="1"/>
          <p:nvPr/>
        </p:nvSpPr>
        <p:spPr>
          <a:xfrm>
            <a:off x="2484120" y="3669267"/>
            <a:ext cx="2078222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Paciencia Ef 4:2 </a:t>
            </a:r>
          </a:p>
        </p:txBody>
      </p:sp>
      <p:sp>
        <p:nvSpPr>
          <p:cNvPr id="592" name="TextBox 36"/>
          <p:cNvSpPr txBox="1"/>
          <p:nvPr/>
        </p:nvSpPr>
        <p:spPr>
          <a:xfrm>
            <a:off x="3169920" y="3276600"/>
            <a:ext cx="2186494" cy="383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Piedad 1 Tim 6:3 </a:t>
            </a:r>
          </a:p>
        </p:txBody>
      </p:sp>
      <p:sp>
        <p:nvSpPr>
          <p:cNvPr id="593" name="TextBox 37"/>
          <p:cNvSpPr txBox="1"/>
          <p:nvPr/>
        </p:nvSpPr>
        <p:spPr>
          <a:xfrm>
            <a:off x="2693670" y="2785646"/>
            <a:ext cx="3509009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Afecto fraternal Col 3:12-13</a:t>
            </a:r>
          </a:p>
        </p:txBody>
      </p:sp>
      <p:sp>
        <p:nvSpPr>
          <p:cNvPr id="594" name="TextBox 38"/>
          <p:cNvSpPr txBox="1"/>
          <p:nvPr/>
        </p:nvSpPr>
        <p:spPr>
          <a:xfrm>
            <a:off x="4693920" y="2298126"/>
            <a:ext cx="1866638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/>
            </a:lvl1pPr>
          </a:lstStyle>
          <a:p>
            <a:pPr/>
            <a:r>
              <a:t>Amor 1 Jn 4:9 </a:t>
            </a:r>
          </a:p>
        </p:txBody>
      </p:sp>
      <p:sp>
        <p:nvSpPr>
          <p:cNvPr id="595" name="TextBox 39"/>
          <p:cNvSpPr txBox="1"/>
          <p:nvPr/>
        </p:nvSpPr>
        <p:spPr>
          <a:xfrm>
            <a:off x="5989322" y="1524000"/>
            <a:ext cx="3580269" cy="675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2000"/>
            </a:pPr>
            <a:r>
              <a:t>Haciendo estas cosas </a:t>
            </a:r>
          </a:p>
          <a:p>
            <a:pPr>
              <a:defRPr b="1" sz="2000"/>
            </a:pPr>
            <a:r>
              <a:t>No caeréis  Jamás 2 Ped 1:10</a:t>
            </a:r>
          </a:p>
        </p:txBody>
      </p:sp>
      <p:grpSp>
        <p:nvGrpSpPr>
          <p:cNvPr id="598" name="Explosion 1 77"/>
          <p:cNvGrpSpPr/>
          <p:nvPr/>
        </p:nvGrpSpPr>
        <p:grpSpPr>
          <a:xfrm>
            <a:off x="1409700" y="5887063"/>
            <a:ext cx="2476501" cy="914401"/>
            <a:chOff x="0" y="0"/>
            <a:chExt cx="2476500" cy="914400"/>
          </a:xfrm>
        </p:grpSpPr>
        <p:sp>
          <p:nvSpPr>
            <p:cNvPr id="596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7" name="REDIMID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REDIMIDO</a:t>
              </a:r>
            </a:p>
          </p:txBody>
        </p:sp>
      </p:grpSp>
      <p:grpSp>
        <p:nvGrpSpPr>
          <p:cNvPr id="602" name="Curved Down Arrow 70"/>
          <p:cNvGrpSpPr/>
          <p:nvPr/>
        </p:nvGrpSpPr>
        <p:grpSpPr>
          <a:xfrm>
            <a:off x="8192481" y="1569718"/>
            <a:ext cx="942498" cy="1211854"/>
            <a:chOff x="0" y="0"/>
            <a:chExt cx="942496" cy="1211852"/>
          </a:xfrm>
        </p:grpSpPr>
        <p:sp>
          <p:nvSpPr>
            <p:cNvPr id="599" name="Shap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61" y="21600"/>
                  </a:move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close/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cubicBezTo>
                    <a:pt x="9994" y="0"/>
                    <a:pt x="10269" y="26"/>
                    <a:pt x="10542" y="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600" name="Shape"/>
            <p:cNvSpPr/>
            <p:nvPr/>
          </p:nvSpPr>
          <p:spPr>
            <a:xfrm rot="3492795">
              <a:off x="16976" y="162174"/>
              <a:ext cx="585217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78"/>
                  </a:moveTo>
                  <a:lnTo>
                    <a:pt x="21600" y="78"/>
                  </a:lnTo>
                  <a:cubicBezTo>
                    <a:pt x="11294" y="1029"/>
                    <a:pt x="3375" y="10380"/>
                    <a:pt x="3375" y="21600"/>
                  </a:cubicBezTo>
                  <a:lnTo>
                    <a:pt x="0" y="21600"/>
                  </a:lnTo>
                  <a:cubicBezTo>
                    <a:pt x="0" y="9671"/>
                    <a:pt x="8915" y="0"/>
                    <a:pt x="19912" y="0"/>
                  </a:cubicBezTo>
                  <a:cubicBezTo>
                    <a:pt x="20476" y="0"/>
                    <a:pt x="21039" y="26"/>
                    <a:pt x="21600" y="78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601" name="Line"/>
            <p:cNvSpPr/>
            <p:nvPr/>
          </p:nvSpPr>
          <p:spPr>
            <a:xfrm rot="3492795">
              <a:off x="-128263" y="423046"/>
              <a:ext cx="1199022" cy="36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542" y="78"/>
                  </a:moveTo>
                  <a:lnTo>
                    <a:pt x="10542" y="78"/>
                  </a:lnTo>
                  <a:cubicBezTo>
                    <a:pt x="5512" y="1029"/>
                    <a:pt x="1647" y="10380"/>
                    <a:pt x="1647" y="21600"/>
                  </a:cubicBezTo>
                  <a:lnTo>
                    <a:pt x="0" y="21600"/>
                  </a:lnTo>
                  <a:cubicBezTo>
                    <a:pt x="0" y="9671"/>
                    <a:pt x="4351" y="0"/>
                    <a:pt x="9719" y="0"/>
                  </a:cubicBezTo>
                  <a:lnTo>
                    <a:pt x="11366" y="0"/>
                  </a:lnTo>
                  <a:cubicBezTo>
                    <a:pt x="15798" y="0"/>
                    <a:pt x="19668" y="6663"/>
                    <a:pt x="20776" y="16200"/>
                  </a:cubicBezTo>
                  <a:lnTo>
                    <a:pt x="21600" y="16200"/>
                  </a:lnTo>
                  <a:lnTo>
                    <a:pt x="20261" y="21600"/>
                  </a:lnTo>
                  <a:lnTo>
                    <a:pt x="18305" y="16200"/>
                  </a:lnTo>
                  <a:lnTo>
                    <a:pt x="19129" y="16200"/>
                  </a:lnTo>
                  <a:lnTo>
                    <a:pt x="19129" y="16200"/>
                  </a:lnTo>
                  <a:cubicBezTo>
                    <a:pt x="18021" y="6663"/>
                    <a:pt x="14151" y="0"/>
                    <a:pt x="9719" y="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</p:grpSp>
      <p:grpSp>
        <p:nvGrpSpPr>
          <p:cNvPr id="605" name="Snip Single Corner Rectangle 74"/>
          <p:cNvGrpSpPr/>
          <p:nvPr/>
        </p:nvGrpSpPr>
        <p:grpSpPr>
          <a:xfrm>
            <a:off x="152400" y="-147133"/>
            <a:ext cx="4991102" cy="1828719"/>
            <a:chOff x="0" y="0"/>
            <a:chExt cx="4991101" cy="1828718"/>
          </a:xfrm>
        </p:grpSpPr>
        <p:sp>
          <p:nvSpPr>
            <p:cNvPr id="603" name="Shape"/>
            <p:cNvSpPr/>
            <p:nvPr/>
          </p:nvSpPr>
          <p:spPr>
            <a:xfrm>
              <a:off x="0" y="259543"/>
              <a:ext cx="4991102" cy="1208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728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4" name="Después de haber obedecido…"/>
            <p:cNvSpPr txBox="1"/>
            <p:nvPr/>
          </p:nvSpPr>
          <p:spPr>
            <a:xfrm>
              <a:off x="48693" y="0"/>
              <a:ext cx="4792973" cy="18287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b="1" sz="2800"/>
              </a:pPr>
              <a:r>
                <a:t>Después de haber obedecido</a:t>
              </a:r>
              <a:endParaRPr>
                <a:solidFill>
                  <a:srgbClr val="FFFFFF"/>
                </a:solidFill>
              </a:endParaRPr>
            </a:p>
            <a:p>
              <a:pPr>
                <a:defRPr b="1" sz="2800"/>
              </a:pPr>
              <a:r>
                <a:t>¿Ahora que hay que Hacer?</a:t>
              </a:r>
            </a:p>
          </p:txBody>
        </p:sp>
      </p:grpSp>
      <p:pic>
        <p:nvPicPr>
          <p:cNvPr id="606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253057" y="3476654"/>
            <a:ext cx="2669429" cy="3031303"/>
          </a:xfrm>
          <a:prstGeom prst="rect">
            <a:avLst/>
          </a:prstGeom>
          <a:ln w="12700">
            <a:miter lim="400000"/>
          </a:ln>
        </p:spPr>
      </p:pic>
      <p:pic>
        <p:nvPicPr>
          <p:cNvPr id="607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1439" y="5486400"/>
            <a:ext cx="1873562" cy="1371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12" name="Line Callout 2 73"/>
          <p:cNvGrpSpPr/>
          <p:nvPr/>
        </p:nvGrpSpPr>
        <p:grpSpPr>
          <a:xfrm>
            <a:off x="2990088" y="4058137"/>
            <a:ext cx="4034352" cy="1857195"/>
            <a:chOff x="0" y="0"/>
            <a:chExt cx="4034351" cy="1857194"/>
          </a:xfrm>
        </p:grpSpPr>
        <p:grpSp>
          <p:nvGrpSpPr>
            <p:cNvPr id="610" name="Group"/>
            <p:cNvGrpSpPr/>
            <p:nvPr/>
          </p:nvGrpSpPr>
          <p:grpSpPr>
            <a:xfrm>
              <a:off x="0" y="0"/>
              <a:ext cx="4034352" cy="1857195"/>
              <a:chOff x="0" y="0"/>
              <a:chExt cx="4034351" cy="1857194"/>
            </a:xfrm>
          </p:grpSpPr>
          <p:sp>
            <p:nvSpPr>
              <p:cNvPr id="608" name="Rectangle"/>
              <p:cNvSpPr/>
              <p:nvPr/>
            </p:nvSpPr>
            <p:spPr>
              <a:xfrm>
                <a:off x="0" y="678674"/>
                <a:ext cx="2953514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400"/>
                </a:pPr>
              </a:p>
            </p:txBody>
          </p:sp>
          <p:sp>
            <p:nvSpPr>
              <p:cNvPr id="609" name="Line"/>
              <p:cNvSpPr/>
              <p:nvPr/>
            </p:nvSpPr>
            <p:spPr>
              <a:xfrm>
                <a:off x="1095989" y="0"/>
                <a:ext cx="2938363" cy="10753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3331"/>
                    </a:moveTo>
                    <a:lnTo>
                      <a:pt x="2310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400"/>
                </a:pPr>
              </a:p>
            </p:txBody>
          </p:sp>
        </p:grpSp>
        <p:sp>
          <p:nvSpPr>
            <p:cNvPr id="611" name="¿Señores que debo de Hacer para Mantenerme SALVO?"/>
            <p:cNvSpPr txBox="1"/>
            <p:nvPr/>
          </p:nvSpPr>
          <p:spPr>
            <a:xfrm>
              <a:off x="45719" y="688814"/>
              <a:ext cx="2862075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/>
              </a:lvl1pPr>
            </a:lstStyle>
            <a:p>
              <a:pPr/>
              <a:r>
                <a:t>¿Señores que debo de Hacer para Mantenerme SALVO?</a:t>
              </a:r>
            </a:p>
          </p:txBody>
        </p:sp>
      </p:grpSp>
      <p:pic>
        <p:nvPicPr>
          <p:cNvPr id="613" name="Picture 5" descr="Picture 5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981701" y="3497326"/>
            <a:ext cx="3147062" cy="3304138"/>
          </a:xfrm>
          <a:prstGeom prst="rect">
            <a:avLst/>
          </a:prstGeom>
          <a:ln w="12700">
            <a:miter lim="400000"/>
          </a:ln>
        </p:spPr>
      </p:pic>
      <p:sp>
        <p:nvSpPr>
          <p:cNvPr id="614" name="Rectangle 1"/>
          <p:cNvSpPr txBox="1"/>
          <p:nvPr/>
        </p:nvSpPr>
        <p:spPr>
          <a:xfrm>
            <a:off x="109219" y="1371599"/>
            <a:ext cx="8693613" cy="613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400"/>
            </a:lvl1pPr>
          </a:lstStyle>
          <a:p>
            <a:pPr/>
            <a:r>
              <a:t>2Pe 1:5-12  vosotros también, poniendo toda diligencia por esto mismo, añadid a vuestra fe virtud; a la virtud, conocimiento;  al conocimiento, dominio propio; al dominio propio, paciencia; a la paciencia, piedad;   a la piedad, afecto fraternal; y al afecto fraternal, amor.  Porque si estas cosas están en vosotros, y abundan, no os dejarán estar ociosos ni sin fruto en cuanto al conocimiento de nuestro Señor Jesucristo.  Pero el que no tiene estas cosas tiene la vista muy corta; es ciego, habiendo olvidado la purificación de sus antiguos pecados.  Por lo cual, hermanos, tanto más procurad hacer firme vuestra vocación y elección; porque haciendo estas cosas, no caeréis jamás.   Porque de esta manera os será otorgada amplia y generosa entrada en el reino eterno de nuestro Señor y Salvador Jesucristo.  Por esto, yo no dejaré de recordaros siempre estas cosas, aunque vosotros las sepáis, y estéis confirmados en la verdad presente.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xit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id="11" dur="500" fill="hold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ID="10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7"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clickEffect" presetID="10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2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xit" nodeType="clickEffect" presetID="10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id="86" dur="500" fill="hold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Class="entr" nodeType="clickEffect" presetID="10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2"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Class="entr" nodeType="clickEffect" presetID="10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7"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93" grpId="12"/>
      <p:bldP build="whole" bldLvl="1" animBg="1" rev="0" advAuto="0" spid="587" grpId="15"/>
      <p:bldP build="whole" bldLvl="1" animBg="1" rev="0" advAuto="0" spid="595" grpId="14"/>
      <p:bldP build="whole" bldLvl="1" animBg="1" rev="0" advAuto="0" spid="602" grpId="16"/>
      <p:bldP build="whole" bldLvl="1" animBg="1" rev="0" advAuto="0" spid="613" grpId="18"/>
      <p:bldP build="whole" bldLvl="1" animBg="1" rev="0" advAuto="0" spid="580" grpId="8"/>
      <p:bldP build="whole" bldLvl="1" animBg="1" rev="0" advAuto="0" spid="606" grpId="6"/>
      <p:bldP build="whole" bldLvl="1" animBg="1" rev="0" advAuto="0" spid="592" grpId="11"/>
      <p:bldP build="whole" bldLvl="1" animBg="1" rev="0" advAuto="0" spid="598" grpId="4"/>
      <p:bldP build="whole" bldLvl="1" animBg="1" rev="0" advAuto="0" spid="594" grpId="13"/>
      <p:bldP build="whole" bldLvl="1" animBg="1" rev="0" advAuto="0" spid="584" grpId="9"/>
      <p:bldP build="whole" bldLvl="1" animBg="1" rev="0" advAuto="0" spid="614" grpId="1"/>
      <p:bldP build="whole" bldLvl="1" animBg="1" rev="0" advAuto="0" spid="614" grpId="2"/>
      <p:bldP build="whole" bldLvl="1" animBg="1" rev="0" advAuto="0" spid="607" grpId="3"/>
      <p:bldP build="whole" bldLvl="1" animBg="1" rev="0" advAuto="0" spid="612" grpId="5"/>
      <p:bldP build="whole" bldLvl="1" animBg="1" rev="0" advAuto="0" spid="606" grpId="17"/>
      <p:bldP build="whole" bldLvl="1" animBg="1" rev="0" advAuto="0" spid="591" grpId="10"/>
      <p:bldP build="whole" bldLvl="1" animBg="1" rev="0" advAuto="0" spid="579" grpId="7"/>
      <p:bldP build="whole" bldLvl="1" animBg="1" rev="0" advAuto="0" spid="577" grpId="19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33" descr="Picture 3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21727" y="479868"/>
            <a:ext cx="4974496" cy="6639903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Callout"/>
          <p:cNvSpPr/>
          <p:nvPr/>
        </p:nvSpPr>
        <p:spPr>
          <a:xfrm>
            <a:off x="487251" y="270271"/>
            <a:ext cx="7482682" cy="35417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4" y="0"/>
                </a:moveTo>
                <a:cubicBezTo>
                  <a:pt x="83" y="0"/>
                  <a:pt x="0" y="174"/>
                  <a:pt x="0" y="390"/>
                </a:cubicBezTo>
                <a:lnTo>
                  <a:pt x="0" y="11621"/>
                </a:lnTo>
                <a:cubicBezTo>
                  <a:pt x="0" y="11836"/>
                  <a:pt x="83" y="12010"/>
                  <a:pt x="184" y="12010"/>
                </a:cubicBezTo>
                <a:lnTo>
                  <a:pt x="11495" y="12010"/>
                </a:lnTo>
                <a:lnTo>
                  <a:pt x="21600" y="21600"/>
                </a:lnTo>
                <a:lnTo>
                  <a:pt x="12185" y="10931"/>
                </a:lnTo>
                <a:lnTo>
                  <a:pt x="12185" y="390"/>
                </a:lnTo>
                <a:cubicBezTo>
                  <a:pt x="12185" y="174"/>
                  <a:pt x="12103" y="0"/>
                  <a:pt x="12001" y="0"/>
                </a:cubicBezTo>
                <a:lnTo>
                  <a:pt x="184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07" name="Esta pregunta es importantísima.…"/>
          <p:cNvSpPr txBox="1"/>
          <p:nvPr/>
        </p:nvSpPr>
        <p:spPr>
          <a:xfrm>
            <a:off x="593873" y="320198"/>
            <a:ext cx="4092562" cy="18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3000"/>
            </a:pPr>
            <a:r>
              <a:t>Esta pregunta es importantísima.</a:t>
            </a:r>
          </a:p>
          <a:p>
            <a:pPr algn="ctr">
              <a:defRPr sz="3000"/>
            </a:pPr>
            <a:r>
              <a:t>Porque el hombre sin Dios esta perdido</a:t>
            </a:r>
            <a:r>
              <a:rPr b="1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icture 33" descr="Picture 3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94018" y="5562300"/>
            <a:ext cx="1257301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113" name="Ef 2:12 En aquel tiempo estabais sin Cristo, alejados de la ciudadanía de Israel y ajenos a los pactos de la promesa, sin esperanza y sin Dios en el mundo."/>
          <p:cNvSpPr/>
          <p:nvPr/>
        </p:nvSpPr>
        <p:spPr>
          <a:xfrm>
            <a:off x="1599847" y="195598"/>
            <a:ext cx="4613673" cy="54002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15960"/>
                </a:lnTo>
                <a:lnTo>
                  <a:pt x="2036" y="15960"/>
                </a:lnTo>
                <a:lnTo>
                  <a:pt x="2631" y="21600"/>
                </a:lnTo>
                <a:lnTo>
                  <a:pt x="3226" y="15960"/>
                </a:lnTo>
                <a:lnTo>
                  <a:pt x="21600" y="1596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marL="25400" marR="482600" indent="-25400" algn="ctr" defTabSz="457200">
              <a:spcBef>
                <a:spcPts val="600"/>
              </a:spcBef>
              <a:defRPr sz="3100">
                <a:solidFill>
                  <a:srgbClr val="292F3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Ef 2:12 En aquel tiempo estabais sin Cristo, alejados de la ciudadanía de Israel y ajenos a los pactos de la promesa, sin esperanza y sin Dios en el mundo.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"/>
          <p:cNvSpPr/>
          <p:nvPr/>
        </p:nvSpPr>
        <p:spPr>
          <a:xfrm>
            <a:off x="299543" y="138973"/>
            <a:ext cx="5139445" cy="20606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0437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>
              <a:defRPr sz="3200"/>
            </a:pPr>
          </a:p>
        </p:txBody>
      </p:sp>
      <p:sp>
        <p:nvSpPr>
          <p:cNvPr id="118" name="Dice la palabra de nuestro Dios, que mientras el pecador no venga a la obediencia, esta muerto"/>
          <p:cNvSpPr txBox="1"/>
          <p:nvPr/>
        </p:nvSpPr>
        <p:spPr>
          <a:xfrm>
            <a:off x="349684" y="-299878"/>
            <a:ext cx="4900755" cy="2676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>
              <a:defRPr sz="3200"/>
            </a:lvl1pPr>
          </a:lstStyle>
          <a:p>
            <a:pPr/>
            <a:r>
              <a:t>Dice la palabra de nuestro Dios, que mientras el pecador no venga a la obediencia, esta muerto</a:t>
            </a:r>
          </a:p>
        </p:txBody>
      </p:sp>
      <p:pic>
        <p:nvPicPr>
          <p:cNvPr id="119" name="Picture 33" descr="Picture 3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94018" y="5562300"/>
            <a:ext cx="1257301" cy="12573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Ef 2:5 aun estando nosotros muertos en pecados, nos dio vida juntamente con Cristo"/>
          <p:cNvSpPr/>
          <p:nvPr/>
        </p:nvSpPr>
        <p:spPr>
          <a:xfrm>
            <a:off x="316477" y="263029"/>
            <a:ext cx="5137490" cy="26073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0437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>
            <a:solidFill>
              <a:srgbClr val="3A5E8A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marL="25400" marR="482600" indent="-25400" defTabSz="457200">
              <a:spcBef>
                <a:spcPts val="600"/>
              </a:spcBef>
              <a:defRPr sz="3300">
                <a:solidFill>
                  <a:srgbClr val="292F3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Ef 2:5 aun estando nosotros muertos en pecados, nos dio vida juntamente con Cristo </a:t>
            </a:r>
          </a:p>
        </p:txBody>
      </p:sp>
      <p:pic>
        <p:nvPicPr>
          <p:cNvPr id="125" name="Picture 33" descr="Picture 3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94018" y="5562300"/>
            <a:ext cx="1257301" cy="12573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"/>
          <p:cNvSpPr/>
          <p:nvPr/>
        </p:nvSpPr>
        <p:spPr>
          <a:xfrm>
            <a:off x="164077" y="223639"/>
            <a:ext cx="8911577" cy="2504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0437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>
              <a:defRPr sz="3200"/>
            </a:pPr>
          </a:p>
        </p:txBody>
      </p:sp>
      <p:sp>
        <p:nvSpPr>
          <p:cNvPr id="131" name="Así que todavía hasta el día de hoy, la pregunta Maas IMPORTANTE para el hombre es:"/>
          <p:cNvSpPr txBox="1"/>
          <p:nvPr/>
        </p:nvSpPr>
        <p:spPr>
          <a:xfrm>
            <a:off x="587871" y="137489"/>
            <a:ext cx="8543991" cy="2676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>
              <a:defRPr sz="4200"/>
            </a:lvl1pPr>
          </a:lstStyle>
          <a:p>
            <a:pPr/>
            <a:r>
              <a:t>Así que todavía hasta el día de hoy, la pregunta Maas IMPORTANTE para el hombre es:</a:t>
            </a:r>
          </a:p>
        </p:txBody>
      </p:sp>
      <p:pic>
        <p:nvPicPr>
          <p:cNvPr id="13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4018" y="5562300"/>
            <a:ext cx="1257301" cy="12573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5" name="Explosion 1 77"/>
          <p:cNvGrpSpPr/>
          <p:nvPr/>
        </p:nvGrpSpPr>
        <p:grpSpPr>
          <a:xfrm>
            <a:off x="2865967" y="5733750"/>
            <a:ext cx="2476501" cy="914401"/>
            <a:chOff x="0" y="0"/>
            <a:chExt cx="2476500" cy="914400"/>
          </a:xfrm>
        </p:grpSpPr>
        <p:sp>
          <p:nvSpPr>
            <p:cNvPr id="133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4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2" grpId="1"/>
      <p:bldP build="whole" bldLvl="1" animBg="1" rev="0" advAuto="0" spid="135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4018" y="5562300"/>
            <a:ext cx="1257301" cy="12573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4" name="Group"/>
          <p:cNvGrpSpPr/>
          <p:nvPr/>
        </p:nvGrpSpPr>
        <p:grpSpPr>
          <a:xfrm>
            <a:off x="2635394" y="1731104"/>
            <a:ext cx="6756005" cy="3791745"/>
            <a:chOff x="-1365646" y="0"/>
            <a:chExt cx="6756003" cy="3791743"/>
          </a:xfrm>
        </p:grpSpPr>
        <p:sp>
          <p:nvSpPr>
            <p:cNvPr id="140" name="¿Señores que debo de hacer para ser"/>
            <p:cNvSpPr/>
            <p:nvPr/>
          </p:nvSpPr>
          <p:spPr>
            <a:xfrm>
              <a:off x="-1365647" y="0"/>
              <a:ext cx="6756004" cy="37917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69" y="0"/>
                  </a:moveTo>
                  <a:cubicBezTo>
                    <a:pt x="4457" y="0"/>
                    <a:pt x="4366" y="162"/>
                    <a:pt x="4366" y="362"/>
                  </a:cubicBezTo>
                  <a:lnTo>
                    <a:pt x="4366" y="12995"/>
                  </a:lnTo>
                  <a:lnTo>
                    <a:pt x="0" y="21600"/>
                  </a:lnTo>
                  <a:lnTo>
                    <a:pt x="4977" y="14071"/>
                  </a:lnTo>
                  <a:lnTo>
                    <a:pt x="21397" y="14071"/>
                  </a:lnTo>
                  <a:cubicBezTo>
                    <a:pt x="21509" y="14071"/>
                    <a:pt x="21600" y="13909"/>
                    <a:pt x="21600" y="13710"/>
                  </a:cubicBezTo>
                  <a:lnTo>
                    <a:pt x="21600" y="362"/>
                  </a:lnTo>
                  <a:cubicBezTo>
                    <a:pt x="21600" y="162"/>
                    <a:pt x="21509" y="0"/>
                    <a:pt x="21397" y="0"/>
                  </a:cubicBezTo>
                  <a:lnTo>
                    <a:pt x="4569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marL="25400" marR="482600" indent="-25400" defTabSz="457200">
                <a:spcBef>
                  <a:spcPts val="600"/>
                </a:spcBef>
                <a:defRPr sz="4800">
                  <a:solidFill>
                    <a:srgbClr val="292F3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/>
              <a:r>
                <a:t>¿Señores que debo de hacer para ser</a:t>
              </a:r>
            </a:p>
          </p:txBody>
        </p:sp>
        <p:grpSp>
          <p:nvGrpSpPr>
            <p:cNvPr id="143" name="Explosion 1 1044"/>
            <p:cNvGrpSpPr/>
            <p:nvPr/>
          </p:nvGrpSpPr>
          <p:grpSpPr>
            <a:xfrm>
              <a:off x="2277101" y="1665845"/>
              <a:ext cx="2476501" cy="914401"/>
              <a:chOff x="0" y="0"/>
              <a:chExt cx="2476500" cy="914400"/>
            </a:xfrm>
          </p:grpSpPr>
          <p:sp>
            <p:nvSpPr>
              <p:cNvPr id="141" name="Shape"/>
              <p:cNvSpPr/>
              <p:nvPr/>
            </p:nvSpPr>
            <p:spPr>
              <a:xfrm>
                <a:off x="0" y="-1"/>
                <a:ext cx="2476501" cy="9144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5800"/>
                    </a:moveTo>
                    <a:lnTo>
                      <a:pt x="14522" y="0"/>
                    </a:lnTo>
                    <a:lnTo>
                      <a:pt x="14155" y="5325"/>
                    </a:lnTo>
                    <a:lnTo>
                      <a:pt x="18380" y="4457"/>
                    </a:lnTo>
                    <a:lnTo>
                      <a:pt x="16702" y="7315"/>
                    </a:lnTo>
                    <a:lnTo>
                      <a:pt x="21097" y="8137"/>
                    </a:lnTo>
                    <a:lnTo>
                      <a:pt x="17607" y="10475"/>
                    </a:lnTo>
                    <a:lnTo>
                      <a:pt x="21600" y="13290"/>
                    </a:lnTo>
                    <a:lnTo>
                      <a:pt x="16837" y="12942"/>
                    </a:lnTo>
                    <a:lnTo>
                      <a:pt x="18145" y="18095"/>
                    </a:lnTo>
                    <a:lnTo>
                      <a:pt x="14020" y="14457"/>
                    </a:lnTo>
                    <a:lnTo>
                      <a:pt x="13247" y="19737"/>
                    </a:lnTo>
                    <a:lnTo>
                      <a:pt x="10532" y="14935"/>
                    </a:lnTo>
                    <a:lnTo>
                      <a:pt x="8485" y="21600"/>
                    </a:lnTo>
                    <a:lnTo>
                      <a:pt x="7715" y="15627"/>
                    </a:lnTo>
                    <a:lnTo>
                      <a:pt x="4762" y="17617"/>
                    </a:lnTo>
                    <a:lnTo>
                      <a:pt x="5667" y="13937"/>
                    </a:lnTo>
                    <a:lnTo>
                      <a:pt x="135" y="14587"/>
                    </a:lnTo>
                    <a:lnTo>
                      <a:pt x="3722" y="11775"/>
                    </a:lnTo>
                    <a:lnTo>
                      <a:pt x="0" y="8615"/>
                    </a:lnTo>
                    <a:lnTo>
                      <a:pt x="4627" y="7617"/>
                    </a:lnTo>
                    <a:lnTo>
                      <a:pt x="370" y="2295"/>
                    </a:lnTo>
                    <a:lnTo>
                      <a:pt x="7312" y="6320"/>
                    </a:lnTo>
                    <a:lnTo>
                      <a:pt x="8352" y="2295"/>
                    </a:lnTo>
                    <a:close/>
                  </a:path>
                </a:pathLst>
              </a:custGeom>
              <a:solidFill>
                <a:schemeClr val="accent1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2" name="SALVO"/>
              <p:cNvSpPr txBox="1"/>
              <p:nvPr/>
            </p:nvSpPr>
            <p:spPr>
              <a:xfrm>
                <a:off x="576217" y="237003"/>
                <a:ext cx="1292995" cy="3835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b="1" sz="20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SALVO</a:t>
                </a:r>
              </a:p>
            </p:txBody>
          </p:sp>
        </p:grpSp>
      </p:grpSp>
      <p:grpSp>
        <p:nvGrpSpPr>
          <p:cNvPr id="147" name="Explosion 1 77"/>
          <p:cNvGrpSpPr/>
          <p:nvPr/>
        </p:nvGrpSpPr>
        <p:grpSpPr>
          <a:xfrm>
            <a:off x="2865967" y="5733750"/>
            <a:ext cx="2476501" cy="914401"/>
            <a:chOff x="0" y="0"/>
            <a:chExt cx="2476500" cy="914400"/>
          </a:xfrm>
        </p:grpSpPr>
        <p:sp>
          <p:nvSpPr>
            <p:cNvPr id="145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6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7" grpId="2"/>
      <p:bldP build="whole" bldLvl="1" animBg="1" rev="0" advAuto="0" spid="13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Snip Single Corner Rectangle 74"/>
          <p:cNvGrpSpPr/>
          <p:nvPr/>
        </p:nvGrpSpPr>
        <p:grpSpPr>
          <a:xfrm>
            <a:off x="164077" y="-215212"/>
            <a:ext cx="5139444" cy="2676969"/>
            <a:chOff x="0" y="0"/>
            <a:chExt cx="5139443" cy="2676967"/>
          </a:xfrm>
        </p:grpSpPr>
        <p:sp>
          <p:nvSpPr>
            <p:cNvPr id="151" name="Shape"/>
            <p:cNvSpPr/>
            <p:nvPr/>
          </p:nvSpPr>
          <p:spPr>
            <a:xfrm>
              <a:off x="0" y="438850"/>
              <a:ext cx="5139444" cy="1660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437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C00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</a:p>
          </p:txBody>
        </p:sp>
        <p:sp>
          <p:nvSpPr>
            <p:cNvPr id="152" name="El Hombre esta Perdido y…"/>
            <p:cNvSpPr txBox="1"/>
            <p:nvPr/>
          </p:nvSpPr>
          <p:spPr>
            <a:xfrm>
              <a:off x="50140" y="0"/>
              <a:ext cx="4900755" cy="26769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3200"/>
              </a:pPr>
              <a:r>
                <a:t>El Hombre esta Perdido y </a:t>
              </a:r>
              <a:endParaRPr>
                <a:solidFill>
                  <a:srgbClr val="FFFFFF"/>
                </a:solidFill>
              </a:endParaRPr>
            </a:p>
            <a:p>
              <a:pPr>
                <a:defRPr sz="3200"/>
              </a:pPr>
              <a:r>
                <a:t>Mientras no venga a Dios, esta en Condenación</a:t>
              </a:r>
            </a:p>
          </p:txBody>
        </p:sp>
      </p:grpSp>
      <p:sp>
        <p:nvSpPr>
          <p:cNvPr id="154" name="Elbow Connector 4"/>
          <p:cNvSpPr/>
          <p:nvPr/>
        </p:nvSpPr>
        <p:spPr>
          <a:xfrm flipV="1" rot="10800000">
            <a:off x="533399" y="5025523"/>
            <a:ext cx="1752603" cy="4608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4A7EBB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15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90133" y="5589365"/>
            <a:ext cx="1257301" cy="1257301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TextBox 23"/>
          <p:cNvSpPr txBox="1"/>
          <p:nvPr/>
        </p:nvSpPr>
        <p:spPr>
          <a:xfrm>
            <a:off x="84675" y="4848291"/>
            <a:ext cx="1479264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Dios envió a su Hijo Juan 3:16</a:t>
            </a:r>
          </a:p>
        </p:txBody>
      </p:sp>
      <p:grpSp>
        <p:nvGrpSpPr>
          <p:cNvPr id="159" name="Explosion 1 1044"/>
          <p:cNvGrpSpPr/>
          <p:nvPr/>
        </p:nvGrpSpPr>
        <p:grpSpPr>
          <a:xfrm>
            <a:off x="6921610" y="761999"/>
            <a:ext cx="2476501" cy="914401"/>
            <a:chOff x="0" y="0"/>
            <a:chExt cx="2476500" cy="914400"/>
          </a:xfrm>
        </p:grpSpPr>
        <p:sp>
          <p:nvSpPr>
            <p:cNvPr id="157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8" name="SALVO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SALVO</a:t>
              </a:r>
            </a:p>
          </p:txBody>
        </p:sp>
      </p:grpSp>
      <p:grpSp>
        <p:nvGrpSpPr>
          <p:cNvPr id="162" name="Explosion 1 77"/>
          <p:cNvGrpSpPr/>
          <p:nvPr/>
        </p:nvGrpSpPr>
        <p:grpSpPr>
          <a:xfrm>
            <a:off x="2679700" y="5971730"/>
            <a:ext cx="2476501" cy="914401"/>
            <a:chOff x="0" y="0"/>
            <a:chExt cx="2476500" cy="914400"/>
          </a:xfrm>
        </p:grpSpPr>
        <p:sp>
          <p:nvSpPr>
            <p:cNvPr id="160" name="Shape"/>
            <p:cNvSpPr/>
            <p:nvPr/>
          </p:nvSpPr>
          <p:spPr>
            <a:xfrm>
              <a:off x="0" y="-1"/>
              <a:ext cx="2476501" cy="914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800"/>
                  </a:moveTo>
                  <a:lnTo>
                    <a:pt x="14522" y="0"/>
                  </a:lnTo>
                  <a:lnTo>
                    <a:pt x="14155" y="5325"/>
                  </a:lnTo>
                  <a:lnTo>
                    <a:pt x="18380" y="4457"/>
                  </a:lnTo>
                  <a:lnTo>
                    <a:pt x="16702" y="7315"/>
                  </a:lnTo>
                  <a:lnTo>
                    <a:pt x="21097" y="8137"/>
                  </a:lnTo>
                  <a:lnTo>
                    <a:pt x="17607" y="10475"/>
                  </a:lnTo>
                  <a:lnTo>
                    <a:pt x="21600" y="13290"/>
                  </a:lnTo>
                  <a:lnTo>
                    <a:pt x="16837" y="12942"/>
                  </a:lnTo>
                  <a:lnTo>
                    <a:pt x="18145" y="18095"/>
                  </a:lnTo>
                  <a:lnTo>
                    <a:pt x="14020" y="14457"/>
                  </a:lnTo>
                  <a:lnTo>
                    <a:pt x="13247" y="19737"/>
                  </a:lnTo>
                  <a:lnTo>
                    <a:pt x="10532" y="14935"/>
                  </a:lnTo>
                  <a:lnTo>
                    <a:pt x="8485" y="21600"/>
                  </a:lnTo>
                  <a:lnTo>
                    <a:pt x="7715" y="15627"/>
                  </a:lnTo>
                  <a:lnTo>
                    <a:pt x="4762" y="17617"/>
                  </a:lnTo>
                  <a:lnTo>
                    <a:pt x="5667" y="13937"/>
                  </a:lnTo>
                  <a:lnTo>
                    <a:pt x="135" y="14587"/>
                  </a:lnTo>
                  <a:lnTo>
                    <a:pt x="3722" y="11775"/>
                  </a:lnTo>
                  <a:lnTo>
                    <a:pt x="0" y="8615"/>
                  </a:lnTo>
                  <a:lnTo>
                    <a:pt x="4627" y="7617"/>
                  </a:lnTo>
                  <a:lnTo>
                    <a:pt x="370" y="2295"/>
                  </a:lnTo>
                  <a:lnTo>
                    <a:pt x="7312" y="6320"/>
                  </a:lnTo>
                  <a:lnTo>
                    <a:pt x="8352" y="2295"/>
                  </a:ln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1" name="PECADOR"/>
            <p:cNvSpPr txBox="1"/>
            <p:nvPr/>
          </p:nvSpPr>
          <p:spPr>
            <a:xfrm>
              <a:off x="576217" y="237003"/>
              <a:ext cx="1292995" cy="383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000">
                  <a:solidFill>
                    <a:srgbClr val="FFFFFF"/>
                  </a:solidFill>
                </a:defRPr>
              </a:lvl1pPr>
            </a:lstStyle>
            <a:p>
              <a:pPr/>
              <a:r>
                <a:t>PECADOR</a:t>
              </a:r>
            </a:p>
          </p:txBody>
        </p:sp>
      </p:grpSp>
      <p:pic>
        <p:nvPicPr>
          <p:cNvPr id="163" name="Picture 33" descr="Picture 3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34933" y="2917743"/>
            <a:ext cx="3148084" cy="420202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8" name="Line Callout 2 73"/>
          <p:cNvGrpSpPr/>
          <p:nvPr/>
        </p:nvGrpSpPr>
        <p:grpSpPr>
          <a:xfrm>
            <a:off x="2819399" y="4058137"/>
            <a:ext cx="4641910" cy="1857195"/>
            <a:chOff x="0" y="0"/>
            <a:chExt cx="4641908" cy="1857194"/>
          </a:xfrm>
        </p:grpSpPr>
        <p:grpSp>
          <p:nvGrpSpPr>
            <p:cNvPr id="166" name="Group"/>
            <p:cNvGrpSpPr/>
            <p:nvPr/>
          </p:nvGrpSpPr>
          <p:grpSpPr>
            <a:xfrm>
              <a:off x="-1" y="0"/>
              <a:ext cx="4641910" cy="1857195"/>
              <a:chOff x="0" y="0"/>
              <a:chExt cx="4641908" cy="1857194"/>
            </a:xfrm>
          </p:grpSpPr>
          <p:sp>
            <p:nvSpPr>
              <p:cNvPr id="164" name="Rectangle"/>
              <p:cNvSpPr/>
              <p:nvPr/>
            </p:nvSpPr>
            <p:spPr>
              <a:xfrm>
                <a:off x="0" y="678674"/>
                <a:ext cx="3124203" cy="1178521"/>
              </a:xfrm>
              <a:prstGeom prst="rect">
                <a:avLst/>
              </a:prstGeom>
              <a:solidFill>
                <a:srgbClr val="FFC000"/>
              </a:solidFill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  <p:sp>
            <p:nvSpPr>
              <p:cNvPr id="165" name="Line"/>
              <p:cNvSpPr/>
              <p:nvPr/>
            </p:nvSpPr>
            <p:spPr>
              <a:xfrm>
                <a:off x="1159329" y="0"/>
                <a:ext cx="3482580" cy="9426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5208"/>
                    </a:moveTo>
                    <a:lnTo>
                      <a:pt x="2062" y="0"/>
                    </a:lnTo>
                    <a:lnTo>
                      <a:pt x="21600" y="21600"/>
                    </a:lnTo>
                  </a:path>
                </a:pathLst>
              </a:custGeom>
              <a:noFill/>
              <a:ln w="25400" cap="flat">
                <a:solidFill>
                  <a:srgbClr val="3A5E8A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2400"/>
                </a:pPr>
              </a:p>
            </p:txBody>
          </p:sp>
        </p:grpSp>
        <p:sp>
          <p:nvSpPr>
            <p:cNvPr id="167" name="¿Señores que debo de Hacer para ser…"/>
            <p:cNvSpPr txBox="1"/>
            <p:nvPr/>
          </p:nvSpPr>
          <p:spPr>
            <a:xfrm>
              <a:off x="45719" y="688814"/>
              <a:ext cx="3032764" cy="1158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2400"/>
              </a:pPr>
              <a:r>
                <a:t>¿Señores que debo de Hacer para ser</a:t>
              </a:r>
            </a:p>
            <a:p>
              <a:pPr algn="ctr">
                <a:defRPr sz="2400"/>
              </a:pPr>
              <a:r>
                <a:t> SALVO? </a:t>
              </a:r>
              <a:r>
                <a:rPr b="1" sz="1400"/>
                <a:t>(Hechos 16:30-31)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9" grpId="5"/>
      <p:bldP build="whole" bldLvl="1" animBg="1" rev="0" advAuto="0" spid="155" grpId="2"/>
      <p:bldP build="whole" bldLvl="1" animBg="1" rev="0" advAuto="0" spid="156" grpId="4"/>
      <p:bldP build="whole" bldLvl="1" animBg="1" rev="0" advAuto="0" spid="162" grpId="3"/>
      <p:bldP build="whole" bldLvl="1" animBg="1" rev="0" advAuto="0" spid="16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