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7.jpeg" ContentType="image/jpeg"/>
  <Override PartName="/ppt/notesSlides/notesSlide2.xml" ContentType="application/vnd.openxmlformats-officedocument.presentationml.notesSlide+xml"/>
  <Override PartName="/ppt/media/image8.jpe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9.jpeg" ContentType="image/jpeg"/>
  <Override PartName="/ppt/media/image1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1pPr>
    <a:lvl2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2pPr>
    <a:lvl3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3pPr>
    <a:lvl4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4pPr>
    <a:lvl5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5pPr>
    <a:lvl6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6pPr>
    <a:lvl7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7pPr>
    <a:lvl8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8pPr>
    <a:lvl9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4200" u="none" kumimoji="0" normalizeH="0">
        <a:ln>
          <a:noFill/>
        </a:ln>
        <a:solidFill>
          <a:srgbClr val="BC00FF"/>
        </a:solidFill>
        <a:effectLst/>
        <a:uFillTx/>
        <a:latin typeface="Chalkduster"/>
        <a:ea typeface="Chalkduster"/>
        <a:cs typeface="Chalkduster"/>
        <a:sym typeface="Chalkduster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3F4"/>
          </a:solidFill>
        </a:fill>
      </a:tcStyle>
    </a:wholeTbl>
    <a:band2H>
      <a:tcTxStyle b="def" i="def"/>
      <a:tcStyle>
        <a:tcBdr/>
        <a:fill>
          <a:solidFill>
            <a:srgbClr val="EBF2FA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4D7"/>
          </a:solidFill>
        </a:fill>
      </a:tcStyle>
    </a:wholeTbl>
    <a:band2H>
      <a:tcTxStyle b="def" i="def"/>
      <a:tcStyle>
        <a:tcBdr/>
        <a:fill>
          <a:solidFill>
            <a:srgbClr val="FFF9EC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FE2F9"/>
          </a:solidFill>
        </a:fill>
      </a:tcStyle>
    </a:wholeTbl>
    <a:band2H>
      <a:tcTxStyle b="def" i="def"/>
      <a:tcStyle>
        <a:tcBdr/>
        <a:fill>
          <a:solidFill>
            <a:srgbClr val="F7F1FC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3E6FF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BC00FF"/>
              </a:solidFill>
              <a:prstDash val="solid"/>
              <a:round/>
            </a:ln>
          </a:top>
          <a:bottom>
            <a:ln w="25400" cap="flat">
              <a:solidFill>
                <a:srgbClr val="BC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BC00FF"/>
              </a:solidFill>
              <a:prstDash val="solid"/>
              <a:round/>
            </a:ln>
          </a:top>
          <a:bottom>
            <a:ln w="25400" cap="flat">
              <a:solidFill>
                <a:srgbClr val="BC00F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Chalkduster"/>
          <a:ea typeface="Chalkduster"/>
          <a:cs typeface="Chalkduster"/>
        </a:font>
        <a:srgbClr val="BC00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CAFF"/>
          </a:solidFill>
        </a:fill>
      </a:tcStyle>
    </a:wholeTbl>
    <a:band2H>
      <a:tcTxStyle b="def" i="def"/>
      <a:tcStyle>
        <a:tcBdr/>
        <a:fill>
          <a:solidFill>
            <a:srgbClr val="F3E6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BC00FF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FFFF">
              <a:alpha val="20000"/>
            </a:srgbClr>
          </a:solidFill>
        </a:fill>
      </a:tcStyle>
    </a:firstCol>
    <a:la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508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Chalkduster"/>
          <a:ea typeface="Chalkduster"/>
          <a:cs typeface="Chalkduster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3" name="Shape 203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1" name="Shape 21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Deu 30:19  A los cielos y la tierra llamo por testigos hoy contra vosotros, que os he puesto delante la vida y la muerte, la bendición y la maldición: escoge pues la vida, porque vivas tú y tu simiente:</a:t>
            </a:r>
          </a:p>
          <a:p>
            <a:pPr/>
            <a:r>
              <a:t>Deu 30:20  Que ames á Jehová tu Dios, que oigas su voz, y te allegues á él; porque él es tu vida, y la longitud de tus días; á fin de que habites sobre la tierra que juró Jehová á tus padres Abraham, Isaac, y Jacob, que les había de dar</a:t>
            </a:r>
          </a:p>
          <a:p>
            <a:pPr/>
          </a:p>
          <a:p>
            <a:pPr/>
            <a:r>
              <a:t>Jos 24:14  Ahora pues, temed á Jehová, y servidle con integridad y en verdad; y quitad de en medio los dioses á los cuales sirvieron vuestros padres de esotra parte del río, y en Egipto; y servid á Jehová.</a:t>
            </a:r>
          </a:p>
          <a:p>
            <a:pPr/>
            <a:r>
              <a:t>Jos 24:15  Y si mal os parece servir á Jehová, escogeos hoy á quién sirváis; si á los dioses á quienes sirvieron vuestros padres, cuando estuvieron de esotra parte del río, ó á los dioses de los Amorrheos en cuya tierra habitáis: que yo y mi casa serviremos á Jehová</a:t>
            </a:r>
          </a:p>
          <a:p>
            <a:pPr/>
          </a:p>
          <a:p>
            <a:pPr/>
            <a:r>
              <a:t>1Ki 18:20  Entonces Achâb envió á todos los hijos de Israel, y juntó los profetas en el monte de Carmelo.</a:t>
            </a:r>
          </a:p>
          <a:p>
            <a:pPr/>
            <a:r>
              <a:t>1Ki 18:21  Y acercándose Elías á todo el pueblo, dijo: ¿Hasta cuándo claudicaréis vosotros entre dos pensamientos? Si Jehová es Dios, seguidle; y si Baal, id en pos de él. Y el pueblo no respondió palabra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Shape 22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  <a:p>
            <a:pPr/>
          </a:p>
          <a:p>
            <a:pPr/>
            <a:r>
              <a:t>Murió por ti    </a:t>
            </a:r>
          </a:p>
          <a:p>
            <a:pPr/>
            <a:r>
              <a:t>1 Corintios 15:3 Porque primeramente os he enseñado lo que asimismo recibí: Que Cristo murió por nuestros pecados, conforme a las Escrituras;</a:t>
            </a:r>
          </a:p>
          <a:p>
            <a:pPr/>
          </a:p>
          <a:p>
            <a:pPr/>
            <a:r>
              <a:t>Cree en  CRISTO</a:t>
            </a:r>
          </a:p>
          <a:p>
            <a:pPr/>
            <a:r>
              <a:t>     Juan 3:18 El que en él cree, no es condenado; pero el que no cree, ya ha sido condenado, porque no ha creído en el nombre del unigénito Hijo de Dios.</a:t>
            </a:r>
          </a:p>
          <a:p>
            <a:pPr/>
          </a:p>
          <a:p>
            <a:pPr/>
            <a:r>
              <a:t>Desprecian </a:t>
            </a:r>
          </a:p>
          <a:p>
            <a:pPr/>
            <a:r>
              <a:t>2 Pedro 2:10 y mayormente a aquellos que, siguiendo la carne, andan en concupiscencia e inmundicia, y desprecian el señorío. Atrevidos y contumaces, no temen decir mal de las potestades superiores,</a:t>
            </a:r>
          </a:p>
          <a:p>
            <a:pPr/>
          </a:p>
          <a:p>
            <a:pPr/>
            <a:r>
              <a:t>ÁNGELES SE GOZAN EN LA OBEDIENCIA DEL HOMBRE </a:t>
            </a:r>
          </a:p>
          <a:p>
            <a:pPr/>
            <a:r>
              <a:t>Apocalipsis 14:6 Vi volar por en medio del cielo a otro ángel, que tenía el evangelio eterno para predicarlo a los moradores de la tierra, a toda nación, tribu, lengua y pueblo,</a:t>
            </a:r>
          </a:p>
          <a:p>
            <a:pPr/>
          </a:p>
          <a:p>
            <a:pPr/>
            <a:r>
              <a:t>Luk 15:10  De la misma manera, os digo, hay gozo en la presencia de los ángeles de Dios por un pecador que se arrepiente.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Sin CRISTO está perdido Ef 2:</a:t>
            </a:r>
          </a:p>
          <a:p>
            <a:pPr/>
          </a:p>
          <a:p>
            <a:pPr/>
            <a:r>
              <a:t>Un día de juicio 2 Corintios 5:10 Porque es necesario que todos nosotros comparezcamos ante el tribunal de Cristo, para que cada uno reciba según lo que haya hecho mientras estaba en el cuerpo, sea bueno o sea malo.e</a:t>
            </a:r>
          </a:p>
          <a:p>
            <a:pPr/>
          </a:p>
          <a:p>
            <a:pPr/>
            <a:r>
              <a:t>1 Timoteo 2:4 el cual quiere que todos los hombres sean salvos y vengan al conocimiento de la verdad.</a:t>
            </a:r>
          </a:p>
          <a:p>
            <a:pPr/>
          </a:p>
          <a:p>
            <a:pPr/>
            <a:r>
              <a:t>El</a:t>
            </a:r>
          </a:p>
          <a:p>
            <a:pPr/>
            <a:r>
              <a:t>Diablo Génesis 3:5 sino que sabe Dios que el día que comáis de él, serán abiertos vuestros ojos, y seréis como Dios, sabiendo el bien y el mal.</a:t>
            </a:r>
          </a:p>
          <a:p>
            <a:p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0" name="Shape 2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AMISTADES</a:t>
            </a:r>
          </a:p>
          <a:p>
            <a:pPr/>
            <a:r>
              <a:t>1Co 15:33  No os dejéis engañar: "Las malas compañías corrompen las buenas costumbres."</a:t>
            </a:r>
          </a:p>
          <a:p>
            <a:pPr/>
          </a:p>
          <a:p>
            <a:pPr/>
            <a:r>
              <a:t>SU TIEMPO</a:t>
            </a:r>
          </a:p>
          <a:p>
            <a:pPr/>
          </a:p>
          <a:p>
            <a:pPr/>
            <a:r>
              <a:t>Eph 5:15  Por tanto, tened cuidado cómo andáis; no como insensatos, sino como sabios,</a:t>
            </a:r>
          </a:p>
          <a:p>
            <a:pPr/>
            <a:r>
              <a:t>Eph 5:16  aprovechando bien el tiempo, porque los días son malos.</a:t>
            </a:r>
          </a:p>
          <a:p>
            <a:pPr/>
            <a:r>
              <a:t>Eph 5:17  Así pues, no seáis necios, sino entended cuál es la voluntad del Señor.</a:t>
            </a:r>
          </a:p>
          <a:p>
            <a:pPr/>
            <a:r>
              <a:t>Eph 5:18  📝  Y no os embriaguéis con vino, en lo cual hay disolución, sino sed llenos del Espíritu,</a:t>
            </a:r>
          </a:p>
          <a:p>
            <a:pPr/>
            <a:r>
              <a:t>Eph 5:19  📝  hablando entre vosotros con salmos, himnos y cantos espirituales, cantando y alabando con vuestro corazón al Señor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.tif"/><Relationship Id="rId4" Type="http://schemas.openxmlformats.org/officeDocument/2006/relationships/image" Target="../media/image7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Relationship Id="rId3" Type="http://schemas.openxmlformats.org/officeDocument/2006/relationships/image" Target="../media/image8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sz="quarter" idx="1"/>
          </p:nvPr>
        </p:nvSpPr>
        <p:spPr>
          <a:xfrm>
            <a:off x="1270000" y="6362700"/>
            <a:ext cx="10464800" cy="571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400"/>
            </a:lvl1pPr>
            <a:lvl2pPr marL="952500" indent="-381000" algn="ctr">
              <a:spcBef>
                <a:spcPts val="0"/>
              </a:spcBef>
              <a:buBlip>
                <a:blip r:embed="rId2"/>
              </a:buBlip>
              <a:defRPr sz="2400"/>
            </a:lvl2pPr>
            <a:lvl3pPr marL="1524000" indent="-381000" algn="ctr">
              <a:spcBef>
                <a:spcPts val="0"/>
              </a:spcBef>
              <a:buBlip>
                <a:blip r:embed="rId2"/>
              </a:buBlip>
              <a:defRPr sz="2400"/>
            </a:lvl3pPr>
            <a:lvl4pPr marL="2095500" indent="-381000" algn="ctr">
              <a:spcBef>
                <a:spcPts val="0"/>
              </a:spcBef>
              <a:buBlip>
                <a:blip r:embed="rId2"/>
              </a:buBlip>
              <a:defRPr sz="2400"/>
            </a:lvl4pPr>
            <a:lvl5pPr marL="2667000" indent="-381000" algn="ctr">
              <a:spcBef>
                <a:spcPts val="0"/>
              </a:spcBef>
              <a:buBlip>
                <a:blip r:embed="rId2"/>
              </a:buBlip>
              <a:defRPr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Rectangle"/>
          <p:cNvSpPr/>
          <p:nvPr>
            <p:ph type="body" sz="quarter" idx="21"/>
          </p:nvPr>
        </p:nvSpPr>
        <p:spPr>
          <a:xfrm>
            <a:off x="1270000" y="4518049"/>
            <a:ext cx="10464800" cy="717503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2400"/>
              </a:spcBef>
              <a:buSzTx/>
              <a:buNone/>
              <a:defRPr sz="3800"/>
            </a:pP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21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gradFill flip="none" rotWithShape="1">
          <a:gsLst>
            <a:gs pos="0">
              <a:srgbClr val="BEDBFE"/>
            </a:gs>
            <a:gs pos="52000">
              <a:srgbClr val="D8D8D8"/>
            </a:gs>
            <a:gs pos="100000">
              <a:srgbClr val="02326D"/>
            </a:gs>
          </a:gsLst>
          <a:path path="circle">
            <a:fillToRect l="50000" t="50000" r="50000" b="50000"/>
          </a:path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5" y="-2"/>
            <a:ext cx="12995895" cy="97536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Air title.png" descr="Air title.png"/>
          <p:cNvPicPr>
            <a:picLocks noChangeAspect="1"/>
          </p:cNvPicPr>
          <p:nvPr/>
        </p:nvPicPr>
        <p:blipFill>
          <a:blip r:embed="rId3">
            <a:extLst/>
          </a:blip>
          <a:srcRect l="42293" t="29512" r="38655" b="34962"/>
          <a:stretch>
            <a:fillRect/>
          </a:stretch>
        </p:blipFill>
        <p:spPr>
          <a:xfrm>
            <a:off x="0" y="0"/>
            <a:ext cx="2099031" cy="508783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Slide Number"/>
          <p:cNvSpPr txBox="1"/>
          <p:nvPr>
            <p:ph type="sldNum" sz="quarter" idx="2"/>
          </p:nvPr>
        </p:nvSpPr>
        <p:spPr>
          <a:xfrm>
            <a:off x="12034013" y="9133164"/>
            <a:ext cx="320547" cy="3332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400">
                <a:solidFill>
                  <a:srgbClr val="C0D6E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Line"/>
          <p:cNvSpPr/>
          <p:nvPr/>
        </p:nvSpPr>
        <p:spPr>
          <a:xfrm>
            <a:off x="1422399" y="2019301"/>
            <a:ext cx="10166103" cy="125"/>
          </a:xfrm>
          <a:prstGeom prst="line">
            <a:avLst/>
          </a:prstGeom>
          <a:ln w="12700">
            <a:solidFill>
              <a:srgbClr val="B5B5AF"/>
            </a:solidFill>
            <a:miter lim="400000"/>
          </a:ln>
          <a:effectLst>
            <a:outerShdw sx="100000" sy="100000" kx="0" ky="0" algn="b" rotWithShape="0" blurRad="12700" dist="12700" dir="0">
              <a:srgbClr val="FFFFFF">
                <a:alpha val="82000"/>
              </a:srgbClr>
            </a:outerShdw>
          </a:effectLst>
        </p:spPr>
        <p:txBody>
          <a:bodyPr lIns="45718" tIns="45718" rIns="45718" bIns="45718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27" name="Title Text"/>
          <p:cNvSpPr txBox="1"/>
          <p:nvPr>
            <p:ph type="title"/>
          </p:nvPr>
        </p:nvSpPr>
        <p:spPr>
          <a:xfrm>
            <a:off x="1270000" y="254000"/>
            <a:ext cx="10464800" cy="1714500"/>
          </a:xfrm>
          <a:prstGeom prst="rect">
            <a:avLst/>
          </a:prstGeom>
        </p:spPr>
        <p:txBody>
          <a:bodyPr anchor="b"/>
          <a:lstStyle>
            <a:lvl1pPr defTabSz="584200">
              <a:defRPr sz="6400">
                <a:solidFill>
                  <a:srgbClr val="000000"/>
                </a:solidFill>
                <a:latin typeface="Copperplate"/>
                <a:ea typeface="Copperplate"/>
                <a:cs typeface="Copperplate"/>
                <a:sym typeface="Copperplate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8" name="Slide Number"/>
          <p:cNvSpPr txBox="1"/>
          <p:nvPr>
            <p:ph type="sldNum" sz="quarter" idx="2"/>
          </p:nvPr>
        </p:nvSpPr>
        <p:spPr>
          <a:xfrm>
            <a:off x="6324599" y="9220200"/>
            <a:ext cx="342901" cy="406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>
                <a:solidFill>
                  <a:srgbClr val="51515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 - Lef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 Text"/>
          <p:cNvSpPr txBox="1"/>
          <p:nvPr>
            <p:ph type="title"/>
          </p:nvPr>
        </p:nvSpPr>
        <p:spPr>
          <a:xfrm>
            <a:off x="914400" y="203200"/>
            <a:ext cx="11176000" cy="2540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 sz="7000"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36" name="Body Level One…"/>
          <p:cNvSpPr txBox="1"/>
          <p:nvPr>
            <p:ph type="body" sz="half" idx="1"/>
          </p:nvPr>
        </p:nvSpPr>
        <p:spPr>
          <a:xfrm>
            <a:off x="914400" y="2819400"/>
            <a:ext cx="5461000" cy="5715000"/>
          </a:xfrm>
          <a:prstGeom prst="rect">
            <a:avLst/>
          </a:prstGeom>
          <a:effectLst>
            <a:outerShdw sx="100000" sy="100000" kx="0" ky="0" algn="b" rotWithShape="0" blurRad="25400" dist="25400" dir="18900000">
              <a:srgbClr val="000000">
                <a:alpha val="75000"/>
              </a:srgbClr>
            </a:outerShdw>
          </a:effectLst>
        </p:spPr>
        <p:txBody>
          <a:bodyPr/>
          <a:lstStyle>
            <a:lvl1pPr marL="866320" indent="-485321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1pPr>
            <a:lvl2pPr marL="1450520" indent="-485320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2pPr>
            <a:lvl3pPr marL="2034720" indent="-485320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3pPr>
            <a:lvl4pPr marL="2618920" indent="-485320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4pPr>
            <a:lvl5pPr marL="3203120" indent="-485320">
              <a:buSzPct val="90000"/>
              <a:buBlip>
                <a:blip r:embed="rId3"/>
              </a:buBlip>
              <a:defRPr sz="3200">
                <a:latin typeface="Monaco"/>
                <a:ea typeface="Monaco"/>
                <a:cs typeface="Monaco"/>
                <a:sym typeface="Monac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7" name="Slide Number"/>
          <p:cNvSpPr txBox="1"/>
          <p:nvPr>
            <p:ph type="sldNum" sz="quarter" idx="2"/>
          </p:nvPr>
        </p:nvSpPr>
        <p:spPr>
          <a:xfrm>
            <a:off x="6299199" y="9283700"/>
            <a:ext cx="388666" cy="40001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latin typeface="Monaco"/>
                <a:ea typeface="Monaco"/>
                <a:cs typeface="Monaco"/>
                <a:sym typeface="Monac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lide Number"/>
          <p:cNvSpPr txBox="1"/>
          <p:nvPr>
            <p:ph type="sldNum" sz="quarter" idx="2"/>
          </p:nvPr>
        </p:nvSpPr>
        <p:spPr>
          <a:xfrm>
            <a:off x="12536221" y="9309100"/>
            <a:ext cx="312015" cy="31234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r" defTabSz="584200">
              <a:defRPr b="1" sz="1400">
                <a:solidFill>
                  <a:srgbClr val="FFFFFF">
                    <a:alpha val="70000"/>
                  </a:srgbClr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image1.tif" descr="image1.tif"/>
          <p:cNvPicPr>
            <a:picLocks noChangeAspect="1"/>
          </p:cNvPicPr>
          <p:nvPr/>
        </p:nvPicPr>
        <p:blipFill>
          <a:blip r:embed="rId3">
            <a:extLst/>
          </a:blip>
          <a:srcRect l="81" t="130" r="16204" b="0"/>
          <a:stretch>
            <a:fillRect/>
          </a:stretch>
        </p:blipFill>
        <p:spPr>
          <a:xfrm>
            <a:off x="-76200" y="-20638"/>
            <a:ext cx="13144501" cy="9807233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Title Text"/>
          <p:cNvSpPr txBox="1"/>
          <p:nvPr>
            <p:ph type="title"/>
          </p:nvPr>
        </p:nvSpPr>
        <p:spPr>
          <a:xfrm>
            <a:off x="1270000" y="635000"/>
            <a:ext cx="10464800" cy="2108200"/>
          </a:xfrm>
          <a:prstGeom prst="rect">
            <a:avLst/>
          </a:prstGeom>
        </p:spPr>
        <p:txBody>
          <a:bodyPr/>
          <a:lstStyle>
            <a:lvl1pPr algn="l" defTabSz="584200"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3" name="Body Level One…"/>
          <p:cNvSpPr txBox="1"/>
          <p:nvPr>
            <p:ph type="body" idx="1"/>
          </p:nvPr>
        </p:nvSpPr>
        <p:spPr>
          <a:xfrm>
            <a:off x="1270000" y="2819400"/>
            <a:ext cx="10464800" cy="5842000"/>
          </a:xfrm>
          <a:prstGeom prst="rect">
            <a:avLst/>
          </a:prstGeom>
        </p:spPr>
        <p:txBody>
          <a:bodyPr/>
          <a:lstStyle>
            <a:lvl1pPr marL="8636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  <a:lvl2pPr marL="15621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2pPr>
            <a:lvl3pPr marL="22733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3pPr>
            <a:lvl4pPr marL="29845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4pPr>
            <a:lvl5pPr marL="3708400" indent="-558800" defTabSz="584200">
              <a:spcBef>
                <a:spcPts val="1200"/>
              </a:spcBef>
              <a:buSzPct val="30000"/>
              <a:buBlip>
                <a:blip r:embed="rId4"/>
              </a:buBlip>
              <a:defRPr sz="4200"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4" name="Slide Number"/>
          <p:cNvSpPr txBox="1"/>
          <p:nvPr>
            <p:ph type="sldNum" sz="quarter" idx="2"/>
          </p:nvPr>
        </p:nvSpPr>
        <p:spPr>
          <a:xfrm>
            <a:off x="6337299" y="9296400"/>
            <a:ext cx="323479" cy="4572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>
                <a:solidFill>
                  <a:srgbClr val="3E231A"/>
                </a:solidFill>
                <a:latin typeface="Papyrus"/>
                <a:ea typeface="Papyrus"/>
                <a:cs typeface="Papyrus"/>
                <a:sym typeface="Papyru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image8.png" descr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295400" y="0"/>
            <a:ext cx="14274800" cy="975360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le Text"/>
          <p:cNvSpPr txBox="1"/>
          <p:nvPr>
            <p:ph type="title"/>
          </p:nvPr>
        </p:nvSpPr>
        <p:spPr>
          <a:xfrm>
            <a:off x="1079500" y="152400"/>
            <a:ext cx="10845800" cy="2095500"/>
          </a:xfrm>
          <a:prstGeom prst="rect">
            <a:avLst/>
          </a:prstGeom>
        </p:spPr>
        <p:txBody>
          <a:bodyPr/>
          <a:lstStyle>
            <a:lvl1pPr defTabSz="584200">
              <a:defRPr sz="70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3" name="Body Level One…"/>
          <p:cNvSpPr txBox="1"/>
          <p:nvPr>
            <p:ph type="body" idx="1"/>
          </p:nvPr>
        </p:nvSpPr>
        <p:spPr>
          <a:xfrm>
            <a:off x="1079500" y="2527300"/>
            <a:ext cx="10845800" cy="6108700"/>
          </a:xfrm>
          <a:prstGeom prst="rect">
            <a:avLst/>
          </a:prstGeom>
        </p:spPr>
        <p:txBody>
          <a:bodyPr/>
          <a:lstStyle>
            <a:lvl1pPr marL="904389" indent="-561490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  <a:lvl2pPr marL="1429323" indent="-561489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2pPr>
            <a:lvl3pPr marL="1937323" indent="-561489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3pPr>
            <a:lvl4pPr marL="2462257" indent="-561489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4pPr>
            <a:lvl5pPr marL="2987189" indent="-561489" defTabSz="584200">
              <a:spcBef>
                <a:spcPts val="3200"/>
              </a:spcBef>
              <a:buSzPct val="120000"/>
              <a:buChar char="•"/>
              <a:defRPr sz="4200">
                <a:latin typeface="American Typewriter"/>
                <a:ea typeface="American Typewriter"/>
                <a:cs typeface="American Typewriter"/>
                <a:sym typeface="American Typewriter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4" name="Slide Number"/>
          <p:cNvSpPr txBox="1"/>
          <p:nvPr>
            <p:ph type="sldNum" sz="quarter" idx="2"/>
          </p:nvPr>
        </p:nvSpPr>
        <p:spPr>
          <a:xfrm>
            <a:off x="6311900" y="9080500"/>
            <a:ext cx="384506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>
                <a:latin typeface="American Typewriter"/>
                <a:ea typeface="American Typewriter"/>
                <a:cs typeface="American Typewriter"/>
                <a:sym typeface="American Typewri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Body Level One…"/>
          <p:cNvSpPr txBox="1"/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</p:spPr>
        <p:txBody>
          <a:bodyPr/>
          <a:lstStyle>
            <a:lvl1pPr marL="8890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  <a:lvl2pPr marL="13335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2pPr>
            <a:lvl3pPr marL="17780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3pPr>
            <a:lvl4pPr marL="22225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4pPr>
            <a:lvl5pPr marL="2667000" defTabSz="584200">
              <a:spcBef>
                <a:spcPts val="4800"/>
              </a:spcBef>
              <a:buSzPct val="171000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2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3683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21"/>
          </p:nvPr>
        </p:nvSpPr>
        <p:spPr>
          <a:xfrm>
            <a:off x="1181100" y="1160942"/>
            <a:ext cx="10642600" cy="55118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1181100" y="6794500"/>
            <a:ext cx="10642600" cy="1511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1181100" y="8382000"/>
            <a:ext cx="10642600" cy="93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Text"/>
          <p:cNvSpPr txBox="1"/>
          <p:nvPr>
            <p:ph type="title"/>
          </p:nvPr>
        </p:nvSpPr>
        <p:spPr>
          <a:xfrm>
            <a:off x="787400" y="2057400"/>
            <a:ext cx="11430000" cy="3175000"/>
          </a:xfrm>
          <a:prstGeom prst="rect">
            <a:avLst/>
          </a:prstGeom>
        </p:spPr>
        <p:txBody>
          <a:bodyPr anchor="b"/>
          <a:lstStyle>
            <a:lvl1pPr defTabSz="584200">
              <a:defRPr sz="100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0" name="Body Level One…"/>
          <p:cNvSpPr txBox="1"/>
          <p:nvPr>
            <p:ph type="body" sz="quarter" idx="1"/>
          </p:nvPr>
        </p:nvSpPr>
        <p:spPr>
          <a:xfrm>
            <a:off x="787400" y="5334000"/>
            <a:ext cx="11430000" cy="1524000"/>
          </a:xfrm>
          <a:prstGeom prst="rect">
            <a:avLst/>
          </a:prstGeom>
        </p:spPr>
        <p:txBody>
          <a:bodyPr anchor="t"/>
          <a:lstStyle>
            <a:lvl1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1pPr>
            <a:lvl2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2pPr>
            <a:lvl3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3pPr>
            <a:lvl4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4pPr>
            <a:lvl5pPr marL="0" indent="0" algn="ctr" defTabSz="584200">
              <a:spcBef>
                <a:spcPts val="0"/>
              </a:spcBef>
              <a:buSzTx/>
              <a:buNone/>
              <a:defRPr sz="4200">
                <a:solidFill>
                  <a:srgbClr val="515151"/>
                </a:solidFill>
                <a:effectLst>
                  <a:outerShdw sx="100000" sy="100000" kx="0" ky="0" algn="b" rotWithShape="0" blurRad="38100" dist="50800" dir="3000000">
                    <a:srgbClr val="FFFFFF">
                      <a:alpha val="60000"/>
                    </a:srgbClr>
                  </a:outerShdw>
                </a:effectLst>
                <a:latin typeface="Cochin"/>
                <a:ea typeface="Cochin"/>
                <a:cs typeface="Cochin"/>
                <a:sym typeface="Cochin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1" name="Slide Number"/>
          <p:cNvSpPr txBox="1"/>
          <p:nvPr>
            <p:ph type="sldNum" sz="quarter" idx="2"/>
          </p:nvPr>
        </p:nvSpPr>
        <p:spPr>
          <a:xfrm>
            <a:off x="6311900" y="9258300"/>
            <a:ext cx="368301" cy="393700"/>
          </a:xfrm>
          <a:prstGeom prst="rect">
            <a:avLst/>
          </a:prstGeom>
        </p:spPr>
        <p:txBody>
          <a:bodyPr/>
          <a:lstStyle>
            <a:lvl1pPr defTabSz="584200">
              <a:defRPr sz="2000">
                <a:solidFill>
                  <a:srgbClr val="515151"/>
                </a:solidFill>
                <a:latin typeface="Cochin"/>
                <a:ea typeface="Cochin"/>
                <a:cs typeface="Cochin"/>
                <a:sym typeface="Cochin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Rectangle"/>
          <p:cNvSpPr/>
          <p:nvPr/>
        </p:nvSpPr>
        <p:spPr>
          <a:xfrm>
            <a:off x="283842" y="279400"/>
            <a:ext cx="12446003" cy="9220200"/>
          </a:xfrm>
          <a:prstGeom prst="rect">
            <a:avLst/>
          </a:prstGeom>
          <a:ln w="25400">
            <a:solidFill>
              <a:srgbClr val="A2A1A6"/>
            </a:solidFill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4000">
                <a:solidFill>
                  <a:srgbClr val="FFFFFF"/>
                </a:solidFill>
                <a:effectLst>
                  <a:outerShdw sx="100000" sy="100000" kx="0" ky="0" algn="b" rotWithShape="0" blurRad="38100" dist="12700" dir="540000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</a:p>
        </p:txBody>
      </p:sp>
      <p:sp>
        <p:nvSpPr>
          <p:cNvPr id="189" name="Slide Number"/>
          <p:cNvSpPr txBox="1"/>
          <p:nvPr>
            <p:ph type="sldNum" sz="quarter" idx="2"/>
          </p:nvPr>
        </p:nvSpPr>
        <p:spPr>
          <a:xfrm>
            <a:off x="6352743" y="9474200"/>
            <a:ext cx="312014" cy="299822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defTabSz="584200">
              <a:defRPr sz="1400">
                <a:solidFill>
                  <a:srgbClr val="5C89A5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lide Number"/>
          <p:cNvSpPr txBox="1"/>
          <p:nvPr>
            <p:ph type="sldNum" sz="quarter" idx="2"/>
          </p:nvPr>
        </p:nvSpPr>
        <p:spPr>
          <a:xfrm>
            <a:off x="11998692" y="9114114"/>
            <a:ext cx="355869" cy="371347"/>
          </a:xfrm>
          <a:prstGeom prst="rect">
            <a:avLst/>
          </a:prstGeom>
        </p:spPr>
        <p:txBody>
          <a:bodyPr lIns="65022" tIns="65022" rIns="65022" bIns="65022" anchor="ctr"/>
          <a:lstStyle>
            <a:lvl1pPr algn="r" defTabSz="1300480">
              <a:defRPr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270000" y="36068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21"/>
          </p:nvPr>
        </p:nvSpPr>
        <p:spPr>
          <a:xfrm>
            <a:off x="7226300" y="1231900"/>
            <a:ext cx="4914900" cy="69977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09600" y="1155700"/>
            <a:ext cx="5994400" cy="3568700"/>
          </a:xfrm>
          <a:prstGeom prst="rect">
            <a:avLst/>
          </a:prstGeom>
        </p:spPr>
        <p:txBody>
          <a:bodyPr anchor="b"/>
          <a:lstStyle>
            <a:lvl1pPr>
              <a:defRPr sz="58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09600" y="4762500"/>
            <a:ext cx="5994400" cy="3568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xfrm>
            <a:off x="1270000" y="2768600"/>
            <a:ext cx="10464800" cy="57404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21"/>
          </p:nvPr>
        </p:nvSpPr>
        <p:spPr>
          <a:xfrm>
            <a:off x="6972300" y="2984500"/>
            <a:ext cx="4747115" cy="60198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xfrm>
            <a:off x="1270000" y="203200"/>
            <a:ext cx="10464800" cy="2540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270000" y="2946400"/>
            <a:ext cx="5270500" cy="6096000"/>
          </a:xfrm>
          <a:prstGeom prst="rect">
            <a:avLst/>
          </a:prstGeom>
        </p:spPr>
        <p:txBody>
          <a:bodyPr/>
          <a:lstStyle>
            <a:lvl1pPr marL="482600" indent="-482600">
              <a:spcBef>
                <a:spcPts val="3200"/>
              </a:spcBef>
              <a:buBlip>
                <a:blip r:embed="rId2"/>
              </a:buBlip>
              <a:defRPr sz="3200"/>
            </a:lvl1pPr>
            <a:lvl2pPr marL="965200" indent="-482600">
              <a:spcBef>
                <a:spcPts val="3200"/>
              </a:spcBef>
              <a:buBlip>
                <a:blip r:embed="rId2"/>
              </a:buBlip>
              <a:defRPr sz="3200"/>
            </a:lvl2pPr>
            <a:lvl3pPr marL="1447800" indent="-482600">
              <a:spcBef>
                <a:spcPts val="3200"/>
              </a:spcBef>
              <a:buBlip>
                <a:blip r:embed="rId2"/>
              </a:buBlip>
              <a:defRPr sz="3200"/>
            </a:lvl3pPr>
            <a:lvl4pPr marL="1930400" indent="-482600">
              <a:spcBef>
                <a:spcPts val="3200"/>
              </a:spcBef>
              <a:buBlip>
                <a:blip r:embed="rId2"/>
              </a:buBlip>
              <a:defRPr sz="3200"/>
            </a:lvl4pPr>
            <a:lvl5pPr marL="2413000" indent="-482600">
              <a:spcBef>
                <a:spcPts val="3200"/>
              </a:spcBef>
              <a:buBlip>
                <a:blip r:embed="rId2"/>
              </a:buBlip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xfrm>
            <a:off x="6256723" y="9194800"/>
            <a:ext cx="409840" cy="454169"/>
          </a:xfrm>
          <a:prstGeom prst="rect">
            <a:avLst/>
          </a:prstGeom>
        </p:spPr>
        <p:txBody>
          <a:bodyPr/>
          <a:lstStyle>
            <a:lvl1pPr algn="r"/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21"/>
          </p:nvPr>
        </p:nvSpPr>
        <p:spPr>
          <a:xfrm>
            <a:off x="7273167" y="5018682"/>
            <a:ext cx="4927602" cy="39370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22"/>
          </p:nvPr>
        </p:nvSpPr>
        <p:spPr>
          <a:xfrm>
            <a:off x="7269536" y="774698"/>
            <a:ext cx="4927602" cy="393700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sz="half" idx="23"/>
          </p:nvPr>
        </p:nvSpPr>
        <p:spPr>
          <a:xfrm>
            <a:off x="787398" y="774698"/>
            <a:ext cx="6159503" cy="820420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2.xml"/><Relationship Id="rId16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17.xml"/><Relationship Id="rId21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/>
          <p:nvPr>
            <p:ph type="body" idx="1"/>
          </p:nvPr>
        </p:nvSpPr>
        <p:spPr>
          <a:xfrm>
            <a:off x="1270000" y="1066800"/>
            <a:ext cx="10464800" cy="7620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>
            <a:lvl1pPr>
              <a:buBlip>
                <a:blip r:embed="rId3"/>
              </a:buBlip>
            </a:lvl1pPr>
            <a:lvl2pPr>
              <a:buBlip>
                <a:blip r:embed="rId3"/>
              </a:buBlip>
            </a:lvl2pPr>
            <a:lvl3pPr>
              <a:buBlip>
                <a:blip r:embed="rId3"/>
              </a:buBlip>
            </a:lvl3pPr>
            <a:lvl4pPr>
              <a:buBlip>
                <a:blip r:embed="rId3"/>
              </a:buBlip>
            </a:lvl4pPr>
            <a:lvl5pPr>
              <a:buBlip>
                <a:blip r:embed="rId3"/>
              </a:buBlip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/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297011" y="9194800"/>
            <a:ext cx="409839" cy="45416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  <p:sldLayoutId id="2147483667" r:id="rId22"/>
    <p:sldLayoutId id="2147483668" r:id="rId23"/>
    <p:sldLayoutId id="2147483669" r:id="rId24"/>
    <p:sldLayoutId id="2147483670" r:id="rId25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72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9pPr>
    </p:titleStyle>
    <p:bodyStyle>
      <a:lvl1pPr marL="571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1pPr>
      <a:lvl2pPr marL="1143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2pPr>
      <a:lvl3pPr marL="1714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3pPr>
      <a:lvl4pPr marL="2286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4pPr>
      <a:lvl5pPr marL="2857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5pPr>
      <a:lvl6pPr marL="3429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6pPr>
      <a:lvl7pPr marL="4000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7pPr>
      <a:lvl8pPr marL="45720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8pPr>
      <a:lvl9pPr marL="5143500" marR="0" indent="-571500" algn="l" defTabSz="457200" rtl="0" latinLnBrk="0">
        <a:lnSpc>
          <a:spcPct val="100000"/>
        </a:lnSpc>
        <a:spcBef>
          <a:spcPts val="3600"/>
        </a:spcBef>
        <a:spcAft>
          <a:spcPts val="0"/>
        </a:spcAft>
        <a:buClrTx/>
        <a:buSzPct val="43000"/>
        <a:buFontTx/>
        <a:buBlip>
          <a:blip r:embed="rId3"/>
        </a:buBlip>
        <a:tabLst/>
        <a:defRPr b="0" baseline="0" cap="none" i="0" spc="0" strike="noStrike" sz="3600" u="none">
          <a:solidFill>
            <a:srgbClr val="FFFFFF"/>
          </a:solidFill>
          <a:uFillTx/>
          <a:latin typeface="Chalkduster"/>
          <a:ea typeface="Chalkduster"/>
          <a:cs typeface="Chalkduster"/>
          <a:sym typeface="Chalkduster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tif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7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eg"/><Relationship Id="rId4" Type="http://schemas.openxmlformats.org/officeDocument/2006/relationships/image" Target="../media/image9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jpeg"/><Relationship Id="rId4" Type="http://schemas.openxmlformats.org/officeDocument/2006/relationships/image" Target="../media/image9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.png"/><Relationship Id="rId3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tif"/><Relationship Id="rId4" Type="http://schemas.openxmlformats.org/officeDocument/2006/relationships/image" Target="../media/image10.png"/><Relationship Id="rId5" Type="http://schemas.openxmlformats.org/officeDocument/2006/relationships/image" Target="../media/image9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0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image2.tif" descr="image2.tif"/>
          <p:cNvPicPr>
            <a:picLocks noChangeAspect="1"/>
          </p:cNvPicPr>
          <p:nvPr/>
        </p:nvPicPr>
        <p:blipFill>
          <a:blip r:embed="rId3">
            <a:extLst/>
          </a:blip>
          <a:srcRect l="3458" t="0" r="3591" b="0"/>
          <a:stretch>
            <a:fillRect/>
          </a:stretch>
        </p:blipFill>
        <p:spPr>
          <a:xfrm>
            <a:off x="-19487" y="-23615"/>
            <a:ext cx="13043773" cy="980082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8" name="Group"/>
          <p:cNvGrpSpPr/>
          <p:nvPr/>
        </p:nvGrpSpPr>
        <p:grpSpPr>
          <a:xfrm>
            <a:off x="1903946" y="-194907"/>
            <a:ext cx="9196909" cy="2720516"/>
            <a:chOff x="0" y="0"/>
            <a:chExt cx="9196908" cy="2720514"/>
          </a:xfrm>
        </p:grpSpPr>
        <p:sp>
          <p:nvSpPr>
            <p:cNvPr id="206" name="Su Eternidad Es"/>
            <p:cNvSpPr txBox="1"/>
            <p:nvPr/>
          </p:nvSpPr>
          <p:spPr>
            <a:xfrm>
              <a:off x="-1" y="0"/>
              <a:ext cx="9196910" cy="147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50800" dir="4301901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9000">
                  <a:solidFill>
                    <a:srgbClr val="FFFFFF"/>
                  </a:solidFill>
                  <a:effectLst>
                    <a:outerShdw sx="100000" sy="100000" kx="0" ky="0" algn="b" rotWithShape="0" blurRad="12700" dist="63500" dir="2218180">
                      <a:srgbClr val="000000"/>
                    </a:outerShdw>
                  </a:effectLst>
                  <a:latin typeface="Thames Nude Roman"/>
                  <a:ea typeface="Thames Nude Roman"/>
                  <a:cs typeface="Thames Nude Roman"/>
                  <a:sym typeface="Thames Nude Roman"/>
                </a:defRPr>
              </a:lvl1pPr>
            </a:lstStyle>
            <a:p>
              <a:pPr/>
              <a:r>
                <a:t>Su Eternidad Es </a:t>
              </a:r>
            </a:p>
          </p:txBody>
        </p:sp>
        <p:sp>
          <p:nvSpPr>
            <p:cNvPr id="207" name="Su Decisión"/>
            <p:cNvSpPr txBox="1"/>
            <p:nvPr/>
          </p:nvSpPr>
          <p:spPr>
            <a:xfrm>
              <a:off x="2333111" y="1247314"/>
              <a:ext cx="6656413" cy="14732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50800" dir="4301901">
                <a:srgbClr val="000000"/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b="1" sz="9000">
                  <a:solidFill>
                    <a:srgbClr val="FFFFFF"/>
                  </a:solidFill>
                  <a:effectLst>
                    <a:outerShdw sx="100000" sy="100000" kx="0" ky="0" algn="b" rotWithShape="0" blurRad="12700" dist="63500" dir="2218180">
                      <a:srgbClr val="000000"/>
                    </a:outerShdw>
                  </a:effectLst>
                  <a:latin typeface="Thames Nude Roman"/>
                  <a:ea typeface="Thames Nude Roman"/>
                  <a:cs typeface="Thames Nude Roman"/>
                  <a:sym typeface="Thames Nude Roman"/>
                </a:defRPr>
              </a:lvl1pPr>
            </a:lstStyle>
            <a:p>
              <a:pPr/>
              <a:r>
                <a:t>Su Decisión</a:t>
              </a:r>
            </a:p>
          </p:txBody>
        </p:sp>
      </p:grpSp>
      <p:sp>
        <p:nvSpPr>
          <p:cNvPr id="209" name="Deu 30:19  A los cielos y la tierra llamo por testigos hoy contra vosotros, que os he puesto delante la vida y la muerte, la bendición y la maldición:…"/>
          <p:cNvSpPr txBox="1"/>
          <p:nvPr/>
        </p:nvSpPr>
        <p:spPr>
          <a:xfrm>
            <a:off x="376218" y="6018193"/>
            <a:ext cx="12839053" cy="27893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17999"/>
              </a:lnSpc>
              <a:defRPr b="1" i="1" sz="3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Deu 30:19  A los cielos y la tierra llamo por testigos hoy contra vosotros, que os he puesto delante la vida y la muerte, la bendición y la maldición: </a:t>
            </a:r>
          </a:p>
          <a:p>
            <a:pPr algn="l">
              <a:lnSpc>
                <a:spcPct val="117999"/>
              </a:lnSpc>
              <a:defRPr b="1" i="1" sz="39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t>escoge pues la vida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750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3" dur="12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  <p:bldP build="whole" bldLvl="1" animBg="1" rev="0" advAuto="0" spid="20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Hay Decisiones   cuyas consecuencias son temporales…"/>
          <p:cNvSpPr txBox="1"/>
          <p:nvPr/>
        </p:nvSpPr>
        <p:spPr>
          <a:xfrm>
            <a:off x="-18432" y="1636037"/>
            <a:ext cx="6934511" cy="781781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27872" dir="2409596">
              <a:srgbClr val="000000">
                <a:alpha val="9665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FFFFFF"/>
                </a:solidFill>
              </a:defRPr>
            </a:pPr>
            <a:r>
              <a:t>Hay Decisiones   cuyas consecuencias son temporales</a:t>
            </a:r>
          </a:p>
          <a:p>
            <a:pPr marL="482600" indent="-482600" algn="l">
              <a:spcBef>
                <a:spcPts val="3200"/>
              </a:spcBef>
              <a:buSzPct val="43000"/>
              <a:buBlip>
                <a:blip r:embed="rId2"/>
              </a:buBlip>
              <a:defRPr sz="3200">
                <a:solidFill>
                  <a:srgbClr val="FFFFFF"/>
                </a:solidFill>
              </a:defRPr>
            </a:pPr>
            <a:r>
              <a:t>Pero hay decisiones que tienen que ver con la Eternidad</a:t>
            </a:r>
            <a:endParaRPr sz="4300"/>
          </a:p>
          <a:p>
            <a:pPr marL="648493" indent="-648493" algn="l">
              <a:spcBef>
                <a:spcPts val="3200"/>
              </a:spcBef>
              <a:buSzPct val="43000"/>
              <a:buBlip>
                <a:blip r:embed="rId2"/>
              </a:buBlip>
              <a:defRPr sz="3200">
                <a:solidFill>
                  <a:srgbClr val="FFFFFF"/>
                </a:solidFill>
              </a:defRPr>
            </a:pPr>
            <a:r>
              <a:rPr sz="4300"/>
              <a:t>Somos Libres de Escoger</a:t>
            </a:r>
            <a:r>
              <a:t>– </a:t>
            </a:r>
          </a:p>
          <a:p>
            <a:pPr marL="482600" indent="-482600" algn="l">
              <a:spcBef>
                <a:spcPts val="3200"/>
              </a:spcBef>
              <a:buSzPct val="43000"/>
              <a:buBlip>
                <a:blip r:embed="rId2"/>
              </a:buBlip>
              <a:defRPr sz="3200">
                <a:solidFill>
                  <a:srgbClr val="FFFFFF"/>
                </a:solidFill>
              </a:defRPr>
            </a:pPr>
            <a:r>
              <a:t>Pero no somos Libres de no Escoger</a:t>
            </a:r>
          </a:p>
        </p:txBody>
      </p:sp>
      <p:pic>
        <p:nvPicPr>
          <p:cNvPr id="21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09299" y="1949147"/>
            <a:ext cx="6001710" cy="7191591"/>
          </a:xfrm>
          <a:prstGeom prst="rect">
            <a:avLst/>
          </a:prstGeom>
          <a:ln w="12700">
            <a:miter lim="400000"/>
          </a:ln>
        </p:spPr>
      </p:pic>
      <p:sp>
        <p:nvSpPr>
          <p:cNvPr id="215" name="¿Escuchare y Obedeceré?"/>
          <p:cNvSpPr/>
          <p:nvPr/>
        </p:nvSpPr>
        <p:spPr>
          <a:xfrm>
            <a:off x="107650" y="-55591"/>
            <a:ext cx="8882077" cy="1862979"/>
          </a:xfrm>
          <a:prstGeom prst="wedgeEllipseCallout">
            <a:avLst>
              <a:gd name="adj1" fmla="val 50758"/>
              <a:gd name="adj2" fmla="val 83073"/>
            </a:avLst>
          </a:prstGeom>
          <a:solidFill>
            <a:srgbClr val="FFFFFF"/>
          </a:solidFill>
          <a:ln w="25400">
            <a:solidFill>
              <a:schemeClr val="accent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/>
            <a:r>
              <a:t>¿Escuchare y Obedeceré?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warp dir="ou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Class="entr" nodeType="with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8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CAB2808A-E5B6-4DE4-BDD8-CAF0186FBB7A-L0-001.jpeg" descr="CAB2808A-E5B6-4DE4-BDD8-CAF0186FBB7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418739" y="1549578"/>
            <a:ext cx="10422556" cy="9359454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Solo hay dos Opciones"/>
          <p:cNvSpPr/>
          <p:nvPr/>
        </p:nvSpPr>
        <p:spPr>
          <a:xfrm>
            <a:off x="81377" y="26225"/>
            <a:ext cx="12842046" cy="1456301"/>
          </a:xfrm>
          <a:prstGeom prst="roundRect">
            <a:avLst>
              <a:gd name="adj" fmla="val 13081"/>
            </a:avLst>
          </a:prstGeom>
          <a:solidFill>
            <a:schemeClr val="accent2"/>
          </a:solidFill>
          <a:ln w="25400">
            <a:solidFill>
              <a:srgbClr val="7BA86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sz="6700"/>
              <a:t>Solo hay dos Opciones</a:t>
            </a:r>
            <a:r>
              <a:t> </a:t>
            </a:r>
          </a:p>
        </p:txBody>
      </p:sp>
      <p:sp>
        <p:nvSpPr>
          <p:cNvPr id="219" name="Rounded Rectangle"/>
          <p:cNvSpPr/>
          <p:nvPr/>
        </p:nvSpPr>
        <p:spPr>
          <a:xfrm>
            <a:off x="128306" y="1568628"/>
            <a:ext cx="6588110" cy="1181000"/>
          </a:xfrm>
          <a:prstGeom prst="roundRect">
            <a:avLst>
              <a:gd name="adj" fmla="val 16130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63500" tIns="63500" rIns="63500" bIns="63500" anchor="ctr"/>
          <a:lstStyle/>
          <a:p>
            <a: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pPr>
          </a:p>
        </p:txBody>
      </p:sp>
      <p:sp>
        <p:nvSpPr>
          <p:cNvPr id="220" name="No seas…"/>
          <p:cNvSpPr txBox="1"/>
          <p:nvPr/>
        </p:nvSpPr>
        <p:spPr>
          <a:xfrm>
            <a:off x="8183237" y="1980562"/>
            <a:ext cx="5724485" cy="21519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No seas </a:t>
            </a:r>
          </a:p>
          <a:p>
            <a:pPr/>
            <a:r>
              <a:t>Rebelde</a:t>
            </a:r>
          </a:p>
        </p:txBody>
      </p:sp>
      <p:sp>
        <p:nvSpPr>
          <p:cNvPr id="221" name="Rounded Rectangle"/>
          <p:cNvSpPr/>
          <p:nvPr/>
        </p:nvSpPr>
        <p:spPr>
          <a:xfrm>
            <a:off x="81377" y="2827792"/>
            <a:ext cx="6307863" cy="7189368"/>
          </a:xfrm>
          <a:prstGeom prst="roundRect">
            <a:avLst>
              <a:gd name="adj" fmla="val 3020"/>
            </a:avLst>
          </a:prstGeom>
          <a:gradFill>
            <a:gsLst>
              <a:gs pos="0">
                <a:schemeClr val="accent4">
                  <a:hueOff val="-376293"/>
                  <a:satOff val="14364"/>
                  <a:lumOff val="22241"/>
                </a:schemeClr>
              </a:gs>
              <a:gs pos="35000">
                <a:srgbClr val="FFE0CF"/>
              </a:gs>
              <a:gs pos="100000">
                <a:schemeClr val="accent4">
                  <a:hueOff val="-471539"/>
                  <a:satOff val="14364"/>
                  <a:lumOff val="31905"/>
                </a:schemeClr>
              </a:gs>
            </a:gsLst>
            <a:lin ang="16200000"/>
          </a:gradFill>
          <a:ln>
            <a:solidFill>
              <a:srgbClr val="F09C5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/>
          </a:p>
        </p:txBody>
      </p:sp>
      <p:sp>
        <p:nvSpPr>
          <p:cNvPr id="222" name="Jesus ofrece Vida…"/>
          <p:cNvSpPr txBox="1"/>
          <p:nvPr/>
        </p:nvSpPr>
        <p:spPr>
          <a:xfrm>
            <a:off x="136165" y="3161176"/>
            <a:ext cx="5933061" cy="4895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Jesus ofrece Vida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Murió por Ti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No Desprecies 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Escucha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Cree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 Obedece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Tendrás Vida</a:t>
            </a:r>
          </a:p>
        </p:txBody>
      </p:sp>
      <p:sp>
        <p:nvSpPr>
          <p:cNvPr id="223" name="El de la Vida"/>
          <p:cNvSpPr txBox="1"/>
          <p:nvPr/>
        </p:nvSpPr>
        <p:spPr>
          <a:xfrm>
            <a:off x="653917" y="1850165"/>
            <a:ext cx="5162783" cy="91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El de la Vida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checker dir="horz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500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1" dur="500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500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500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6" dur="500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1" dur="500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5" fill="hold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6" dur="500"/>
                                        <p:tgtEl>
                                          <p:spTgt spid="2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1" dur="500"/>
                                        <p:tgtEl>
                                          <p:spTgt spid="2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Class="entr" nodeType="click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56" dur="1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3" grpId="2"/>
      <p:bldP build="whole" bldLvl="1" animBg="1" rev="0" advAuto="0" spid="220" grpId="4"/>
      <p:bldP build="p" bldLvl="5" animBg="1" rev="0" advAuto="0" spid="222" grpId="3"/>
      <p:bldP build="whole" bldLvl="1" animBg="1" rev="0" advAuto="0" spid="21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CAB2808A-E5B6-4DE4-BDD8-CAF0186FBB7A-L0-001.jpeg" descr="CAB2808A-E5B6-4DE4-BDD8-CAF0186FBB7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2633" y="2629436"/>
            <a:ext cx="8274932" cy="743088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Rounded Rectangle"/>
          <p:cNvSpPr/>
          <p:nvPr/>
        </p:nvSpPr>
        <p:spPr>
          <a:xfrm>
            <a:off x="4932938" y="2766942"/>
            <a:ext cx="7971789" cy="6689344"/>
          </a:xfrm>
          <a:prstGeom prst="roundRect">
            <a:avLst>
              <a:gd name="adj" fmla="val 2848"/>
            </a:avLst>
          </a:prstGeom>
          <a:gradFill>
            <a:gsLst>
              <a:gs pos="0">
                <a:srgbClr val="D6A1F9"/>
              </a:gs>
              <a:gs pos="100000">
                <a:schemeClr val="accent6">
                  <a:hueOff val="-105172"/>
                  <a:satOff val="32000"/>
                  <a:lumOff val="10794"/>
                </a:schemeClr>
              </a:gs>
            </a:gsLst>
            <a:lin ang="16200000"/>
          </a:grad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p:spPr>
        <p:txBody>
          <a:bodyPr lIns="50800" tIns="50800" rIns="50800" bIns="50800" anchor="ctr"/>
          <a:lstStyle/>
          <a:p>
            <a:pPr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9" name="Solo hay dos Opciones"/>
          <p:cNvSpPr/>
          <p:nvPr/>
        </p:nvSpPr>
        <p:spPr>
          <a:xfrm>
            <a:off x="81377" y="26225"/>
            <a:ext cx="12842046" cy="1456301"/>
          </a:xfrm>
          <a:prstGeom prst="roundRect">
            <a:avLst>
              <a:gd name="adj" fmla="val 13081"/>
            </a:avLst>
          </a:prstGeom>
          <a:solidFill>
            <a:schemeClr val="accent2"/>
          </a:solidFill>
          <a:ln w="25400">
            <a:solidFill>
              <a:srgbClr val="7BA86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5400">
                <a:solidFill>
                  <a:srgbClr val="FFFFFF"/>
                </a:solidFill>
              </a:defRPr>
            </a:pPr>
            <a:r>
              <a:rPr sz="6700"/>
              <a:t>Solo hay dos Opciones</a:t>
            </a:r>
            <a:r>
              <a:t> </a:t>
            </a:r>
          </a:p>
        </p:txBody>
      </p:sp>
      <p:sp>
        <p:nvSpPr>
          <p:cNvPr id="230" name="El de la Muerte"/>
          <p:cNvSpPr/>
          <p:nvPr/>
        </p:nvSpPr>
        <p:spPr>
          <a:xfrm>
            <a:off x="6438139" y="1540585"/>
            <a:ext cx="6588110" cy="1180999"/>
          </a:xfrm>
          <a:prstGeom prst="roundRect">
            <a:avLst>
              <a:gd name="adj" fmla="val 16130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El de la Muerte</a:t>
            </a:r>
          </a:p>
        </p:txBody>
      </p:sp>
      <p:sp>
        <p:nvSpPr>
          <p:cNvPr id="231" name="No te…"/>
          <p:cNvSpPr txBox="1"/>
          <p:nvPr/>
        </p:nvSpPr>
        <p:spPr>
          <a:xfrm>
            <a:off x="-1295535" y="2765786"/>
            <a:ext cx="5724485" cy="2151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/>
            <a:r>
              <a:t>No te</a:t>
            </a:r>
          </a:p>
          <a:p>
            <a:pPr/>
            <a:r>
              <a:t>Creas</a:t>
            </a:r>
          </a:p>
        </p:txBody>
      </p:sp>
      <p:sp>
        <p:nvSpPr>
          <p:cNvPr id="232" name="Sin Cristo el hombre está perdido…"/>
          <p:cNvSpPr txBox="1"/>
          <p:nvPr/>
        </p:nvSpPr>
        <p:spPr>
          <a:xfrm>
            <a:off x="5092670" y="2635350"/>
            <a:ext cx="7652325" cy="6952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Sin Cristo el hombre está perdido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Un Día Juicio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Dios desea la Salvación del hombre </a:t>
            </a:r>
          </a:p>
          <a:p>
            <a:pPr marL="421105" indent="-421105" algn="l">
              <a:buSzPct val="60000"/>
              <a:buBlip>
                <a:blip r:embed="rId4"/>
              </a:buBlip>
              <a:defRPr>
                <a:solidFill>
                  <a:srgbClr val="000000"/>
                </a:solidFill>
              </a:defRPr>
            </a:pPr>
            <a:r>
              <a:t>Pero saben que el diablo sigue diciendo no le creas a Dios. Mira acá acaso no es delicioso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prism dir="d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Class="entr" nodeType="with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2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1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1" grpId="2"/>
      <p:bldP build="p" bldLvl="5" animBg="1" rev="0" advAuto="0" spid="2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reer en Cristo…"/>
          <p:cNvSpPr/>
          <p:nvPr/>
        </p:nvSpPr>
        <p:spPr>
          <a:xfrm>
            <a:off x="8217522" y="3381566"/>
            <a:ext cx="4865656" cy="6666287"/>
          </a:xfrm>
          <a:prstGeom prst="roundRect">
            <a:avLst>
              <a:gd name="adj" fmla="val 3915"/>
            </a:avLst>
          </a:prstGeom>
          <a:gradFill>
            <a:gsLst>
              <a:gs pos="0">
                <a:srgbClr val="D6A1F9"/>
              </a:gs>
              <a:gs pos="100000">
                <a:schemeClr val="accent6">
                  <a:hueOff val="-105172"/>
                  <a:satOff val="32000"/>
                  <a:lumOff val="10794"/>
                </a:schemeClr>
              </a:gs>
            </a:gsLst>
            <a:lin ang="16200000"/>
          </a:gradFill>
          <a:ln w="12700">
            <a:miter lim="400000"/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Creer en Cristo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Obedecer Evang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Ser Fiel hasta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Buscar 1er luga el Reino de Dios</a:t>
            </a:r>
          </a:p>
        </p:txBody>
      </p:sp>
      <p:sp>
        <p:nvSpPr>
          <p:cNvPr id="237" name="O"/>
          <p:cNvSpPr txBox="1"/>
          <p:nvPr/>
        </p:nvSpPr>
        <p:spPr>
          <a:xfrm>
            <a:off x="5604723" y="2013655"/>
            <a:ext cx="1681231" cy="10316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5800">
                <a:solidFill>
                  <a:srgbClr val="FFFFFF"/>
                </a:solidFill>
              </a:defRPr>
            </a:lvl1pPr>
          </a:lstStyle>
          <a:p>
            <a:pPr/>
            <a:r>
              <a:t>O</a:t>
            </a:r>
          </a:p>
        </p:txBody>
      </p:sp>
      <p:pic>
        <p:nvPicPr>
          <p:cNvPr id="238" name="CAB2808A-E5B6-4DE4-BDD8-CAF0186FBB7A-L0-001.jpeg" descr="CAB2808A-E5B6-4DE4-BDD8-CAF0186FBB7A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72211" y="4305836"/>
            <a:ext cx="3087117" cy="2772231"/>
          </a:xfrm>
          <a:prstGeom prst="rect">
            <a:avLst/>
          </a:prstGeom>
          <a:ln w="12700">
            <a:miter lim="400000"/>
          </a:ln>
        </p:spPr>
      </p:pic>
      <p:sp>
        <p:nvSpPr>
          <p:cNvPr id="239" name="¿A QUIEN ESCUCHÓ?"/>
          <p:cNvSpPr/>
          <p:nvPr/>
        </p:nvSpPr>
        <p:spPr>
          <a:xfrm>
            <a:off x="81377" y="26225"/>
            <a:ext cx="12842046" cy="1456301"/>
          </a:xfrm>
          <a:prstGeom prst="roundRect">
            <a:avLst>
              <a:gd name="adj" fmla="val 13081"/>
            </a:avLst>
          </a:prstGeom>
          <a:solidFill>
            <a:schemeClr val="accent2"/>
          </a:solidFill>
          <a:ln w="25400">
            <a:solidFill>
              <a:srgbClr val="7BA86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FFFFFF"/>
                </a:solidFill>
              </a:defRPr>
            </a:lvl1pPr>
          </a:lstStyle>
          <a:p>
            <a:pPr/>
            <a:r>
              <a:t>¿A QUIEN ESCUCHÓ?</a:t>
            </a:r>
          </a:p>
        </p:txBody>
      </p:sp>
      <p:sp>
        <p:nvSpPr>
          <p:cNvPr id="240" name="Fe/Obediencia"/>
          <p:cNvSpPr/>
          <p:nvPr/>
        </p:nvSpPr>
        <p:spPr>
          <a:xfrm>
            <a:off x="7517000" y="1789406"/>
            <a:ext cx="5905713" cy="1480132"/>
          </a:xfrm>
          <a:prstGeom prst="roundRect">
            <a:avLst>
              <a:gd name="adj" fmla="val 12870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Fe/Obediencia</a:t>
            </a:r>
          </a:p>
        </p:txBody>
      </p:sp>
      <p:sp>
        <p:nvSpPr>
          <p:cNvPr id="241" name="Incredulidad/Reb"/>
          <p:cNvSpPr/>
          <p:nvPr/>
        </p:nvSpPr>
        <p:spPr>
          <a:xfrm>
            <a:off x="53024" y="1909827"/>
            <a:ext cx="5989843" cy="1239290"/>
          </a:xfrm>
          <a:prstGeom prst="roundRect">
            <a:avLst>
              <a:gd name="adj" fmla="val 14543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>
            <a:lvl1pPr>
              <a:defRPr sz="37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Incredulidad/Reb</a:t>
            </a:r>
          </a:p>
        </p:txBody>
      </p:sp>
      <p:sp>
        <p:nvSpPr>
          <p:cNvPr id="242" name="Incredulidad Jn.3:18,36.8:42…"/>
          <p:cNvSpPr/>
          <p:nvPr/>
        </p:nvSpPr>
        <p:spPr>
          <a:xfrm>
            <a:off x="226853" y="3648179"/>
            <a:ext cx="4850317" cy="6133062"/>
          </a:xfrm>
          <a:prstGeom prst="roundRect">
            <a:avLst>
              <a:gd name="adj" fmla="val 3928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Incredulidad Jn.3:18,36.8:42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Resistencia.     2 Tes 1:79</a:t>
            </a:r>
          </a:p>
          <a:p>
            <a:pPr marL="571500" indent="-571500" algn="l">
              <a:spcBef>
                <a:spcPts val="3600"/>
              </a:spcBef>
              <a:buSzPct val="43000"/>
              <a:buBlip>
                <a:blip r:embed="rId2"/>
              </a:buBlip>
              <a:defRPr sz="3600">
                <a:solidFill>
                  <a:srgbClr val="000000"/>
                </a:solidFill>
              </a:defRPr>
            </a:pPr>
            <a:r>
              <a:t>Se Considera así Mismo Mt6:29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500"/>
                                        <p:tgtEl>
                                          <p:spTgt spid="2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500"/>
                                        <p:tgtEl>
                                          <p:spTgt spid="2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500"/>
                                        <p:tgtEl>
                                          <p:spTgt spid="2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0" dur="500"/>
                                        <p:tgtEl>
                                          <p:spTgt spid="2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5" dur="1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6" grpId="2"/>
      <p:bldP build="p" bldLvl="5" animBg="1" rev="0" advAuto="0" spid="24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image3.tif" descr="image3.tif"/>
          <p:cNvPicPr>
            <a:picLocks noChangeAspect="1"/>
          </p:cNvPicPr>
          <p:nvPr/>
        </p:nvPicPr>
        <p:blipFill>
          <a:blip r:embed="rId3">
            <a:extLst/>
          </a:blip>
          <a:srcRect l="77047" t="21986" r="0" b="0"/>
          <a:stretch>
            <a:fillRect/>
          </a:stretch>
        </p:blipFill>
        <p:spPr>
          <a:xfrm flipH="1">
            <a:off x="-39850" y="718442"/>
            <a:ext cx="4004798" cy="90730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5" fill="norm" stroke="1" extrusionOk="0">
                <a:moveTo>
                  <a:pt x="19965" y="0"/>
                </a:moveTo>
                <a:cubicBezTo>
                  <a:pt x="19617" y="4"/>
                  <a:pt x="19320" y="29"/>
                  <a:pt x="19282" y="73"/>
                </a:cubicBezTo>
                <a:cubicBezTo>
                  <a:pt x="19247" y="112"/>
                  <a:pt x="19046" y="159"/>
                  <a:pt x="18832" y="178"/>
                </a:cubicBezTo>
                <a:cubicBezTo>
                  <a:pt x="18619" y="196"/>
                  <a:pt x="18174" y="285"/>
                  <a:pt x="17846" y="374"/>
                </a:cubicBezTo>
                <a:cubicBezTo>
                  <a:pt x="17348" y="508"/>
                  <a:pt x="17172" y="530"/>
                  <a:pt x="16788" y="502"/>
                </a:cubicBezTo>
                <a:cubicBezTo>
                  <a:pt x="16339" y="468"/>
                  <a:pt x="16307" y="477"/>
                  <a:pt x="15440" y="867"/>
                </a:cubicBezTo>
                <a:cubicBezTo>
                  <a:pt x="14950" y="1088"/>
                  <a:pt x="14481" y="1268"/>
                  <a:pt x="14397" y="1268"/>
                </a:cubicBezTo>
                <a:cubicBezTo>
                  <a:pt x="14223" y="1268"/>
                  <a:pt x="13674" y="1512"/>
                  <a:pt x="13761" y="1551"/>
                </a:cubicBezTo>
                <a:cubicBezTo>
                  <a:pt x="13793" y="1565"/>
                  <a:pt x="13706" y="1602"/>
                  <a:pt x="13569" y="1634"/>
                </a:cubicBezTo>
                <a:cubicBezTo>
                  <a:pt x="13432" y="1667"/>
                  <a:pt x="13212" y="1797"/>
                  <a:pt x="13081" y="1924"/>
                </a:cubicBezTo>
                <a:cubicBezTo>
                  <a:pt x="12840" y="2156"/>
                  <a:pt x="12606" y="2237"/>
                  <a:pt x="12319" y="2189"/>
                </a:cubicBezTo>
                <a:cubicBezTo>
                  <a:pt x="12232" y="2174"/>
                  <a:pt x="12064" y="2211"/>
                  <a:pt x="11942" y="2270"/>
                </a:cubicBezTo>
                <a:cubicBezTo>
                  <a:pt x="11820" y="2329"/>
                  <a:pt x="11586" y="2377"/>
                  <a:pt x="11424" y="2377"/>
                </a:cubicBezTo>
                <a:cubicBezTo>
                  <a:pt x="11240" y="2377"/>
                  <a:pt x="10983" y="2447"/>
                  <a:pt x="10743" y="2562"/>
                </a:cubicBezTo>
                <a:cubicBezTo>
                  <a:pt x="10640" y="2612"/>
                  <a:pt x="10541" y="2649"/>
                  <a:pt x="10444" y="2679"/>
                </a:cubicBezTo>
                <a:cubicBezTo>
                  <a:pt x="10520" y="2712"/>
                  <a:pt x="10457" y="2765"/>
                  <a:pt x="10245" y="2846"/>
                </a:cubicBezTo>
                <a:cubicBezTo>
                  <a:pt x="10077" y="2911"/>
                  <a:pt x="9860" y="3046"/>
                  <a:pt x="9765" y="3146"/>
                </a:cubicBezTo>
                <a:cubicBezTo>
                  <a:pt x="9716" y="3198"/>
                  <a:pt x="9655" y="3244"/>
                  <a:pt x="9598" y="3277"/>
                </a:cubicBezTo>
                <a:cubicBezTo>
                  <a:pt x="9588" y="3287"/>
                  <a:pt x="9574" y="3294"/>
                  <a:pt x="9553" y="3299"/>
                </a:cubicBezTo>
                <a:cubicBezTo>
                  <a:pt x="9517" y="3315"/>
                  <a:pt x="9486" y="3328"/>
                  <a:pt x="9461" y="3328"/>
                </a:cubicBezTo>
                <a:cubicBezTo>
                  <a:pt x="9364" y="3328"/>
                  <a:pt x="9363" y="3347"/>
                  <a:pt x="9461" y="3399"/>
                </a:cubicBezTo>
                <a:cubicBezTo>
                  <a:pt x="9635" y="3491"/>
                  <a:pt x="9515" y="3539"/>
                  <a:pt x="9114" y="3539"/>
                </a:cubicBezTo>
                <a:cubicBezTo>
                  <a:pt x="8777" y="3539"/>
                  <a:pt x="8331" y="3704"/>
                  <a:pt x="8485" y="3772"/>
                </a:cubicBezTo>
                <a:cubicBezTo>
                  <a:pt x="8535" y="3794"/>
                  <a:pt x="8472" y="3845"/>
                  <a:pt x="8344" y="3886"/>
                </a:cubicBezTo>
                <a:cubicBezTo>
                  <a:pt x="8118" y="3959"/>
                  <a:pt x="8117" y="3960"/>
                  <a:pt x="8380" y="3960"/>
                </a:cubicBezTo>
                <a:cubicBezTo>
                  <a:pt x="8529" y="3960"/>
                  <a:pt x="8760" y="3936"/>
                  <a:pt x="8892" y="3905"/>
                </a:cubicBezTo>
                <a:cubicBezTo>
                  <a:pt x="9074" y="3862"/>
                  <a:pt x="9201" y="3867"/>
                  <a:pt x="9416" y="3929"/>
                </a:cubicBezTo>
                <a:cubicBezTo>
                  <a:pt x="9644" y="3995"/>
                  <a:pt x="9691" y="4048"/>
                  <a:pt x="9658" y="4203"/>
                </a:cubicBezTo>
                <a:cubicBezTo>
                  <a:pt x="9605" y="4455"/>
                  <a:pt x="9429" y="4534"/>
                  <a:pt x="9110" y="4447"/>
                </a:cubicBezTo>
                <a:cubicBezTo>
                  <a:pt x="8912" y="4392"/>
                  <a:pt x="8820" y="4394"/>
                  <a:pt x="8605" y="4461"/>
                </a:cubicBezTo>
                <a:lnTo>
                  <a:pt x="8344" y="4542"/>
                </a:lnTo>
                <a:lnTo>
                  <a:pt x="8646" y="4542"/>
                </a:lnTo>
                <a:cubicBezTo>
                  <a:pt x="8813" y="4542"/>
                  <a:pt x="9055" y="4575"/>
                  <a:pt x="9183" y="4616"/>
                </a:cubicBezTo>
                <a:cubicBezTo>
                  <a:pt x="9408" y="4689"/>
                  <a:pt x="9405" y="4694"/>
                  <a:pt x="9087" y="4747"/>
                </a:cubicBezTo>
                <a:cubicBezTo>
                  <a:pt x="8905" y="4778"/>
                  <a:pt x="8757" y="4819"/>
                  <a:pt x="8757" y="4837"/>
                </a:cubicBezTo>
                <a:cubicBezTo>
                  <a:pt x="8757" y="4855"/>
                  <a:pt x="8844" y="4855"/>
                  <a:pt x="8952" y="4837"/>
                </a:cubicBezTo>
                <a:cubicBezTo>
                  <a:pt x="9059" y="4819"/>
                  <a:pt x="9223" y="4832"/>
                  <a:pt x="9316" y="4866"/>
                </a:cubicBezTo>
                <a:cubicBezTo>
                  <a:pt x="9448" y="4914"/>
                  <a:pt x="9521" y="4905"/>
                  <a:pt x="9656" y="4826"/>
                </a:cubicBezTo>
                <a:cubicBezTo>
                  <a:pt x="9751" y="4771"/>
                  <a:pt x="9831" y="4748"/>
                  <a:pt x="9834" y="4774"/>
                </a:cubicBezTo>
                <a:cubicBezTo>
                  <a:pt x="9836" y="4799"/>
                  <a:pt x="9916" y="4790"/>
                  <a:pt x="10013" y="4755"/>
                </a:cubicBezTo>
                <a:cubicBezTo>
                  <a:pt x="10159" y="4702"/>
                  <a:pt x="10214" y="4712"/>
                  <a:pt x="10322" y="4816"/>
                </a:cubicBezTo>
                <a:cubicBezTo>
                  <a:pt x="10423" y="4914"/>
                  <a:pt x="10406" y="4996"/>
                  <a:pt x="10251" y="5178"/>
                </a:cubicBezTo>
                <a:cubicBezTo>
                  <a:pt x="10141" y="5307"/>
                  <a:pt x="9948" y="5539"/>
                  <a:pt x="9821" y="5693"/>
                </a:cubicBezTo>
                <a:cubicBezTo>
                  <a:pt x="9605" y="5955"/>
                  <a:pt x="9099" y="6325"/>
                  <a:pt x="8806" y="6462"/>
                </a:cubicBezTo>
                <a:cubicBezTo>
                  <a:pt x="8918" y="6487"/>
                  <a:pt x="8997" y="6507"/>
                  <a:pt x="8997" y="6512"/>
                </a:cubicBezTo>
                <a:cubicBezTo>
                  <a:pt x="8997" y="6520"/>
                  <a:pt x="8859" y="6654"/>
                  <a:pt x="8691" y="6807"/>
                </a:cubicBezTo>
                <a:cubicBezTo>
                  <a:pt x="8261" y="7199"/>
                  <a:pt x="8161" y="7490"/>
                  <a:pt x="8226" y="8163"/>
                </a:cubicBezTo>
                <a:cubicBezTo>
                  <a:pt x="8280" y="8721"/>
                  <a:pt x="8268" y="8759"/>
                  <a:pt x="7965" y="8998"/>
                </a:cubicBezTo>
                <a:cubicBezTo>
                  <a:pt x="7790" y="9135"/>
                  <a:pt x="7227" y="9447"/>
                  <a:pt x="6713" y="9691"/>
                </a:cubicBezTo>
                <a:cubicBezTo>
                  <a:pt x="5574" y="10232"/>
                  <a:pt x="3577" y="11307"/>
                  <a:pt x="2967" y="11707"/>
                </a:cubicBezTo>
                <a:cubicBezTo>
                  <a:pt x="2223" y="12195"/>
                  <a:pt x="2208" y="12618"/>
                  <a:pt x="2922" y="12858"/>
                </a:cubicBezTo>
                <a:cubicBezTo>
                  <a:pt x="3140" y="12931"/>
                  <a:pt x="3430" y="12991"/>
                  <a:pt x="3568" y="12991"/>
                </a:cubicBezTo>
                <a:cubicBezTo>
                  <a:pt x="3947" y="12991"/>
                  <a:pt x="5786" y="13300"/>
                  <a:pt x="6015" y="13402"/>
                </a:cubicBezTo>
                <a:cubicBezTo>
                  <a:pt x="6125" y="13452"/>
                  <a:pt x="6235" y="13539"/>
                  <a:pt x="6257" y="13598"/>
                </a:cubicBezTo>
                <a:cubicBezTo>
                  <a:pt x="6290" y="13688"/>
                  <a:pt x="6238" y="13702"/>
                  <a:pt x="5880" y="13689"/>
                </a:cubicBezTo>
                <a:cubicBezTo>
                  <a:pt x="5075" y="13660"/>
                  <a:pt x="4555" y="13853"/>
                  <a:pt x="4555" y="14181"/>
                </a:cubicBezTo>
                <a:cubicBezTo>
                  <a:pt x="4555" y="14252"/>
                  <a:pt x="4316" y="14528"/>
                  <a:pt x="4024" y="14797"/>
                </a:cubicBezTo>
                <a:cubicBezTo>
                  <a:pt x="3679" y="15116"/>
                  <a:pt x="3410" y="15472"/>
                  <a:pt x="3249" y="15816"/>
                </a:cubicBezTo>
                <a:cubicBezTo>
                  <a:pt x="3114" y="16106"/>
                  <a:pt x="2833" y="16558"/>
                  <a:pt x="2626" y="16820"/>
                </a:cubicBezTo>
                <a:cubicBezTo>
                  <a:pt x="2203" y="17355"/>
                  <a:pt x="2203" y="17528"/>
                  <a:pt x="2626" y="18668"/>
                </a:cubicBezTo>
                <a:lnTo>
                  <a:pt x="2843" y="19247"/>
                </a:lnTo>
                <a:lnTo>
                  <a:pt x="2299" y="19777"/>
                </a:lnTo>
                <a:cubicBezTo>
                  <a:pt x="1999" y="20067"/>
                  <a:pt x="1419" y="20530"/>
                  <a:pt x="1008" y="20806"/>
                </a:cubicBezTo>
                <a:cubicBezTo>
                  <a:pt x="598" y="21082"/>
                  <a:pt x="200" y="21360"/>
                  <a:pt x="124" y="21425"/>
                </a:cubicBezTo>
                <a:lnTo>
                  <a:pt x="0" y="21533"/>
                </a:lnTo>
                <a:cubicBezTo>
                  <a:pt x="3687" y="21529"/>
                  <a:pt x="6572" y="21525"/>
                  <a:pt x="8774" y="21520"/>
                </a:cubicBezTo>
                <a:lnTo>
                  <a:pt x="8714" y="21385"/>
                </a:lnTo>
                <a:cubicBezTo>
                  <a:pt x="8674" y="21297"/>
                  <a:pt x="8342" y="20923"/>
                  <a:pt x="7976" y="20555"/>
                </a:cubicBezTo>
                <a:cubicBezTo>
                  <a:pt x="7610" y="20187"/>
                  <a:pt x="7335" y="19856"/>
                  <a:pt x="7368" y="19818"/>
                </a:cubicBezTo>
                <a:cubicBezTo>
                  <a:pt x="7373" y="19812"/>
                  <a:pt x="7385" y="19807"/>
                  <a:pt x="7396" y="19802"/>
                </a:cubicBezTo>
                <a:cubicBezTo>
                  <a:pt x="7186" y="19665"/>
                  <a:pt x="7081" y="19509"/>
                  <a:pt x="7113" y="19354"/>
                </a:cubicBezTo>
                <a:cubicBezTo>
                  <a:pt x="7137" y="19238"/>
                  <a:pt x="7106" y="19071"/>
                  <a:pt x="7047" y="18983"/>
                </a:cubicBezTo>
                <a:cubicBezTo>
                  <a:pt x="6912" y="18787"/>
                  <a:pt x="6925" y="18317"/>
                  <a:pt x="7068" y="18254"/>
                </a:cubicBezTo>
                <a:cubicBezTo>
                  <a:pt x="7129" y="18227"/>
                  <a:pt x="7282" y="18313"/>
                  <a:pt x="7428" y="18459"/>
                </a:cubicBezTo>
                <a:cubicBezTo>
                  <a:pt x="7726" y="18756"/>
                  <a:pt x="8406" y="19136"/>
                  <a:pt x="8810" y="19232"/>
                </a:cubicBezTo>
                <a:cubicBezTo>
                  <a:pt x="8968" y="19270"/>
                  <a:pt x="9336" y="19376"/>
                  <a:pt x="9630" y="19467"/>
                </a:cubicBezTo>
                <a:cubicBezTo>
                  <a:pt x="10288" y="19670"/>
                  <a:pt x="11651" y="19914"/>
                  <a:pt x="12229" y="19933"/>
                </a:cubicBezTo>
                <a:cubicBezTo>
                  <a:pt x="12778" y="19950"/>
                  <a:pt x="13306" y="20044"/>
                  <a:pt x="13389" y="20139"/>
                </a:cubicBezTo>
                <a:cubicBezTo>
                  <a:pt x="13448" y="20207"/>
                  <a:pt x="14464" y="20369"/>
                  <a:pt x="14665" y="20342"/>
                </a:cubicBezTo>
                <a:cubicBezTo>
                  <a:pt x="14830" y="20321"/>
                  <a:pt x="15012" y="20547"/>
                  <a:pt x="14975" y="20730"/>
                </a:cubicBezTo>
                <a:cubicBezTo>
                  <a:pt x="14955" y="20831"/>
                  <a:pt x="14903" y="20886"/>
                  <a:pt x="14845" y="20901"/>
                </a:cubicBezTo>
                <a:cubicBezTo>
                  <a:pt x="14827" y="20951"/>
                  <a:pt x="14801" y="21001"/>
                  <a:pt x="14767" y="21048"/>
                </a:cubicBezTo>
                <a:cubicBezTo>
                  <a:pt x="14707" y="21132"/>
                  <a:pt x="14629" y="21279"/>
                  <a:pt x="14592" y="21373"/>
                </a:cubicBezTo>
                <a:lnTo>
                  <a:pt x="14523" y="21544"/>
                </a:lnTo>
                <a:lnTo>
                  <a:pt x="17368" y="21545"/>
                </a:lnTo>
                <a:lnTo>
                  <a:pt x="21600" y="21545"/>
                </a:lnTo>
                <a:lnTo>
                  <a:pt x="21600" y="10735"/>
                </a:lnTo>
                <a:cubicBezTo>
                  <a:pt x="21600" y="1942"/>
                  <a:pt x="21571" y="-55"/>
                  <a:pt x="21446" y="20"/>
                </a:cubicBezTo>
                <a:cubicBezTo>
                  <a:pt x="21319" y="96"/>
                  <a:pt x="21233" y="103"/>
                  <a:pt x="20958" y="57"/>
                </a:cubicBezTo>
                <a:cubicBezTo>
                  <a:pt x="20712" y="16"/>
                  <a:pt x="20312" y="-3"/>
                  <a:pt x="19965" y="0"/>
                </a:cubicBezTo>
                <a:close/>
                <a:moveTo>
                  <a:pt x="7256" y="4227"/>
                </a:moveTo>
                <a:cubicBezTo>
                  <a:pt x="7190" y="4227"/>
                  <a:pt x="7056" y="4250"/>
                  <a:pt x="6957" y="4278"/>
                </a:cubicBezTo>
                <a:cubicBezTo>
                  <a:pt x="6931" y="4285"/>
                  <a:pt x="6923" y="4291"/>
                  <a:pt x="6907" y="4297"/>
                </a:cubicBezTo>
                <a:cubicBezTo>
                  <a:pt x="6927" y="4306"/>
                  <a:pt x="6948" y="4313"/>
                  <a:pt x="6967" y="4320"/>
                </a:cubicBezTo>
                <a:cubicBezTo>
                  <a:pt x="7038" y="4312"/>
                  <a:pt x="7121" y="4299"/>
                  <a:pt x="7194" y="4278"/>
                </a:cubicBezTo>
                <a:cubicBezTo>
                  <a:pt x="7293" y="4250"/>
                  <a:pt x="7322" y="4227"/>
                  <a:pt x="7256" y="4227"/>
                </a:cubicBezTo>
                <a:close/>
                <a:moveTo>
                  <a:pt x="9236" y="5018"/>
                </a:moveTo>
                <a:cubicBezTo>
                  <a:pt x="9102" y="5018"/>
                  <a:pt x="8757" y="5263"/>
                  <a:pt x="8757" y="5359"/>
                </a:cubicBezTo>
                <a:cubicBezTo>
                  <a:pt x="8757" y="5551"/>
                  <a:pt x="9293" y="5363"/>
                  <a:pt x="9316" y="5163"/>
                </a:cubicBezTo>
                <a:cubicBezTo>
                  <a:pt x="9325" y="5083"/>
                  <a:pt x="9288" y="5018"/>
                  <a:pt x="9236" y="5018"/>
                </a:cubicBezTo>
                <a:close/>
                <a:moveTo>
                  <a:pt x="7674" y="5252"/>
                </a:moveTo>
                <a:cubicBezTo>
                  <a:pt x="7668" y="5256"/>
                  <a:pt x="7663" y="5261"/>
                  <a:pt x="7657" y="5265"/>
                </a:cubicBezTo>
                <a:cubicBezTo>
                  <a:pt x="7586" y="5302"/>
                  <a:pt x="7597" y="5346"/>
                  <a:pt x="7687" y="5410"/>
                </a:cubicBezTo>
                <a:cubicBezTo>
                  <a:pt x="7686" y="5393"/>
                  <a:pt x="7688" y="5380"/>
                  <a:pt x="7687" y="5362"/>
                </a:cubicBezTo>
                <a:cubicBezTo>
                  <a:pt x="7683" y="5322"/>
                  <a:pt x="7680" y="5286"/>
                  <a:pt x="7674" y="5252"/>
                </a:cubicBezTo>
                <a:close/>
              </a:path>
            </a:pathLst>
          </a:custGeom>
          <a:ln w="12700">
            <a:miter lim="400000"/>
          </a:ln>
          <a:effectLst>
            <a:outerShdw sx="100000" sy="100000" kx="0" ky="0" algn="b" rotWithShape="0" blurRad="165100" dist="127872" dir="2409596">
              <a:srgbClr val="000000">
                <a:alpha val="96656"/>
              </a:srgbClr>
            </a:outerShdw>
          </a:effectLst>
        </p:spPr>
      </p:pic>
      <p:sp>
        <p:nvSpPr>
          <p:cNvPr id="245" name="AMISTADES– 1 Cor. 15:33; Prov. 1:10-19; 13:20; 14:26…"/>
          <p:cNvSpPr txBox="1"/>
          <p:nvPr/>
        </p:nvSpPr>
        <p:spPr>
          <a:xfrm>
            <a:off x="4174672" y="3243301"/>
            <a:ext cx="8899592" cy="408317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65100" dist="127872" dir="2409596">
              <a:srgbClr val="000000">
                <a:alpha val="96656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spAutoFit/>
          </a:bodyPr>
          <a:lstStyle/>
          <a:p>
            <a:pPr marL="685800" indent="-685800" algn="l">
              <a:spcBef>
                <a:spcPts val="1200"/>
              </a:spcBef>
              <a:buSzPct val="50000"/>
              <a:buBlip>
                <a:blip r:embed="rId4"/>
              </a:buBlip>
              <a:defRPr sz="37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AMISTADES– 1 Cor. 15:33; Prov. 1:10-19; 13:20; 14:26</a:t>
            </a:r>
          </a:p>
          <a:p>
            <a:pPr marL="685800" indent="-685800" algn="l">
              <a:spcBef>
                <a:spcPts val="1200"/>
              </a:spcBef>
              <a:buSzPct val="50000"/>
              <a:buBlip>
                <a:blip r:embed="rId4"/>
              </a:buBlip>
              <a:defRPr sz="37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SU 1/2          – Mat. 19:3-9</a:t>
            </a:r>
          </a:p>
          <a:p>
            <a:pPr marL="685800" indent="-685800" algn="l">
              <a:spcBef>
                <a:spcPts val="1200"/>
              </a:spcBef>
              <a:buSzPct val="50000"/>
              <a:buBlip>
                <a:blip r:embed="rId4"/>
              </a:buBlip>
              <a:defRPr sz="3700">
                <a:solidFill>
                  <a:srgbClr val="FFFFFF"/>
                </a:solidFill>
                <a:latin typeface="Chalkboard"/>
                <a:ea typeface="Chalkboard"/>
                <a:cs typeface="Chalkboard"/>
                <a:sym typeface="Chalkboard"/>
              </a:defRPr>
            </a:pPr>
            <a:r>
              <a:t>SU TIEMPO  — (</a:t>
            </a:r>
            <a:r>
              <a:rPr sz="3300">
                <a:latin typeface="Noteworthy Light"/>
                <a:ea typeface="Noteworthy Light"/>
                <a:cs typeface="Noteworthy Light"/>
                <a:sym typeface="Noteworthy Light"/>
              </a:rPr>
              <a:t>ORACION? -ACTIVIDADES  ESTUDIO</a:t>
            </a:r>
            <a:r>
              <a:t>) EFE 5:15-19; Heb 10:24,25; HCH 17:11,12</a:t>
            </a:r>
          </a:p>
        </p:txBody>
      </p:sp>
      <p:sp>
        <p:nvSpPr>
          <p:cNvPr id="246" name="LOS JOVENES"/>
          <p:cNvSpPr/>
          <p:nvPr/>
        </p:nvSpPr>
        <p:spPr>
          <a:xfrm>
            <a:off x="81377" y="26225"/>
            <a:ext cx="12842046" cy="1456301"/>
          </a:xfrm>
          <a:prstGeom prst="roundRect">
            <a:avLst>
              <a:gd name="adj" fmla="val 13081"/>
            </a:avLst>
          </a:prstGeom>
          <a:solidFill>
            <a:schemeClr val="accent2"/>
          </a:solidFill>
          <a:ln w="25400">
            <a:solidFill>
              <a:srgbClr val="7BA861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6700">
                <a:solidFill>
                  <a:srgbClr val="FFFFFF"/>
                </a:solidFill>
              </a:defRPr>
            </a:lvl1pPr>
          </a:lstStyle>
          <a:p>
            <a:pPr/>
            <a:r>
              <a:t>LOS JOVENES</a:t>
            </a:r>
          </a:p>
        </p:txBody>
      </p:sp>
      <p:sp>
        <p:nvSpPr>
          <p:cNvPr id="247" name="Tendrán sus Decisiones"/>
          <p:cNvSpPr/>
          <p:nvPr/>
        </p:nvSpPr>
        <p:spPr>
          <a:xfrm>
            <a:off x="3185070" y="1629198"/>
            <a:ext cx="9644873" cy="1480132"/>
          </a:xfrm>
          <a:prstGeom prst="roundRect">
            <a:avLst>
              <a:gd name="adj" fmla="val 12870"/>
            </a:avLst>
          </a:prstGeom>
          <a:solidFill>
            <a:schemeClr val="accent3"/>
          </a:solidFill>
          <a:ln w="38100">
            <a:solidFill>
              <a:srgbClr val="FFFFFF"/>
            </a:solidFill>
          </a:ln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3500" tIns="63500" rIns="63500" bIns="63500" anchor="ctr"/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Tendrán sus Decisiones </a:t>
            </a:r>
          </a:p>
        </p:txBody>
      </p:sp>
      <p:pic>
        <p:nvPicPr>
          <p:cNvPr id="248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64766" y="4505455"/>
            <a:ext cx="1130356" cy="742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warp dir="in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7" grpId="2"/>
      <p:bldP build="p" bldLvl="5" animBg="1" rev="0" advAuto="0" spid="245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http://islamgreatreligion.files.wordpress.com/2009/07/hell_heaven.jpg" descr="http://islamgreatreligion.files.wordpress.com/2009/07/hell_heaven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703" y="-2"/>
            <a:ext cx="13004803" cy="9753602"/>
          </a:xfrm>
          <a:prstGeom prst="rect">
            <a:avLst/>
          </a:prstGeom>
          <a:ln w="12700">
            <a:miter lim="400000"/>
          </a:ln>
        </p:spPr>
      </p:pic>
      <p:sp>
        <p:nvSpPr>
          <p:cNvPr id="253" name="TIENE LA LIBERTAD DE ESCOGER"/>
          <p:cNvSpPr txBox="1"/>
          <p:nvPr/>
        </p:nvSpPr>
        <p:spPr>
          <a:xfrm>
            <a:off x="-448701" y="6923499"/>
            <a:ext cx="13004803" cy="24130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50800" dir="4301901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Amazone"/>
                <a:ea typeface="Amazone"/>
                <a:cs typeface="Amazone"/>
                <a:sym typeface="Amazone"/>
              </a:defRPr>
            </a:lvl1pPr>
          </a:lstStyle>
          <a:p>
            <a:pPr/>
            <a:r>
              <a:t>TIENE LA LIBERTAD DE ESCOGER</a:t>
            </a:r>
          </a:p>
        </p:txBody>
      </p:sp>
      <p:sp>
        <p:nvSpPr>
          <p:cNvPr id="254" name="SOLO 2 OPCIONES"/>
          <p:cNvSpPr txBox="1"/>
          <p:nvPr/>
        </p:nvSpPr>
        <p:spPr>
          <a:xfrm>
            <a:off x="-1" y="190094"/>
            <a:ext cx="13004802" cy="12573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50800" dir="4301901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76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latin typeface="Amazone"/>
                <a:ea typeface="Amazone"/>
                <a:cs typeface="Amazone"/>
                <a:sym typeface="Amazone"/>
              </a:defRPr>
            </a:lvl1pPr>
          </a:lstStyle>
          <a:p>
            <a:pPr/>
            <a:r>
              <a:t>SOLO 2 OPCIONES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Rectangle"/>
          <p:cNvSpPr/>
          <p:nvPr/>
        </p:nvSpPr>
        <p:spPr>
          <a:xfrm>
            <a:off x="-1" y="-1"/>
            <a:ext cx="13004802" cy="9753601"/>
          </a:xfrm>
          <a:prstGeom prst="rect">
            <a:avLst/>
          </a:prstGeom>
          <a:solidFill>
            <a:srgbClr val="000000"/>
          </a:solidFill>
          <a:ln w="12700">
            <a:solidFill>
              <a:srgbClr val="000000"/>
            </a:solidFill>
          </a:ln>
        </p:spPr>
        <p:txBody>
          <a:bodyPr lIns="50800" tIns="50800" rIns="50800" bIns="50800" anchor="ctr"/>
          <a:lstStyle/>
          <a:p>
            <a:pPr defTabSz="1300480">
              <a:defRPr sz="24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pPr>
          </a:p>
        </p:txBody>
      </p:sp>
      <p:sp>
        <p:nvSpPr>
          <p:cNvPr id="257" name="El de la Vida"/>
          <p:cNvSpPr txBox="1"/>
          <p:nvPr/>
        </p:nvSpPr>
        <p:spPr>
          <a:xfrm>
            <a:off x="-3544225" y="4177303"/>
            <a:ext cx="5162782" cy="9185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5100">
                <a:solidFill>
                  <a:schemeClr val="accent5">
                    <a:satOff val="-48387"/>
                    <a:lumOff val="-14666"/>
                  </a:schemeClr>
                </a:solidFill>
              </a:defRPr>
            </a:lvl1pPr>
          </a:lstStyle>
          <a:p>
            <a:pPr/>
            <a:r>
              <a:t>El de la Vida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fade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FFFFFF"/>
      </a:dk1>
      <a:lt1>
        <a:srgbClr val="BC00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Chalkboard">
  <a:themeElements>
    <a:clrScheme name="Chalkboar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  <a:effectStyle>
          <a:effectLst>
            <a:outerShdw sx="100000" sy="100000" kx="0" ky="0" algn="b" rotWithShape="0" blurRad="63500" dist="0" dir="1620000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63500" dist="0" dir="1620000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4200" u="none" kumimoji="0" normalizeH="0">
            <a:ln>
              <a:noFill/>
            </a:ln>
            <a:solidFill>
              <a:srgbClr val="BC00FF"/>
            </a:solidFill>
            <a:effectLst/>
            <a:uFillTx/>
            <a:latin typeface="Chalkduster"/>
            <a:ea typeface="Chalkduster"/>
            <a:cs typeface="Chalkduster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