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7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3366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inyrockbkg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E5FFFF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jpeg"/><Relationship Id="rId4" Type="http://schemas.openxmlformats.org/officeDocument/2006/relationships/hyperlink" Target="http://www.lavistachurchofchrist.org/Pictures/Treasures%20of%20the%20Bible%20(Jesus%2527%20Ministry)/images/scan0029.jpg" TargetMode="External"/><Relationship Id="rId5" Type="http://schemas.openxmlformats.org/officeDocument/2006/relationships/image" Target="../media/image8.jpeg"/><Relationship Id="rId6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elshazzar" descr="belshazza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" y="74612"/>
            <a:ext cx="8597900" cy="671353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La Escritura en la Pared"/>
          <p:cNvSpPr txBox="1"/>
          <p:nvPr/>
        </p:nvSpPr>
        <p:spPr>
          <a:xfrm>
            <a:off x="594046" y="465454"/>
            <a:ext cx="4936707" cy="189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CC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La Escritura en la Pared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MeneTekelUpharsin2" descr="MeneTekelUpharsin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6000"/>
            <a:ext cx="3908425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MeneTekelUpharsin" descr="MeneTekelUpharsi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2887" y="2292350"/>
            <a:ext cx="5091113" cy="456565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&quot;En aquella misma hora aparecieron los dedos de una mano de hombre, que escribía delante del candelero sobre lo encalado de la pared del palacio real, y el rey veía la mano que escribía.&quot; (Dan 5:5)"/>
          <p:cNvSpPr txBox="1"/>
          <p:nvPr>
            <p:ph type="title" idx="4294967295"/>
          </p:nvPr>
        </p:nvSpPr>
        <p:spPr>
          <a:xfrm>
            <a:off x="4471987" y="0"/>
            <a:ext cx="4614864" cy="21812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1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"En aquella misma hora aparecieron los dedos de una mano de hombre, que escribía delante del candelero sobre lo encalado de la pared del palacio real, y el rey veía la mano que escribía." (Dan 5:5)</a:t>
            </a:r>
          </a:p>
        </p:txBody>
      </p:sp>
      <p:sp>
        <p:nvSpPr>
          <p:cNvPr id="41" name="El rey gritó en alta voz que hiciesen venir magos, caldeos y adivinos. &quot;Entonces fueron introducidos todos los sabios del rey, pero no pudieron leer la escritura ni mostrar al rey su interpretación.&quot;…"/>
          <p:cNvSpPr txBox="1"/>
          <p:nvPr/>
        </p:nvSpPr>
        <p:spPr>
          <a:xfrm>
            <a:off x="85724" y="193675"/>
            <a:ext cx="4572002" cy="204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El rey gritó en alta voz que hiciesen venir magos, caldeos y adivinos. "Entonces fueron introducidos todos los sabios del rey, pero no pudieron leer la escritura ni mostrar al rey su interpretación."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(Dan 5:7-8)</a:t>
            </a:r>
          </a:p>
        </p:txBody>
      </p:sp>
      <p:sp>
        <p:nvSpPr>
          <p:cNvPr id="42" name="Line"/>
          <p:cNvSpPr/>
          <p:nvPr/>
        </p:nvSpPr>
        <p:spPr>
          <a:xfrm>
            <a:off x="4616450" y="779462"/>
            <a:ext cx="3897313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Line"/>
          <p:cNvSpPr/>
          <p:nvPr/>
        </p:nvSpPr>
        <p:spPr>
          <a:xfrm>
            <a:off x="6086475" y="1663700"/>
            <a:ext cx="28479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" name="Line"/>
          <p:cNvSpPr/>
          <p:nvPr/>
        </p:nvSpPr>
        <p:spPr>
          <a:xfrm>
            <a:off x="258762" y="1047750"/>
            <a:ext cx="38973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" name="Line"/>
          <p:cNvSpPr/>
          <p:nvPr/>
        </p:nvSpPr>
        <p:spPr>
          <a:xfrm>
            <a:off x="2338387" y="1333500"/>
            <a:ext cx="185896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8"/>
      <p:bldP build="whole" bldLvl="1" animBg="1" rev="0" advAuto="0" spid="41" grpId="5"/>
      <p:bldP build="whole" bldLvl="1" animBg="1" rev="0" advAuto="0" spid="43" grpId="4"/>
      <p:bldP build="whole" bldLvl="1" animBg="1" rev="0" advAuto="0" spid="39" grpId="2"/>
      <p:bldP build="whole" bldLvl="1" animBg="1" rev="0" advAuto="0" spid="38" grpId="6"/>
      <p:bldP build="whole" bldLvl="1" animBg="1" rev="0" advAuto="0" spid="42" grpId="3"/>
      <p:bldP build="whole" bldLvl="1" animBg="1" rev="0" advAuto="0" spid="40" grpId="1"/>
      <p:bldP build="whole" bldLvl="1" animBg="1" rev="0" advAuto="0" spid="44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rs111" descr="rs1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5662" y="0"/>
            <a:ext cx="5673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&quot;Entonces el rey Belsasar se turbó sobremanera, y palideció, y sus príncipes estaban perplejos.&quot;…"/>
          <p:cNvSpPr txBox="1"/>
          <p:nvPr/>
        </p:nvSpPr>
        <p:spPr>
          <a:xfrm>
            <a:off x="0" y="611187"/>
            <a:ext cx="344963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"Entonces el rey Belsasar se turbó sobremanera, y palideció, y sus príncipes estaban perplejos." 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(Dan 5:9)</a:t>
            </a:r>
          </a:p>
        </p:txBody>
      </p:sp>
      <p:sp>
        <p:nvSpPr>
          <p:cNvPr id="49" name="&quot;por cuanto fue hallado en él mayor espíritu y ciencia y entendimiento, para interpretar sueños y descifrar enigmas y resolver dudas; esto es, en Daniel, al cual el rey puso por nombre Beltsasar. Llámese, pues, ahora a Daniel, y él te dará la interpretac"/>
          <p:cNvSpPr txBox="1"/>
          <p:nvPr/>
        </p:nvSpPr>
        <p:spPr>
          <a:xfrm>
            <a:off x="177800" y="2620962"/>
            <a:ext cx="3348038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"por cuanto fue hallado en él mayor espíritu y ciencia y entendimiento, para interpretar sueños y descifrar enigmas y resolver dudas; esto es, en Daniel, al cual el rey puso por nombre Beltsasar. Llámese, pues, ahora a Daniel, y él te dará la interpretación." (Dan 5:12)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-1" y="2463800"/>
            <a:ext cx="9144002" cy="4394200"/>
          </a:xfrm>
          <a:prstGeom prst="rect">
            <a:avLst/>
          </a:prstGeom>
          <a:solidFill>
            <a:srgbClr val="000000"/>
          </a:solidFill>
          <a:ln w="19050">
            <a:solidFill>
              <a:srgbClr val="80808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" name="Mene, Mene - El Fin de tu Reino esta cerca"/>
          <p:cNvSpPr txBox="1"/>
          <p:nvPr/>
        </p:nvSpPr>
        <p:spPr>
          <a:xfrm>
            <a:off x="228600" y="1814512"/>
            <a:ext cx="8686800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85800">
              <a:defRPr b="1" sz="3375">
                <a:solidFill>
                  <a:srgbClr val="0099FF"/>
                </a:solidFill>
                <a:effectLst>
                  <a:outerShdw sx="100000" sy="100000" kx="0" ky="0" algn="b" rotWithShape="0" blurRad="47625" dist="13470" dir="2700000">
                    <a:srgbClr val="FFFFFF"/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Mene, Mene - El Fin de tu Reino esta cerca</a:t>
            </a:r>
          </a:p>
        </p:txBody>
      </p:sp>
      <p:sp>
        <p:nvSpPr>
          <p:cNvPr id="53" name="Oval"/>
          <p:cNvSpPr/>
          <p:nvPr/>
        </p:nvSpPr>
        <p:spPr>
          <a:xfrm>
            <a:off x="4468812" y="2619375"/>
            <a:ext cx="4205288" cy="39782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" name="Aplicación"/>
          <p:cNvSpPr txBox="1"/>
          <p:nvPr/>
        </p:nvSpPr>
        <p:spPr>
          <a:xfrm>
            <a:off x="338137" y="2559050"/>
            <a:ext cx="3282951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b="1" sz="44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Aplicación</a:t>
            </a:r>
          </a:p>
        </p:txBody>
      </p:sp>
      <p:sp>
        <p:nvSpPr>
          <p:cNvPr id="55" name="No Despreciar"/>
          <p:cNvSpPr txBox="1"/>
          <p:nvPr/>
        </p:nvSpPr>
        <p:spPr>
          <a:xfrm>
            <a:off x="4910137" y="2800350"/>
            <a:ext cx="3282951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b="1" sz="3200">
                <a:solidFill>
                  <a:srgbClr val="000000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No Despreciar</a:t>
            </a:r>
          </a:p>
        </p:txBody>
      </p:sp>
      <p:sp>
        <p:nvSpPr>
          <p:cNvPr id="56" name="Nuestro día también esta por venir…"/>
          <p:cNvSpPr txBox="1"/>
          <p:nvPr/>
        </p:nvSpPr>
        <p:spPr>
          <a:xfrm>
            <a:off x="128587" y="3709987"/>
            <a:ext cx="4059238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B2B2B2"/>
                </a:solidFill>
                <a:latin typeface="Berlin Sans FB"/>
                <a:ea typeface="Berlin Sans FB"/>
                <a:cs typeface="Berlin Sans FB"/>
                <a:sym typeface="Berlin Sans FB"/>
              </a:defRPr>
            </a:pPr>
            <a:r>
              <a:t>Nuestro día también esta por venir</a:t>
            </a:r>
          </a:p>
          <a:p>
            <a:pPr algn="ctr">
              <a:defRPr sz="2000">
                <a:solidFill>
                  <a:srgbClr val="B2B2B2"/>
                </a:solidFill>
                <a:latin typeface="Berlin Sans FB"/>
                <a:ea typeface="Berlin Sans FB"/>
                <a:cs typeface="Berlin Sans FB"/>
                <a:sym typeface="Berlin Sans FB"/>
              </a:defRPr>
            </a:pPr>
            <a:r>
              <a:t>¿Cuándo será este Día?</a:t>
            </a:r>
          </a:p>
          <a:p>
            <a:pPr algn="ctr">
              <a:defRPr sz="2000">
                <a:solidFill>
                  <a:srgbClr val="B2B2B2"/>
                </a:solidFill>
                <a:latin typeface="Berlin Sans FB"/>
                <a:ea typeface="Berlin Sans FB"/>
                <a:cs typeface="Berlin Sans FB"/>
                <a:sym typeface="Berlin Sans FB"/>
              </a:defRPr>
            </a:pPr>
            <a:r>
              <a:t>La Biblia solo habla de Preparación </a:t>
            </a:r>
          </a:p>
          <a:p>
            <a:pPr algn="ctr">
              <a:defRPr sz="2000">
                <a:solidFill>
                  <a:srgbClr val="B2B2B2"/>
                </a:solidFill>
                <a:latin typeface="Berlin Sans FB"/>
                <a:ea typeface="Berlin Sans FB"/>
                <a:cs typeface="Berlin Sans FB"/>
                <a:sym typeface="Berlin Sans FB"/>
              </a:defRPr>
            </a:pPr>
            <a:r>
              <a:t>Lucas 12:19</a:t>
            </a:r>
          </a:p>
          <a:p>
            <a:pPr algn="ctr">
              <a:defRPr sz="2000">
                <a:solidFill>
                  <a:srgbClr val="B2B2B2"/>
                </a:solidFill>
                <a:latin typeface="Berlin Sans FB"/>
                <a:ea typeface="Berlin Sans FB"/>
                <a:cs typeface="Berlin Sans FB"/>
                <a:sym typeface="Berlin Sans FB"/>
              </a:defRPr>
            </a:pPr>
            <a:r>
              <a:t>Santiago 4:14</a:t>
            </a:r>
          </a:p>
        </p:txBody>
      </p:sp>
      <p:sp>
        <p:nvSpPr>
          <p:cNvPr id="57" name="Podemos leer en la biblia lo que paso a todos aquellos que habiendo conocido a Dios no le sirvieron."/>
          <p:cNvSpPr txBox="1"/>
          <p:nvPr/>
        </p:nvSpPr>
        <p:spPr>
          <a:xfrm>
            <a:off x="4684712" y="3725862"/>
            <a:ext cx="3700463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Berlin Sans FB"/>
                <a:ea typeface="Berlin Sans FB"/>
                <a:cs typeface="Berlin Sans FB"/>
                <a:sym typeface="Berlin Sans FB"/>
              </a:defRPr>
            </a:lvl1pPr>
          </a:lstStyle>
          <a:p>
            <a:pPr/>
            <a:r>
              <a:t>Podemos leer en la biblia lo que paso a todos aquellos que habiendo conocido a Dios no le sirvieron. </a:t>
            </a:r>
          </a:p>
        </p:txBody>
      </p:sp>
      <p:sp>
        <p:nvSpPr>
          <p:cNvPr id="58" name="Dios los…"/>
          <p:cNvSpPr txBox="1"/>
          <p:nvPr/>
        </p:nvSpPr>
        <p:spPr>
          <a:xfrm>
            <a:off x="4684712" y="3808412"/>
            <a:ext cx="3619501" cy="140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749808">
              <a:defRPr sz="4510">
                <a:solidFill>
                  <a:srgbClr val="C17F00"/>
                </a:solidFill>
                <a:effectLst>
                  <a:outerShdw sx="100000" sy="100000" kx="0" ky="0" algn="b" rotWithShape="0" blurRad="52070" dist="44182" dir="270000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r>
              <a:t>Dios los </a:t>
            </a:r>
            <a:endParaRPr sz="5412"/>
          </a:p>
          <a:p>
            <a:pPr algn="ctr" defTabSz="749808">
              <a:defRPr sz="4510">
                <a:solidFill>
                  <a:srgbClr val="C17F00"/>
                </a:solidFill>
                <a:effectLst>
                  <a:outerShdw sx="100000" sy="100000" kx="0" ky="0" algn="b" rotWithShape="0" blurRad="52070" dist="44182" dir="270000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r>
              <a:t>Castigo</a:t>
            </a:r>
          </a:p>
        </p:txBody>
      </p:sp>
      <p:sp>
        <p:nvSpPr>
          <p:cNvPr id="59" name="Seremos…"/>
          <p:cNvSpPr txBox="1"/>
          <p:nvPr/>
        </p:nvSpPr>
        <p:spPr>
          <a:xfrm>
            <a:off x="338137" y="3709987"/>
            <a:ext cx="3416301" cy="140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777240">
              <a:defRPr sz="3060">
                <a:solidFill>
                  <a:srgbClr val="A67D04"/>
                </a:solidFill>
                <a:effectLst>
                  <a:outerShdw sx="100000" sy="100000" kx="0" ky="0" algn="b" rotWithShape="0" blurRad="53975" dist="30532" dir="270000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r>
              <a:t>Seremos</a:t>
            </a:r>
            <a:endParaRPr sz="5610"/>
          </a:p>
          <a:p>
            <a:pPr algn="ctr" defTabSz="777240">
              <a:defRPr sz="3060">
                <a:solidFill>
                  <a:srgbClr val="A67D04"/>
                </a:solidFill>
                <a:effectLst>
                  <a:outerShdw sx="100000" sy="100000" kx="0" ky="0" algn="b" rotWithShape="0" blurRad="53975" dist="30532" dir="270000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r>
              <a:t>Pasados </a:t>
            </a:r>
            <a:endParaRPr sz="5610">
              <a:ln w="19050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ctr" defTabSz="777240">
              <a:defRPr sz="3060">
                <a:solidFill>
                  <a:srgbClr val="A67D04"/>
                </a:solidFill>
                <a:effectLst>
                  <a:outerShdw sx="100000" sy="100000" kx="0" ky="0" algn="b" rotWithShape="0" blurRad="53975" dist="30532" dir="270000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r>
              <a:t>Por Balanza</a:t>
            </a:r>
          </a:p>
        </p:txBody>
      </p:sp>
      <p:sp>
        <p:nvSpPr>
          <p:cNvPr id="60" name="La Escritura en la Pared"/>
          <p:cNvSpPr txBox="1"/>
          <p:nvPr/>
        </p:nvSpPr>
        <p:spPr>
          <a:xfrm>
            <a:off x="542925" y="538162"/>
            <a:ext cx="8054975" cy="8280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La Escritura en la Pared</a:t>
            </a:r>
          </a:p>
        </p:txBody>
      </p:sp>
      <p:sp>
        <p:nvSpPr>
          <p:cNvPr id="61" name="Tus días están contados"/>
          <p:cNvSpPr txBox="1"/>
          <p:nvPr/>
        </p:nvSpPr>
        <p:spPr>
          <a:xfrm>
            <a:off x="600075" y="554037"/>
            <a:ext cx="7737475" cy="8280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800">
                <a:solidFill>
                  <a:srgbClr val="FFFFFF"/>
                </a:solidFill>
              </a:defRPr>
            </a:pPr>
            <a:r>
              <a:t>Tus días están contados</a:t>
            </a:r>
            <a:r>
              <a:rPr b="0"/>
              <a:t> </a:t>
            </a:r>
          </a:p>
        </p:txBody>
      </p:sp>
      <p:sp>
        <p:nvSpPr>
          <p:cNvPr id="62" name="MENE,TEKEL,UPARSIN."/>
          <p:cNvSpPr txBox="1"/>
          <p:nvPr/>
        </p:nvSpPr>
        <p:spPr>
          <a:xfrm>
            <a:off x="606425" y="574675"/>
            <a:ext cx="7940675" cy="8280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MENE,TEKEL,UPARSIN.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7"/>
      <p:bldP build="whole" bldLvl="1" animBg="1" rev="0" advAuto="0" spid="54" grpId="5"/>
      <p:bldP build="whole" bldLvl="1" animBg="1" rev="0" advAuto="0" spid="58" grpId="10"/>
      <p:bldP build="whole" bldLvl="1" animBg="1" rev="0" advAuto="0" spid="52" grpId="4"/>
      <p:bldP build="whole" bldLvl="1" animBg="1" rev="0" advAuto="0" spid="61" grpId="2"/>
      <p:bldP build="p" bldLvl="5" animBg="1" rev="0" advAuto="0" spid="56" grpId="6"/>
      <p:bldP build="whole" bldLvl="1" animBg="1" rev="0" advAuto="0" spid="62" grpId="3"/>
      <p:bldP build="whole" bldLvl="1" animBg="1" rev="0" advAuto="0" spid="55" grpId="8"/>
      <p:bldP build="whole" bldLvl="1" animBg="1" rev="0" advAuto="0" spid="60" grpId="1"/>
      <p:bldP build="whole" bldLvl="1" animBg="1" rev="0" advAuto="0" spid="57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"/>
          <p:cNvSpPr/>
          <p:nvPr/>
        </p:nvSpPr>
        <p:spPr>
          <a:xfrm rot="1640991">
            <a:off x="6794500" y="6484937"/>
            <a:ext cx="776288" cy="2413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5" name="scales1600" descr="scales1600"/>
          <p:cNvPicPr>
            <a:picLocks noChangeAspect="1"/>
          </p:cNvPicPr>
          <p:nvPr/>
        </p:nvPicPr>
        <p:blipFill>
          <a:blip r:embed="rId2">
            <a:extLst/>
          </a:blip>
          <a:srcRect l="17687" t="1791" r="9892" b="18460"/>
          <a:stretch>
            <a:fillRect/>
          </a:stretch>
        </p:blipFill>
        <p:spPr>
          <a:xfrm>
            <a:off x="4867274" y="3325812"/>
            <a:ext cx="4276726" cy="353218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kel - Tambien seremos Pesados"/>
          <p:cNvSpPr txBox="1"/>
          <p:nvPr/>
        </p:nvSpPr>
        <p:spPr>
          <a:xfrm>
            <a:off x="503237" y="1604962"/>
            <a:ext cx="8105776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77240">
              <a:defRPr b="1" sz="3825">
                <a:solidFill>
                  <a:srgbClr val="3399FF"/>
                </a:solidFill>
                <a:effectLst>
                  <a:outerShdw sx="100000" sy="100000" kx="0" ky="0" algn="b" rotWithShape="0" blurRad="53975" dist="30532" dir="2700000">
                    <a:srgbClr val="FFFFFF">
                      <a:alpha val="50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Tekel - Tambien seremos Pesados</a:t>
            </a:r>
          </a:p>
        </p:txBody>
      </p:sp>
      <p:sp>
        <p:nvSpPr>
          <p:cNvPr id="67" name="» Acciones…"/>
          <p:cNvSpPr txBox="1"/>
          <p:nvPr/>
        </p:nvSpPr>
        <p:spPr>
          <a:xfrm>
            <a:off x="1176337" y="3963987"/>
            <a:ext cx="431958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000000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» </a:t>
            </a:r>
            <a:r>
              <a:t>Acciones</a:t>
            </a:r>
          </a:p>
          <a:p>
            <a:pPr>
              <a:defRPr b="1" sz="4000">
                <a:solidFill>
                  <a:srgbClr val="000000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»</a:t>
            </a:r>
            <a:r>
              <a:rPr>
                <a:solidFill>
                  <a:srgbClr val="FFFFFF"/>
                </a:solidFill>
              </a:rPr>
              <a:t> </a:t>
            </a:r>
            <a:r>
              <a:t>Palabras</a:t>
            </a:r>
          </a:p>
          <a:p>
            <a:pPr>
              <a:defRPr b="1" sz="4000">
                <a:solidFill>
                  <a:srgbClr val="000000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»</a:t>
            </a:r>
            <a:r>
              <a:rPr>
                <a:solidFill>
                  <a:srgbClr val="FFFFFF"/>
                </a:solidFill>
              </a:rPr>
              <a:t> </a:t>
            </a:r>
            <a:r>
              <a:t>Pensamientos</a:t>
            </a:r>
          </a:p>
          <a:p>
            <a:pPr>
              <a:defRPr b="1" sz="4000">
                <a:solidFill>
                  <a:srgbClr val="000000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»</a:t>
            </a:r>
            <a:r>
              <a:rPr>
                <a:solidFill>
                  <a:srgbClr val="FFFFFF"/>
                </a:solidFill>
              </a:rPr>
              <a:t> </a:t>
            </a:r>
            <a:r>
              <a:t>Obras</a:t>
            </a:r>
          </a:p>
        </p:txBody>
      </p:sp>
      <p:sp>
        <p:nvSpPr>
          <p:cNvPr id="68" name="¿Cual es la Aplicación para nosotros?"/>
          <p:cNvSpPr txBox="1"/>
          <p:nvPr/>
        </p:nvSpPr>
        <p:spPr>
          <a:xfrm>
            <a:off x="-1" y="415925"/>
            <a:ext cx="9144002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600" u="sng">
                <a:solidFill>
                  <a:srgbClr val="FFFFFF"/>
                </a:solidFill>
              </a:defRPr>
            </a:pPr>
            <a:r>
              <a:t>¿</a:t>
            </a:r>
            <a:r>
              <a:t>Cual es la Aplicación para nosotros?</a:t>
            </a:r>
          </a:p>
        </p:txBody>
      </p:sp>
      <p:sp>
        <p:nvSpPr>
          <p:cNvPr id="69" name="&quot;prepárate para venir a encuentro de tu Dios.&quot;…"/>
          <p:cNvSpPr txBox="1"/>
          <p:nvPr/>
        </p:nvSpPr>
        <p:spPr>
          <a:xfrm>
            <a:off x="-1" y="2346325"/>
            <a:ext cx="9144002" cy="108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612648">
              <a:defRPr sz="2814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"prepárate para venir a encuentro de tu Dios." </a:t>
            </a:r>
            <a:endParaRPr sz="1340"/>
          </a:p>
          <a:p>
            <a:pPr algn="ctr" defTabSz="612648">
              <a:defRPr sz="2814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(Amos 4:12)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2"/>
      <p:bldP build="whole" bldLvl="1" animBg="1" rev="0" advAuto="0" spid="68" grpId="1"/>
      <p:bldP build="p" bldLvl="5" animBg="1" rev="0" advAuto="0" spid="67" grpId="4"/>
      <p:bldP build="whole" bldLvl="1" animBg="1" rev="0" advAuto="0" spid="6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Uparsin - Seremos Divididos"/>
          <p:cNvSpPr txBox="1"/>
          <p:nvPr/>
        </p:nvSpPr>
        <p:spPr>
          <a:xfrm>
            <a:off x="284162" y="1022350"/>
            <a:ext cx="8455026" cy="60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95527">
              <a:defRPr b="1" sz="4089">
                <a:solidFill>
                  <a:srgbClr val="3399FF"/>
                </a:solidFill>
                <a:effectLst>
                  <a:outerShdw sx="100000" sy="100000" kx="0" ky="0" algn="b" rotWithShape="0" blurRad="55245" dist="31251" dir="2700000">
                    <a:srgbClr val="FFFFFF">
                      <a:alpha val="50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Uparsin - Seremos Divididos</a:t>
            </a:r>
          </a:p>
        </p:txBody>
      </p:sp>
      <p:pic>
        <p:nvPicPr>
          <p:cNvPr id="72" name="He aqui estoy a la puerta" descr="He aqui estoy a la puert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025" y="1528762"/>
            <a:ext cx="3981450" cy="532923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Ap.3:20"/>
          <p:cNvSpPr txBox="1"/>
          <p:nvPr/>
        </p:nvSpPr>
        <p:spPr>
          <a:xfrm>
            <a:off x="6548437" y="3408362"/>
            <a:ext cx="18764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49808">
              <a:defRPr sz="4182">
                <a:solidFill>
                  <a:srgbClr val="70707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Ap.3:20</a:t>
            </a:r>
          </a:p>
        </p:txBody>
      </p:sp>
      <p:pic>
        <p:nvPicPr>
          <p:cNvPr id="74" name="scan0069" descr="scan006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4737" y="4268787"/>
            <a:ext cx="2735263" cy="260191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Jn 14:1-3"/>
          <p:cNvSpPr txBox="1"/>
          <p:nvPr/>
        </p:nvSpPr>
        <p:spPr>
          <a:xfrm>
            <a:off x="5440362" y="5976937"/>
            <a:ext cx="1009651" cy="881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65760">
              <a:defRPr sz="2760">
                <a:solidFill>
                  <a:srgbClr val="70707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Jn 14:1-3</a:t>
            </a:r>
          </a:p>
        </p:txBody>
      </p:sp>
      <p:pic>
        <p:nvPicPr>
          <p:cNvPr id="76" name="scan0029" descr="scan0029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4162" y="1711325"/>
            <a:ext cx="4619626" cy="48069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Mt 25:32"/>
          <p:cNvSpPr txBox="1"/>
          <p:nvPr/>
        </p:nvSpPr>
        <p:spPr>
          <a:xfrm>
            <a:off x="1624012" y="4170362"/>
            <a:ext cx="1581151" cy="83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02920">
              <a:defRPr sz="3575">
                <a:solidFill>
                  <a:srgbClr val="70707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Mt 25:32</a:t>
            </a:r>
          </a:p>
        </p:txBody>
      </p:sp>
      <p:pic>
        <p:nvPicPr>
          <p:cNvPr id="78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5750" y="-268288"/>
            <a:ext cx="7523163" cy="1925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5"/>
      <p:bldP build="whole" bldLvl="1" animBg="1" rev="0" advAuto="0" spid="71" grpId="1"/>
      <p:bldP build="whole" bldLvl="1" animBg="1" rev="0" advAuto="0" spid="73" grpId="3"/>
      <p:bldP build="whole" bldLvl="1" animBg="1" rev="0" advAuto="0" spid="76" grpId="6"/>
      <p:bldP build="whole" bldLvl="1" animBg="1" rev="0" advAuto="0" spid="72" grpId="2"/>
      <p:bldP build="whole" bldLvl="1" animBg="1" rev="0" advAuto="0" spid="77" grpId="7"/>
      <p:bldP build="whole" bldLvl="1" animBg="1" rev="0" advAuto="0" spid="7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816D56"/>
      </a:dk1>
      <a:lt1>
        <a:srgbClr val="2B5481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