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jpeg" ContentType="image/jpeg"/>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6.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7.jpeg" ContentType="image/jpeg"/>
  <Override PartName="/ppt/media/image8.jpeg" ContentType="image/jpeg"/>
  <Override PartName="/ppt/notesSlides/notesSlide11.xml" ContentType="application/vnd.openxmlformats-officedocument.presentationml.notesSlide+xml"/>
  <Override PartName="/ppt/media/image9.jpeg" ContentType="image/jpeg"/>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chemeClr val="accent4"/>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chemeClr val="accent4"/>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chemeClr val="accent4"/>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chemeClr val="accent4"/>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chemeClr val="accent4"/>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chemeClr val="accent4"/>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chemeClr val="accent4"/>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chemeClr val="accent4"/>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chemeClr val="accent4"/>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Ref idx="minor">
          <a:schemeClr val="accent4"/>
        </a:fontRef>
        <a:schemeClr val="accent4"/>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rgbClr val="DCEACA"/>
          </a:solidFill>
        </a:fill>
      </a:tcStyle>
    </a:wholeTbl>
    <a:band2H>
      <a:tcTxStyle b="def" i="def"/>
      <a:tcStyle>
        <a:tcBdr/>
        <a:fill>
          <a:solidFill>
            <a:srgbClr val="EEF5E6"/>
          </a:solidFill>
        </a:fill>
      </a:tcStyle>
    </a:band2H>
    <a:firstCol>
      <a:tcTxStyle b="on" i="on">
        <a:fontRef idx="minor">
          <a:schemeClr val="accent3"/>
        </a:fontRef>
        <a:schemeClr val="accent3"/>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1"/>
          </a:solidFill>
        </a:fill>
      </a:tcStyle>
    </a:firstCol>
    <a:lastRow>
      <a:tcTxStyle b="on" i="on">
        <a:fontRef idx="minor">
          <a:schemeClr val="accent3"/>
        </a:fontRef>
        <a:schemeClr val="accent3"/>
      </a:tcTxStyle>
      <a:tcStyle>
        <a:tcBdr>
          <a:left>
            <a:ln w="12700" cap="flat">
              <a:solidFill>
                <a:schemeClr val="accent3"/>
              </a:solidFill>
              <a:prstDash val="solid"/>
              <a:round/>
            </a:ln>
          </a:left>
          <a:right>
            <a:ln w="12700" cap="flat">
              <a:solidFill>
                <a:schemeClr val="accent3"/>
              </a:solidFill>
              <a:prstDash val="solid"/>
              <a:round/>
            </a:ln>
          </a:right>
          <a:top>
            <a:ln w="381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1"/>
          </a:solidFill>
        </a:fill>
      </a:tcStyle>
    </a:lastRow>
    <a:firstRow>
      <a:tcTxStyle b="on" i="on">
        <a:fontRef idx="minor">
          <a:schemeClr val="accent3"/>
        </a:fontRef>
        <a:schemeClr val="accent3"/>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381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1"/>
          </a:solidFill>
        </a:fill>
      </a:tcStyle>
    </a:firstRow>
  </a:tblStyle>
  <a:tblStyle styleId="{C7B018BB-80A7-4F77-B60F-C8B233D01FF8}" styleName="">
    <a:tblBg/>
    <a:wholeTbl>
      <a:tcTxStyle b="on" i="on">
        <a:fontRef idx="minor">
          <a:schemeClr val="accent4"/>
        </a:fontRef>
        <a:schemeClr val="accent4"/>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solidFill>
        </a:fill>
      </a:tcStyle>
    </a:wholeTbl>
    <a:band2H>
      <a:tcTxStyle b="def" i="def"/>
      <a:tcStyle>
        <a:tcBdr/>
        <a:fill>
          <a:solidFill>
            <a:schemeClr val="accent3"/>
          </a:solidFill>
        </a:fill>
      </a:tcStyle>
    </a:band2H>
    <a:firstCol>
      <a:tcTxStyle b="on" i="on">
        <a:fontRef idx="minor">
          <a:schemeClr val="accent3"/>
        </a:fontRef>
        <a:schemeClr val="accent3"/>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solidFill>
        </a:fill>
      </a:tcStyle>
    </a:firstCol>
    <a:lastRow>
      <a:tcTxStyle b="on" i="on">
        <a:fontRef idx="minor">
          <a:schemeClr val="accent3"/>
        </a:fontRef>
        <a:schemeClr val="accent3"/>
      </a:tcTxStyle>
      <a:tcStyle>
        <a:tcBdr>
          <a:left>
            <a:ln w="12700" cap="flat">
              <a:solidFill>
                <a:schemeClr val="accent3"/>
              </a:solidFill>
              <a:prstDash val="solid"/>
              <a:round/>
            </a:ln>
          </a:left>
          <a:right>
            <a:ln w="12700" cap="flat">
              <a:solidFill>
                <a:schemeClr val="accent3"/>
              </a:solidFill>
              <a:prstDash val="solid"/>
              <a:round/>
            </a:ln>
          </a:right>
          <a:top>
            <a:ln w="381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solidFill>
        </a:fill>
      </a:tcStyle>
    </a:lastRow>
    <a:firstRow>
      <a:tcTxStyle b="on" i="on">
        <a:fontRef idx="minor">
          <a:schemeClr val="accent3"/>
        </a:fontRef>
        <a:schemeClr val="accent3"/>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381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solidFill>
        </a:fill>
      </a:tcStyle>
    </a:firstRow>
  </a:tblStyle>
  <a:tblStyle styleId="{EEE7283C-3CF3-47DC-8721-378D4A62B228}" styleName="">
    <a:tblBg/>
    <a:wholeTbl>
      <a:tcTxStyle b="on" i="on">
        <a:fontRef idx="minor">
          <a:schemeClr val="accent4"/>
        </a:fontRef>
        <a:schemeClr val="accent4"/>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rgbClr val="D2D1CF"/>
          </a:solidFill>
        </a:fill>
      </a:tcStyle>
    </a:wholeTbl>
    <a:band2H>
      <a:tcTxStyle b="def" i="def"/>
      <a:tcStyle>
        <a:tcBdr/>
        <a:fill>
          <a:solidFill>
            <a:srgbClr val="EAE9E9"/>
          </a:solidFill>
        </a:fill>
      </a:tcStyle>
    </a:band2H>
    <a:firstCol>
      <a:tcTxStyle b="on" i="on">
        <a:fontRef idx="minor">
          <a:schemeClr val="accent3"/>
        </a:fontRef>
        <a:schemeClr val="accent3"/>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rgbClr val="665E52"/>
          </a:solidFill>
        </a:fill>
      </a:tcStyle>
    </a:firstCol>
    <a:lastRow>
      <a:tcTxStyle b="on" i="on">
        <a:fontRef idx="minor">
          <a:schemeClr val="accent3"/>
        </a:fontRef>
        <a:schemeClr val="accent3"/>
      </a:tcTxStyle>
      <a:tcStyle>
        <a:tcBdr>
          <a:left>
            <a:ln w="12700" cap="flat">
              <a:solidFill>
                <a:schemeClr val="accent3"/>
              </a:solidFill>
              <a:prstDash val="solid"/>
              <a:round/>
            </a:ln>
          </a:left>
          <a:right>
            <a:ln w="12700" cap="flat">
              <a:solidFill>
                <a:schemeClr val="accent3"/>
              </a:solidFill>
              <a:prstDash val="solid"/>
              <a:round/>
            </a:ln>
          </a:right>
          <a:top>
            <a:ln w="381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rgbClr val="665E52"/>
          </a:solidFill>
        </a:fill>
      </a:tcStyle>
    </a:lastRow>
    <a:firstRow>
      <a:tcTxStyle b="on" i="on">
        <a:fontRef idx="minor">
          <a:schemeClr val="accent3"/>
        </a:fontRef>
        <a:schemeClr val="accent3"/>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381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rgbClr val="665E52"/>
          </a:solidFill>
        </a:fill>
      </a:tcStyle>
    </a:firstRow>
  </a:tblStyle>
  <a:tblStyle styleId="{CF821DB8-F4EB-4A41-A1BA-3FCAFE7338EE}" styleName="">
    <a:tblBg/>
    <a:wholeTbl>
      <a:tcTxStyle b="on" i="on">
        <a:fontRef idx="minor">
          <a:schemeClr val="accent4"/>
        </a:fontRef>
        <a:schemeClr val="accent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chemeClr val="accent3"/>
          </a:solidFill>
        </a:fill>
      </a:tcStyle>
    </a:band2H>
    <a:firstCol>
      <a:tcTxStyle b="on" i="on">
        <a:fontRef idx="minor">
          <a:schemeClr val="accent3"/>
        </a:fontRef>
        <a:schemeClr val="accent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Ref idx="minor">
          <a:schemeClr val="accent4"/>
        </a:fontRef>
        <a:schemeClr val="accent4"/>
      </a:tcTxStyle>
      <a:tcStyle>
        <a:tcBdr>
          <a:left>
            <a:ln w="12700" cap="flat">
              <a:noFill/>
              <a:miter lim="400000"/>
            </a:ln>
          </a:left>
          <a:right>
            <a:ln w="12700" cap="flat">
              <a:noFill/>
              <a:miter lim="400000"/>
            </a:ln>
          </a:right>
          <a:top>
            <a:ln w="50800" cap="flat">
              <a:solidFill>
                <a:schemeClr val="accent4"/>
              </a:solidFill>
              <a:prstDash val="solid"/>
              <a:round/>
            </a:ln>
          </a:top>
          <a:bottom>
            <a:ln w="25400" cap="flat">
              <a:solidFill>
                <a:schemeClr val="accent4"/>
              </a:solidFill>
              <a:prstDash val="solid"/>
              <a:round/>
            </a:ln>
          </a:bottom>
          <a:insideH>
            <a:ln w="12700" cap="flat">
              <a:noFill/>
              <a:miter lim="400000"/>
            </a:ln>
          </a:insideH>
          <a:insideV>
            <a:ln w="12700" cap="flat">
              <a:noFill/>
              <a:miter lim="400000"/>
            </a:ln>
          </a:insideV>
        </a:tcBdr>
        <a:fill>
          <a:solidFill>
            <a:schemeClr val="accent3"/>
          </a:solidFill>
        </a:fill>
      </a:tcStyle>
    </a:lastRow>
    <a:firstRow>
      <a:tcTxStyle b="on" i="on">
        <a:fontRef idx="minor">
          <a:schemeClr val="accent3"/>
        </a:fontRef>
        <a:schemeClr val="accent3"/>
      </a:tcTxStyle>
      <a:tcStyle>
        <a:tcBdr>
          <a:left>
            <a:ln w="12700" cap="flat">
              <a:noFill/>
              <a:miter lim="400000"/>
            </a:ln>
          </a:left>
          <a:right>
            <a:ln w="12700" cap="flat">
              <a:noFill/>
              <a:miter lim="400000"/>
            </a:ln>
          </a:right>
          <a:top>
            <a:ln w="25400" cap="flat">
              <a:solidFill>
                <a:schemeClr val="accent4"/>
              </a:solidFill>
              <a:prstDash val="solid"/>
              <a:round/>
            </a:ln>
          </a:top>
          <a:bottom>
            <a:ln w="25400" cap="flat">
              <a:solidFill>
                <a:schemeClr val="accent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Ref idx="minor">
          <a:schemeClr val="accent4"/>
        </a:fontRef>
        <a:schemeClr val="accent4"/>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rgbClr val="CACACA"/>
          </a:solidFill>
        </a:fill>
      </a:tcStyle>
    </a:wholeTbl>
    <a:band2H>
      <a:tcTxStyle b="def" i="def"/>
      <a:tcStyle>
        <a:tcBdr/>
        <a:fill>
          <a:solidFill>
            <a:srgbClr val="E6E6E6"/>
          </a:solidFill>
        </a:fill>
      </a:tcStyle>
    </a:band2H>
    <a:firstCol>
      <a:tcTxStyle b="on" i="on">
        <a:fontRef idx="minor">
          <a:schemeClr val="accent3"/>
        </a:fontRef>
        <a:schemeClr val="accent3"/>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4"/>
          </a:solidFill>
        </a:fill>
      </a:tcStyle>
    </a:firstCol>
    <a:lastRow>
      <a:tcTxStyle b="on" i="on">
        <a:fontRef idx="minor">
          <a:schemeClr val="accent3"/>
        </a:fontRef>
        <a:schemeClr val="accent3"/>
      </a:tcTxStyle>
      <a:tcStyle>
        <a:tcBdr>
          <a:left>
            <a:ln w="12700" cap="flat">
              <a:solidFill>
                <a:schemeClr val="accent3"/>
              </a:solidFill>
              <a:prstDash val="solid"/>
              <a:round/>
            </a:ln>
          </a:left>
          <a:right>
            <a:ln w="12700" cap="flat">
              <a:solidFill>
                <a:schemeClr val="accent3"/>
              </a:solidFill>
              <a:prstDash val="solid"/>
              <a:round/>
            </a:ln>
          </a:right>
          <a:top>
            <a:ln w="381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4"/>
          </a:solidFill>
        </a:fill>
      </a:tcStyle>
    </a:lastRow>
    <a:firstRow>
      <a:tcTxStyle b="on" i="on">
        <a:fontRef idx="minor">
          <a:schemeClr val="accent3"/>
        </a:fontRef>
        <a:schemeClr val="accent3"/>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381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4"/>
          </a:solidFill>
        </a:fill>
      </a:tcStyle>
    </a:firstRow>
  </a:tblStyle>
  <a:tblStyle styleId="{2708684C-4D16-4618-839F-0558EEFCDFE6}" styleName="">
    <a:tblBg/>
    <a:wholeTbl>
      <a:tcTxStyle b="on" i="on">
        <a:fontRef idx="minor">
          <a:schemeClr val="accent4"/>
        </a:fontRef>
        <a:schemeClr val="accent4"/>
      </a:tcTxStyle>
      <a:tcStyle>
        <a:tcBdr>
          <a:left>
            <a:ln w="12700" cap="flat">
              <a:solidFill>
                <a:schemeClr val="accent4"/>
              </a:solidFill>
              <a:prstDash val="solid"/>
              <a:round/>
            </a:ln>
          </a:left>
          <a:right>
            <a:ln w="12700" cap="flat">
              <a:solidFill>
                <a:schemeClr val="accent4"/>
              </a:solidFill>
              <a:prstDash val="solid"/>
              <a:round/>
            </a:ln>
          </a:right>
          <a:top>
            <a:ln w="12700" cap="flat">
              <a:solidFill>
                <a:schemeClr val="accent4"/>
              </a:solidFill>
              <a:prstDash val="solid"/>
              <a:round/>
            </a:ln>
          </a:top>
          <a:bottom>
            <a:ln w="12700" cap="flat">
              <a:solidFill>
                <a:schemeClr val="accent4"/>
              </a:solidFill>
              <a:prstDash val="solid"/>
              <a:round/>
            </a:ln>
          </a:bottom>
          <a:insideH>
            <a:ln w="12700" cap="flat">
              <a:solidFill>
                <a:schemeClr val="accent4"/>
              </a:solidFill>
              <a:prstDash val="solid"/>
              <a:round/>
            </a:ln>
          </a:insideH>
          <a:insideV>
            <a:ln w="12700" cap="flat">
              <a:solidFill>
                <a:schemeClr val="accent4"/>
              </a:solidFill>
              <a:prstDash val="solid"/>
              <a:round/>
            </a:ln>
          </a:insideV>
        </a:tcBdr>
        <a:fill>
          <a:solidFill>
            <a:schemeClr val="accent4">
              <a:alpha val="20000"/>
            </a:schemeClr>
          </a:solidFill>
        </a:fill>
      </a:tcStyle>
    </a:wholeTbl>
    <a:band2H>
      <a:tcTxStyle b="def" i="def"/>
      <a:tcStyle>
        <a:tcBdr/>
        <a:fill>
          <a:solidFill>
            <a:schemeClr val="accent3"/>
          </a:solidFill>
        </a:fill>
      </a:tcStyle>
    </a:band2H>
    <a:firstCol>
      <a:tcTxStyle b="on" i="on">
        <a:fontRef idx="minor">
          <a:schemeClr val="accent4"/>
        </a:fontRef>
        <a:schemeClr val="accent4"/>
      </a:tcTxStyle>
      <a:tcStyle>
        <a:tcBdr>
          <a:left>
            <a:ln w="12700" cap="flat">
              <a:solidFill>
                <a:schemeClr val="accent4"/>
              </a:solidFill>
              <a:prstDash val="solid"/>
              <a:round/>
            </a:ln>
          </a:left>
          <a:right>
            <a:ln w="12700" cap="flat">
              <a:solidFill>
                <a:schemeClr val="accent4"/>
              </a:solidFill>
              <a:prstDash val="solid"/>
              <a:round/>
            </a:ln>
          </a:right>
          <a:top>
            <a:ln w="12700" cap="flat">
              <a:solidFill>
                <a:schemeClr val="accent4"/>
              </a:solidFill>
              <a:prstDash val="solid"/>
              <a:round/>
            </a:ln>
          </a:top>
          <a:bottom>
            <a:ln w="12700" cap="flat">
              <a:solidFill>
                <a:schemeClr val="accent4"/>
              </a:solidFill>
              <a:prstDash val="solid"/>
              <a:round/>
            </a:ln>
          </a:bottom>
          <a:insideH>
            <a:ln w="12700" cap="flat">
              <a:solidFill>
                <a:schemeClr val="accent4"/>
              </a:solidFill>
              <a:prstDash val="solid"/>
              <a:round/>
            </a:ln>
          </a:insideH>
          <a:insideV>
            <a:ln w="12700" cap="flat">
              <a:solidFill>
                <a:schemeClr val="accent4"/>
              </a:solidFill>
              <a:prstDash val="solid"/>
              <a:round/>
            </a:ln>
          </a:insideV>
        </a:tcBdr>
        <a:fill>
          <a:solidFill>
            <a:schemeClr val="accent4">
              <a:alpha val="20000"/>
            </a:schemeClr>
          </a:solidFill>
        </a:fill>
      </a:tcStyle>
    </a:firstCol>
    <a:lastRow>
      <a:tcTxStyle b="on" i="on">
        <a:fontRef idx="minor">
          <a:schemeClr val="accent4"/>
        </a:fontRef>
        <a:schemeClr val="accent4"/>
      </a:tcTxStyle>
      <a:tcStyle>
        <a:tcBdr>
          <a:left>
            <a:ln w="12700" cap="flat">
              <a:solidFill>
                <a:schemeClr val="accent4"/>
              </a:solidFill>
              <a:prstDash val="solid"/>
              <a:round/>
            </a:ln>
          </a:left>
          <a:right>
            <a:ln w="12700" cap="flat">
              <a:solidFill>
                <a:schemeClr val="accent4"/>
              </a:solidFill>
              <a:prstDash val="solid"/>
              <a:round/>
            </a:ln>
          </a:right>
          <a:top>
            <a:ln w="50800" cap="flat">
              <a:solidFill>
                <a:schemeClr val="accent4"/>
              </a:solidFill>
              <a:prstDash val="solid"/>
              <a:round/>
            </a:ln>
          </a:top>
          <a:bottom>
            <a:ln w="12700" cap="flat">
              <a:solidFill>
                <a:schemeClr val="accent4"/>
              </a:solidFill>
              <a:prstDash val="solid"/>
              <a:round/>
            </a:ln>
          </a:bottom>
          <a:insideH>
            <a:ln w="12700" cap="flat">
              <a:solidFill>
                <a:schemeClr val="accent4"/>
              </a:solidFill>
              <a:prstDash val="solid"/>
              <a:round/>
            </a:ln>
          </a:insideH>
          <a:insideV>
            <a:ln w="12700" cap="flat">
              <a:solidFill>
                <a:schemeClr val="accent4"/>
              </a:solidFill>
              <a:prstDash val="solid"/>
              <a:round/>
            </a:ln>
          </a:insideV>
        </a:tcBdr>
        <a:fill>
          <a:noFill/>
        </a:fill>
      </a:tcStyle>
    </a:lastRow>
    <a:firstRow>
      <a:tcTxStyle b="on" i="on">
        <a:fontRef idx="minor">
          <a:schemeClr val="accent4"/>
        </a:fontRef>
        <a:schemeClr val="accent4"/>
      </a:tcTxStyle>
      <a:tcStyle>
        <a:tcBdr>
          <a:left>
            <a:ln w="12700" cap="flat">
              <a:solidFill>
                <a:schemeClr val="accent4"/>
              </a:solidFill>
              <a:prstDash val="solid"/>
              <a:round/>
            </a:ln>
          </a:left>
          <a:right>
            <a:ln w="12700" cap="flat">
              <a:solidFill>
                <a:schemeClr val="accent4"/>
              </a:solidFill>
              <a:prstDash val="solid"/>
              <a:round/>
            </a:ln>
          </a:right>
          <a:top>
            <a:ln w="12700" cap="flat">
              <a:solidFill>
                <a:schemeClr val="accent4"/>
              </a:solidFill>
              <a:prstDash val="solid"/>
              <a:round/>
            </a:ln>
          </a:top>
          <a:bottom>
            <a:ln w="25400" cap="flat">
              <a:solidFill>
                <a:schemeClr val="accent4"/>
              </a:solidFill>
              <a:prstDash val="solid"/>
              <a:round/>
            </a:ln>
          </a:bottom>
          <a:insideH>
            <a:ln w="12700" cap="flat">
              <a:solidFill>
                <a:schemeClr val="accent4"/>
              </a:solidFill>
              <a:prstDash val="solid"/>
              <a:round/>
            </a:ln>
          </a:insideH>
          <a:insideV>
            <a:ln w="12700" cap="flat">
              <a:solidFill>
                <a:schemeClr val="accent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8" name="Shape 138"/>
          <p:cNvSpPr/>
          <p:nvPr>
            <p:ph type="sldImg"/>
          </p:nvPr>
        </p:nvSpPr>
        <p:spPr>
          <a:xfrm>
            <a:off x="1143000" y="685800"/>
            <a:ext cx="4572000" cy="3429000"/>
          </a:xfrm>
          <a:prstGeom prst="rect">
            <a:avLst/>
          </a:prstGeom>
        </p:spPr>
        <p:txBody>
          <a:bodyPr/>
          <a:lstStyle/>
          <a:p>
            <a:pPr/>
          </a:p>
        </p:txBody>
      </p:sp>
      <p:sp>
        <p:nvSpPr>
          <p:cNvPr id="139" name="Shape 13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solidFill>
          <a:schemeClr val="accent4"/>
        </a:solidFill>
        <a:latin typeface="Avenir Roman"/>
        <a:ea typeface="Avenir Roman"/>
        <a:cs typeface="Avenir Roman"/>
        <a:sym typeface="Avenir Roman"/>
      </a:defRPr>
    </a:lvl1pPr>
    <a:lvl2pPr indent="228600" defTabSz="457200" latinLnBrk="0">
      <a:lnSpc>
        <a:spcPct val="125000"/>
      </a:lnSpc>
      <a:defRPr sz="2400">
        <a:solidFill>
          <a:schemeClr val="accent4"/>
        </a:solidFill>
        <a:latin typeface="Avenir Roman"/>
        <a:ea typeface="Avenir Roman"/>
        <a:cs typeface="Avenir Roman"/>
        <a:sym typeface="Avenir Roman"/>
      </a:defRPr>
    </a:lvl2pPr>
    <a:lvl3pPr indent="457200" defTabSz="457200" latinLnBrk="0">
      <a:lnSpc>
        <a:spcPct val="125000"/>
      </a:lnSpc>
      <a:defRPr sz="2400">
        <a:solidFill>
          <a:schemeClr val="accent4"/>
        </a:solidFill>
        <a:latin typeface="Avenir Roman"/>
        <a:ea typeface="Avenir Roman"/>
        <a:cs typeface="Avenir Roman"/>
        <a:sym typeface="Avenir Roman"/>
      </a:defRPr>
    </a:lvl3pPr>
    <a:lvl4pPr indent="685800" defTabSz="457200" latinLnBrk="0">
      <a:lnSpc>
        <a:spcPct val="125000"/>
      </a:lnSpc>
      <a:defRPr sz="2400">
        <a:solidFill>
          <a:schemeClr val="accent4"/>
        </a:solidFill>
        <a:latin typeface="Avenir Roman"/>
        <a:ea typeface="Avenir Roman"/>
        <a:cs typeface="Avenir Roman"/>
        <a:sym typeface="Avenir Roman"/>
      </a:defRPr>
    </a:lvl4pPr>
    <a:lvl5pPr indent="914400" defTabSz="457200" latinLnBrk="0">
      <a:lnSpc>
        <a:spcPct val="125000"/>
      </a:lnSpc>
      <a:defRPr sz="2400">
        <a:solidFill>
          <a:schemeClr val="accent4"/>
        </a:solidFill>
        <a:latin typeface="Avenir Roman"/>
        <a:ea typeface="Avenir Roman"/>
        <a:cs typeface="Avenir Roman"/>
        <a:sym typeface="Avenir Roman"/>
      </a:defRPr>
    </a:lvl5pPr>
    <a:lvl6pPr indent="1143000" defTabSz="457200" latinLnBrk="0">
      <a:lnSpc>
        <a:spcPct val="125000"/>
      </a:lnSpc>
      <a:defRPr sz="2400">
        <a:solidFill>
          <a:schemeClr val="accent4"/>
        </a:solidFill>
        <a:latin typeface="Avenir Roman"/>
        <a:ea typeface="Avenir Roman"/>
        <a:cs typeface="Avenir Roman"/>
        <a:sym typeface="Avenir Roman"/>
      </a:defRPr>
    </a:lvl6pPr>
    <a:lvl7pPr indent="1371600" defTabSz="457200" latinLnBrk="0">
      <a:lnSpc>
        <a:spcPct val="125000"/>
      </a:lnSpc>
      <a:defRPr sz="2400">
        <a:solidFill>
          <a:schemeClr val="accent4"/>
        </a:solidFill>
        <a:latin typeface="Avenir Roman"/>
        <a:ea typeface="Avenir Roman"/>
        <a:cs typeface="Avenir Roman"/>
        <a:sym typeface="Avenir Roman"/>
      </a:defRPr>
    </a:lvl7pPr>
    <a:lvl8pPr indent="1600200" defTabSz="457200" latinLnBrk="0">
      <a:lnSpc>
        <a:spcPct val="125000"/>
      </a:lnSpc>
      <a:defRPr sz="2400">
        <a:solidFill>
          <a:schemeClr val="accent4"/>
        </a:solidFill>
        <a:latin typeface="Avenir Roman"/>
        <a:ea typeface="Avenir Roman"/>
        <a:cs typeface="Avenir Roman"/>
        <a:sym typeface="Avenir Roman"/>
      </a:defRPr>
    </a:lvl8pPr>
    <a:lvl9pPr indent="1828800" defTabSz="457200" latinLnBrk="0">
      <a:lnSpc>
        <a:spcPct val="125000"/>
      </a:lnSpc>
      <a:defRPr sz="2400">
        <a:solidFill>
          <a:schemeClr val="accent4"/>
        </a:solidFill>
        <a:latin typeface="Avenir Roman"/>
        <a:ea typeface="Avenir Roman"/>
        <a:cs typeface="Avenir Roman"/>
        <a:sym typeface="Avenir Roman"/>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a:r>
              <a:t>Hubo personas que cuando tuvieron un encuentro con la Deidad, se humillaron y obedecieron</a:t>
            </a:r>
          </a:p>
          <a:p>
            <a:pPr/>
          </a:p>
          <a:p>
            <a:pPr/>
            <a:r>
              <a:t>Exo 3:6    Y dijo: Yo soy el Dios de tu padre, Dios de Abraham, Dios de Isaac, Dios de Jacob. Entonces Moisés cubrió su rostro, porque tuvo miedo de mirar a Dios</a:t>
            </a:r>
          </a:p>
          <a:p>
            <a:pPr/>
          </a:p>
          <a:p>
            <a:pPr/>
            <a:r>
              <a:t>Exo 34:29    Y aconteció, que descendiendo Moisés del monte Sinaí con las dos tablas del testimonio en su mano, mientras descendía del monte, no sabía él que la tez de su rostro resplandecía, después que hubo con Él hablado.</a:t>
            </a:r>
          </a:p>
          <a:p>
            <a:pPr/>
            <a:r>
              <a:t>Exo 34:30    Y miró Aarón y todos los hijos de Israel a Moisés, y he aquí la tez de su rostro era resplandeciente; y tuvieron miedo de acercarse a él.</a:t>
            </a:r>
          </a:p>
          <a:p>
            <a:pPr/>
          </a:p>
          <a:p>
            <a:pPr/>
            <a:r>
              <a:t>En Lucas  8:47    tenemos la mujer que padecía de flujo </a:t>
            </a:r>
          </a:p>
          <a:p>
            <a:pPr/>
            <a:r>
              <a:t>Entonces, viendo la mujer que no se había ocultado, vino temblando, y postrándose delante de Él le declaró delante de todo el pueblo por qué causa le había tocado, y cómo al instante había sido sanada.</a:t>
            </a:r>
          </a:p>
          <a:p>
            <a:pPr/>
          </a:p>
          <a:p>
            <a:pPr/>
            <a:r>
              <a:t>Act 9:6    Y él, temblando y temeroso, dijo: Señor, ¿qué quieres que yo haga? Y el Señor le dijo: Levántate y entra en la ciudad, y se te dirá lo que debes hacer. Más adelante el dice que no fue rebelde a la aparición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Eph 5:14  Por lo cual dice: </a:t>
            </a:r>
          </a:p>
          <a:p>
            <a:pPr/>
            <a:r>
              <a:t> Despiértate, tú que duermes, </a:t>
            </a:r>
          </a:p>
          <a:p>
            <a:pPr/>
            <a:r>
              <a:t> Y levántate de los muertos, </a:t>
            </a:r>
          </a:p>
          <a:p>
            <a:pPr/>
            <a:r>
              <a:t> Y te alumbrará Cristo. </a:t>
            </a:r>
          </a:p>
          <a:p>
            <a:pPr/>
            <a:r>
              <a:t>Col 2:13  Y a vosotros, estando muertos en pecados y en la incircuncisión de vuestra carne, os dio vida juntamente con él,(B) perdonándoos todos los pecados,</a:t>
            </a:r>
          </a:p>
          <a:p>
            <a:pPr/>
            <a:r>
              <a:t>1Pe 2:24  quien llevó él mismo nuestros pecados en su cuerpo sobre el madero, para que nosotros, estando muertos a los pecados, vivamos a la justicia; y por cuya herida fuisteis sanados.(I) </a:t>
            </a:r>
          </a:p>
          <a:p>
            <a:pPr/>
          </a:p>
          <a:p>
            <a:pPr/>
            <a:r>
              <a:t>EL PECADO NOS ROBA LA VOLUNTAD</a:t>
            </a:r>
          </a:p>
          <a:p>
            <a:pPr/>
            <a:r>
              <a:t>2Ti 2:26  Y escapen del lazo del diablo, en que están cautivos á voluntad de él.</a:t>
            </a:r>
          </a:p>
          <a:p>
            <a:pPr/>
            <a:r>
              <a:t> </a:t>
            </a:r>
          </a:p>
          <a:p>
            <a:pPr/>
            <a:r>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Rev 20:12  Y vi a los muertos, grandes y pequeños, de pie ante Dios; y los libros fueron abiertos, y otro libro fue abierto, el cual es el libro de la vida; y fueron juzgados los muertos por las cosas que estaban escritas en los libros, según sus obras.(D)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r>
              <a:t>Deu 28:25  Jehová te entregará derrotado delante de tus enemigos; por un camino saldrás contra ellos, y por siete caminos huirás delante de ellos; y serás vejado por todos los reinos de la tierra. </a:t>
            </a:r>
          </a:p>
          <a:p>
            <a:pPr/>
            <a:r>
              <a:t> respuesta del Señor al desaliento y a la desesperanza de los israelitas en el exilio Ez 33.10) Fuera de la Tierra prometida, los exiliados son como un montón de huesos resecos (v. 11)      </a:t>
            </a:r>
          </a:p>
          <a:p>
            <a:pPr/>
          </a:p>
          <a:p>
            <a:pPr/>
            <a:r>
              <a:t>LA CONDICION ERA LA MISMA DE ALGUNOS EN LOS TIEMPOS APOSTOLICOS</a:t>
            </a:r>
          </a:p>
          <a:p>
            <a:pPr/>
            <a:r>
              <a:t>Jud 1:12  Estos son manchas en vuestros ágapes, que comiendo impúdicamente con vosotros se apacientan a sí mismos; nubes sin agua, llevadas de acá para allá por los vientos; árboles otoñales, sin fruto, dos veces muertos y desarraigados;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PECULIAR- NO HUBO OTRO COMO EL </a:t>
            </a:r>
          </a:p>
          <a:p>
            <a:pPr/>
            <a:r>
              <a:t>OBEDIENTE Dios le dijo ve y predica y el como Noe fue y obedeció</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EL ERA VALIENTE  </a:t>
            </a:r>
          </a:p>
          <a:p>
            <a:pPr/>
            <a:r>
              <a:t>ADEMAS  AUNQUE PARECIERE RIDUCULO EL NO LE IMPORTO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p>
          <a:p>
            <a:pPr/>
            <a:r>
              <a:t>El Señor hará revivir a su pueblo con la eficacia de la palabra profética (v. 4)</a:t>
            </a:r>
          </a:p>
          <a:p>
            <a:pPr/>
            <a:r>
              <a:t>El relato se divide en dos partes: en la primera, el profeta describe la visión (v. 1-10); en la segunda explica su significado (v. 11-14).</a:t>
            </a:r>
          </a:p>
          <a:p>
            <a:pPr/>
            <a:r>
              <a:t>Jer 2:13  Porque dos males ha hecho mi pueblo:  me dejaron a mí,  fuente de agua viva,  y cavaron para sí cisternas,  cisternas rotas que no retienen agua. </a:t>
            </a:r>
          </a:p>
          <a:p>
            <a:pPr/>
            <a:r>
              <a:t>Isa 1:3  El buey conoce a su dueño, y el asno el pesebre de su señor; Israel no entiende, mi pueblo no tiene conocimiento. </a:t>
            </a:r>
          </a:p>
          <a:p>
            <a:pPr/>
            <a:r>
              <a:t>Mat 23:37  !!Jerusalén, Jerusalén, que matas a los profetas, y apedreas a los que te son enviados! !!Cuántas veces quise juntar a tus hijos, como la gallina junta sus polluelos debajo de las alas, y no quisiste!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Deu 18:22  si el profeta hablare en nombre de Jehová,  y no se cumpliere lo que dijo,  ni aconteciere,  es palabra que Jehová no ha hablado;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r>
              <a:t>Aquí miramos una ves mas el Poder de Dios. Cuantos tiempo había pasado que estos huesos estaban aquí? Yo no lo se; pero cada hueso se junto con su hueso..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Lc 1:37  porque Dios nada hay imposible </a:t>
            </a:r>
          </a:p>
          <a:p>
            <a:pPr/>
            <a:r>
              <a:t>Mat 19:26  Y mirándolos Jesús,  les dijo:  Para los hombres esto es imposible;  mas para Dios todo es posible.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p>
          <a:p>
            <a:pPr/>
            <a:r>
              <a:t>APARIENCIA DE VIDA</a:t>
            </a:r>
          </a:p>
          <a:p>
            <a:pPr/>
            <a:r>
              <a:t>Mat 23:27    ¡Ay de vosotros, escribas y fariseos, hipócritas! porque sois semejantes a sepulcros blanqueados, que por fuera, a la verdad, se muestran hermosos, pero por dentro están llenos de huesos de muertos y de toda inmundicia.</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CCFF33"/>
        </a:solidFill>
      </p:bgPr>
    </p:bg>
    <p:spTree>
      <p:nvGrpSpPr>
        <p:cNvPr id="1" name=""/>
        <p:cNvGrpSpPr/>
        <p:nvPr/>
      </p:nvGrpSpPr>
      <p:grpSpPr>
        <a:xfrm>
          <a:off x="0" y="0"/>
          <a:ext cx="0" cy="0"/>
          <a:chOff x="0" y="0"/>
          <a:chExt cx="0" cy="0"/>
        </a:xfrm>
      </p:grpSpPr>
      <p:sp>
        <p:nvSpPr>
          <p:cNvPr id="86" name="Title Text"/>
          <p:cNvSpPr txBox="1"/>
          <p:nvPr>
            <p:ph type="title"/>
          </p:nvPr>
        </p:nvSpPr>
        <p:spPr>
          <a:xfrm>
            <a:off x="457200" y="92074"/>
            <a:ext cx="8229600" cy="1508126"/>
          </a:xfrm>
          <a:prstGeom prst="rect">
            <a:avLst/>
          </a:prstGeom>
        </p:spPr>
        <p:txBody>
          <a:bodyPr lIns="50800" tIns="50800" rIns="50800" bIns="50800" anchor="ctr">
            <a:normAutofit fontScale="100000" lnSpcReduction="0"/>
          </a:bodyPr>
          <a:lstStyle/>
          <a:p>
            <a:pPr/>
            <a:r>
              <a:t>Title Text</a:t>
            </a:r>
          </a:p>
        </p:txBody>
      </p:sp>
      <p:sp>
        <p:nvSpPr>
          <p:cNvPr id="87" name="Body Level One…"/>
          <p:cNvSpPr txBox="1"/>
          <p:nvPr>
            <p:ph type="body" idx="1"/>
          </p:nvPr>
        </p:nvSpPr>
        <p:spPr>
          <a:prstGeom prst="rect">
            <a:avLst/>
          </a:prstGeom>
        </p:spPr>
        <p:txBody>
          <a:bodyPr lIns="50800" tIns="50800" rIns="50800" bIns="50800">
            <a:normAutofit fontScale="100000" lnSpcReduction="0"/>
          </a:bodyPr>
          <a:lstStyle>
            <a:lvl1pPr>
              <a:buFontTx/>
            </a:lvl1pPr>
            <a:lvl2pPr>
              <a:buFontTx/>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xfrm>
            <a:off x="6553200" y="6245225"/>
            <a:ext cx="2133600" cy="360822"/>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CCFF33"/>
        </a:solidFill>
      </p:bgPr>
    </p:bg>
    <p:spTree>
      <p:nvGrpSpPr>
        <p:cNvPr id="1" name=""/>
        <p:cNvGrpSpPr/>
        <p:nvPr/>
      </p:nvGrpSpPr>
      <p:grpSpPr>
        <a:xfrm>
          <a:off x="0" y="0"/>
          <a:ext cx="0" cy="0"/>
          <a:chOff x="0" y="0"/>
          <a:chExt cx="0" cy="0"/>
        </a:xfrm>
      </p:grpSpPr>
      <p:sp>
        <p:nvSpPr>
          <p:cNvPr id="95" name="Title Text"/>
          <p:cNvSpPr txBox="1"/>
          <p:nvPr>
            <p:ph type="title"/>
          </p:nvPr>
        </p:nvSpPr>
        <p:spPr>
          <a:xfrm>
            <a:off x="457200" y="92074"/>
            <a:ext cx="8229600" cy="1508126"/>
          </a:xfrm>
          <a:prstGeom prst="rect">
            <a:avLst/>
          </a:prstGeom>
        </p:spPr>
        <p:txBody>
          <a:bodyPr lIns="50800" tIns="50800" rIns="50800" bIns="50800" anchor="ctr">
            <a:normAutofit fontScale="100000" lnSpcReduction="0"/>
          </a:bodyPr>
          <a:lstStyle/>
          <a:p>
            <a:pPr/>
            <a:r>
              <a:t>Title Text</a:t>
            </a:r>
          </a:p>
        </p:txBody>
      </p:sp>
      <p:sp>
        <p:nvSpPr>
          <p:cNvPr id="96" name="Body Level One…"/>
          <p:cNvSpPr txBox="1"/>
          <p:nvPr>
            <p:ph type="body" idx="1"/>
          </p:nvPr>
        </p:nvSpPr>
        <p:spPr>
          <a:prstGeom prst="rect">
            <a:avLst/>
          </a:prstGeom>
        </p:spPr>
        <p:txBody>
          <a:bodyPr lIns="50800" tIns="50800" rIns="50800" bIns="50800">
            <a:normAutofit fontScale="100000" lnSpcReduction="0"/>
          </a:bodyPr>
          <a:lstStyle>
            <a:lvl1pPr>
              <a:buFontTx/>
            </a:lvl1pPr>
            <a:lvl2pPr>
              <a:buFontTx/>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97" name="Slide Number"/>
          <p:cNvSpPr txBox="1"/>
          <p:nvPr>
            <p:ph type="sldNum" sz="quarter" idx="2"/>
          </p:nvPr>
        </p:nvSpPr>
        <p:spPr>
          <a:xfrm>
            <a:off x="6553200" y="6245225"/>
            <a:ext cx="2133600" cy="360822"/>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CCFF33"/>
        </a:solidFill>
      </p:bgPr>
    </p:bg>
    <p:spTree>
      <p:nvGrpSpPr>
        <p:cNvPr id="1" name=""/>
        <p:cNvGrpSpPr/>
        <p:nvPr/>
      </p:nvGrpSpPr>
      <p:grpSpPr>
        <a:xfrm>
          <a:off x="0" y="0"/>
          <a:ext cx="0" cy="0"/>
          <a:chOff x="0" y="0"/>
          <a:chExt cx="0" cy="0"/>
        </a:xfrm>
      </p:grpSpPr>
      <p:sp>
        <p:nvSpPr>
          <p:cNvPr id="104" name="Title Text"/>
          <p:cNvSpPr txBox="1"/>
          <p:nvPr>
            <p:ph type="title"/>
          </p:nvPr>
        </p:nvSpPr>
        <p:spPr>
          <a:xfrm>
            <a:off x="457200" y="92074"/>
            <a:ext cx="8229600" cy="1508126"/>
          </a:xfrm>
          <a:prstGeom prst="rect">
            <a:avLst/>
          </a:prstGeom>
        </p:spPr>
        <p:txBody>
          <a:bodyPr lIns="50800" tIns="50800" rIns="50800" bIns="50800" anchor="ctr">
            <a:normAutofit fontScale="100000" lnSpcReduction="0"/>
          </a:bodyPr>
          <a:lstStyle/>
          <a:p>
            <a:pPr/>
            <a:r>
              <a:t>Title Text</a:t>
            </a:r>
          </a:p>
        </p:txBody>
      </p:sp>
      <p:sp>
        <p:nvSpPr>
          <p:cNvPr id="105" name="Body Level One…"/>
          <p:cNvSpPr txBox="1"/>
          <p:nvPr>
            <p:ph type="body" idx="1"/>
          </p:nvPr>
        </p:nvSpPr>
        <p:spPr>
          <a:prstGeom prst="rect">
            <a:avLst/>
          </a:prstGeom>
        </p:spPr>
        <p:txBody>
          <a:bodyPr lIns="50800" tIns="50800" rIns="50800" bIns="50800">
            <a:normAutofit fontScale="100000" lnSpcReduction="0"/>
          </a:bodyPr>
          <a:lstStyle>
            <a:lvl1pPr>
              <a:buFontTx/>
            </a:lvl1pPr>
            <a:lvl2pPr>
              <a:buFontTx/>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xfrm>
            <a:off x="6553200" y="6245225"/>
            <a:ext cx="2133600" cy="360822"/>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CCFF33"/>
        </a:solidFill>
      </p:bgPr>
    </p:bg>
    <p:spTree>
      <p:nvGrpSpPr>
        <p:cNvPr id="1" name=""/>
        <p:cNvGrpSpPr/>
        <p:nvPr/>
      </p:nvGrpSpPr>
      <p:grpSpPr>
        <a:xfrm>
          <a:off x="0" y="0"/>
          <a:ext cx="0" cy="0"/>
          <a:chOff x="0" y="0"/>
          <a:chExt cx="0" cy="0"/>
        </a:xfrm>
      </p:grpSpPr>
      <p:sp>
        <p:nvSpPr>
          <p:cNvPr id="113" name="Title Text"/>
          <p:cNvSpPr txBox="1"/>
          <p:nvPr>
            <p:ph type="title"/>
          </p:nvPr>
        </p:nvSpPr>
        <p:spPr>
          <a:xfrm>
            <a:off x="457200" y="92074"/>
            <a:ext cx="8229600" cy="1508126"/>
          </a:xfrm>
          <a:prstGeom prst="rect">
            <a:avLst/>
          </a:prstGeom>
        </p:spPr>
        <p:txBody>
          <a:bodyPr lIns="50800" tIns="50800" rIns="50800" bIns="50800" anchor="ctr">
            <a:normAutofit fontScale="100000" lnSpcReduction="0"/>
          </a:bodyPr>
          <a:lstStyle/>
          <a:p>
            <a:pPr/>
            <a:r>
              <a:t>Title Text</a:t>
            </a:r>
          </a:p>
        </p:txBody>
      </p:sp>
      <p:sp>
        <p:nvSpPr>
          <p:cNvPr id="114" name="Body Level One…"/>
          <p:cNvSpPr txBox="1"/>
          <p:nvPr>
            <p:ph type="body" idx="1"/>
          </p:nvPr>
        </p:nvSpPr>
        <p:spPr>
          <a:prstGeom prst="rect">
            <a:avLst/>
          </a:prstGeom>
        </p:spPr>
        <p:txBody>
          <a:bodyPr lIns="50800" tIns="50800" rIns="50800" bIns="50800">
            <a:normAutofit fontScale="100000" lnSpcReduction="0"/>
          </a:bodyPr>
          <a:lstStyle>
            <a:lvl1pPr>
              <a:buFontTx/>
            </a:lvl1pPr>
            <a:lvl2pPr>
              <a:buFontTx/>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115" name="Slide Number"/>
          <p:cNvSpPr txBox="1"/>
          <p:nvPr>
            <p:ph type="sldNum" sz="quarter" idx="2"/>
          </p:nvPr>
        </p:nvSpPr>
        <p:spPr>
          <a:xfrm>
            <a:off x="6553200" y="6245225"/>
            <a:ext cx="2133600" cy="360822"/>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CCFF33"/>
        </a:solidFill>
      </p:bgPr>
    </p:bg>
    <p:spTree>
      <p:nvGrpSpPr>
        <p:cNvPr id="1" name=""/>
        <p:cNvGrpSpPr/>
        <p:nvPr/>
      </p:nvGrpSpPr>
      <p:grpSpPr>
        <a:xfrm>
          <a:off x="0" y="0"/>
          <a:ext cx="0" cy="0"/>
          <a:chOff x="0" y="0"/>
          <a:chExt cx="0" cy="0"/>
        </a:xfrm>
      </p:grpSpPr>
      <p:sp>
        <p:nvSpPr>
          <p:cNvPr id="122" name="Title Text"/>
          <p:cNvSpPr txBox="1"/>
          <p:nvPr>
            <p:ph type="title"/>
          </p:nvPr>
        </p:nvSpPr>
        <p:spPr>
          <a:xfrm>
            <a:off x="457200" y="92074"/>
            <a:ext cx="8229600" cy="1508126"/>
          </a:xfrm>
          <a:prstGeom prst="rect">
            <a:avLst/>
          </a:prstGeom>
        </p:spPr>
        <p:txBody>
          <a:bodyPr lIns="50800" tIns="50800" rIns="50800" bIns="50800" anchor="ctr">
            <a:normAutofit fontScale="100000" lnSpcReduction="0"/>
          </a:bodyPr>
          <a:lstStyle/>
          <a:p>
            <a:pPr/>
            <a:r>
              <a:t>Title Text</a:t>
            </a:r>
          </a:p>
        </p:txBody>
      </p:sp>
      <p:sp>
        <p:nvSpPr>
          <p:cNvPr id="123" name="Body Level One…"/>
          <p:cNvSpPr txBox="1"/>
          <p:nvPr>
            <p:ph type="body" idx="1"/>
          </p:nvPr>
        </p:nvSpPr>
        <p:spPr>
          <a:prstGeom prst="rect">
            <a:avLst/>
          </a:prstGeom>
        </p:spPr>
        <p:txBody>
          <a:bodyPr lIns="50800" tIns="50800" rIns="50800" bIns="50800">
            <a:normAutofit fontScale="100000" lnSpcReduction="0"/>
          </a:bodyPr>
          <a:lstStyle>
            <a:lvl1pPr>
              <a:buFontTx/>
            </a:lvl1pPr>
            <a:lvl2pPr>
              <a:buFontTx/>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124" name="Slide Number"/>
          <p:cNvSpPr txBox="1"/>
          <p:nvPr>
            <p:ph type="sldNum" sz="quarter" idx="2"/>
          </p:nvPr>
        </p:nvSpPr>
        <p:spPr>
          <a:xfrm>
            <a:off x="6553200" y="6245225"/>
            <a:ext cx="2133600" cy="360822"/>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1" name="image3.png" descr="image3.png"/>
          <p:cNvPicPr>
            <a:picLocks noChangeAspect="1"/>
          </p:cNvPicPr>
          <p:nvPr/>
        </p:nvPicPr>
        <p:blipFill>
          <a:blip r:embed="rId3">
            <a:extLst/>
          </a:blip>
          <a:stretch>
            <a:fillRect/>
          </a:stretch>
        </p:blipFill>
        <p:spPr>
          <a:xfrm>
            <a:off x="-173014" y="-214313"/>
            <a:ext cx="9513467" cy="7268767"/>
          </a:xfrm>
          <a:prstGeom prst="rect">
            <a:avLst/>
          </a:prstGeom>
          <a:ln w="12700">
            <a:miter lim="400000"/>
          </a:ln>
        </p:spPr>
      </p:pic>
      <p:sp>
        <p:nvSpPr>
          <p:cNvPr id="132" name="Slide Number"/>
          <p:cNvSpPr txBox="1"/>
          <p:nvPr>
            <p:ph type="sldNum" sz="quarter" idx="2"/>
          </p:nvPr>
        </p:nvSpPr>
        <p:spPr>
          <a:xfrm>
            <a:off x="6553200" y="6172200"/>
            <a:ext cx="2133600" cy="368301"/>
          </a:xfrm>
          <a:prstGeom prst="rect">
            <a:avLst/>
          </a:prstGeom>
        </p:spPr>
        <p:txBody>
          <a:bodyPr lIns="32146" tIns="32146" rIns="32146" bIns="32146"/>
          <a:lstStyle>
            <a:lvl1pPr algn="r" defTabSz="410765">
              <a:defRPr sz="800">
                <a:solidFill>
                  <a:schemeClr val="accent3"/>
                </a:solidFill>
                <a:uFill>
                  <a:solidFill>
                    <a:schemeClr val="accent3"/>
                  </a:solidFill>
                </a:u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CCFF33"/>
        </a:solidFill>
      </p:bgPr>
    </p:bg>
    <p:spTree>
      <p:nvGrpSpPr>
        <p:cNvPr id="1" name=""/>
        <p:cNvGrpSpPr/>
        <p:nvPr/>
      </p:nvGrpSpPr>
      <p:grpSpPr>
        <a:xfrm>
          <a:off x="0" y="0"/>
          <a:ext cx="0" cy="0"/>
          <a:chOff x="0" y="0"/>
          <a:chExt cx="0" cy="0"/>
        </a:xfrm>
      </p:grpSpPr>
      <p:sp>
        <p:nvSpPr>
          <p:cNvPr id="18" name="Title Text"/>
          <p:cNvSpPr txBox="1"/>
          <p:nvPr>
            <p:ph type="title"/>
          </p:nvPr>
        </p:nvSpPr>
        <p:spPr>
          <a:xfrm>
            <a:off x="457200" y="92074"/>
            <a:ext cx="8229600" cy="1508126"/>
          </a:xfrm>
          <a:prstGeom prst="rect">
            <a:avLst/>
          </a:prstGeom>
        </p:spPr>
        <p:txBody>
          <a:bodyPr lIns="50800" tIns="50800" rIns="50800" bIns="50800" anchor="ctr">
            <a:normAutofit fontScale="100000" lnSpcReduction="0"/>
          </a:bodyPr>
          <a:lstStyle/>
          <a:p>
            <a:pPr/>
            <a:r>
              <a:t>Title Text</a:t>
            </a:r>
          </a:p>
        </p:txBody>
      </p:sp>
      <p:sp>
        <p:nvSpPr>
          <p:cNvPr id="19" name="Body Level One…"/>
          <p:cNvSpPr txBox="1"/>
          <p:nvPr>
            <p:ph type="body" idx="1"/>
          </p:nvPr>
        </p:nvSpPr>
        <p:spPr>
          <a:prstGeom prst="rect">
            <a:avLst/>
          </a:prstGeom>
        </p:spPr>
        <p:txBody>
          <a:bodyPr lIns="50800" tIns="50800" rIns="50800" bIns="50800">
            <a:normAutofit fontScale="100000" lnSpcReduction="0"/>
          </a:bodyPr>
          <a:lstStyle>
            <a:lvl1pPr>
              <a:buFontTx/>
            </a:lvl1pPr>
            <a:lvl2pPr>
              <a:buFontTx/>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20" name="Slide Number"/>
          <p:cNvSpPr txBox="1"/>
          <p:nvPr>
            <p:ph type="sldNum" sz="quarter" idx="2"/>
          </p:nvPr>
        </p:nvSpPr>
        <p:spPr>
          <a:xfrm>
            <a:off x="6553200" y="6245225"/>
            <a:ext cx="2133600" cy="360822"/>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CCFF33"/>
        </a:solidFill>
      </p:bgPr>
    </p:bg>
    <p:spTree>
      <p:nvGrpSpPr>
        <p:cNvPr id="1" name=""/>
        <p:cNvGrpSpPr/>
        <p:nvPr/>
      </p:nvGrpSpPr>
      <p:grpSpPr>
        <a:xfrm>
          <a:off x="0" y="0"/>
          <a:ext cx="0" cy="0"/>
          <a:chOff x="0" y="0"/>
          <a:chExt cx="0" cy="0"/>
        </a:xfrm>
      </p:grpSpPr>
      <p:sp>
        <p:nvSpPr>
          <p:cNvPr id="27" name="Slide Number"/>
          <p:cNvSpPr txBox="1"/>
          <p:nvPr>
            <p:ph type="sldNum" sz="quarter" idx="2"/>
          </p:nvPr>
        </p:nvSpPr>
        <p:spPr>
          <a:xfrm>
            <a:off x="6553200" y="6245225"/>
            <a:ext cx="2133600" cy="360822"/>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CCFF33"/>
        </a:solidFill>
      </p:bgPr>
    </p:bg>
    <p:spTree>
      <p:nvGrpSpPr>
        <p:cNvPr id="1" name=""/>
        <p:cNvGrpSpPr/>
        <p:nvPr/>
      </p:nvGrpSpPr>
      <p:grpSpPr>
        <a:xfrm>
          <a:off x="0" y="0"/>
          <a:ext cx="0" cy="0"/>
          <a:chOff x="0" y="0"/>
          <a:chExt cx="0" cy="0"/>
        </a:xfrm>
      </p:grpSpPr>
      <p:sp>
        <p:nvSpPr>
          <p:cNvPr id="34" name="Slide Number"/>
          <p:cNvSpPr txBox="1"/>
          <p:nvPr>
            <p:ph type="sldNum" sz="quarter" idx="2"/>
          </p:nvPr>
        </p:nvSpPr>
        <p:spPr>
          <a:xfrm>
            <a:off x="6553200" y="6245225"/>
            <a:ext cx="2133600" cy="360822"/>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CCFF33"/>
        </a:solidFill>
      </p:bgPr>
    </p:bg>
    <p:spTree>
      <p:nvGrpSpPr>
        <p:cNvPr id="1" name=""/>
        <p:cNvGrpSpPr/>
        <p:nvPr/>
      </p:nvGrpSpPr>
      <p:grpSpPr>
        <a:xfrm>
          <a:off x="0" y="0"/>
          <a:ext cx="0" cy="0"/>
          <a:chOff x="0" y="0"/>
          <a:chExt cx="0" cy="0"/>
        </a:xfrm>
      </p:grpSpPr>
      <p:sp>
        <p:nvSpPr>
          <p:cNvPr id="41" name="Title Text"/>
          <p:cNvSpPr txBox="1"/>
          <p:nvPr>
            <p:ph type="title"/>
          </p:nvPr>
        </p:nvSpPr>
        <p:spPr>
          <a:xfrm>
            <a:off x="457200" y="92074"/>
            <a:ext cx="8229600" cy="1508126"/>
          </a:xfrm>
          <a:prstGeom prst="rect">
            <a:avLst/>
          </a:prstGeom>
        </p:spPr>
        <p:txBody>
          <a:bodyPr lIns="50800" tIns="50800" rIns="50800" bIns="50800" anchor="ctr">
            <a:normAutofit fontScale="100000" lnSpcReduction="0"/>
          </a:bodyPr>
          <a:lstStyle/>
          <a:p>
            <a:pPr/>
            <a:r>
              <a:t>Title Text</a:t>
            </a:r>
          </a:p>
        </p:txBody>
      </p:sp>
      <p:sp>
        <p:nvSpPr>
          <p:cNvPr id="42" name="Body Level One…"/>
          <p:cNvSpPr txBox="1"/>
          <p:nvPr>
            <p:ph type="body" idx="1"/>
          </p:nvPr>
        </p:nvSpPr>
        <p:spPr>
          <a:prstGeom prst="rect">
            <a:avLst/>
          </a:prstGeom>
        </p:spPr>
        <p:txBody>
          <a:bodyPr lIns="50800" tIns="50800" rIns="50800" bIns="50800">
            <a:normAutofit fontScale="100000" lnSpcReduction="0"/>
          </a:bodyPr>
          <a:lstStyle>
            <a:lvl1pPr>
              <a:buFontTx/>
            </a:lvl1pPr>
            <a:lvl2pPr>
              <a:buFontTx/>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43" name="Slide Number"/>
          <p:cNvSpPr txBox="1"/>
          <p:nvPr>
            <p:ph type="sldNum" sz="quarter" idx="2"/>
          </p:nvPr>
        </p:nvSpPr>
        <p:spPr>
          <a:xfrm>
            <a:off x="6553200" y="6245225"/>
            <a:ext cx="2133600" cy="360822"/>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CCFF33"/>
        </a:solidFill>
      </p:bgPr>
    </p:bg>
    <p:spTree>
      <p:nvGrpSpPr>
        <p:cNvPr id="1" name=""/>
        <p:cNvGrpSpPr/>
        <p:nvPr/>
      </p:nvGrpSpPr>
      <p:grpSpPr>
        <a:xfrm>
          <a:off x="0" y="0"/>
          <a:ext cx="0" cy="0"/>
          <a:chOff x="0" y="0"/>
          <a:chExt cx="0" cy="0"/>
        </a:xfrm>
      </p:grpSpPr>
      <p:sp>
        <p:nvSpPr>
          <p:cNvPr id="50" name="Title Text"/>
          <p:cNvSpPr txBox="1"/>
          <p:nvPr>
            <p:ph type="title"/>
          </p:nvPr>
        </p:nvSpPr>
        <p:spPr>
          <a:xfrm>
            <a:off x="457200" y="92074"/>
            <a:ext cx="8229600" cy="1508126"/>
          </a:xfrm>
          <a:prstGeom prst="rect">
            <a:avLst/>
          </a:prstGeom>
        </p:spPr>
        <p:txBody>
          <a:bodyPr lIns="50800" tIns="50800" rIns="50800" bIns="50800" anchor="ctr">
            <a:normAutofit fontScale="100000" lnSpcReduction="0"/>
          </a:bodyPr>
          <a:lstStyle/>
          <a:p>
            <a:pPr/>
            <a:r>
              <a:t>Title Text</a:t>
            </a:r>
          </a:p>
        </p:txBody>
      </p:sp>
      <p:sp>
        <p:nvSpPr>
          <p:cNvPr id="51" name="Body Level One…"/>
          <p:cNvSpPr txBox="1"/>
          <p:nvPr>
            <p:ph type="body" idx="1"/>
          </p:nvPr>
        </p:nvSpPr>
        <p:spPr>
          <a:prstGeom prst="rect">
            <a:avLst/>
          </a:prstGeom>
        </p:spPr>
        <p:txBody>
          <a:bodyPr lIns="50800" tIns="50800" rIns="50800" bIns="50800">
            <a:normAutofit fontScale="100000" lnSpcReduction="0"/>
          </a:bodyPr>
          <a:lstStyle>
            <a:lvl1pPr>
              <a:buFontTx/>
            </a:lvl1pPr>
            <a:lvl2pPr>
              <a:buFontTx/>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52" name="Slide Number"/>
          <p:cNvSpPr txBox="1"/>
          <p:nvPr>
            <p:ph type="sldNum" sz="quarter" idx="2"/>
          </p:nvPr>
        </p:nvSpPr>
        <p:spPr>
          <a:xfrm>
            <a:off x="6553200" y="6245225"/>
            <a:ext cx="2133600" cy="360822"/>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CCFF33"/>
        </a:solidFill>
      </p:bgPr>
    </p:bg>
    <p:spTree>
      <p:nvGrpSpPr>
        <p:cNvPr id="1" name=""/>
        <p:cNvGrpSpPr/>
        <p:nvPr/>
      </p:nvGrpSpPr>
      <p:grpSpPr>
        <a:xfrm>
          <a:off x="0" y="0"/>
          <a:ext cx="0" cy="0"/>
          <a:chOff x="0" y="0"/>
          <a:chExt cx="0" cy="0"/>
        </a:xfrm>
      </p:grpSpPr>
      <p:sp>
        <p:nvSpPr>
          <p:cNvPr id="59" name="Title Text"/>
          <p:cNvSpPr txBox="1"/>
          <p:nvPr>
            <p:ph type="title"/>
          </p:nvPr>
        </p:nvSpPr>
        <p:spPr>
          <a:xfrm>
            <a:off x="457200" y="92074"/>
            <a:ext cx="8229600" cy="1508126"/>
          </a:xfrm>
          <a:prstGeom prst="rect">
            <a:avLst/>
          </a:prstGeom>
        </p:spPr>
        <p:txBody>
          <a:bodyPr lIns="50800" tIns="50800" rIns="50800" bIns="50800" anchor="ctr">
            <a:normAutofit fontScale="100000" lnSpcReduction="0"/>
          </a:bodyPr>
          <a:lstStyle/>
          <a:p>
            <a:pPr/>
            <a:r>
              <a:t>Title Text</a:t>
            </a:r>
          </a:p>
        </p:txBody>
      </p:sp>
      <p:sp>
        <p:nvSpPr>
          <p:cNvPr id="60" name="Body Level One…"/>
          <p:cNvSpPr txBox="1"/>
          <p:nvPr>
            <p:ph type="body" idx="1"/>
          </p:nvPr>
        </p:nvSpPr>
        <p:spPr>
          <a:prstGeom prst="rect">
            <a:avLst/>
          </a:prstGeom>
        </p:spPr>
        <p:txBody>
          <a:bodyPr lIns="50800" tIns="50800" rIns="50800" bIns="50800">
            <a:normAutofit fontScale="100000" lnSpcReduction="0"/>
          </a:bodyPr>
          <a:lstStyle>
            <a:lvl1pPr>
              <a:buFontTx/>
            </a:lvl1pPr>
            <a:lvl2pPr>
              <a:buFontTx/>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61" name="Slide Number"/>
          <p:cNvSpPr txBox="1"/>
          <p:nvPr>
            <p:ph type="sldNum" sz="quarter" idx="2"/>
          </p:nvPr>
        </p:nvSpPr>
        <p:spPr>
          <a:xfrm>
            <a:off x="6553200" y="6245225"/>
            <a:ext cx="2133600" cy="360822"/>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CCFF33"/>
        </a:solidFill>
      </p:bgPr>
    </p:bg>
    <p:spTree>
      <p:nvGrpSpPr>
        <p:cNvPr id="1" name=""/>
        <p:cNvGrpSpPr/>
        <p:nvPr/>
      </p:nvGrpSpPr>
      <p:grpSpPr>
        <a:xfrm>
          <a:off x="0" y="0"/>
          <a:ext cx="0" cy="0"/>
          <a:chOff x="0" y="0"/>
          <a:chExt cx="0" cy="0"/>
        </a:xfrm>
      </p:grpSpPr>
      <p:sp>
        <p:nvSpPr>
          <p:cNvPr id="68" name="Title Text"/>
          <p:cNvSpPr txBox="1"/>
          <p:nvPr>
            <p:ph type="title"/>
          </p:nvPr>
        </p:nvSpPr>
        <p:spPr>
          <a:xfrm>
            <a:off x="457200" y="92074"/>
            <a:ext cx="8229600" cy="1508126"/>
          </a:xfrm>
          <a:prstGeom prst="rect">
            <a:avLst/>
          </a:prstGeom>
        </p:spPr>
        <p:txBody>
          <a:bodyPr lIns="50800" tIns="50800" rIns="50800" bIns="50800" anchor="ctr">
            <a:normAutofit fontScale="100000" lnSpcReduction="0"/>
          </a:bodyPr>
          <a:lstStyle/>
          <a:p>
            <a:pPr/>
            <a:r>
              <a:t>Title Text</a:t>
            </a:r>
          </a:p>
        </p:txBody>
      </p:sp>
      <p:sp>
        <p:nvSpPr>
          <p:cNvPr id="69" name="Body Level One…"/>
          <p:cNvSpPr txBox="1"/>
          <p:nvPr>
            <p:ph type="body" idx="1"/>
          </p:nvPr>
        </p:nvSpPr>
        <p:spPr>
          <a:prstGeom prst="rect">
            <a:avLst/>
          </a:prstGeom>
        </p:spPr>
        <p:txBody>
          <a:bodyPr lIns="50800" tIns="50800" rIns="50800" bIns="50800">
            <a:normAutofit fontScale="100000" lnSpcReduction="0"/>
          </a:bodyPr>
          <a:lstStyle>
            <a:lvl1pPr>
              <a:buFontTx/>
            </a:lvl1pPr>
            <a:lvl2pPr>
              <a:buFontTx/>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xfrm>
            <a:off x="6553200" y="6245225"/>
            <a:ext cx="2133600" cy="360822"/>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CCFF33"/>
        </a:solidFill>
      </p:bgPr>
    </p:bg>
    <p:spTree>
      <p:nvGrpSpPr>
        <p:cNvPr id="1" name=""/>
        <p:cNvGrpSpPr/>
        <p:nvPr/>
      </p:nvGrpSpPr>
      <p:grpSpPr>
        <a:xfrm>
          <a:off x="0" y="0"/>
          <a:ext cx="0" cy="0"/>
          <a:chOff x="0" y="0"/>
          <a:chExt cx="0" cy="0"/>
        </a:xfrm>
      </p:grpSpPr>
      <p:sp>
        <p:nvSpPr>
          <p:cNvPr id="77" name="Title Text"/>
          <p:cNvSpPr txBox="1"/>
          <p:nvPr>
            <p:ph type="title"/>
          </p:nvPr>
        </p:nvSpPr>
        <p:spPr>
          <a:xfrm>
            <a:off x="457200" y="92074"/>
            <a:ext cx="8229600" cy="1508126"/>
          </a:xfrm>
          <a:prstGeom prst="rect">
            <a:avLst/>
          </a:prstGeom>
        </p:spPr>
        <p:txBody>
          <a:bodyPr lIns="50800" tIns="50800" rIns="50800" bIns="50800" anchor="ctr">
            <a:normAutofit fontScale="100000" lnSpcReduction="0"/>
          </a:bodyPr>
          <a:lstStyle/>
          <a:p>
            <a:pPr/>
            <a:r>
              <a:t>Title Text</a:t>
            </a:r>
          </a:p>
        </p:txBody>
      </p:sp>
      <p:sp>
        <p:nvSpPr>
          <p:cNvPr id="78" name="Body Level One…"/>
          <p:cNvSpPr txBox="1"/>
          <p:nvPr>
            <p:ph type="body" idx="1"/>
          </p:nvPr>
        </p:nvSpPr>
        <p:spPr>
          <a:prstGeom prst="rect">
            <a:avLst/>
          </a:prstGeom>
        </p:spPr>
        <p:txBody>
          <a:bodyPr lIns="50800" tIns="50800" rIns="50800" bIns="50800">
            <a:normAutofit fontScale="100000" lnSpcReduction="0"/>
          </a:bodyPr>
          <a:lstStyle>
            <a:lvl1pPr>
              <a:buFontTx/>
            </a:lvl1pPr>
            <a:lvl2pPr>
              <a:buFontTx/>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79" name="Slide Number"/>
          <p:cNvSpPr txBox="1"/>
          <p:nvPr>
            <p:ph type="sldNum" sz="quarter" idx="2"/>
          </p:nvPr>
        </p:nvSpPr>
        <p:spPr>
          <a:xfrm>
            <a:off x="6553200" y="6245225"/>
            <a:ext cx="2133600" cy="360822"/>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chemeClr val="accent4"/>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274637"/>
            <a:ext cx="8229600" cy="132556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r>
              <a:t>Title Text</a:t>
            </a:r>
          </a:p>
        </p:txBody>
      </p:sp>
      <p:sp>
        <p:nvSpPr>
          <p:cNvPr id="3"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553200" y="6358501"/>
            <a:ext cx="2133600" cy="360823"/>
          </a:xfrm>
          <a:prstGeom prst="rect">
            <a:avLst/>
          </a:prstGeom>
          <a:ln w="12700">
            <a:miter lim="400000"/>
          </a:ln>
        </p:spPr>
        <p:txBody>
          <a:bodyPr lIns="50800" tIns="50800" rIns="50800" bIns="50800" anchor="ctr">
            <a:spAutoFit/>
          </a:bodyPr>
          <a:lstStyle>
            <a:lvl1pPr defTabSz="914400">
              <a:defRPr sz="1800">
                <a:uFill>
                  <a:solidFill>
                    <a:schemeClr val="accent4"/>
                  </a:solidFill>
                </a:uFill>
                <a:latin typeface="+mn-lt"/>
                <a:ea typeface="+mn-ea"/>
                <a:cs typeface="+mn-cs"/>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chemeClr val="accent4"/>
          </a:solidFill>
          <a:uFill>
            <a:solidFill>
              <a:schemeClr val="accent4"/>
            </a:solidFill>
          </a:uFill>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chemeClr val="accent4"/>
          </a:solidFill>
          <a:uFill>
            <a:solidFill>
              <a:schemeClr val="accent4"/>
            </a:solidFill>
          </a:uFill>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chemeClr val="accent4"/>
          </a:solidFill>
          <a:uFill>
            <a:solidFill>
              <a:schemeClr val="accent4"/>
            </a:solidFill>
          </a:uFill>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chemeClr val="accent4"/>
          </a:solidFill>
          <a:uFill>
            <a:solidFill>
              <a:schemeClr val="accent4"/>
            </a:solidFill>
          </a:uFill>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chemeClr val="accent4"/>
          </a:solidFill>
          <a:uFill>
            <a:solidFill>
              <a:schemeClr val="accent4"/>
            </a:solidFill>
          </a:uFill>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b="0" baseline="0" cap="none" i="0" spc="0" strike="noStrike" sz="4400" u="none">
          <a:solidFill>
            <a:schemeClr val="accent4"/>
          </a:solidFill>
          <a:uFill>
            <a:solidFill>
              <a:schemeClr val="accent4"/>
            </a:solidFill>
          </a:uFill>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b="0" baseline="0" cap="none" i="0" spc="0" strike="noStrike" sz="4400" u="none">
          <a:solidFill>
            <a:schemeClr val="accent4"/>
          </a:solidFill>
          <a:uFill>
            <a:solidFill>
              <a:schemeClr val="accent4"/>
            </a:solidFill>
          </a:uFill>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b="0" baseline="0" cap="none" i="0" spc="0" strike="noStrike" sz="4400" u="none">
          <a:solidFill>
            <a:schemeClr val="accent4"/>
          </a:solidFill>
          <a:uFill>
            <a:solidFill>
              <a:schemeClr val="accent4"/>
            </a:solidFill>
          </a:uFill>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b="0" baseline="0" cap="none" i="0" spc="0" strike="noStrike" sz="4400" u="none">
          <a:solidFill>
            <a:schemeClr val="accent4"/>
          </a:solidFill>
          <a:uFill>
            <a:solidFill>
              <a:schemeClr val="accent4"/>
            </a:solidFill>
          </a:uFill>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chemeClr val="accent4"/>
          </a:solidFill>
          <a:uFill>
            <a:solidFill>
              <a:schemeClr val="accent4"/>
            </a:solidFill>
          </a:uFill>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chemeClr val="accent4"/>
          </a:solidFill>
          <a:uFill>
            <a:solidFill>
              <a:schemeClr val="accent4"/>
            </a:solidFill>
          </a:uFill>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chemeClr val="accent4"/>
          </a:solidFill>
          <a:uFill>
            <a:solidFill>
              <a:schemeClr val="accent4"/>
            </a:solidFill>
          </a:uFill>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chemeClr val="accent4"/>
          </a:solidFill>
          <a:uFill>
            <a:solidFill>
              <a:schemeClr val="accent4"/>
            </a:solidFill>
          </a:uFill>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chemeClr val="accent4"/>
          </a:solidFill>
          <a:uFill>
            <a:solidFill>
              <a:schemeClr val="accent4"/>
            </a:solidFill>
          </a:uFill>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chemeClr val="accent4"/>
          </a:solidFill>
          <a:uFill>
            <a:solidFill>
              <a:schemeClr val="accent4"/>
            </a:solidFill>
          </a:uFill>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chemeClr val="accent4"/>
          </a:solidFill>
          <a:uFill>
            <a:solidFill>
              <a:schemeClr val="accent4"/>
            </a:solidFill>
          </a:uFill>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chemeClr val="accent4"/>
          </a:solidFill>
          <a:uFill>
            <a:solidFill>
              <a:schemeClr val="accent4"/>
            </a:solidFill>
          </a:uFill>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chemeClr val="accent4"/>
          </a:solidFill>
          <a:uFill>
            <a:solidFill>
              <a:schemeClr val="accent4"/>
            </a:solidFill>
          </a:uFill>
          <a:latin typeface="+mn-lt"/>
          <a:ea typeface="+mn-ea"/>
          <a:cs typeface="+mn-cs"/>
          <a:sym typeface="Arial"/>
        </a:defRPr>
      </a:lvl9pPr>
    </p:bodyStyle>
    <p:otherStyle>
      <a:lvl1pPr marL="0" marR="0" indent="0" algn="l" defTabSz="914400" rtl="0" latinLnBrk="0">
        <a:lnSpc>
          <a:spcPct val="100000"/>
        </a:lnSpc>
        <a:spcBef>
          <a:spcPts val="0"/>
        </a:spcBef>
        <a:spcAft>
          <a:spcPts val="0"/>
        </a:spcAft>
        <a:buClrTx/>
        <a:buSzTx/>
        <a:buFontTx/>
        <a:buNone/>
        <a:tabLst/>
        <a:defRPr b="0" baseline="0" cap="none" i="0" spc="0" strike="noStrike" sz="1800" u="none">
          <a:solidFill>
            <a:schemeClr val="tx1"/>
          </a:solidFill>
          <a:uFill>
            <a:solidFill>
              <a:schemeClr val="accent4"/>
            </a:solidFill>
          </a:uFill>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b="0" baseline="0" cap="none" i="0" spc="0" strike="noStrike" sz="1800" u="none">
          <a:solidFill>
            <a:schemeClr val="tx1"/>
          </a:solidFill>
          <a:uFill>
            <a:solidFill>
              <a:schemeClr val="accent4"/>
            </a:solidFill>
          </a:uFill>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b="0" baseline="0" cap="none" i="0" spc="0" strike="noStrike" sz="1800" u="none">
          <a:solidFill>
            <a:schemeClr val="tx1"/>
          </a:solidFill>
          <a:uFill>
            <a:solidFill>
              <a:schemeClr val="accent4"/>
            </a:solidFill>
          </a:uFill>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b="0" baseline="0" cap="none" i="0" spc="0" strike="noStrike" sz="1800" u="none">
          <a:solidFill>
            <a:schemeClr val="tx1"/>
          </a:solidFill>
          <a:uFill>
            <a:solidFill>
              <a:schemeClr val="accent4"/>
            </a:solidFill>
          </a:uFill>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b="0" baseline="0" cap="none" i="0" spc="0" strike="noStrike" sz="1800" u="none">
          <a:solidFill>
            <a:schemeClr val="tx1"/>
          </a:solidFill>
          <a:uFill>
            <a:solidFill>
              <a:schemeClr val="accent4"/>
            </a:solidFill>
          </a:uFill>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1800" u="none">
          <a:solidFill>
            <a:schemeClr val="tx1"/>
          </a:solidFill>
          <a:uFill>
            <a:solidFill>
              <a:schemeClr val="accent4"/>
            </a:solidFill>
          </a:uFill>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1800" u="none">
          <a:solidFill>
            <a:schemeClr val="tx1"/>
          </a:solidFill>
          <a:uFill>
            <a:solidFill>
              <a:schemeClr val="accent4"/>
            </a:solidFill>
          </a:uFill>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1800" u="none">
          <a:solidFill>
            <a:schemeClr val="tx1"/>
          </a:solidFill>
          <a:uFill>
            <a:solidFill>
              <a:schemeClr val="accent4"/>
            </a:solidFill>
          </a:uFill>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1800" u="none">
          <a:solidFill>
            <a:schemeClr val="tx1"/>
          </a:solidFill>
          <a:uFill>
            <a:solidFill>
              <a:schemeClr val="accent4"/>
            </a:solidFill>
          </a:uFill>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 Id="rId16" Type="http://schemas.openxmlformats.org/officeDocument/2006/relationships/image" Target="../media/image2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jpe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21.png"/><Relationship Id="rId4" Type="http://schemas.openxmlformats.org/officeDocument/2006/relationships/image" Target="../media/image2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2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25.png"/><Relationship Id="rId4" Type="http://schemas.openxmlformats.org/officeDocument/2006/relationships/image" Target="../media/image3.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7.jpeg"/><Relationship Id="rId5" Type="http://schemas.openxmlformats.org/officeDocument/2006/relationships/image" Target="../media/image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eg"/><Relationship Id="rId4" Type="http://schemas.openxmlformats.org/officeDocument/2006/relationships/image" Target="../media/image5.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BIENVENIDOS TODOS Iglesia de Cristo piedra parada En Catarina juarez5. Delicias"/>
          <p:cNvSpPr txBox="1"/>
          <p:nvPr>
            <p:ph type="title" idx="4294967295"/>
          </p:nvPr>
        </p:nvSpPr>
        <p:spPr>
          <a:xfrm>
            <a:off x="685799" y="181704"/>
            <a:ext cx="7772401" cy="1470025"/>
          </a:xfrm>
          <a:prstGeom prst="rect">
            <a:avLst/>
          </a:prstGeom>
        </p:spPr>
        <p:txBody>
          <a:bodyPr lIns="50800" tIns="50800" rIns="50800" bIns="50800" anchor="ctr">
            <a:normAutofit fontScale="100000" lnSpcReduction="0"/>
          </a:bodyPr>
          <a:lstStyle/>
          <a:p>
            <a:pPr defTabSz="649223">
              <a:defRPr sz="3124"/>
            </a:pPr>
            <a:r>
              <a:rPr>
                <a:solidFill>
                  <a:schemeClr val="accent3"/>
                </a:solidFill>
                <a:uFill>
                  <a:solidFill>
                    <a:schemeClr val="accent3"/>
                  </a:solidFill>
                </a:uFill>
              </a:rPr>
              <a:t>BIENVENIDOS TODOS</a:t>
            </a:r>
            <a:br>
              <a:rPr>
                <a:solidFill>
                  <a:schemeClr val="accent3"/>
                </a:solidFill>
                <a:uFill>
                  <a:solidFill>
                    <a:schemeClr val="accent3"/>
                  </a:solidFill>
                </a:uFill>
              </a:rPr>
            </a:br>
            <a:r>
              <a:rPr>
                <a:solidFill>
                  <a:schemeClr val="accent3"/>
                </a:solidFill>
                <a:uFill>
                  <a:solidFill>
                    <a:schemeClr val="accent3"/>
                  </a:solidFill>
                </a:uFill>
              </a:rPr>
              <a:t>Iglesia de Cristo piedra parada</a:t>
            </a:r>
            <a:br>
              <a:rPr>
                <a:solidFill>
                  <a:schemeClr val="accent3"/>
                </a:solidFill>
                <a:uFill>
                  <a:solidFill>
                    <a:schemeClr val="accent3"/>
                  </a:solidFill>
                </a:uFill>
              </a:rPr>
            </a:br>
            <a:r>
              <a:rPr>
                <a:solidFill>
                  <a:schemeClr val="accent3"/>
                </a:solidFill>
                <a:uFill>
                  <a:solidFill>
                    <a:schemeClr val="accent3"/>
                  </a:solidFill>
                </a:uFill>
              </a:rPr>
              <a:t>En Catarina juarez5. Delicias</a:t>
            </a:r>
          </a:p>
        </p:txBody>
      </p:sp>
      <p:sp>
        <p:nvSpPr>
          <p:cNvPr id="142" name="Double-click to edit"/>
          <p:cNvSpPr txBox="1"/>
          <p:nvPr>
            <p:ph type="body" sz="quarter" idx="4294967295"/>
          </p:nvPr>
        </p:nvSpPr>
        <p:spPr>
          <a:xfrm>
            <a:off x="1371600" y="3886200"/>
            <a:ext cx="6400800" cy="1752600"/>
          </a:xfrm>
          <a:prstGeom prst="rect">
            <a:avLst/>
          </a:prstGeom>
        </p:spPr>
        <p:txBody>
          <a:bodyPr lIns="50800" tIns="50800" rIns="50800" bIns="50800">
            <a:normAutofit fontScale="100000" lnSpcReduction="0"/>
          </a:bodyPr>
          <a:lstStyle/>
          <a:p>
            <a:pPr marL="0" indent="0" algn="ctr">
              <a:buSzTx/>
              <a:buNone/>
              <a:defRPr>
                <a:solidFill>
                  <a:srgbClr val="898989"/>
                </a:solidFill>
                <a:uFill>
                  <a:solidFill>
                    <a:srgbClr val="898989"/>
                  </a:solidFill>
                </a:uFill>
              </a:defRPr>
            </a:pPr>
          </a:p>
        </p:txBody>
      </p:sp>
      <p:pic>
        <p:nvPicPr>
          <p:cNvPr id="143" name="Image" descr="Image"/>
          <p:cNvPicPr>
            <a:picLocks noChangeAspect="1"/>
          </p:cNvPicPr>
          <p:nvPr/>
        </p:nvPicPr>
        <p:blipFill>
          <a:blip r:embed="rId2">
            <a:extLst/>
          </a:blip>
          <a:stretch>
            <a:fillRect/>
          </a:stretch>
        </p:blipFill>
        <p:spPr>
          <a:xfrm>
            <a:off x="513948" y="1718514"/>
            <a:ext cx="7987619" cy="599071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3"/>
          <p:cNvSpPr txBox="1"/>
          <p:nvPr/>
        </p:nvSpPr>
        <p:spPr>
          <a:xfrm>
            <a:off x="8610600" y="6172200"/>
            <a:ext cx="533400" cy="58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914400">
              <a:spcBef>
                <a:spcPts val="1900"/>
              </a:spcBef>
              <a:defRPr b="1" sz="3200">
                <a:uFill>
                  <a:solidFill>
                    <a:schemeClr val="accent4"/>
                  </a:solidFill>
                </a:uFill>
                <a:latin typeface="+mn-lt"/>
                <a:ea typeface="+mn-ea"/>
                <a:cs typeface="+mn-cs"/>
                <a:sym typeface="Arial"/>
              </a:defRPr>
            </a:lvl1pPr>
          </a:lstStyle>
          <a:p>
            <a:pPr>
              <a:defRPr b="0" sz="1800"/>
            </a:pPr>
            <a:r>
              <a:rPr b="1" sz="3200"/>
              <a:t>3</a:t>
            </a:r>
          </a:p>
        </p:txBody>
      </p:sp>
      <p:pic>
        <p:nvPicPr>
          <p:cNvPr id="205" name="dry bones.jpg" descr="dry bones.jpg"/>
          <p:cNvPicPr>
            <a:picLocks noChangeAspect="1"/>
          </p:cNvPicPr>
          <p:nvPr/>
        </p:nvPicPr>
        <p:blipFill>
          <a:blip r:embed="rId3">
            <a:extLst/>
          </a:blip>
          <a:srcRect l="19999" t="0" r="20832" b="0"/>
          <a:stretch>
            <a:fillRect/>
          </a:stretch>
        </p:blipFill>
        <p:spPr>
          <a:xfrm>
            <a:off x="-1" y="-26988"/>
            <a:ext cx="9144001" cy="6884988"/>
          </a:xfrm>
          <a:prstGeom prst="rect">
            <a:avLst/>
          </a:prstGeom>
          <a:ln w="12700">
            <a:miter lim="400000"/>
          </a:ln>
        </p:spPr>
      </p:pic>
      <p:sp>
        <p:nvSpPr>
          <p:cNvPr id="206" name="Los Huesos se juntaron cada  Hueso con su Hueso"/>
          <p:cNvSpPr txBox="1"/>
          <p:nvPr/>
        </p:nvSpPr>
        <p:spPr>
          <a:xfrm>
            <a:off x="-1" y="304800"/>
            <a:ext cx="9144002" cy="165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914400">
              <a:lnSpc>
                <a:spcPct val="150000"/>
              </a:lnSpc>
              <a:defRPr sz="1800">
                <a:uFill>
                  <a:solidFill>
                    <a:schemeClr val="accent4"/>
                  </a:solidFill>
                </a:uFill>
                <a:latin typeface="+mn-lt"/>
                <a:ea typeface="+mn-ea"/>
                <a:cs typeface="+mn-cs"/>
                <a:sym typeface="Arial"/>
              </a:defRPr>
            </a:pPr>
            <a:r>
              <a:rPr b="1" sz="3600">
                <a:solidFill>
                  <a:schemeClr val="accent3"/>
                </a:solidFill>
                <a:uFill>
                  <a:solidFill>
                    <a:schemeClr val="accent3"/>
                  </a:solidFill>
                </a:uFill>
              </a:rPr>
              <a:t>Los Huesos se juntaron cada</a:t>
            </a:r>
            <a:br>
              <a:rPr b="1" sz="3600">
                <a:solidFill>
                  <a:schemeClr val="accent3"/>
                </a:solidFill>
                <a:uFill>
                  <a:solidFill>
                    <a:schemeClr val="accent3"/>
                  </a:solidFill>
                </a:uFill>
              </a:rPr>
            </a:br>
            <a:r>
              <a:rPr b="1" sz="3600">
                <a:solidFill>
                  <a:schemeClr val="accent3"/>
                </a:solidFill>
                <a:uFill>
                  <a:solidFill>
                    <a:schemeClr val="accent3"/>
                  </a:solidFill>
                </a:uFill>
              </a:rPr>
              <a:t> Hueso con su Hueso</a:t>
            </a:r>
          </a:p>
        </p:txBody>
      </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dry bones.jpg" descr="dry bones.jpg"/>
          <p:cNvPicPr>
            <a:picLocks noChangeAspect="1"/>
          </p:cNvPicPr>
          <p:nvPr/>
        </p:nvPicPr>
        <p:blipFill>
          <a:blip r:embed="rId3">
            <a:extLst/>
          </a:blip>
          <a:srcRect l="19999" t="0" r="20832" b="0"/>
          <a:stretch>
            <a:fillRect/>
          </a:stretch>
        </p:blipFill>
        <p:spPr>
          <a:xfrm>
            <a:off x="-1" y="-26988"/>
            <a:ext cx="9144001" cy="6884988"/>
          </a:xfrm>
          <a:prstGeom prst="rect">
            <a:avLst/>
          </a:prstGeom>
          <a:ln w="12700">
            <a:miter lim="400000"/>
          </a:ln>
        </p:spPr>
      </p:pic>
      <p:pic>
        <p:nvPicPr>
          <p:cNvPr id="211" name="image.tif" descr="image.tif"/>
          <p:cNvPicPr>
            <a:picLocks noChangeAspect="1"/>
          </p:cNvPicPr>
          <p:nvPr/>
        </p:nvPicPr>
        <p:blipFill>
          <a:blip r:embed="rId4">
            <a:extLst/>
          </a:blip>
          <a:stretch>
            <a:fillRect/>
          </a:stretch>
        </p:blipFill>
        <p:spPr>
          <a:xfrm>
            <a:off x="7185025" y="3984625"/>
            <a:ext cx="739775" cy="1303338"/>
          </a:xfrm>
          <a:prstGeom prst="rect">
            <a:avLst/>
          </a:prstGeom>
          <a:ln w="12700">
            <a:miter lim="400000"/>
          </a:ln>
        </p:spPr>
      </p:pic>
      <p:pic>
        <p:nvPicPr>
          <p:cNvPr id="212" name="image.tif" descr="image.tif"/>
          <p:cNvPicPr>
            <a:picLocks noChangeAspect="1"/>
          </p:cNvPicPr>
          <p:nvPr/>
        </p:nvPicPr>
        <p:blipFill>
          <a:blip r:embed="rId5">
            <a:extLst/>
          </a:blip>
          <a:stretch>
            <a:fillRect/>
          </a:stretch>
        </p:blipFill>
        <p:spPr>
          <a:xfrm>
            <a:off x="6553200" y="1284287"/>
            <a:ext cx="1600200" cy="1163638"/>
          </a:xfrm>
          <a:prstGeom prst="rect">
            <a:avLst/>
          </a:prstGeom>
          <a:ln w="12700">
            <a:miter lim="400000"/>
          </a:ln>
        </p:spPr>
      </p:pic>
      <p:pic>
        <p:nvPicPr>
          <p:cNvPr id="213" name="image.tif" descr="image.tif"/>
          <p:cNvPicPr>
            <a:picLocks noChangeAspect="1"/>
          </p:cNvPicPr>
          <p:nvPr/>
        </p:nvPicPr>
        <p:blipFill>
          <a:blip r:embed="rId6">
            <a:extLst/>
          </a:blip>
          <a:stretch>
            <a:fillRect/>
          </a:stretch>
        </p:blipFill>
        <p:spPr>
          <a:xfrm>
            <a:off x="6942137" y="533400"/>
            <a:ext cx="836613" cy="900113"/>
          </a:xfrm>
          <a:prstGeom prst="rect">
            <a:avLst/>
          </a:prstGeom>
          <a:ln w="12700">
            <a:miter lim="400000"/>
          </a:ln>
        </p:spPr>
      </p:pic>
      <p:pic>
        <p:nvPicPr>
          <p:cNvPr id="214" name="image.tif" descr="image.tif"/>
          <p:cNvPicPr>
            <a:picLocks noChangeAspect="1"/>
          </p:cNvPicPr>
          <p:nvPr/>
        </p:nvPicPr>
        <p:blipFill>
          <a:blip r:embed="rId7">
            <a:extLst/>
          </a:blip>
          <a:stretch>
            <a:fillRect/>
          </a:stretch>
        </p:blipFill>
        <p:spPr>
          <a:xfrm>
            <a:off x="6629400" y="3833812"/>
            <a:ext cx="685800" cy="1500188"/>
          </a:xfrm>
          <a:prstGeom prst="rect">
            <a:avLst/>
          </a:prstGeom>
          <a:ln w="12700">
            <a:miter lim="400000"/>
          </a:ln>
        </p:spPr>
      </p:pic>
      <p:pic>
        <p:nvPicPr>
          <p:cNvPr id="215" name="image.tif" descr="image.tif"/>
          <p:cNvPicPr>
            <a:picLocks noChangeAspect="1"/>
          </p:cNvPicPr>
          <p:nvPr/>
        </p:nvPicPr>
        <p:blipFill>
          <a:blip r:embed="rId8">
            <a:extLst/>
          </a:blip>
          <a:stretch>
            <a:fillRect/>
          </a:stretch>
        </p:blipFill>
        <p:spPr>
          <a:xfrm>
            <a:off x="7543800" y="1358900"/>
            <a:ext cx="838200" cy="1200150"/>
          </a:xfrm>
          <a:prstGeom prst="rect">
            <a:avLst/>
          </a:prstGeom>
          <a:ln w="12700">
            <a:miter lim="400000"/>
          </a:ln>
        </p:spPr>
      </p:pic>
      <p:pic>
        <p:nvPicPr>
          <p:cNvPr id="216" name="image.tif" descr="image.tif"/>
          <p:cNvPicPr>
            <a:picLocks noChangeAspect="1"/>
          </p:cNvPicPr>
          <p:nvPr/>
        </p:nvPicPr>
        <p:blipFill>
          <a:blip r:embed="rId9">
            <a:extLst/>
          </a:blip>
          <a:stretch>
            <a:fillRect/>
          </a:stretch>
        </p:blipFill>
        <p:spPr>
          <a:xfrm>
            <a:off x="6280150" y="2333625"/>
            <a:ext cx="806450" cy="1343025"/>
          </a:xfrm>
          <a:prstGeom prst="rect">
            <a:avLst/>
          </a:prstGeom>
          <a:ln w="12700">
            <a:miter lim="400000"/>
          </a:ln>
        </p:spPr>
      </p:pic>
      <p:pic>
        <p:nvPicPr>
          <p:cNvPr id="217" name="image.tif" descr="image.tif"/>
          <p:cNvPicPr>
            <a:picLocks noChangeAspect="1"/>
          </p:cNvPicPr>
          <p:nvPr/>
        </p:nvPicPr>
        <p:blipFill>
          <a:blip r:embed="rId10">
            <a:extLst/>
          </a:blip>
          <a:stretch>
            <a:fillRect/>
          </a:stretch>
        </p:blipFill>
        <p:spPr>
          <a:xfrm>
            <a:off x="7391400" y="2092325"/>
            <a:ext cx="952500" cy="1666875"/>
          </a:xfrm>
          <a:prstGeom prst="rect">
            <a:avLst/>
          </a:prstGeom>
          <a:ln w="12700">
            <a:miter lim="400000"/>
          </a:ln>
        </p:spPr>
      </p:pic>
      <p:pic>
        <p:nvPicPr>
          <p:cNvPr id="218" name="image.tif" descr="image.tif"/>
          <p:cNvPicPr>
            <a:picLocks noChangeAspect="1"/>
          </p:cNvPicPr>
          <p:nvPr/>
        </p:nvPicPr>
        <p:blipFill>
          <a:blip r:embed="rId11">
            <a:extLst/>
          </a:blip>
          <a:stretch>
            <a:fillRect/>
          </a:stretch>
        </p:blipFill>
        <p:spPr>
          <a:xfrm>
            <a:off x="6705600" y="2108200"/>
            <a:ext cx="1143000" cy="1323975"/>
          </a:xfrm>
          <a:prstGeom prst="rect">
            <a:avLst/>
          </a:prstGeom>
          <a:ln w="12700">
            <a:miter lim="400000"/>
          </a:ln>
        </p:spPr>
      </p:pic>
      <p:pic>
        <p:nvPicPr>
          <p:cNvPr id="219" name="image.tif" descr="image.tif"/>
          <p:cNvPicPr>
            <a:picLocks noChangeAspect="1"/>
          </p:cNvPicPr>
          <p:nvPr/>
        </p:nvPicPr>
        <p:blipFill>
          <a:blip r:embed="rId12">
            <a:extLst/>
          </a:blip>
          <a:stretch>
            <a:fillRect/>
          </a:stretch>
        </p:blipFill>
        <p:spPr>
          <a:xfrm>
            <a:off x="6654800" y="2859087"/>
            <a:ext cx="736600" cy="1274763"/>
          </a:xfrm>
          <a:prstGeom prst="rect">
            <a:avLst/>
          </a:prstGeom>
          <a:ln w="12700">
            <a:miter lim="400000"/>
          </a:ln>
        </p:spPr>
      </p:pic>
      <p:pic>
        <p:nvPicPr>
          <p:cNvPr id="220" name="image.tif" descr="image.tif"/>
          <p:cNvPicPr>
            <a:picLocks noChangeAspect="1"/>
          </p:cNvPicPr>
          <p:nvPr/>
        </p:nvPicPr>
        <p:blipFill>
          <a:blip r:embed="rId13">
            <a:extLst/>
          </a:blip>
          <a:stretch>
            <a:fillRect/>
          </a:stretch>
        </p:blipFill>
        <p:spPr>
          <a:xfrm>
            <a:off x="7162800" y="2784475"/>
            <a:ext cx="838200" cy="1500188"/>
          </a:xfrm>
          <a:prstGeom prst="rect">
            <a:avLst/>
          </a:prstGeom>
          <a:ln w="12700">
            <a:miter lim="400000"/>
          </a:ln>
        </p:spPr>
      </p:pic>
      <p:pic>
        <p:nvPicPr>
          <p:cNvPr id="221" name="image.tif" descr="image.tif"/>
          <p:cNvPicPr>
            <a:picLocks noChangeAspect="1"/>
          </p:cNvPicPr>
          <p:nvPr/>
        </p:nvPicPr>
        <p:blipFill>
          <a:blip r:embed="rId14">
            <a:extLst/>
          </a:blip>
          <a:stretch>
            <a:fillRect/>
          </a:stretch>
        </p:blipFill>
        <p:spPr>
          <a:xfrm>
            <a:off x="6096000" y="1268412"/>
            <a:ext cx="1066800" cy="1439863"/>
          </a:xfrm>
          <a:prstGeom prst="rect">
            <a:avLst/>
          </a:prstGeom>
          <a:ln w="12700">
            <a:miter lim="400000"/>
          </a:ln>
        </p:spPr>
      </p:pic>
      <p:pic>
        <p:nvPicPr>
          <p:cNvPr id="222" name="image.tif" descr="image.tif"/>
          <p:cNvPicPr>
            <a:picLocks noChangeAspect="1"/>
          </p:cNvPicPr>
          <p:nvPr/>
        </p:nvPicPr>
        <p:blipFill>
          <a:blip r:embed="rId15">
            <a:extLst/>
          </a:blip>
          <a:stretch>
            <a:fillRect/>
          </a:stretch>
        </p:blipFill>
        <p:spPr>
          <a:xfrm>
            <a:off x="5029200" y="2895600"/>
            <a:ext cx="712788" cy="2286000"/>
          </a:xfrm>
          <a:prstGeom prst="rect">
            <a:avLst/>
          </a:prstGeom>
          <a:ln w="12700">
            <a:miter lim="400000"/>
          </a:ln>
        </p:spPr>
      </p:pic>
      <p:pic>
        <p:nvPicPr>
          <p:cNvPr id="223" name="image.tif" descr="image.tif"/>
          <p:cNvPicPr>
            <a:picLocks noChangeAspect="1"/>
          </p:cNvPicPr>
          <p:nvPr/>
        </p:nvPicPr>
        <p:blipFill>
          <a:blip r:embed="rId15">
            <a:extLst/>
          </a:blip>
          <a:stretch>
            <a:fillRect/>
          </a:stretch>
        </p:blipFill>
        <p:spPr>
          <a:xfrm>
            <a:off x="6096000" y="3352800"/>
            <a:ext cx="450850" cy="1447800"/>
          </a:xfrm>
          <a:prstGeom prst="rect">
            <a:avLst/>
          </a:prstGeom>
          <a:ln w="12700">
            <a:miter lim="400000"/>
          </a:ln>
        </p:spPr>
      </p:pic>
      <p:pic>
        <p:nvPicPr>
          <p:cNvPr id="224" name="dry bones.jpg" descr="dry bones.jpg"/>
          <p:cNvPicPr>
            <a:picLocks noChangeAspect="1"/>
          </p:cNvPicPr>
          <p:nvPr/>
        </p:nvPicPr>
        <p:blipFill>
          <a:blip r:embed="rId3">
            <a:extLst/>
          </a:blip>
          <a:srcRect l="19999" t="77473" r="20832" b="0"/>
          <a:stretch>
            <a:fillRect/>
          </a:stretch>
        </p:blipFill>
        <p:spPr>
          <a:xfrm>
            <a:off x="3733800" y="5291137"/>
            <a:ext cx="5410200" cy="1550988"/>
          </a:xfrm>
          <a:prstGeom prst="rect">
            <a:avLst/>
          </a:prstGeom>
          <a:ln w="12700">
            <a:miter lim="400000"/>
          </a:ln>
        </p:spPr>
      </p:pic>
      <p:sp>
        <p:nvSpPr>
          <p:cNvPr id="225" name="Los Huesos  se juntaron"/>
          <p:cNvSpPr txBox="1"/>
          <p:nvPr/>
        </p:nvSpPr>
        <p:spPr>
          <a:xfrm>
            <a:off x="0" y="0"/>
            <a:ext cx="8382000" cy="825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914400">
              <a:lnSpc>
                <a:spcPct val="150000"/>
              </a:lnSpc>
              <a:defRPr b="1" sz="3600">
                <a:uFill>
                  <a:solidFill>
                    <a:schemeClr val="accent4"/>
                  </a:solidFill>
                </a:uFill>
                <a:latin typeface="+mn-lt"/>
                <a:ea typeface="+mn-ea"/>
                <a:cs typeface="+mn-cs"/>
                <a:sym typeface="Arial"/>
              </a:defRPr>
            </a:lvl1pPr>
          </a:lstStyle>
          <a:p>
            <a:pPr>
              <a:defRPr b="0" sz="1800"/>
            </a:pPr>
            <a:r>
              <a:rPr b="1" sz="3600"/>
              <a:t>Los Huesos  se juntaron</a:t>
            </a:r>
          </a:p>
        </p:txBody>
      </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11"/>
                                        </p:tgtEl>
                                        <p:attrNameLst>
                                          <p:attrName>style.visibility</p:attrName>
                                        </p:attrNameLst>
                                      </p:cBhvr>
                                      <p:to>
                                        <p:strVal val="visible"/>
                                      </p:to>
                                    </p:set>
                                    <p:animEffect filter="wipe(left)" transition="in">
                                      <p:cBhvr>
                                        <p:cTn id="7" dur="500"/>
                                        <p:tgtEl>
                                          <p:spTgt spid="211"/>
                                        </p:tgtEl>
                                      </p:cBhvr>
                                    </p:animEffect>
                                  </p:childTnLst>
                                </p:cTn>
                              </p:par>
                            </p:childTnLst>
                          </p:cTn>
                        </p:par>
                        <p:par>
                          <p:cTn id="8" fill="hold">
                            <p:stCondLst>
                              <p:cond delay="500"/>
                            </p:stCondLst>
                            <p:childTnLst>
                              <p:par>
                                <p:cTn id="9" presetClass="entr" nodeType="afterEffect" presetSubtype="8" presetID="22" grpId="2" fill="hold">
                                  <p:stCondLst>
                                    <p:cond delay="0"/>
                                  </p:stCondLst>
                                  <p:iterate type="el" backwards="0">
                                    <p:tmAbs val="0"/>
                                  </p:iterate>
                                  <p:childTnLst>
                                    <p:set>
                                      <p:cBhvr>
                                        <p:cTn id="10" fill="hold"/>
                                        <p:tgtEl>
                                          <p:spTgt spid="214"/>
                                        </p:tgtEl>
                                        <p:attrNameLst>
                                          <p:attrName>style.visibility</p:attrName>
                                        </p:attrNameLst>
                                      </p:cBhvr>
                                      <p:to>
                                        <p:strVal val="visible"/>
                                      </p:to>
                                    </p:set>
                                    <p:animEffect filter="wipe(left)" transition="in">
                                      <p:cBhvr>
                                        <p:cTn id="11" dur="1000"/>
                                        <p:tgtEl>
                                          <p:spTgt spid="214"/>
                                        </p:tgtEl>
                                      </p:cBhvr>
                                    </p:animEffect>
                                  </p:childTnLst>
                                </p:cTn>
                              </p:par>
                            </p:childTnLst>
                          </p:cTn>
                        </p:par>
                        <p:par>
                          <p:cTn id="12" fill="hold">
                            <p:stCondLst>
                              <p:cond delay="1500"/>
                            </p:stCondLst>
                            <p:childTnLst>
                              <p:par>
                                <p:cTn id="13" presetClass="entr" nodeType="afterEffect" presetSubtype="8" presetID="2" grpId="3" fill="hold">
                                  <p:stCondLst>
                                    <p:cond delay="0"/>
                                  </p:stCondLst>
                                  <p:iterate type="el" backwards="0">
                                    <p:tmAbs val="0"/>
                                  </p:iterate>
                                  <p:childTnLst>
                                    <p:set>
                                      <p:cBhvr>
                                        <p:cTn id="14" fill="hold"/>
                                        <p:tgtEl>
                                          <p:spTgt spid="220"/>
                                        </p:tgtEl>
                                        <p:attrNameLst>
                                          <p:attrName>style.visibility</p:attrName>
                                        </p:attrNameLst>
                                      </p:cBhvr>
                                      <p:to>
                                        <p:strVal val="visible"/>
                                      </p:to>
                                    </p:set>
                                    <p:anim calcmode="lin" valueType="num">
                                      <p:cBhvr>
                                        <p:cTn id="15" dur="500" fill="hold"/>
                                        <p:tgtEl>
                                          <p:spTgt spid="220"/>
                                        </p:tgtEl>
                                        <p:attrNameLst>
                                          <p:attrName>ppt_x</p:attrName>
                                        </p:attrNameLst>
                                      </p:cBhvr>
                                      <p:tavLst>
                                        <p:tav tm="0">
                                          <p:val>
                                            <p:strVal val="0-#ppt_w/2"/>
                                          </p:val>
                                        </p:tav>
                                        <p:tav tm="100000">
                                          <p:val>
                                            <p:strVal val="#ppt_x"/>
                                          </p:val>
                                        </p:tav>
                                      </p:tavLst>
                                    </p:anim>
                                    <p:anim calcmode="lin" valueType="num">
                                      <p:cBhvr>
                                        <p:cTn id="16" dur="500" fill="hold"/>
                                        <p:tgtEl>
                                          <p:spTgt spid="220"/>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Class="entr" nodeType="afterEffect" presetSubtype="8" presetID="2" grpId="4" fill="hold">
                                  <p:stCondLst>
                                    <p:cond delay="0"/>
                                  </p:stCondLst>
                                  <p:iterate type="el" backwards="0">
                                    <p:tmAbs val="0"/>
                                  </p:iterate>
                                  <p:childTnLst>
                                    <p:set>
                                      <p:cBhvr>
                                        <p:cTn id="19" fill="hold"/>
                                        <p:tgtEl>
                                          <p:spTgt spid="219"/>
                                        </p:tgtEl>
                                        <p:attrNameLst>
                                          <p:attrName>style.visibility</p:attrName>
                                        </p:attrNameLst>
                                      </p:cBhvr>
                                      <p:to>
                                        <p:strVal val="visible"/>
                                      </p:to>
                                    </p:set>
                                    <p:anim calcmode="lin" valueType="num">
                                      <p:cBhvr>
                                        <p:cTn id="20" dur="500" fill="hold"/>
                                        <p:tgtEl>
                                          <p:spTgt spid="219"/>
                                        </p:tgtEl>
                                        <p:attrNameLst>
                                          <p:attrName>ppt_x</p:attrName>
                                        </p:attrNameLst>
                                      </p:cBhvr>
                                      <p:tavLst>
                                        <p:tav tm="0">
                                          <p:val>
                                            <p:strVal val="0-#ppt_w/2"/>
                                          </p:val>
                                        </p:tav>
                                        <p:tav tm="100000">
                                          <p:val>
                                            <p:strVal val="#ppt_x"/>
                                          </p:val>
                                        </p:tav>
                                      </p:tavLst>
                                    </p:anim>
                                    <p:anim calcmode="lin" valueType="num">
                                      <p:cBhvr>
                                        <p:cTn id="21" dur="500" fill="hold"/>
                                        <p:tgtEl>
                                          <p:spTgt spid="219"/>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Class="entr" nodeType="afterEffect" presetSubtype="8" presetID="2" grpId="5" fill="hold">
                                  <p:stCondLst>
                                    <p:cond delay="0"/>
                                  </p:stCondLst>
                                  <p:iterate type="el" backwards="0">
                                    <p:tmAbs val="0"/>
                                  </p:iterate>
                                  <p:childTnLst>
                                    <p:set>
                                      <p:cBhvr>
                                        <p:cTn id="24" fill="hold"/>
                                        <p:tgtEl>
                                          <p:spTgt spid="218"/>
                                        </p:tgtEl>
                                        <p:attrNameLst>
                                          <p:attrName>style.visibility</p:attrName>
                                        </p:attrNameLst>
                                      </p:cBhvr>
                                      <p:to>
                                        <p:strVal val="visible"/>
                                      </p:to>
                                    </p:set>
                                    <p:anim calcmode="lin" valueType="num">
                                      <p:cBhvr>
                                        <p:cTn id="25" dur="500" fill="hold"/>
                                        <p:tgtEl>
                                          <p:spTgt spid="218"/>
                                        </p:tgtEl>
                                        <p:attrNameLst>
                                          <p:attrName>ppt_x</p:attrName>
                                        </p:attrNameLst>
                                      </p:cBhvr>
                                      <p:tavLst>
                                        <p:tav tm="0">
                                          <p:val>
                                            <p:strVal val="0-#ppt_w/2"/>
                                          </p:val>
                                        </p:tav>
                                        <p:tav tm="100000">
                                          <p:val>
                                            <p:strVal val="#ppt_x"/>
                                          </p:val>
                                        </p:tav>
                                      </p:tavLst>
                                    </p:anim>
                                    <p:anim calcmode="lin" valueType="num">
                                      <p:cBhvr>
                                        <p:cTn id="26" dur="500" fill="hold"/>
                                        <p:tgtEl>
                                          <p:spTgt spid="218"/>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Class="entr" nodeType="afterEffect" presetSubtype="8" presetID="2" grpId="6" fill="hold">
                                  <p:stCondLst>
                                    <p:cond delay="0"/>
                                  </p:stCondLst>
                                  <p:iterate type="el" backwards="0">
                                    <p:tmAbs val="0"/>
                                  </p:iterate>
                                  <p:childTnLst>
                                    <p:set>
                                      <p:cBhvr>
                                        <p:cTn id="29" fill="hold"/>
                                        <p:tgtEl>
                                          <p:spTgt spid="212"/>
                                        </p:tgtEl>
                                        <p:attrNameLst>
                                          <p:attrName>style.visibility</p:attrName>
                                        </p:attrNameLst>
                                      </p:cBhvr>
                                      <p:to>
                                        <p:strVal val="visible"/>
                                      </p:to>
                                    </p:set>
                                    <p:anim calcmode="lin" valueType="num">
                                      <p:cBhvr>
                                        <p:cTn id="30" dur="500" fill="hold"/>
                                        <p:tgtEl>
                                          <p:spTgt spid="212"/>
                                        </p:tgtEl>
                                        <p:attrNameLst>
                                          <p:attrName>ppt_x</p:attrName>
                                        </p:attrNameLst>
                                      </p:cBhvr>
                                      <p:tavLst>
                                        <p:tav tm="0">
                                          <p:val>
                                            <p:strVal val="0-#ppt_w/2"/>
                                          </p:val>
                                        </p:tav>
                                        <p:tav tm="100000">
                                          <p:val>
                                            <p:strVal val="#ppt_x"/>
                                          </p:val>
                                        </p:tav>
                                      </p:tavLst>
                                    </p:anim>
                                    <p:anim calcmode="lin" valueType="num">
                                      <p:cBhvr>
                                        <p:cTn id="31" dur="500" fill="hold"/>
                                        <p:tgtEl>
                                          <p:spTgt spid="212"/>
                                        </p:tgtEl>
                                        <p:attrNameLst>
                                          <p:attrName>ppt_y</p:attrName>
                                        </p:attrNameLst>
                                      </p:cBhvr>
                                      <p:tavLst>
                                        <p:tav tm="0">
                                          <p:val>
                                            <p:strVal val="#ppt_y"/>
                                          </p:val>
                                        </p:tav>
                                        <p:tav tm="100000">
                                          <p:val>
                                            <p:strVal val="#ppt_y"/>
                                          </p:val>
                                        </p:tav>
                                      </p:tavLst>
                                    </p:anim>
                                  </p:childTnLst>
                                </p:cTn>
                              </p:par>
                            </p:childTnLst>
                          </p:cTn>
                        </p:par>
                        <p:par>
                          <p:cTn id="32" fill="hold">
                            <p:stCondLst>
                              <p:cond delay="3500"/>
                            </p:stCondLst>
                            <p:childTnLst>
                              <p:par>
                                <p:cTn id="33" presetClass="entr" nodeType="afterEffect" presetSubtype="8" presetID="2" grpId="7" fill="hold">
                                  <p:stCondLst>
                                    <p:cond delay="0"/>
                                  </p:stCondLst>
                                  <p:iterate type="el" backwards="0">
                                    <p:tmAbs val="0"/>
                                  </p:iterate>
                                  <p:childTnLst>
                                    <p:set>
                                      <p:cBhvr>
                                        <p:cTn id="34" fill="hold"/>
                                        <p:tgtEl>
                                          <p:spTgt spid="215"/>
                                        </p:tgtEl>
                                        <p:attrNameLst>
                                          <p:attrName>style.visibility</p:attrName>
                                        </p:attrNameLst>
                                      </p:cBhvr>
                                      <p:to>
                                        <p:strVal val="visible"/>
                                      </p:to>
                                    </p:set>
                                    <p:anim calcmode="lin" valueType="num">
                                      <p:cBhvr>
                                        <p:cTn id="35" dur="500" fill="hold"/>
                                        <p:tgtEl>
                                          <p:spTgt spid="215"/>
                                        </p:tgtEl>
                                        <p:attrNameLst>
                                          <p:attrName>ppt_x</p:attrName>
                                        </p:attrNameLst>
                                      </p:cBhvr>
                                      <p:tavLst>
                                        <p:tav tm="0">
                                          <p:val>
                                            <p:strVal val="0-#ppt_w/2"/>
                                          </p:val>
                                        </p:tav>
                                        <p:tav tm="100000">
                                          <p:val>
                                            <p:strVal val="#ppt_x"/>
                                          </p:val>
                                        </p:tav>
                                      </p:tavLst>
                                    </p:anim>
                                    <p:anim calcmode="lin" valueType="num">
                                      <p:cBhvr>
                                        <p:cTn id="36" dur="500" fill="hold"/>
                                        <p:tgtEl>
                                          <p:spTgt spid="215"/>
                                        </p:tgtEl>
                                        <p:attrNameLst>
                                          <p:attrName>ppt_y</p:attrName>
                                        </p:attrNameLst>
                                      </p:cBhvr>
                                      <p:tavLst>
                                        <p:tav tm="0">
                                          <p:val>
                                            <p:strVal val="#ppt_y"/>
                                          </p:val>
                                        </p:tav>
                                        <p:tav tm="100000">
                                          <p:val>
                                            <p:strVal val="#ppt_y"/>
                                          </p:val>
                                        </p:tav>
                                      </p:tavLst>
                                    </p:anim>
                                  </p:childTnLst>
                                </p:cTn>
                              </p:par>
                            </p:childTnLst>
                          </p:cTn>
                        </p:par>
                        <p:par>
                          <p:cTn id="37" fill="hold">
                            <p:stCondLst>
                              <p:cond delay="4000"/>
                            </p:stCondLst>
                            <p:childTnLst>
                              <p:par>
                                <p:cTn id="38" presetClass="entr" nodeType="afterEffect" presetSubtype="8" presetID="2" grpId="8" fill="hold">
                                  <p:stCondLst>
                                    <p:cond delay="0"/>
                                  </p:stCondLst>
                                  <p:iterate type="el" backwards="0">
                                    <p:tmAbs val="0"/>
                                  </p:iterate>
                                  <p:childTnLst>
                                    <p:set>
                                      <p:cBhvr>
                                        <p:cTn id="39" fill="hold"/>
                                        <p:tgtEl>
                                          <p:spTgt spid="217"/>
                                        </p:tgtEl>
                                        <p:attrNameLst>
                                          <p:attrName>style.visibility</p:attrName>
                                        </p:attrNameLst>
                                      </p:cBhvr>
                                      <p:to>
                                        <p:strVal val="visible"/>
                                      </p:to>
                                    </p:set>
                                    <p:anim calcmode="lin" valueType="num">
                                      <p:cBhvr>
                                        <p:cTn id="40" dur="500" fill="hold"/>
                                        <p:tgtEl>
                                          <p:spTgt spid="217"/>
                                        </p:tgtEl>
                                        <p:attrNameLst>
                                          <p:attrName>ppt_x</p:attrName>
                                        </p:attrNameLst>
                                      </p:cBhvr>
                                      <p:tavLst>
                                        <p:tav tm="0">
                                          <p:val>
                                            <p:strVal val="0-#ppt_w/2"/>
                                          </p:val>
                                        </p:tav>
                                        <p:tav tm="100000">
                                          <p:val>
                                            <p:strVal val="#ppt_x"/>
                                          </p:val>
                                        </p:tav>
                                      </p:tavLst>
                                    </p:anim>
                                    <p:anim calcmode="lin" valueType="num">
                                      <p:cBhvr>
                                        <p:cTn id="41" dur="500" fill="hold"/>
                                        <p:tgtEl>
                                          <p:spTgt spid="217"/>
                                        </p:tgtEl>
                                        <p:attrNameLst>
                                          <p:attrName>ppt_y</p:attrName>
                                        </p:attrNameLst>
                                      </p:cBhvr>
                                      <p:tavLst>
                                        <p:tav tm="0">
                                          <p:val>
                                            <p:strVal val="#ppt_y"/>
                                          </p:val>
                                        </p:tav>
                                        <p:tav tm="100000">
                                          <p:val>
                                            <p:strVal val="#ppt_y"/>
                                          </p:val>
                                        </p:tav>
                                      </p:tavLst>
                                    </p:anim>
                                  </p:childTnLst>
                                </p:cTn>
                              </p:par>
                            </p:childTnLst>
                          </p:cTn>
                        </p:par>
                        <p:par>
                          <p:cTn id="42" fill="hold">
                            <p:stCondLst>
                              <p:cond delay="4500"/>
                            </p:stCondLst>
                            <p:childTnLst>
                              <p:par>
                                <p:cTn id="43" presetClass="entr" nodeType="afterEffect" presetSubtype="8" presetID="2" grpId="9" fill="hold">
                                  <p:stCondLst>
                                    <p:cond delay="0"/>
                                  </p:stCondLst>
                                  <p:iterate type="el" backwards="0">
                                    <p:tmAbs val="0"/>
                                  </p:iterate>
                                  <p:childTnLst>
                                    <p:set>
                                      <p:cBhvr>
                                        <p:cTn id="44" fill="hold"/>
                                        <p:tgtEl>
                                          <p:spTgt spid="221"/>
                                        </p:tgtEl>
                                        <p:attrNameLst>
                                          <p:attrName>style.visibility</p:attrName>
                                        </p:attrNameLst>
                                      </p:cBhvr>
                                      <p:to>
                                        <p:strVal val="visible"/>
                                      </p:to>
                                    </p:set>
                                    <p:anim calcmode="lin" valueType="num">
                                      <p:cBhvr>
                                        <p:cTn id="45" dur="500" fill="hold"/>
                                        <p:tgtEl>
                                          <p:spTgt spid="221"/>
                                        </p:tgtEl>
                                        <p:attrNameLst>
                                          <p:attrName>ppt_x</p:attrName>
                                        </p:attrNameLst>
                                      </p:cBhvr>
                                      <p:tavLst>
                                        <p:tav tm="0">
                                          <p:val>
                                            <p:strVal val="0-#ppt_w/2"/>
                                          </p:val>
                                        </p:tav>
                                        <p:tav tm="100000">
                                          <p:val>
                                            <p:strVal val="#ppt_x"/>
                                          </p:val>
                                        </p:tav>
                                      </p:tavLst>
                                    </p:anim>
                                    <p:anim calcmode="lin" valueType="num">
                                      <p:cBhvr>
                                        <p:cTn id="46" dur="500" fill="hold"/>
                                        <p:tgtEl>
                                          <p:spTgt spid="221"/>
                                        </p:tgtEl>
                                        <p:attrNameLst>
                                          <p:attrName>ppt_y</p:attrName>
                                        </p:attrNameLst>
                                      </p:cBhvr>
                                      <p:tavLst>
                                        <p:tav tm="0">
                                          <p:val>
                                            <p:strVal val="#ppt_y"/>
                                          </p:val>
                                        </p:tav>
                                        <p:tav tm="100000">
                                          <p:val>
                                            <p:strVal val="#ppt_y"/>
                                          </p:val>
                                        </p:tav>
                                      </p:tavLst>
                                    </p:anim>
                                  </p:childTnLst>
                                </p:cTn>
                              </p:par>
                            </p:childTnLst>
                          </p:cTn>
                        </p:par>
                        <p:par>
                          <p:cTn id="47" fill="hold">
                            <p:stCondLst>
                              <p:cond delay="5000"/>
                            </p:stCondLst>
                            <p:childTnLst>
                              <p:par>
                                <p:cTn id="48" presetClass="entr" nodeType="afterEffect" presetSubtype="8" presetID="2" grpId="10" fill="hold">
                                  <p:stCondLst>
                                    <p:cond delay="0"/>
                                  </p:stCondLst>
                                  <p:iterate type="el" backwards="0">
                                    <p:tmAbs val="0"/>
                                  </p:iterate>
                                  <p:childTnLst>
                                    <p:set>
                                      <p:cBhvr>
                                        <p:cTn id="49" fill="hold"/>
                                        <p:tgtEl>
                                          <p:spTgt spid="216"/>
                                        </p:tgtEl>
                                        <p:attrNameLst>
                                          <p:attrName>style.visibility</p:attrName>
                                        </p:attrNameLst>
                                      </p:cBhvr>
                                      <p:to>
                                        <p:strVal val="visible"/>
                                      </p:to>
                                    </p:set>
                                    <p:anim calcmode="lin" valueType="num">
                                      <p:cBhvr>
                                        <p:cTn id="50" dur="500" fill="hold"/>
                                        <p:tgtEl>
                                          <p:spTgt spid="216"/>
                                        </p:tgtEl>
                                        <p:attrNameLst>
                                          <p:attrName>ppt_x</p:attrName>
                                        </p:attrNameLst>
                                      </p:cBhvr>
                                      <p:tavLst>
                                        <p:tav tm="0">
                                          <p:val>
                                            <p:strVal val="0-#ppt_w/2"/>
                                          </p:val>
                                        </p:tav>
                                        <p:tav tm="100000">
                                          <p:val>
                                            <p:strVal val="#ppt_x"/>
                                          </p:val>
                                        </p:tav>
                                      </p:tavLst>
                                    </p:anim>
                                    <p:anim calcmode="lin" valueType="num">
                                      <p:cBhvr>
                                        <p:cTn id="51" dur="500" fill="hold"/>
                                        <p:tgtEl>
                                          <p:spTgt spid="216"/>
                                        </p:tgtEl>
                                        <p:attrNameLst>
                                          <p:attrName>ppt_y</p:attrName>
                                        </p:attrNameLst>
                                      </p:cBhvr>
                                      <p:tavLst>
                                        <p:tav tm="0">
                                          <p:val>
                                            <p:strVal val="#ppt_y"/>
                                          </p:val>
                                        </p:tav>
                                        <p:tav tm="100000">
                                          <p:val>
                                            <p:strVal val="#ppt_y"/>
                                          </p:val>
                                        </p:tav>
                                      </p:tavLst>
                                    </p:anim>
                                  </p:childTnLst>
                                </p:cTn>
                              </p:par>
                            </p:childTnLst>
                          </p:cTn>
                        </p:par>
                        <p:par>
                          <p:cTn id="52" fill="hold">
                            <p:stCondLst>
                              <p:cond delay="5500"/>
                            </p:stCondLst>
                            <p:childTnLst>
                              <p:par>
                                <p:cTn id="53" presetClass="entr" nodeType="afterEffect" presetSubtype="8" presetID="2" grpId="11" fill="hold">
                                  <p:stCondLst>
                                    <p:cond delay="0"/>
                                  </p:stCondLst>
                                  <p:iterate type="el" backwards="0">
                                    <p:tmAbs val="0"/>
                                  </p:iterate>
                                  <p:childTnLst>
                                    <p:set>
                                      <p:cBhvr>
                                        <p:cTn id="54" fill="hold"/>
                                        <p:tgtEl>
                                          <p:spTgt spid="213"/>
                                        </p:tgtEl>
                                        <p:attrNameLst>
                                          <p:attrName>style.visibility</p:attrName>
                                        </p:attrNameLst>
                                      </p:cBhvr>
                                      <p:to>
                                        <p:strVal val="visible"/>
                                      </p:to>
                                    </p:set>
                                    <p:anim calcmode="lin" valueType="num">
                                      <p:cBhvr>
                                        <p:cTn id="55" dur="500" fill="hold"/>
                                        <p:tgtEl>
                                          <p:spTgt spid="213"/>
                                        </p:tgtEl>
                                        <p:attrNameLst>
                                          <p:attrName>ppt_x</p:attrName>
                                        </p:attrNameLst>
                                      </p:cBhvr>
                                      <p:tavLst>
                                        <p:tav tm="0">
                                          <p:val>
                                            <p:strVal val="0-#ppt_w/2"/>
                                          </p:val>
                                        </p:tav>
                                        <p:tav tm="100000">
                                          <p:val>
                                            <p:strVal val="#ppt_x"/>
                                          </p:val>
                                        </p:tav>
                                      </p:tavLst>
                                    </p:anim>
                                    <p:anim calcmode="lin" valueType="num">
                                      <p:cBhvr>
                                        <p:cTn id="56" dur="500" fill="hold"/>
                                        <p:tgtEl>
                                          <p:spTgt spid="213"/>
                                        </p:tgtEl>
                                        <p:attrNameLst>
                                          <p:attrName>ppt_y</p:attrName>
                                        </p:attrNameLst>
                                      </p:cBhvr>
                                      <p:tavLst>
                                        <p:tav tm="0">
                                          <p:val>
                                            <p:strVal val="#ppt_y"/>
                                          </p:val>
                                        </p:tav>
                                        <p:tav tm="100000">
                                          <p:val>
                                            <p:strVal val="#ppt_y"/>
                                          </p:val>
                                        </p:tav>
                                      </p:tavLst>
                                    </p:anim>
                                  </p:childTnLst>
                                </p:cTn>
                              </p:par>
                            </p:childTnLst>
                          </p:cTn>
                        </p:par>
                        <p:par>
                          <p:cTn id="57" fill="hold">
                            <p:stCondLst>
                              <p:cond delay="6000"/>
                            </p:stCondLst>
                            <p:childTnLst>
                              <p:par>
                                <p:cTn id="58" presetClass="entr" nodeType="afterEffect" presetSubtype="8" presetID="22" grpId="12" fill="hold">
                                  <p:stCondLst>
                                    <p:cond delay="0"/>
                                  </p:stCondLst>
                                  <p:iterate type="el" backwards="0">
                                    <p:tmAbs val="0"/>
                                  </p:iterate>
                                  <p:childTnLst>
                                    <p:set>
                                      <p:cBhvr>
                                        <p:cTn id="59" fill="hold"/>
                                        <p:tgtEl>
                                          <p:spTgt spid="223"/>
                                        </p:tgtEl>
                                        <p:attrNameLst>
                                          <p:attrName>style.visibility</p:attrName>
                                        </p:attrNameLst>
                                      </p:cBhvr>
                                      <p:to>
                                        <p:strVal val="visible"/>
                                      </p:to>
                                    </p:set>
                                    <p:animEffect filter="wipe(left)" transition="in">
                                      <p:cBhvr>
                                        <p:cTn id="60" dur="1000"/>
                                        <p:tgtEl>
                                          <p:spTgt spid="223"/>
                                        </p:tgtEl>
                                      </p:cBhvr>
                                    </p:animEffect>
                                  </p:childTnLst>
                                </p:cTn>
                              </p:par>
                            </p:childTnLst>
                          </p:cTn>
                        </p:par>
                        <p:par>
                          <p:cTn id="61" fill="hold">
                            <p:stCondLst>
                              <p:cond delay="7000"/>
                            </p:stCondLst>
                            <p:childTnLst>
                              <p:par>
                                <p:cTn id="62" presetClass="entr" nodeType="afterEffect" presetSubtype="8" presetID="22" grpId="13" fill="hold">
                                  <p:stCondLst>
                                    <p:cond delay="0"/>
                                  </p:stCondLst>
                                  <p:iterate type="el" backwards="0">
                                    <p:tmAbs val="0"/>
                                  </p:iterate>
                                  <p:childTnLst>
                                    <p:set>
                                      <p:cBhvr>
                                        <p:cTn id="63" fill="hold"/>
                                        <p:tgtEl>
                                          <p:spTgt spid="222"/>
                                        </p:tgtEl>
                                        <p:attrNameLst>
                                          <p:attrName>style.visibility</p:attrName>
                                        </p:attrNameLst>
                                      </p:cBhvr>
                                      <p:to>
                                        <p:strVal val="visible"/>
                                      </p:to>
                                    </p:set>
                                    <p:animEffect filter="wipe(left)" transition="in">
                                      <p:cBhvr>
                                        <p:cTn id="64" dur="10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 grpId="10"/>
      <p:bldP build="whole" bldLvl="1" animBg="1" rev="0" advAuto="0" spid="213" grpId="11"/>
      <p:bldP build="whole" bldLvl="1" animBg="1" rev="0" advAuto="0" spid="218" grpId="5"/>
      <p:bldP build="whole" bldLvl="1" animBg="1" rev="0" advAuto="0" spid="211" grpId="1"/>
      <p:bldP build="whole" bldLvl="1" animBg="1" rev="0" advAuto="0" spid="212" grpId="6"/>
      <p:bldP build="whole" bldLvl="1" animBg="1" rev="0" advAuto="0" spid="215" grpId="7"/>
      <p:bldP build="whole" bldLvl="1" animBg="1" rev="0" advAuto="0" spid="217" grpId="8"/>
      <p:bldP build="whole" bldLvl="1" animBg="1" rev="0" advAuto="0" spid="221" grpId="9"/>
      <p:bldP build="whole" bldLvl="1" animBg="1" rev="0" advAuto="0" spid="222" grpId="13"/>
      <p:bldP build="whole" bldLvl="1" animBg="1" rev="0" advAuto="0" spid="220" grpId="3"/>
      <p:bldP build="whole" bldLvl="1" animBg="1" rev="0" advAuto="0" spid="214" grpId="2"/>
      <p:bldP build="whole" bldLvl="1" animBg="1" rev="0" advAuto="0" spid="219" grpId="4"/>
      <p:bldP build="whole" bldLvl="1" animBg="1" rev="0" advAuto="0" spid="223" grpId="1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dry bones.jpg" descr="dry bones.jpg"/>
          <p:cNvPicPr>
            <a:picLocks noChangeAspect="1"/>
          </p:cNvPicPr>
          <p:nvPr/>
        </p:nvPicPr>
        <p:blipFill>
          <a:blip r:embed="rId2">
            <a:extLst/>
          </a:blip>
          <a:srcRect l="19999" t="0" r="20832" b="0"/>
          <a:stretch>
            <a:fillRect/>
          </a:stretch>
        </p:blipFill>
        <p:spPr>
          <a:xfrm>
            <a:off x="-1" y="-26988"/>
            <a:ext cx="9144001" cy="6884988"/>
          </a:xfrm>
          <a:prstGeom prst="rect">
            <a:avLst/>
          </a:prstGeom>
          <a:ln w="12700">
            <a:miter lim="400000"/>
          </a:ln>
        </p:spPr>
      </p:pic>
      <p:pic>
        <p:nvPicPr>
          <p:cNvPr id="230" name="image.tif" descr="image.tif"/>
          <p:cNvPicPr>
            <a:picLocks noChangeAspect="1"/>
          </p:cNvPicPr>
          <p:nvPr/>
        </p:nvPicPr>
        <p:blipFill>
          <a:blip r:embed="rId3">
            <a:extLst/>
          </a:blip>
          <a:stretch>
            <a:fillRect/>
          </a:stretch>
        </p:blipFill>
        <p:spPr>
          <a:xfrm>
            <a:off x="7185025" y="3984625"/>
            <a:ext cx="739775" cy="1303338"/>
          </a:xfrm>
          <a:prstGeom prst="rect">
            <a:avLst/>
          </a:prstGeom>
          <a:ln w="12700">
            <a:miter lim="400000"/>
          </a:ln>
        </p:spPr>
      </p:pic>
      <p:pic>
        <p:nvPicPr>
          <p:cNvPr id="231" name="image.tif" descr="image.tif"/>
          <p:cNvPicPr>
            <a:picLocks noChangeAspect="1"/>
          </p:cNvPicPr>
          <p:nvPr/>
        </p:nvPicPr>
        <p:blipFill>
          <a:blip r:embed="rId4">
            <a:extLst/>
          </a:blip>
          <a:stretch>
            <a:fillRect/>
          </a:stretch>
        </p:blipFill>
        <p:spPr>
          <a:xfrm>
            <a:off x="6553200" y="1284287"/>
            <a:ext cx="1600200" cy="1163638"/>
          </a:xfrm>
          <a:prstGeom prst="rect">
            <a:avLst/>
          </a:prstGeom>
          <a:ln w="12700">
            <a:miter lim="400000"/>
          </a:ln>
        </p:spPr>
      </p:pic>
      <p:pic>
        <p:nvPicPr>
          <p:cNvPr id="232" name="image.tif" descr="image.tif"/>
          <p:cNvPicPr>
            <a:picLocks noChangeAspect="1"/>
          </p:cNvPicPr>
          <p:nvPr/>
        </p:nvPicPr>
        <p:blipFill>
          <a:blip r:embed="rId5">
            <a:extLst/>
          </a:blip>
          <a:stretch>
            <a:fillRect/>
          </a:stretch>
        </p:blipFill>
        <p:spPr>
          <a:xfrm>
            <a:off x="6942137" y="533400"/>
            <a:ext cx="836613" cy="900113"/>
          </a:xfrm>
          <a:prstGeom prst="rect">
            <a:avLst/>
          </a:prstGeom>
          <a:ln w="12700">
            <a:miter lim="400000"/>
          </a:ln>
        </p:spPr>
      </p:pic>
      <p:pic>
        <p:nvPicPr>
          <p:cNvPr id="233" name="image.tif" descr="image.tif"/>
          <p:cNvPicPr>
            <a:picLocks noChangeAspect="1"/>
          </p:cNvPicPr>
          <p:nvPr/>
        </p:nvPicPr>
        <p:blipFill>
          <a:blip r:embed="rId6">
            <a:extLst/>
          </a:blip>
          <a:stretch>
            <a:fillRect/>
          </a:stretch>
        </p:blipFill>
        <p:spPr>
          <a:xfrm>
            <a:off x="6629400" y="3833812"/>
            <a:ext cx="685800" cy="1500188"/>
          </a:xfrm>
          <a:prstGeom prst="rect">
            <a:avLst/>
          </a:prstGeom>
          <a:ln w="12700">
            <a:miter lim="400000"/>
          </a:ln>
        </p:spPr>
      </p:pic>
      <p:pic>
        <p:nvPicPr>
          <p:cNvPr id="234" name="image.tif" descr="image.tif"/>
          <p:cNvPicPr>
            <a:picLocks noChangeAspect="1"/>
          </p:cNvPicPr>
          <p:nvPr/>
        </p:nvPicPr>
        <p:blipFill>
          <a:blip r:embed="rId7">
            <a:extLst/>
          </a:blip>
          <a:stretch>
            <a:fillRect/>
          </a:stretch>
        </p:blipFill>
        <p:spPr>
          <a:xfrm>
            <a:off x="7543800" y="1358900"/>
            <a:ext cx="838200" cy="1200150"/>
          </a:xfrm>
          <a:prstGeom prst="rect">
            <a:avLst/>
          </a:prstGeom>
          <a:ln w="12700">
            <a:miter lim="400000"/>
          </a:ln>
        </p:spPr>
      </p:pic>
      <p:pic>
        <p:nvPicPr>
          <p:cNvPr id="235" name="image.tif" descr="image.tif"/>
          <p:cNvPicPr>
            <a:picLocks noChangeAspect="1"/>
          </p:cNvPicPr>
          <p:nvPr/>
        </p:nvPicPr>
        <p:blipFill>
          <a:blip r:embed="rId8">
            <a:extLst/>
          </a:blip>
          <a:stretch>
            <a:fillRect/>
          </a:stretch>
        </p:blipFill>
        <p:spPr>
          <a:xfrm>
            <a:off x="6280150" y="2333625"/>
            <a:ext cx="806450" cy="1343025"/>
          </a:xfrm>
          <a:prstGeom prst="rect">
            <a:avLst/>
          </a:prstGeom>
          <a:ln w="12700">
            <a:miter lim="400000"/>
          </a:ln>
        </p:spPr>
      </p:pic>
      <p:pic>
        <p:nvPicPr>
          <p:cNvPr id="236" name="image.tif" descr="image.tif"/>
          <p:cNvPicPr>
            <a:picLocks noChangeAspect="1"/>
          </p:cNvPicPr>
          <p:nvPr/>
        </p:nvPicPr>
        <p:blipFill>
          <a:blip r:embed="rId9">
            <a:extLst/>
          </a:blip>
          <a:stretch>
            <a:fillRect/>
          </a:stretch>
        </p:blipFill>
        <p:spPr>
          <a:xfrm>
            <a:off x="7391400" y="2092325"/>
            <a:ext cx="952500" cy="1666875"/>
          </a:xfrm>
          <a:prstGeom prst="rect">
            <a:avLst/>
          </a:prstGeom>
          <a:ln w="12700">
            <a:miter lim="400000"/>
          </a:ln>
        </p:spPr>
      </p:pic>
      <p:pic>
        <p:nvPicPr>
          <p:cNvPr id="237" name="image.tif" descr="image.tif"/>
          <p:cNvPicPr>
            <a:picLocks noChangeAspect="1"/>
          </p:cNvPicPr>
          <p:nvPr/>
        </p:nvPicPr>
        <p:blipFill>
          <a:blip r:embed="rId10">
            <a:extLst/>
          </a:blip>
          <a:stretch>
            <a:fillRect/>
          </a:stretch>
        </p:blipFill>
        <p:spPr>
          <a:xfrm>
            <a:off x="6705600" y="2108200"/>
            <a:ext cx="1143000" cy="1323975"/>
          </a:xfrm>
          <a:prstGeom prst="rect">
            <a:avLst/>
          </a:prstGeom>
          <a:ln w="12700">
            <a:miter lim="400000"/>
          </a:ln>
        </p:spPr>
      </p:pic>
      <p:pic>
        <p:nvPicPr>
          <p:cNvPr id="238" name="image.tif" descr="image.tif"/>
          <p:cNvPicPr>
            <a:picLocks noChangeAspect="1"/>
          </p:cNvPicPr>
          <p:nvPr/>
        </p:nvPicPr>
        <p:blipFill>
          <a:blip r:embed="rId11">
            <a:extLst/>
          </a:blip>
          <a:stretch>
            <a:fillRect/>
          </a:stretch>
        </p:blipFill>
        <p:spPr>
          <a:xfrm>
            <a:off x="6654800" y="2859087"/>
            <a:ext cx="736600" cy="1274763"/>
          </a:xfrm>
          <a:prstGeom prst="rect">
            <a:avLst/>
          </a:prstGeom>
          <a:ln w="12700">
            <a:miter lim="400000"/>
          </a:ln>
        </p:spPr>
      </p:pic>
      <p:pic>
        <p:nvPicPr>
          <p:cNvPr id="239" name="image.tif" descr="image.tif"/>
          <p:cNvPicPr>
            <a:picLocks noChangeAspect="1"/>
          </p:cNvPicPr>
          <p:nvPr/>
        </p:nvPicPr>
        <p:blipFill>
          <a:blip r:embed="rId12">
            <a:extLst/>
          </a:blip>
          <a:stretch>
            <a:fillRect/>
          </a:stretch>
        </p:blipFill>
        <p:spPr>
          <a:xfrm>
            <a:off x="7162800" y="2784475"/>
            <a:ext cx="838200" cy="1500188"/>
          </a:xfrm>
          <a:prstGeom prst="rect">
            <a:avLst/>
          </a:prstGeom>
          <a:ln w="12700">
            <a:miter lim="400000"/>
          </a:ln>
        </p:spPr>
      </p:pic>
      <p:pic>
        <p:nvPicPr>
          <p:cNvPr id="240" name="image.tif" descr="image.tif"/>
          <p:cNvPicPr>
            <a:picLocks noChangeAspect="1"/>
          </p:cNvPicPr>
          <p:nvPr/>
        </p:nvPicPr>
        <p:blipFill>
          <a:blip r:embed="rId13">
            <a:extLst/>
          </a:blip>
          <a:stretch>
            <a:fillRect/>
          </a:stretch>
        </p:blipFill>
        <p:spPr>
          <a:xfrm>
            <a:off x="6096000" y="1268412"/>
            <a:ext cx="1066800" cy="1439863"/>
          </a:xfrm>
          <a:prstGeom prst="rect">
            <a:avLst/>
          </a:prstGeom>
          <a:ln w="12700">
            <a:miter lim="400000"/>
          </a:ln>
        </p:spPr>
      </p:pic>
      <p:pic>
        <p:nvPicPr>
          <p:cNvPr id="241" name="image.tif" descr="image.tif"/>
          <p:cNvPicPr>
            <a:picLocks noChangeAspect="1"/>
          </p:cNvPicPr>
          <p:nvPr/>
        </p:nvPicPr>
        <p:blipFill>
          <a:blip r:embed="rId14">
            <a:extLst/>
          </a:blip>
          <a:stretch>
            <a:fillRect/>
          </a:stretch>
        </p:blipFill>
        <p:spPr>
          <a:xfrm>
            <a:off x="5029200" y="2895600"/>
            <a:ext cx="712788" cy="2286000"/>
          </a:xfrm>
          <a:prstGeom prst="rect">
            <a:avLst/>
          </a:prstGeom>
          <a:ln w="12700">
            <a:miter lim="400000"/>
          </a:ln>
        </p:spPr>
      </p:pic>
      <p:pic>
        <p:nvPicPr>
          <p:cNvPr id="242" name="image.tif" descr="image.tif"/>
          <p:cNvPicPr>
            <a:picLocks noChangeAspect="1"/>
          </p:cNvPicPr>
          <p:nvPr/>
        </p:nvPicPr>
        <p:blipFill>
          <a:blip r:embed="rId14">
            <a:extLst/>
          </a:blip>
          <a:stretch>
            <a:fillRect/>
          </a:stretch>
        </p:blipFill>
        <p:spPr>
          <a:xfrm>
            <a:off x="6096000" y="3352800"/>
            <a:ext cx="450850" cy="1447800"/>
          </a:xfrm>
          <a:prstGeom prst="rect">
            <a:avLst/>
          </a:prstGeom>
          <a:ln w="12700">
            <a:miter lim="400000"/>
          </a:ln>
        </p:spPr>
      </p:pic>
      <p:pic>
        <p:nvPicPr>
          <p:cNvPr id="243" name="Sinews.tif" descr="Sinews.tif"/>
          <p:cNvPicPr>
            <a:picLocks noChangeAspect="1"/>
          </p:cNvPicPr>
          <p:nvPr/>
        </p:nvPicPr>
        <p:blipFill>
          <a:blip r:embed="rId15">
            <a:extLst/>
          </a:blip>
          <a:stretch>
            <a:fillRect/>
          </a:stretch>
        </p:blipFill>
        <p:spPr>
          <a:xfrm>
            <a:off x="5562600" y="3048000"/>
            <a:ext cx="1309688" cy="1875214"/>
          </a:xfrm>
          <a:prstGeom prst="rect">
            <a:avLst/>
          </a:prstGeom>
          <a:ln w="12700">
            <a:miter lim="400000"/>
          </a:ln>
        </p:spPr>
      </p:pic>
      <p:pic>
        <p:nvPicPr>
          <p:cNvPr id="244" name="Sinews.tif" descr="Sinews.tif"/>
          <p:cNvPicPr>
            <a:picLocks noChangeAspect="1"/>
          </p:cNvPicPr>
          <p:nvPr/>
        </p:nvPicPr>
        <p:blipFill>
          <a:blip r:embed="rId15">
            <a:extLst/>
          </a:blip>
          <a:stretch>
            <a:fillRect/>
          </a:stretch>
        </p:blipFill>
        <p:spPr>
          <a:xfrm>
            <a:off x="4267200" y="2743200"/>
            <a:ext cx="1833563" cy="2625299"/>
          </a:xfrm>
          <a:prstGeom prst="rect">
            <a:avLst/>
          </a:prstGeom>
          <a:ln w="12700">
            <a:miter lim="400000"/>
          </a:ln>
        </p:spPr>
      </p:pic>
      <p:pic>
        <p:nvPicPr>
          <p:cNvPr id="245" name="Sinews.tif" descr="Sinews.tif"/>
          <p:cNvPicPr>
            <a:picLocks noChangeAspect="1"/>
          </p:cNvPicPr>
          <p:nvPr/>
        </p:nvPicPr>
        <p:blipFill>
          <a:blip r:embed="rId15">
            <a:extLst/>
          </a:blip>
          <a:stretch>
            <a:fillRect/>
          </a:stretch>
        </p:blipFill>
        <p:spPr>
          <a:xfrm>
            <a:off x="5257800" y="457200"/>
            <a:ext cx="3505200" cy="4800547"/>
          </a:xfrm>
          <a:prstGeom prst="rect">
            <a:avLst/>
          </a:prstGeom>
          <a:ln w="12700">
            <a:miter lim="400000"/>
          </a:ln>
        </p:spPr>
      </p:pic>
      <p:pic>
        <p:nvPicPr>
          <p:cNvPr id="246" name="ojos.png" descr="ojos.png"/>
          <p:cNvPicPr>
            <a:picLocks noChangeAspect="1"/>
          </p:cNvPicPr>
          <p:nvPr/>
        </p:nvPicPr>
        <p:blipFill>
          <a:blip r:embed="rId16">
            <a:extLst/>
          </a:blip>
          <a:stretch>
            <a:fillRect/>
          </a:stretch>
        </p:blipFill>
        <p:spPr>
          <a:xfrm>
            <a:off x="4114800" y="280987"/>
            <a:ext cx="1700213" cy="1700213"/>
          </a:xfrm>
          <a:prstGeom prst="rect">
            <a:avLst/>
          </a:prstGeom>
          <a:ln w="12700">
            <a:miter lim="400000"/>
          </a:ln>
        </p:spPr>
      </p:pic>
      <p:sp>
        <p:nvSpPr>
          <p:cNvPr id="247" name="8. ! Y miré!"/>
          <p:cNvSpPr txBox="1"/>
          <p:nvPr/>
        </p:nvSpPr>
        <p:spPr>
          <a:xfrm>
            <a:off x="381000" y="609600"/>
            <a:ext cx="2647950"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914400">
              <a:defRPr sz="4000">
                <a:uFill>
                  <a:solidFill>
                    <a:schemeClr val="accent4"/>
                  </a:solidFill>
                </a:uFill>
                <a:latin typeface="+mn-lt"/>
                <a:ea typeface="+mn-ea"/>
                <a:cs typeface="+mn-cs"/>
                <a:sym typeface="Arial"/>
              </a:defRPr>
            </a:lvl1pPr>
          </a:lstStyle>
          <a:p>
            <a:pPr>
              <a:defRPr sz="1800"/>
            </a:pPr>
            <a:r>
              <a:rPr sz="4000"/>
              <a:t>8. ! Y miré!</a:t>
            </a:r>
          </a:p>
        </p:txBody>
      </p:sp>
      <p:grpSp>
        <p:nvGrpSpPr>
          <p:cNvPr id="251" name="Group"/>
          <p:cNvGrpSpPr/>
          <p:nvPr/>
        </p:nvGrpSpPr>
        <p:grpSpPr>
          <a:xfrm>
            <a:off x="152399" y="1905000"/>
            <a:ext cx="4506597" cy="3200400"/>
            <a:chOff x="0" y="0"/>
            <a:chExt cx="4506595" cy="3200400"/>
          </a:xfrm>
        </p:grpSpPr>
        <p:sp>
          <p:nvSpPr>
            <p:cNvPr id="248" name="Rectangle"/>
            <p:cNvSpPr/>
            <p:nvPr/>
          </p:nvSpPr>
          <p:spPr>
            <a:xfrm>
              <a:off x="0" y="0"/>
              <a:ext cx="3581400" cy="3200400"/>
            </a:xfrm>
            <a:prstGeom prst="rect">
              <a:avLst/>
            </a:prstGeom>
            <a:solidFill>
              <a:schemeClr val="accent1"/>
            </a:solidFill>
            <a:ln w="57150" cap="flat">
              <a:solidFill>
                <a:srgbClr val="6B9100"/>
              </a:solidFill>
              <a:prstDash val="solid"/>
              <a:round/>
            </a:ln>
            <a:effectLst/>
          </p:spPr>
          <p:txBody>
            <a:bodyPr wrap="square" lIns="50800" tIns="50800" rIns="50800" bIns="50800" numCol="1" anchor="ctr">
              <a:noAutofit/>
            </a:bodyPr>
            <a:lstStyle/>
            <a:p>
              <a:pPr defTabSz="914400">
                <a:lnSpc>
                  <a:spcPct val="150000"/>
                </a:lnSpc>
                <a:defRPr b="1" sz="3600">
                  <a:solidFill>
                    <a:schemeClr val="accent3"/>
                  </a:solidFill>
                  <a:uFill>
                    <a:solidFill>
                      <a:schemeClr val="accent3"/>
                    </a:solidFill>
                  </a:uFill>
                  <a:latin typeface="+mn-lt"/>
                  <a:ea typeface="+mn-ea"/>
                  <a:cs typeface="+mn-cs"/>
                  <a:sym typeface="Arial"/>
                </a:defRPr>
              </a:pPr>
            </a:p>
          </p:txBody>
        </p:sp>
        <p:sp>
          <p:nvSpPr>
            <p:cNvPr id="249" name="Line"/>
            <p:cNvSpPr/>
            <p:nvPr/>
          </p:nvSpPr>
          <p:spPr>
            <a:xfrm flipH="1" flipV="1">
              <a:off x="3659163" y="1424029"/>
              <a:ext cx="847433" cy="32153"/>
            </a:xfrm>
            <a:prstGeom prst="line">
              <a:avLst/>
            </a:prstGeom>
            <a:noFill/>
            <a:ln w="57150" cap="flat">
              <a:solidFill>
                <a:srgbClr val="6B9100"/>
              </a:solidFill>
              <a:prstDash val="solid"/>
              <a:round/>
            </a:ln>
            <a:effectLst/>
          </p:spPr>
          <p:txBody>
            <a:bodyPr wrap="square" lIns="0" tIns="0" rIns="0" bIns="0" numCol="1" anchor="t">
              <a:noAutofit/>
            </a:bodyPr>
            <a:lstStyle/>
            <a:p>
              <a:pPr/>
            </a:p>
          </p:txBody>
        </p:sp>
        <p:sp>
          <p:nvSpPr>
            <p:cNvPr id="250" name="Los  Huesos…"/>
            <p:cNvSpPr txBox="1"/>
            <p:nvPr/>
          </p:nvSpPr>
          <p:spPr>
            <a:xfrm>
              <a:off x="0" y="101246"/>
              <a:ext cx="3581400" cy="29979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914400">
                <a:lnSpc>
                  <a:spcPct val="150000"/>
                </a:lnSpc>
                <a:defRPr sz="1800">
                  <a:uFill>
                    <a:solidFill>
                      <a:schemeClr val="accent4"/>
                    </a:solidFill>
                  </a:uFill>
                  <a:latin typeface="+mn-lt"/>
                  <a:ea typeface="+mn-ea"/>
                  <a:cs typeface="+mn-cs"/>
                  <a:sym typeface="Arial"/>
                </a:defRPr>
              </a:pPr>
              <a:r>
                <a:rPr b="1" sz="3600">
                  <a:solidFill>
                    <a:schemeClr val="accent3"/>
                  </a:solidFill>
                  <a:uFill>
                    <a:solidFill>
                      <a:schemeClr val="accent3"/>
                    </a:solidFill>
                  </a:uFill>
                </a:rPr>
                <a:t>Los  Huesos</a:t>
              </a:r>
              <a:endParaRPr b="1" sz="3600">
                <a:solidFill>
                  <a:schemeClr val="accent3"/>
                </a:solidFill>
                <a:uFill>
                  <a:solidFill>
                    <a:schemeClr val="accent3"/>
                  </a:solidFill>
                </a:uFill>
              </a:endParaRPr>
            </a:p>
            <a:p>
              <a:pPr defTabSz="914400">
                <a:lnSpc>
                  <a:spcPct val="150000"/>
                </a:lnSpc>
                <a:defRPr sz="1800">
                  <a:uFill>
                    <a:solidFill>
                      <a:schemeClr val="accent4"/>
                    </a:solidFill>
                  </a:uFill>
                  <a:latin typeface="+mn-lt"/>
                  <a:ea typeface="+mn-ea"/>
                  <a:cs typeface="+mn-cs"/>
                  <a:sym typeface="Arial"/>
                </a:defRPr>
              </a:pPr>
              <a:r>
                <a:rPr b="1" sz="3600">
                  <a:solidFill>
                    <a:schemeClr val="accent3"/>
                  </a:solidFill>
                  <a:uFill>
                    <a:solidFill>
                      <a:schemeClr val="accent3"/>
                    </a:solidFill>
                  </a:uFill>
                </a:rPr>
                <a:t>comenzaron </a:t>
              </a:r>
              <a:endParaRPr b="1" sz="3600">
                <a:solidFill>
                  <a:schemeClr val="accent3"/>
                </a:solidFill>
                <a:uFill>
                  <a:solidFill>
                    <a:schemeClr val="accent3"/>
                  </a:solidFill>
                </a:uFill>
              </a:endParaRPr>
            </a:p>
            <a:p>
              <a:pPr defTabSz="914400">
                <a:lnSpc>
                  <a:spcPct val="150000"/>
                </a:lnSpc>
                <a:defRPr sz="1800">
                  <a:uFill>
                    <a:solidFill>
                      <a:schemeClr val="accent4"/>
                    </a:solidFill>
                  </a:uFill>
                  <a:latin typeface="+mn-lt"/>
                  <a:ea typeface="+mn-ea"/>
                  <a:cs typeface="+mn-cs"/>
                  <a:sym typeface="Arial"/>
                </a:defRPr>
              </a:pPr>
              <a:r>
                <a:rPr b="1" sz="3600">
                  <a:solidFill>
                    <a:schemeClr val="accent3"/>
                  </a:solidFill>
                  <a:uFill>
                    <a:solidFill>
                      <a:schemeClr val="accent3"/>
                    </a:solidFill>
                  </a:uFill>
                </a:rPr>
                <a:t>A vestirse</a:t>
              </a:r>
              <a:endParaRPr b="1" sz="3600">
                <a:solidFill>
                  <a:schemeClr val="accent3"/>
                </a:solidFill>
                <a:uFill>
                  <a:solidFill>
                    <a:schemeClr val="accent3"/>
                  </a:solidFill>
                </a:uFill>
              </a:endParaRPr>
            </a:p>
            <a:p>
              <a:pPr defTabSz="914400">
                <a:lnSpc>
                  <a:spcPct val="150000"/>
                </a:lnSpc>
                <a:defRPr sz="1800">
                  <a:uFill>
                    <a:solidFill>
                      <a:schemeClr val="accent4"/>
                    </a:solidFill>
                  </a:uFill>
                  <a:latin typeface="+mn-lt"/>
                  <a:ea typeface="+mn-ea"/>
                  <a:cs typeface="+mn-cs"/>
                  <a:sym typeface="Arial"/>
                </a:defRPr>
              </a:pPr>
              <a:r>
                <a:rPr b="1" sz="3600">
                  <a:solidFill>
                    <a:schemeClr val="accent3"/>
                  </a:solidFill>
                  <a:uFill>
                    <a:solidFill>
                      <a:schemeClr val="accent3"/>
                    </a:solidFill>
                  </a:uFill>
                </a:rPr>
                <a:t>De tendones</a:t>
              </a:r>
            </a:p>
          </p:txBody>
        </p:sp>
      </p:grpSp>
      <p:sp>
        <p:nvSpPr>
          <p:cNvPr id="252" name="Line"/>
          <p:cNvSpPr/>
          <p:nvPr/>
        </p:nvSpPr>
        <p:spPr>
          <a:xfrm>
            <a:off x="3028949" y="963612"/>
            <a:ext cx="857252" cy="103188"/>
          </a:xfrm>
          <a:prstGeom prst="line">
            <a:avLst/>
          </a:prstGeom>
          <a:ln w="76200">
            <a:solidFill>
              <a:schemeClr val="accent4"/>
            </a:solidFill>
            <a:tailEnd type="triangle"/>
          </a:ln>
        </p:spPr>
        <p:txBody>
          <a:bodyPr lIns="0" tIns="0" rIns="0" bIns="0"/>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45"/>
                                        </p:tgtEl>
                                        <p:attrNameLst>
                                          <p:attrName>style.visibility</p:attrName>
                                        </p:attrNameLst>
                                      </p:cBhvr>
                                      <p:to>
                                        <p:strVal val="visible"/>
                                      </p:to>
                                    </p:set>
                                    <p:animEffect filter="wipe(left)" transition="in">
                                      <p:cBhvr>
                                        <p:cTn id="7" dur="2000"/>
                                        <p:tgtEl>
                                          <p:spTgt spid="245"/>
                                        </p:tgtEl>
                                      </p:cBhvr>
                                    </p:animEffect>
                                  </p:childTnLst>
                                </p:cTn>
                              </p:par>
                            </p:childTnLst>
                          </p:cTn>
                        </p:par>
                        <p:par>
                          <p:cTn id="8" fill="hold">
                            <p:stCondLst>
                              <p:cond delay="2000"/>
                            </p:stCondLst>
                            <p:childTnLst>
                              <p:par>
                                <p:cTn id="9" presetClass="exit" nodeType="afterEffect" presetSubtype="2" presetID="22" grpId="2" fill="hold">
                                  <p:stCondLst>
                                    <p:cond delay="0"/>
                                  </p:stCondLst>
                                  <p:iterate type="el" backwards="0">
                                    <p:tmAbs val="0"/>
                                  </p:iterate>
                                  <p:childTnLst>
                                    <p:animEffect filter="wipe(right)" transition="out">
                                      <p:cBhvr>
                                        <p:cTn id="10" dur="2000" fill="hold"/>
                                        <p:tgtEl>
                                          <p:spTgt spid="233"/>
                                        </p:tgtEl>
                                      </p:cBhvr>
                                    </p:animEffect>
                                    <p:set>
                                      <p:cBhvr>
                                        <p:cTn id="11" fill="hold">
                                          <p:stCondLst>
                                            <p:cond delay="1999"/>
                                          </p:stCondLst>
                                        </p:cTn>
                                        <p:tgtEl>
                                          <p:spTgt spid="233"/>
                                        </p:tgtEl>
                                        <p:attrNameLst>
                                          <p:attrName>style.visibility</p:attrName>
                                        </p:attrNameLst>
                                      </p:cBhvr>
                                      <p:to>
                                        <p:strVal val="hidden"/>
                                      </p:to>
                                    </p:set>
                                  </p:childTnLst>
                                </p:cTn>
                              </p:par>
                            </p:childTnLst>
                          </p:cTn>
                        </p:par>
                        <p:par>
                          <p:cTn id="12" fill="hold">
                            <p:stCondLst>
                              <p:cond delay="4000"/>
                            </p:stCondLst>
                            <p:childTnLst>
                              <p:par>
                                <p:cTn id="13" presetClass="exit" nodeType="afterEffect" presetSubtype="2" presetID="22" grpId="3" fill="hold">
                                  <p:stCondLst>
                                    <p:cond delay="0"/>
                                  </p:stCondLst>
                                  <p:iterate type="el" backwards="0">
                                    <p:tmAbs val="0"/>
                                  </p:iterate>
                                  <p:childTnLst>
                                    <p:animEffect filter="wipe(right)" transition="out">
                                      <p:cBhvr>
                                        <p:cTn id="14" dur="2000" fill="hold"/>
                                        <p:tgtEl>
                                          <p:spTgt spid="238"/>
                                        </p:tgtEl>
                                      </p:cBhvr>
                                    </p:animEffect>
                                    <p:set>
                                      <p:cBhvr>
                                        <p:cTn id="15" fill="hold">
                                          <p:stCondLst>
                                            <p:cond delay="1999"/>
                                          </p:stCondLst>
                                        </p:cTn>
                                        <p:tgtEl>
                                          <p:spTgt spid="238"/>
                                        </p:tgtEl>
                                        <p:attrNameLst>
                                          <p:attrName>style.visibility</p:attrName>
                                        </p:attrNameLst>
                                      </p:cBhvr>
                                      <p:to>
                                        <p:strVal val="hidden"/>
                                      </p:to>
                                    </p:set>
                                  </p:childTnLst>
                                </p:cTn>
                              </p:par>
                            </p:childTnLst>
                          </p:cTn>
                        </p:par>
                        <p:par>
                          <p:cTn id="16" fill="hold">
                            <p:stCondLst>
                              <p:cond delay="6000"/>
                            </p:stCondLst>
                            <p:childTnLst>
                              <p:par>
                                <p:cTn id="17" presetClass="entr" nodeType="afterEffect" presetSubtype="8" presetID="22" grpId="4" fill="hold">
                                  <p:stCondLst>
                                    <p:cond delay="0"/>
                                  </p:stCondLst>
                                  <p:iterate type="el" backwards="0">
                                    <p:tmAbs val="0"/>
                                  </p:iterate>
                                  <p:childTnLst>
                                    <p:set>
                                      <p:cBhvr>
                                        <p:cTn id="18" fill="hold"/>
                                        <p:tgtEl>
                                          <p:spTgt spid="243"/>
                                        </p:tgtEl>
                                        <p:attrNameLst>
                                          <p:attrName>style.visibility</p:attrName>
                                        </p:attrNameLst>
                                      </p:cBhvr>
                                      <p:to>
                                        <p:strVal val="visible"/>
                                      </p:to>
                                    </p:set>
                                    <p:animEffect filter="wipe(left)" transition="in">
                                      <p:cBhvr>
                                        <p:cTn id="19" dur="2000"/>
                                        <p:tgtEl>
                                          <p:spTgt spid="243"/>
                                        </p:tgtEl>
                                      </p:cBhvr>
                                    </p:animEffect>
                                  </p:childTnLst>
                                </p:cTn>
                              </p:par>
                            </p:childTnLst>
                          </p:cTn>
                        </p:par>
                        <p:par>
                          <p:cTn id="20" fill="hold">
                            <p:stCondLst>
                              <p:cond delay="8000"/>
                            </p:stCondLst>
                            <p:childTnLst>
                              <p:par>
                                <p:cTn id="21" presetClass="entr" nodeType="afterEffect" presetSubtype="8" presetID="22" grpId="5" fill="hold">
                                  <p:stCondLst>
                                    <p:cond delay="0"/>
                                  </p:stCondLst>
                                  <p:iterate type="el" backwards="0">
                                    <p:tmAbs val="0"/>
                                  </p:iterate>
                                  <p:childTnLst>
                                    <p:set>
                                      <p:cBhvr>
                                        <p:cTn id="22" fill="hold"/>
                                        <p:tgtEl>
                                          <p:spTgt spid="244"/>
                                        </p:tgtEl>
                                        <p:attrNameLst>
                                          <p:attrName>style.visibility</p:attrName>
                                        </p:attrNameLst>
                                      </p:cBhvr>
                                      <p:to>
                                        <p:strVal val="visible"/>
                                      </p:to>
                                    </p:set>
                                    <p:animEffect filter="wipe(left)" transition="in">
                                      <p:cBhvr>
                                        <p:cTn id="23" dur="2000"/>
                                        <p:tgtEl>
                                          <p:spTgt spid="244"/>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6" fill="hold">
                                  <p:stCondLst>
                                    <p:cond delay="0"/>
                                  </p:stCondLst>
                                  <p:iterate type="el" backwards="0">
                                    <p:tmAbs val="0"/>
                                  </p:iterate>
                                  <p:childTnLst>
                                    <p:set>
                                      <p:cBhvr>
                                        <p:cTn id="27" fill="hold"/>
                                        <p:tgtEl>
                                          <p:spTgt spid="24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7" fill="hold">
                                  <p:stCondLst>
                                    <p:cond delay="0"/>
                                  </p:stCondLst>
                                  <p:iterate type="el" backwards="0">
                                    <p:tmAbs val="0"/>
                                  </p:iterate>
                                  <p:childTnLst>
                                    <p:set>
                                      <p:cBhvr>
                                        <p:cTn id="31" fill="hold"/>
                                        <p:tgtEl>
                                          <p:spTgt spid="25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8" fill="hold">
                                  <p:stCondLst>
                                    <p:cond delay="0"/>
                                  </p:stCondLst>
                                  <p:iterate type="el" backwards="0">
                                    <p:tmAbs val="0"/>
                                  </p:iterate>
                                  <p:childTnLst>
                                    <p:set>
                                      <p:cBhvr>
                                        <p:cTn id="35" fill="hold"/>
                                        <p:tgtEl>
                                          <p:spTgt spid="24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9" fill="hold">
                                  <p:stCondLst>
                                    <p:cond delay="0"/>
                                  </p:stCondLst>
                                  <p:iterate type="el" backwards="0">
                                    <p:tmAbs val="0"/>
                                  </p:iterate>
                                  <p:childTnLst>
                                    <p:set>
                                      <p:cBhvr>
                                        <p:cTn id="39" fill="hold"/>
                                        <p:tgtEl>
                                          <p:spTgt spid="2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4" grpId="5"/>
      <p:bldP build="whole" bldLvl="1" animBg="1" rev="0" advAuto="0" spid="247" grpId="8"/>
      <p:bldP build="whole" bldLvl="1" animBg="1" rev="0" advAuto="0" spid="251" grpId="9"/>
      <p:bldP build="whole" bldLvl="1" animBg="1" rev="0" advAuto="0" spid="252" grpId="7"/>
      <p:bldP build="whole" bldLvl="1" animBg="1" rev="0" advAuto="0" spid="243" grpId="4"/>
      <p:bldP build="whole" bldLvl="1" animBg="1" rev="0" advAuto="0" spid="238" grpId="3"/>
      <p:bldP build="whole" bldLvl="1" animBg="1" rev="0" advAuto="0" spid="233" grpId="2"/>
      <p:bldP build="whole" bldLvl="1" animBg="1" rev="0" advAuto="0" spid="246" grpId="6"/>
      <p:bldP build="whole" bldLvl="1" animBg="1" rev="0" advAuto="0" spid="245"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dry bones.jpg" descr="dry bones.jpg"/>
          <p:cNvPicPr>
            <a:picLocks noChangeAspect="1"/>
          </p:cNvPicPr>
          <p:nvPr/>
        </p:nvPicPr>
        <p:blipFill>
          <a:blip r:embed="rId3">
            <a:extLst/>
          </a:blip>
          <a:srcRect l="19999" t="0" r="20832" b="0"/>
          <a:stretch>
            <a:fillRect/>
          </a:stretch>
        </p:blipFill>
        <p:spPr>
          <a:xfrm>
            <a:off x="3733800" y="-26988"/>
            <a:ext cx="5410200" cy="6884988"/>
          </a:xfrm>
          <a:prstGeom prst="rect">
            <a:avLst/>
          </a:prstGeom>
          <a:ln w="12700">
            <a:miter lim="400000"/>
          </a:ln>
        </p:spPr>
      </p:pic>
      <p:pic>
        <p:nvPicPr>
          <p:cNvPr id="255" name="image.tif" descr="image.tif"/>
          <p:cNvPicPr>
            <a:picLocks noChangeAspect="1"/>
          </p:cNvPicPr>
          <p:nvPr/>
        </p:nvPicPr>
        <p:blipFill>
          <a:blip r:embed="rId4">
            <a:extLst/>
          </a:blip>
          <a:stretch>
            <a:fillRect/>
          </a:stretch>
        </p:blipFill>
        <p:spPr>
          <a:xfrm>
            <a:off x="6096000" y="3352800"/>
            <a:ext cx="450850" cy="1447800"/>
          </a:xfrm>
          <a:prstGeom prst="rect">
            <a:avLst/>
          </a:prstGeom>
          <a:ln w="12700">
            <a:miter lim="400000"/>
          </a:ln>
        </p:spPr>
      </p:pic>
      <p:pic>
        <p:nvPicPr>
          <p:cNvPr id="256" name="Sinews.tif" descr="Sinews.tif"/>
          <p:cNvPicPr>
            <a:picLocks noChangeAspect="1"/>
          </p:cNvPicPr>
          <p:nvPr/>
        </p:nvPicPr>
        <p:blipFill>
          <a:blip r:embed="rId5">
            <a:extLst/>
          </a:blip>
          <a:stretch>
            <a:fillRect/>
          </a:stretch>
        </p:blipFill>
        <p:spPr>
          <a:xfrm>
            <a:off x="5562600" y="3048000"/>
            <a:ext cx="1309688" cy="1875214"/>
          </a:xfrm>
          <a:prstGeom prst="rect">
            <a:avLst/>
          </a:prstGeom>
          <a:ln w="12700">
            <a:miter lim="400000"/>
          </a:ln>
        </p:spPr>
      </p:pic>
      <p:pic>
        <p:nvPicPr>
          <p:cNvPr id="257" name="Sinews.tif" descr="Sinews.tif"/>
          <p:cNvPicPr>
            <a:picLocks noChangeAspect="1"/>
          </p:cNvPicPr>
          <p:nvPr/>
        </p:nvPicPr>
        <p:blipFill>
          <a:blip r:embed="rId5">
            <a:extLst/>
          </a:blip>
          <a:stretch>
            <a:fillRect/>
          </a:stretch>
        </p:blipFill>
        <p:spPr>
          <a:xfrm>
            <a:off x="5257800" y="457200"/>
            <a:ext cx="3505200" cy="4800547"/>
          </a:xfrm>
          <a:prstGeom prst="rect">
            <a:avLst/>
          </a:prstGeom>
          <a:ln w="12700">
            <a:miter lim="400000"/>
          </a:ln>
        </p:spPr>
      </p:pic>
      <p:pic>
        <p:nvPicPr>
          <p:cNvPr id="258" name="image.tif" descr="image.tif"/>
          <p:cNvPicPr>
            <a:picLocks noChangeAspect="1"/>
          </p:cNvPicPr>
          <p:nvPr/>
        </p:nvPicPr>
        <p:blipFill>
          <a:blip r:embed="rId6">
            <a:extLst/>
          </a:blip>
          <a:stretch>
            <a:fillRect/>
          </a:stretch>
        </p:blipFill>
        <p:spPr>
          <a:xfrm>
            <a:off x="5486400" y="2971800"/>
            <a:ext cx="1560513" cy="2133600"/>
          </a:xfrm>
          <a:prstGeom prst="rect">
            <a:avLst/>
          </a:prstGeom>
          <a:ln w="12700">
            <a:miter lim="400000"/>
          </a:ln>
        </p:spPr>
      </p:pic>
      <p:pic>
        <p:nvPicPr>
          <p:cNvPr id="259" name="Sinews.tif" descr="Sinews.tif"/>
          <p:cNvPicPr>
            <a:picLocks noChangeAspect="1"/>
          </p:cNvPicPr>
          <p:nvPr/>
        </p:nvPicPr>
        <p:blipFill>
          <a:blip r:embed="rId5">
            <a:extLst/>
          </a:blip>
          <a:stretch>
            <a:fillRect/>
          </a:stretch>
        </p:blipFill>
        <p:spPr>
          <a:xfrm>
            <a:off x="4191000" y="2743200"/>
            <a:ext cx="1833563" cy="2625299"/>
          </a:xfrm>
          <a:prstGeom prst="rect">
            <a:avLst/>
          </a:prstGeom>
          <a:ln w="12700">
            <a:miter lim="400000"/>
          </a:ln>
        </p:spPr>
      </p:pic>
      <p:pic>
        <p:nvPicPr>
          <p:cNvPr id="260" name="image.tif" descr="image.tif"/>
          <p:cNvPicPr>
            <a:picLocks noChangeAspect="1"/>
          </p:cNvPicPr>
          <p:nvPr/>
        </p:nvPicPr>
        <p:blipFill>
          <a:blip r:embed="rId6">
            <a:extLst/>
          </a:blip>
          <a:stretch>
            <a:fillRect/>
          </a:stretch>
        </p:blipFill>
        <p:spPr>
          <a:xfrm>
            <a:off x="3962400" y="2590800"/>
            <a:ext cx="2452688" cy="2895600"/>
          </a:xfrm>
          <a:prstGeom prst="rect">
            <a:avLst/>
          </a:prstGeom>
          <a:ln w="12700">
            <a:miter lim="400000"/>
          </a:ln>
        </p:spPr>
      </p:pic>
      <p:pic>
        <p:nvPicPr>
          <p:cNvPr id="261" name="image.tif" descr="image.tif"/>
          <p:cNvPicPr>
            <a:picLocks noChangeAspect="1"/>
          </p:cNvPicPr>
          <p:nvPr/>
        </p:nvPicPr>
        <p:blipFill>
          <a:blip r:embed="rId6">
            <a:extLst/>
          </a:blip>
          <a:stretch>
            <a:fillRect/>
          </a:stretch>
        </p:blipFill>
        <p:spPr>
          <a:xfrm>
            <a:off x="5486400" y="304800"/>
            <a:ext cx="3733800" cy="5105400"/>
          </a:xfrm>
          <a:prstGeom prst="rect">
            <a:avLst/>
          </a:prstGeom>
          <a:ln w="12700">
            <a:miter lim="400000"/>
          </a:ln>
        </p:spPr>
      </p:pic>
      <p:sp>
        <p:nvSpPr>
          <p:cNvPr id="262" name="Piel comenzó…"/>
          <p:cNvSpPr txBox="1"/>
          <p:nvPr/>
        </p:nvSpPr>
        <p:spPr>
          <a:xfrm>
            <a:off x="228600" y="0"/>
            <a:ext cx="3200400" cy="203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914400">
              <a:lnSpc>
                <a:spcPct val="150000"/>
              </a:lnSpc>
              <a:defRPr sz="1800">
                <a:uFill>
                  <a:solidFill>
                    <a:schemeClr val="accent4"/>
                  </a:solidFill>
                </a:uFill>
                <a:latin typeface="+mn-lt"/>
                <a:ea typeface="+mn-ea"/>
                <a:cs typeface="+mn-cs"/>
                <a:sym typeface="Arial"/>
              </a:defRPr>
            </a:pPr>
            <a:r>
              <a:rPr b="1" sz="2800">
                <a:solidFill>
                  <a:schemeClr val="accent3"/>
                </a:solidFill>
                <a:uFill>
                  <a:solidFill>
                    <a:schemeClr val="accent3"/>
                  </a:solidFill>
                </a:uFill>
              </a:rPr>
              <a:t>Piel comenzó</a:t>
            </a:r>
            <a:endParaRPr b="1" sz="2800">
              <a:solidFill>
                <a:schemeClr val="accent3"/>
              </a:solidFill>
              <a:uFill>
                <a:solidFill>
                  <a:schemeClr val="accent3"/>
                </a:solidFill>
              </a:uFill>
            </a:endParaRPr>
          </a:p>
          <a:p>
            <a:pPr algn="ctr" defTabSz="914400">
              <a:lnSpc>
                <a:spcPct val="150000"/>
              </a:lnSpc>
              <a:defRPr sz="1800">
                <a:uFill>
                  <a:solidFill>
                    <a:schemeClr val="accent4"/>
                  </a:solidFill>
                </a:uFill>
                <a:latin typeface="+mn-lt"/>
                <a:ea typeface="+mn-ea"/>
                <a:cs typeface="+mn-cs"/>
                <a:sym typeface="Arial"/>
              </a:defRPr>
            </a:pPr>
            <a:r>
              <a:rPr b="1" sz="2800">
                <a:solidFill>
                  <a:schemeClr val="accent3"/>
                </a:solidFill>
                <a:uFill>
                  <a:solidFill>
                    <a:schemeClr val="accent3"/>
                  </a:solidFill>
                </a:uFill>
              </a:rPr>
              <a:t>Vestir  los Tendones </a:t>
            </a:r>
            <a:r>
              <a:rPr b="1" sz="1600">
                <a:solidFill>
                  <a:schemeClr val="accent3"/>
                </a:solidFill>
                <a:uFill>
                  <a:solidFill>
                    <a:schemeClr val="accent3"/>
                  </a:solidFill>
                </a:uFill>
              </a:rPr>
              <a:t>Ver 8</a:t>
            </a:r>
          </a:p>
        </p:txBody>
      </p:sp>
      <p:sp>
        <p:nvSpPr>
          <p:cNvPr id="263" name="Una persona puede asumir todas las apariencias de tener vida espiritual, y sin embargo no tenerla, y así estar todavía muerto delante de Dios.…"/>
          <p:cNvSpPr txBox="1"/>
          <p:nvPr/>
        </p:nvSpPr>
        <p:spPr>
          <a:xfrm>
            <a:off x="-38100" y="3009048"/>
            <a:ext cx="3733801" cy="32920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914400">
              <a:defRPr sz="1800">
                <a:uFill>
                  <a:solidFill>
                    <a:schemeClr val="accent4"/>
                  </a:solidFill>
                </a:uFill>
                <a:latin typeface="+mn-lt"/>
                <a:ea typeface="+mn-ea"/>
                <a:cs typeface="+mn-cs"/>
                <a:sym typeface="Arial"/>
              </a:defRPr>
            </a:pPr>
            <a:endParaRPr sz="2400">
              <a:solidFill>
                <a:schemeClr val="accent3"/>
              </a:solidFill>
              <a:uFill>
                <a:solidFill>
                  <a:schemeClr val="accent3"/>
                </a:solidFill>
              </a:uFill>
            </a:endParaRPr>
          </a:p>
          <a:p>
            <a:pPr defTabSz="914400">
              <a:defRPr sz="1800">
                <a:uFill>
                  <a:solidFill>
                    <a:schemeClr val="accent4"/>
                  </a:solidFill>
                </a:uFill>
                <a:latin typeface="+mn-lt"/>
                <a:ea typeface="+mn-ea"/>
                <a:cs typeface="+mn-cs"/>
                <a:sym typeface="Arial"/>
              </a:defRPr>
            </a:pPr>
            <a:r>
              <a:rPr sz="2400">
                <a:solidFill>
                  <a:schemeClr val="accent3"/>
                </a:solidFill>
                <a:uFill>
                  <a:solidFill>
                    <a:schemeClr val="accent3"/>
                  </a:solidFill>
                </a:uFill>
              </a:rPr>
              <a:t>Una persona puede asumir todas las apariencias de tener vida espiritual, y sin embargo no tenerla, y así estar todavía muerto delante de Dios. </a:t>
            </a:r>
            <a:endParaRPr sz="2400">
              <a:solidFill>
                <a:schemeClr val="accent3"/>
              </a:solidFill>
              <a:uFill>
                <a:solidFill>
                  <a:schemeClr val="accent3"/>
                </a:solidFill>
              </a:uFill>
            </a:endParaRPr>
          </a:p>
          <a:p>
            <a:pPr defTabSz="914400">
              <a:defRPr sz="1800">
                <a:uFill>
                  <a:solidFill>
                    <a:schemeClr val="accent4"/>
                  </a:solidFill>
                </a:uFill>
                <a:latin typeface="+mn-lt"/>
                <a:ea typeface="+mn-ea"/>
                <a:cs typeface="+mn-cs"/>
                <a:sym typeface="Arial"/>
              </a:defRPr>
            </a:pPr>
            <a:r>
              <a:rPr sz="2400">
                <a:solidFill>
                  <a:schemeClr val="accent3"/>
                </a:solidFill>
                <a:uFill>
                  <a:solidFill>
                    <a:schemeClr val="accent3"/>
                  </a:solidFill>
                </a:uFill>
              </a:rPr>
              <a:t>"Como los Fariseos"</a:t>
            </a:r>
          </a:p>
        </p:txBody>
      </p:sp>
      <p:sp>
        <p:nvSpPr>
          <p:cNvPr id="264" name="pero no había en ellos espíritu."/>
          <p:cNvSpPr txBox="1"/>
          <p:nvPr/>
        </p:nvSpPr>
        <p:spPr>
          <a:xfrm>
            <a:off x="0" y="2249415"/>
            <a:ext cx="3786188"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914400">
              <a:defRPr sz="2000">
                <a:solidFill>
                  <a:schemeClr val="accent3"/>
                </a:solidFill>
                <a:uFill>
                  <a:solidFill>
                    <a:schemeClr val="accent3"/>
                  </a:solidFill>
                </a:uFill>
                <a:latin typeface="+mn-lt"/>
                <a:ea typeface="+mn-ea"/>
                <a:cs typeface="+mn-cs"/>
                <a:sym typeface="Arial"/>
              </a:defRPr>
            </a:lvl1pPr>
          </a:lstStyle>
          <a:p>
            <a:pPr>
              <a:defRPr sz="1800">
                <a:solidFill>
                  <a:schemeClr val="accent4"/>
                </a:solidFill>
                <a:uFill>
                  <a:solidFill>
                    <a:schemeClr val="accent4"/>
                  </a:solidFill>
                </a:uFill>
              </a:defRPr>
            </a:pPr>
            <a:r>
              <a:rPr sz="2000">
                <a:solidFill>
                  <a:schemeClr val="accent3"/>
                </a:solidFill>
                <a:uFill>
                  <a:solidFill>
                    <a:schemeClr val="accent3"/>
                  </a:solidFill>
                </a:uFill>
              </a:rPr>
              <a:t>pero no había en ellos espíritu.</a:t>
            </a:r>
          </a:p>
        </p:txBody>
      </p:sp>
      <p:sp>
        <p:nvSpPr>
          <p:cNvPr id="265" name="Aquí hay una lección:."/>
          <p:cNvSpPr txBox="1"/>
          <p:nvPr/>
        </p:nvSpPr>
        <p:spPr>
          <a:xfrm>
            <a:off x="185770" y="2654300"/>
            <a:ext cx="2706689"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914400">
              <a:defRPr sz="2000">
                <a:solidFill>
                  <a:schemeClr val="accent3"/>
                </a:solidFill>
                <a:uFill>
                  <a:solidFill>
                    <a:schemeClr val="accent3"/>
                  </a:solidFill>
                </a:uFill>
                <a:latin typeface="+mn-lt"/>
                <a:ea typeface="+mn-ea"/>
                <a:cs typeface="+mn-cs"/>
                <a:sym typeface="Arial"/>
              </a:defRPr>
            </a:lvl1pPr>
          </a:lstStyle>
          <a:p>
            <a:pPr>
              <a:defRPr sz="1800">
                <a:solidFill>
                  <a:schemeClr val="accent4"/>
                </a:solidFill>
                <a:uFill>
                  <a:solidFill>
                    <a:schemeClr val="accent4"/>
                  </a:solidFill>
                </a:uFill>
              </a:defRPr>
            </a:pPr>
            <a:r>
              <a:rPr sz="2000">
                <a:solidFill>
                  <a:schemeClr val="accent3"/>
                </a:solidFill>
                <a:uFill>
                  <a:solidFill>
                    <a:schemeClr val="accent3"/>
                  </a:solidFill>
                </a:uFill>
              </a:rPr>
              <a:t>Aquí hay una lección:.</a:t>
            </a:r>
          </a:p>
        </p:txBody>
      </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Subtype="2" presetID="22" grpId="1" fill="hold">
                                  <p:stCondLst>
                                    <p:cond delay="0"/>
                                  </p:stCondLst>
                                  <p:iterate type="el" backwards="0">
                                    <p:tmAbs val="0"/>
                                  </p:iterate>
                                  <p:childTnLst>
                                    <p:animEffect filter="wipe(right)" transition="out">
                                      <p:cBhvr>
                                        <p:cTn id="6" dur="2000" fill="hold"/>
                                        <p:tgtEl>
                                          <p:spTgt spid="257"/>
                                        </p:tgtEl>
                                      </p:cBhvr>
                                    </p:animEffect>
                                    <p:set>
                                      <p:cBhvr>
                                        <p:cTn id="7" fill="hold">
                                          <p:stCondLst>
                                            <p:cond delay="1999"/>
                                          </p:stCondLst>
                                        </p:cTn>
                                        <p:tgtEl>
                                          <p:spTgt spid="257"/>
                                        </p:tgtEl>
                                        <p:attrNameLst>
                                          <p:attrName>style.visibility</p:attrName>
                                        </p:attrNameLst>
                                      </p:cBhvr>
                                      <p:to>
                                        <p:strVal val="hidden"/>
                                      </p:to>
                                    </p:set>
                                  </p:childTnLst>
                                </p:cTn>
                              </p:par>
                            </p:childTnLst>
                          </p:cTn>
                        </p:par>
                        <p:par>
                          <p:cTn id="8" fill="hold">
                            <p:stCondLst>
                              <p:cond delay="2000"/>
                            </p:stCondLst>
                            <p:childTnLst>
                              <p:par>
                                <p:cTn id="9" presetClass="entr" nodeType="afterEffect" presetSubtype="8" presetID="22" grpId="2" fill="hold">
                                  <p:stCondLst>
                                    <p:cond delay="0"/>
                                  </p:stCondLst>
                                  <p:iterate type="el" backwards="0">
                                    <p:tmAbs val="0"/>
                                  </p:iterate>
                                  <p:childTnLst>
                                    <p:set>
                                      <p:cBhvr>
                                        <p:cTn id="10" fill="hold"/>
                                        <p:tgtEl>
                                          <p:spTgt spid="261"/>
                                        </p:tgtEl>
                                        <p:attrNameLst>
                                          <p:attrName>style.visibility</p:attrName>
                                        </p:attrNameLst>
                                      </p:cBhvr>
                                      <p:to>
                                        <p:strVal val="visible"/>
                                      </p:to>
                                    </p:set>
                                    <p:animEffect filter="wipe(left)" transition="in">
                                      <p:cBhvr>
                                        <p:cTn id="11" dur="2000"/>
                                        <p:tgtEl>
                                          <p:spTgt spid="261"/>
                                        </p:tgtEl>
                                      </p:cBhvr>
                                    </p:animEffect>
                                  </p:childTnLst>
                                </p:cTn>
                              </p:par>
                            </p:childTnLst>
                          </p:cTn>
                        </p:par>
                        <p:par>
                          <p:cTn id="12" fill="hold">
                            <p:stCondLst>
                              <p:cond delay="4000"/>
                            </p:stCondLst>
                            <p:childTnLst>
                              <p:par>
                                <p:cTn id="13" presetClass="exit" nodeType="afterEffect" presetSubtype="2" presetID="22" grpId="3" fill="hold">
                                  <p:stCondLst>
                                    <p:cond delay="0"/>
                                  </p:stCondLst>
                                  <p:iterate type="el" backwards="0">
                                    <p:tmAbs val="0"/>
                                  </p:iterate>
                                  <p:childTnLst>
                                    <p:animEffect filter="wipe(right)" transition="out">
                                      <p:cBhvr>
                                        <p:cTn id="14" dur="2000" fill="hold"/>
                                        <p:tgtEl>
                                          <p:spTgt spid="256"/>
                                        </p:tgtEl>
                                      </p:cBhvr>
                                    </p:animEffect>
                                    <p:set>
                                      <p:cBhvr>
                                        <p:cTn id="15" fill="hold">
                                          <p:stCondLst>
                                            <p:cond delay="1999"/>
                                          </p:stCondLst>
                                        </p:cTn>
                                        <p:tgtEl>
                                          <p:spTgt spid="256"/>
                                        </p:tgtEl>
                                        <p:attrNameLst>
                                          <p:attrName>style.visibility</p:attrName>
                                        </p:attrNameLst>
                                      </p:cBhvr>
                                      <p:to>
                                        <p:strVal val="hidden"/>
                                      </p:to>
                                    </p:set>
                                  </p:childTnLst>
                                </p:cTn>
                              </p:par>
                            </p:childTnLst>
                          </p:cTn>
                        </p:par>
                        <p:par>
                          <p:cTn id="16" fill="hold">
                            <p:stCondLst>
                              <p:cond delay="6000"/>
                            </p:stCondLst>
                            <p:childTnLst>
                              <p:par>
                                <p:cTn id="17" presetClass="entr" nodeType="afterEffect" presetSubtype="8" presetID="22" grpId="4" fill="hold">
                                  <p:stCondLst>
                                    <p:cond delay="0"/>
                                  </p:stCondLst>
                                  <p:iterate type="el" backwards="0">
                                    <p:tmAbs val="0"/>
                                  </p:iterate>
                                  <p:childTnLst>
                                    <p:set>
                                      <p:cBhvr>
                                        <p:cTn id="18" fill="hold"/>
                                        <p:tgtEl>
                                          <p:spTgt spid="258"/>
                                        </p:tgtEl>
                                        <p:attrNameLst>
                                          <p:attrName>style.visibility</p:attrName>
                                        </p:attrNameLst>
                                      </p:cBhvr>
                                      <p:to>
                                        <p:strVal val="visible"/>
                                      </p:to>
                                    </p:set>
                                    <p:animEffect filter="wipe(left)" transition="in">
                                      <p:cBhvr>
                                        <p:cTn id="19" dur="2000"/>
                                        <p:tgtEl>
                                          <p:spTgt spid="258"/>
                                        </p:tgtEl>
                                      </p:cBhvr>
                                    </p:animEffect>
                                  </p:childTnLst>
                                </p:cTn>
                              </p:par>
                            </p:childTnLst>
                          </p:cTn>
                        </p:par>
                        <p:par>
                          <p:cTn id="20" fill="hold">
                            <p:stCondLst>
                              <p:cond delay="8000"/>
                            </p:stCondLst>
                            <p:childTnLst>
                              <p:par>
                                <p:cTn id="21" presetClass="exit" nodeType="afterEffect" presetSubtype="2" presetID="22" grpId="5" fill="hold">
                                  <p:stCondLst>
                                    <p:cond delay="0"/>
                                  </p:stCondLst>
                                  <p:iterate type="el" backwards="0">
                                    <p:tmAbs val="0"/>
                                  </p:iterate>
                                  <p:childTnLst>
                                    <p:animEffect filter="wipe(right)" transition="out">
                                      <p:cBhvr>
                                        <p:cTn id="22" dur="2000" fill="hold"/>
                                        <p:tgtEl>
                                          <p:spTgt spid="259"/>
                                        </p:tgtEl>
                                      </p:cBhvr>
                                    </p:animEffect>
                                    <p:set>
                                      <p:cBhvr>
                                        <p:cTn id="23" fill="hold">
                                          <p:stCondLst>
                                            <p:cond delay="1999"/>
                                          </p:stCondLst>
                                        </p:cTn>
                                        <p:tgtEl>
                                          <p:spTgt spid="259"/>
                                        </p:tgtEl>
                                        <p:attrNameLst>
                                          <p:attrName>style.visibility</p:attrName>
                                        </p:attrNameLst>
                                      </p:cBhvr>
                                      <p:to>
                                        <p:strVal val="hidden"/>
                                      </p:to>
                                    </p:set>
                                  </p:childTnLst>
                                </p:cTn>
                              </p:par>
                            </p:childTnLst>
                          </p:cTn>
                        </p:par>
                        <p:par>
                          <p:cTn id="24" fill="hold">
                            <p:stCondLst>
                              <p:cond delay="10000"/>
                            </p:stCondLst>
                            <p:childTnLst>
                              <p:par>
                                <p:cTn id="25" presetClass="entr" nodeType="afterEffect" presetSubtype="8" presetID="22" grpId="6" fill="hold">
                                  <p:stCondLst>
                                    <p:cond delay="0"/>
                                  </p:stCondLst>
                                  <p:iterate type="el" backwards="0">
                                    <p:tmAbs val="0"/>
                                  </p:iterate>
                                  <p:childTnLst>
                                    <p:set>
                                      <p:cBhvr>
                                        <p:cTn id="26" fill="hold"/>
                                        <p:tgtEl>
                                          <p:spTgt spid="260"/>
                                        </p:tgtEl>
                                        <p:attrNameLst>
                                          <p:attrName>style.visibility</p:attrName>
                                        </p:attrNameLst>
                                      </p:cBhvr>
                                      <p:to>
                                        <p:strVal val="visible"/>
                                      </p:to>
                                    </p:set>
                                    <p:animEffect filter="wipe(left)" transition="in">
                                      <p:cBhvr>
                                        <p:cTn id="27" dur="2000"/>
                                        <p:tgtEl>
                                          <p:spTgt spid="260"/>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7" fill="hold">
                                  <p:stCondLst>
                                    <p:cond delay="0"/>
                                  </p:stCondLst>
                                  <p:iterate type="el" backwards="0">
                                    <p:tmAbs val="0"/>
                                  </p:iterate>
                                  <p:childTnLst>
                                    <p:set>
                                      <p:cBhvr>
                                        <p:cTn id="31" fill="hold"/>
                                        <p:tgtEl>
                                          <p:spTgt spid="26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8" fill="hold">
                                  <p:stCondLst>
                                    <p:cond delay="0"/>
                                  </p:stCondLst>
                                  <p:iterate type="el" backwards="0">
                                    <p:tmAbs val="0"/>
                                  </p:iterate>
                                  <p:childTnLst>
                                    <p:set>
                                      <p:cBhvr>
                                        <p:cTn id="35" fill="hold"/>
                                        <p:tgtEl>
                                          <p:spTgt spid="26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9" fill="hold">
                                  <p:stCondLst>
                                    <p:cond delay="0"/>
                                  </p:stCondLst>
                                  <p:iterate type="el" backwards="0">
                                    <p:tmAbs val="0"/>
                                  </p:iterate>
                                  <p:childTnLst>
                                    <p:set>
                                      <p:cBhvr>
                                        <p:cTn id="39" fill="hold"/>
                                        <p:tgtEl>
                                          <p:spTgt spid="26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0" presetID="1" grpId="10" fill="hold">
                                  <p:stCondLst>
                                    <p:cond delay="0"/>
                                  </p:stCondLst>
                                  <p:iterate type="el" backwards="0">
                                    <p:tmAbs val="0"/>
                                  </p:iterate>
                                  <p:childTnLst>
                                    <p:set>
                                      <p:cBhvr>
                                        <p:cTn id="43" fill="hold"/>
                                        <p:tgtEl>
                                          <p:spTgt spid="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4" grpId="8"/>
      <p:bldP build="whole" bldLvl="1" animBg="1" rev="0" advAuto="0" spid="261" grpId="2"/>
      <p:bldP build="whole" bldLvl="1" animBg="1" rev="0" advAuto="0" spid="265" grpId="9"/>
      <p:bldP build="whole" bldLvl="1" animBg="1" rev="0" advAuto="0" spid="258" grpId="4"/>
      <p:bldP build="whole" bldLvl="1" animBg="1" rev="0" advAuto="0" spid="263" grpId="10"/>
      <p:bldP build="whole" bldLvl="1" animBg="1" rev="0" advAuto="0" spid="257" grpId="1"/>
      <p:bldP build="whole" bldLvl="1" animBg="1" rev="0" advAuto="0" spid="262" grpId="7"/>
      <p:bldP build="whole" bldLvl="1" animBg="1" rev="0" advAuto="0" spid="259" grpId="5"/>
      <p:bldP build="whole" bldLvl="1" animBg="1" rev="0" advAuto="0" spid="256" grpId="3"/>
      <p:bldP build="whole" bldLvl="1" animBg="1" rev="0" advAuto="0" spid="260" grpId="6"/>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dry bones.jpg" descr="dry bones.jpg"/>
          <p:cNvPicPr>
            <a:picLocks noChangeAspect="1"/>
          </p:cNvPicPr>
          <p:nvPr/>
        </p:nvPicPr>
        <p:blipFill>
          <a:blip r:embed="rId2">
            <a:extLst/>
          </a:blip>
          <a:srcRect l="19999" t="0" r="20832" b="0"/>
          <a:stretch>
            <a:fillRect/>
          </a:stretch>
        </p:blipFill>
        <p:spPr>
          <a:xfrm>
            <a:off x="3733800" y="-26988"/>
            <a:ext cx="5410200" cy="6884988"/>
          </a:xfrm>
          <a:prstGeom prst="rect">
            <a:avLst/>
          </a:prstGeom>
          <a:ln w="12700">
            <a:miter lim="400000"/>
          </a:ln>
        </p:spPr>
      </p:pic>
      <p:pic>
        <p:nvPicPr>
          <p:cNvPr id="270" name="image.tif" descr="image.tif"/>
          <p:cNvPicPr>
            <a:picLocks noChangeAspect="1"/>
          </p:cNvPicPr>
          <p:nvPr/>
        </p:nvPicPr>
        <p:blipFill>
          <a:blip r:embed="rId3">
            <a:extLst/>
          </a:blip>
          <a:stretch>
            <a:fillRect/>
          </a:stretch>
        </p:blipFill>
        <p:spPr>
          <a:xfrm>
            <a:off x="5486400" y="2971800"/>
            <a:ext cx="1560513" cy="2133600"/>
          </a:xfrm>
          <a:prstGeom prst="rect">
            <a:avLst/>
          </a:prstGeom>
          <a:ln w="12700">
            <a:miter lim="400000"/>
          </a:ln>
        </p:spPr>
      </p:pic>
      <p:pic>
        <p:nvPicPr>
          <p:cNvPr id="271" name="soldier1.tif" descr="soldier1.tif"/>
          <p:cNvPicPr>
            <a:picLocks noChangeAspect="1"/>
          </p:cNvPicPr>
          <p:nvPr/>
        </p:nvPicPr>
        <p:blipFill>
          <a:blip r:embed="rId4">
            <a:extLst/>
          </a:blip>
          <a:srcRect l="26745" t="5180" r="29301" b="8561"/>
          <a:stretch>
            <a:fillRect/>
          </a:stretch>
        </p:blipFill>
        <p:spPr>
          <a:xfrm>
            <a:off x="5419725" y="2743200"/>
            <a:ext cx="1743076" cy="2514601"/>
          </a:xfrm>
          <a:prstGeom prst="rect">
            <a:avLst/>
          </a:prstGeom>
          <a:ln w="12700">
            <a:miter lim="400000"/>
          </a:ln>
        </p:spPr>
      </p:pic>
      <p:pic>
        <p:nvPicPr>
          <p:cNvPr id="272" name="image.tif" descr="image.tif"/>
          <p:cNvPicPr>
            <a:picLocks noChangeAspect="1"/>
          </p:cNvPicPr>
          <p:nvPr/>
        </p:nvPicPr>
        <p:blipFill>
          <a:blip r:embed="rId3">
            <a:extLst/>
          </a:blip>
          <a:stretch>
            <a:fillRect/>
          </a:stretch>
        </p:blipFill>
        <p:spPr>
          <a:xfrm>
            <a:off x="3962400" y="2590800"/>
            <a:ext cx="2452688" cy="2895600"/>
          </a:xfrm>
          <a:prstGeom prst="rect">
            <a:avLst/>
          </a:prstGeom>
          <a:ln w="12700">
            <a:miter lim="400000"/>
          </a:ln>
        </p:spPr>
      </p:pic>
      <p:pic>
        <p:nvPicPr>
          <p:cNvPr id="273" name="soldier1.tif" descr="soldier1.tif"/>
          <p:cNvPicPr>
            <a:picLocks noChangeAspect="1"/>
          </p:cNvPicPr>
          <p:nvPr/>
        </p:nvPicPr>
        <p:blipFill>
          <a:blip r:embed="rId4">
            <a:extLst/>
          </a:blip>
          <a:srcRect l="26745" t="5180" r="29301" b="8561"/>
          <a:stretch>
            <a:fillRect/>
          </a:stretch>
        </p:blipFill>
        <p:spPr>
          <a:xfrm>
            <a:off x="3962400" y="2285999"/>
            <a:ext cx="2325688" cy="3352801"/>
          </a:xfrm>
          <a:prstGeom prst="rect">
            <a:avLst/>
          </a:prstGeom>
          <a:ln w="12700">
            <a:miter lim="400000"/>
          </a:ln>
        </p:spPr>
      </p:pic>
      <p:pic>
        <p:nvPicPr>
          <p:cNvPr id="274" name="image.tif" descr="image.tif"/>
          <p:cNvPicPr>
            <a:picLocks noChangeAspect="1"/>
          </p:cNvPicPr>
          <p:nvPr/>
        </p:nvPicPr>
        <p:blipFill>
          <a:blip r:embed="rId3">
            <a:extLst/>
          </a:blip>
          <a:stretch>
            <a:fillRect/>
          </a:stretch>
        </p:blipFill>
        <p:spPr>
          <a:xfrm>
            <a:off x="5486400" y="304800"/>
            <a:ext cx="3733800" cy="5105400"/>
          </a:xfrm>
          <a:prstGeom prst="rect">
            <a:avLst/>
          </a:prstGeom>
          <a:ln w="12700">
            <a:miter lim="400000"/>
          </a:ln>
        </p:spPr>
      </p:pic>
      <p:pic>
        <p:nvPicPr>
          <p:cNvPr id="275" name="soldier1.tif" descr="soldier1.tif"/>
          <p:cNvPicPr>
            <a:picLocks noChangeAspect="1"/>
          </p:cNvPicPr>
          <p:nvPr/>
        </p:nvPicPr>
        <p:blipFill>
          <a:blip r:embed="rId4">
            <a:extLst/>
          </a:blip>
          <a:srcRect l="26745" t="5180" r="29301" b="8561"/>
          <a:stretch>
            <a:fillRect/>
          </a:stretch>
        </p:blipFill>
        <p:spPr>
          <a:xfrm>
            <a:off x="5251450" y="-152400"/>
            <a:ext cx="4121151" cy="5943601"/>
          </a:xfrm>
          <a:prstGeom prst="rect">
            <a:avLst/>
          </a:prstGeom>
          <a:ln w="12700">
            <a:miter lim="400000"/>
          </a:ln>
        </p:spPr>
      </p:pic>
      <p:sp>
        <p:nvSpPr>
          <p:cNvPr id="276" name="Hasta llegar…"/>
          <p:cNvSpPr txBox="1"/>
          <p:nvPr/>
        </p:nvSpPr>
        <p:spPr>
          <a:xfrm>
            <a:off x="228600" y="1219200"/>
            <a:ext cx="3200400" cy="341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914400">
              <a:lnSpc>
                <a:spcPct val="150000"/>
              </a:lnSpc>
              <a:defRPr sz="1800">
                <a:uFill>
                  <a:solidFill>
                    <a:schemeClr val="accent4"/>
                  </a:solidFill>
                </a:uFill>
                <a:latin typeface="+mn-lt"/>
                <a:ea typeface="+mn-ea"/>
                <a:cs typeface="+mn-cs"/>
                <a:sym typeface="Arial"/>
              </a:defRPr>
            </a:pPr>
            <a:r>
              <a:rPr b="1" sz="3600">
                <a:solidFill>
                  <a:schemeClr val="accent3"/>
                </a:solidFill>
                <a:uFill>
                  <a:solidFill>
                    <a:schemeClr val="accent3"/>
                  </a:solidFill>
                </a:uFill>
              </a:rPr>
              <a:t>Hasta llegar</a:t>
            </a:r>
            <a:endParaRPr b="1" sz="3600">
              <a:solidFill>
                <a:schemeClr val="accent3"/>
              </a:solidFill>
              <a:uFill>
                <a:solidFill>
                  <a:schemeClr val="accent3"/>
                </a:solidFill>
              </a:uFill>
            </a:endParaRPr>
          </a:p>
          <a:p>
            <a:pPr algn="ctr" defTabSz="914400">
              <a:lnSpc>
                <a:spcPct val="150000"/>
              </a:lnSpc>
              <a:defRPr sz="1800">
                <a:uFill>
                  <a:solidFill>
                    <a:schemeClr val="accent4"/>
                  </a:solidFill>
                </a:uFill>
                <a:latin typeface="+mn-lt"/>
                <a:ea typeface="+mn-ea"/>
                <a:cs typeface="+mn-cs"/>
                <a:sym typeface="Arial"/>
              </a:defRPr>
            </a:pPr>
            <a:r>
              <a:rPr b="1" sz="3600">
                <a:solidFill>
                  <a:schemeClr val="accent3"/>
                </a:solidFill>
                <a:uFill>
                  <a:solidFill>
                    <a:schemeClr val="accent3"/>
                  </a:solidFill>
                </a:uFill>
              </a:rPr>
              <a:t>A ser </a:t>
            </a:r>
            <a:endParaRPr b="1" sz="3600">
              <a:solidFill>
                <a:schemeClr val="accent3"/>
              </a:solidFill>
              <a:uFill>
                <a:solidFill>
                  <a:schemeClr val="accent3"/>
                </a:solidFill>
              </a:uFill>
            </a:endParaRPr>
          </a:p>
          <a:p>
            <a:pPr algn="ctr" defTabSz="914400">
              <a:lnSpc>
                <a:spcPct val="150000"/>
              </a:lnSpc>
              <a:defRPr sz="1800">
                <a:uFill>
                  <a:solidFill>
                    <a:schemeClr val="accent4"/>
                  </a:solidFill>
                </a:uFill>
                <a:latin typeface="+mn-lt"/>
                <a:ea typeface="+mn-ea"/>
                <a:cs typeface="+mn-cs"/>
                <a:sym typeface="Arial"/>
              </a:defRPr>
            </a:pPr>
            <a:r>
              <a:rPr b="1" sz="3600">
                <a:solidFill>
                  <a:schemeClr val="accent3"/>
                </a:solidFill>
                <a:uFill>
                  <a:solidFill>
                    <a:schemeClr val="accent3"/>
                  </a:solidFill>
                </a:uFill>
              </a:rPr>
              <a:t>Un Ejercito</a:t>
            </a:r>
            <a:endParaRPr b="1" sz="3600">
              <a:solidFill>
                <a:schemeClr val="accent3"/>
              </a:solidFill>
              <a:uFill>
                <a:solidFill>
                  <a:schemeClr val="accent3"/>
                </a:solidFill>
              </a:uFill>
            </a:endParaRPr>
          </a:p>
          <a:p>
            <a:pPr algn="ctr" defTabSz="914400">
              <a:lnSpc>
                <a:spcPct val="150000"/>
              </a:lnSpc>
              <a:defRPr sz="1800">
                <a:uFill>
                  <a:solidFill>
                    <a:schemeClr val="accent4"/>
                  </a:solidFill>
                </a:uFill>
                <a:latin typeface="+mn-lt"/>
                <a:ea typeface="+mn-ea"/>
                <a:cs typeface="+mn-cs"/>
                <a:sym typeface="Arial"/>
              </a:defRPr>
            </a:pPr>
            <a:r>
              <a:rPr b="1" sz="3600">
                <a:solidFill>
                  <a:schemeClr val="accent3"/>
                </a:solidFill>
                <a:uFill>
                  <a:solidFill>
                    <a:schemeClr val="accent3"/>
                  </a:solidFill>
                </a:uFill>
              </a:rPr>
              <a:t>Ver 10</a:t>
            </a:r>
          </a:p>
        </p:txBody>
      </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75"/>
                                        </p:tgtEl>
                                        <p:attrNameLst>
                                          <p:attrName>style.visibility</p:attrName>
                                        </p:attrNameLst>
                                      </p:cBhvr>
                                      <p:to>
                                        <p:strVal val="visible"/>
                                      </p:to>
                                    </p:set>
                                    <p:animEffect filter="wipe(left)" transition="in">
                                      <p:cBhvr>
                                        <p:cTn id="7" dur="2000"/>
                                        <p:tgtEl>
                                          <p:spTgt spid="275"/>
                                        </p:tgtEl>
                                      </p:cBhvr>
                                    </p:animEffect>
                                  </p:childTnLst>
                                </p:cTn>
                              </p:par>
                            </p:childTnLst>
                          </p:cTn>
                        </p:par>
                        <p:par>
                          <p:cTn id="8" fill="hold">
                            <p:stCondLst>
                              <p:cond delay="2000"/>
                            </p:stCondLst>
                            <p:childTnLst>
                              <p:par>
                                <p:cTn id="9" presetClass="exit" nodeType="afterEffect" presetSubtype="2" presetID="22" grpId="2" fill="hold">
                                  <p:stCondLst>
                                    <p:cond delay="0"/>
                                  </p:stCondLst>
                                  <p:iterate type="el" backwards="0">
                                    <p:tmAbs val="0"/>
                                  </p:iterate>
                                  <p:childTnLst>
                                    <p:animEffect filter="wipe(right)" transition="out">
                                      <p:cBhvr>
                                        <p:cTn id="10" dur="2000" fill="hold"/>
                                        <p:tgtEl>
                                          <p:spTgt spid="274"/>
                                        </p:tgtEl>
                                      </p:cBhvr>
                                    </p:animEffect>
                                    <p:set>
                                      <p:cBhvr>
                                        <p:cTn id="11" fill="hold">
                                          <p:stCondLst>
                                            <p:cond delay="1999"/>
                                          </p:stCondLst>
                                        </p:cTn>
                                        <p:tgtEl>
                                          <p:spTgt spid="274"/>
                                        </p:tgtEl>
                                        <p:attrNameLst>
                                          <p:attrName>style.visibility</p:attrName>
                                        </p:attrNameLst>
                                      </p:cBhvr>
                                      <p:to>
                                        <p:strVal val="hidden"/>
                                      </p:to>
                                    </p:set>
                                  </p:childTnLst>
                                </p:cTn>
                              </p:par>
                            </p:childTnLst>
                          </p:cTn>
                        </p:par>
                        <p:par>
                          <p:cTn id="12" fill="hold">
                            <p:stCondLst>
                              <p:cond delay="4000"/>
                            </p:stCondLst>
                            <p:childTnLst>
                              <p:par>
                                <p:cTn id="13" presetClass="entr" nodeType="afterEffect" presetSubtype="8" presetID="22" grpId="3" fill="hold">
                                  <p:stCondLst>
                                    <p:cond delay="0"/>
                                  </p:stCondLst>
                                  <p:iterate type="el" backwards="0">
                                    <p:tmAbs val="0"/>
                                  </p:iterate>
                                  <p:childTnLst>
                                    <p:set>
                                      <p:cBhvr>
                                        <p:cTn id="14" fill="hold"/>
                                        <p:tgtEl>
                                          <p:spTgt spid="271"/>
                                        </p:tgtEl>
                                        <p:attrNameLst>
                                          <p:attrName>style.visibility</p:attrName>
                                        </p:attrNameLst>
                                      </p:cBhvr>
                                      <p:to>
                                        <p:strVal val="visible"/>
                                      </p:to>
                                    </p:set>
                                    <p:animEffect filter="wipe(left)" transition="in">
                                      <p:cBhvr>
                                        <p:cTn id="15" dur="2000"/>
                                        <p:tgtEl>
                                          <p:spTgt spid="271"/>
                                        </p:tgtEl>
                                      </p:cBhvr>
                                    </p:animEffect>
                                  </p:childTnLst>
                                </p:cTn>
                              </p:par>
                            </p:childTnLst>
                          </p:cTn>
                        </p:par>
                        <p:par>
                          <p:cTn id="16" fill="hold">
                            <p:stCondLst>
                              <p:cond delay="6000"/>
                            </p:stCondLst>
                            <p:childTnLst>
                              <p:par>
                                <p:cTn id="17" presetClass="exit" nodeType="afterEffect" presetSubtype="2" presetID="22" grpId="4" fill="hold">
                                  <p:stCondLst>
                                    <p:cond delay="0"/>
                                  </p:stCondLst>
                                  <p:iterate type="el" backwards="0">
                                    <p:tmAbs val="0"/>
                                  </p:iterate>
                                  <p:childTnLst>
                                    <p:animEffect filter="wipe(right)" transition="out">
                                      <p:cBhvr>
                                        <p:cTn id="18" dur="2000" fill="hold"/>
                                        <p:tgtEl>
                                          <p:spTgt spid="270"/>
                                        </p:tgtEl>
                                      </p:cBhvr>
                                    </p:animEffect>
                                    <p:set>
                                      <p:cBhvr>
                                        <p:cTn id="19" fill="hold">
                                          <p:stCondLst>
                                            <p:cond delay="1999"/>
                                          </p:stCondLst>
                                        </p:cTn>
                                        <p:tgtEl>
                                          <p:spTgt spid="270"/>
                                        </p:tgtEl>
                                        <p:attrNameLst>
                                          <p:attrName>style.visibility</p:attrName>
                                        </p:attrNameLst>
                                      </p:cBhvr>
                                      <p:to>
                                        <p:strVal val="hidden"/>
                                      </p:to>
                                    </p:set>
                                  </p:childTnLst>
                                </p:cTn>
                              </p:par>
                            </p:childTnLst>
                          </p:cTn>
                        </p:par>
                        <p:par>
                          <p:cTn id="20" fill="hold">
                            <p:stCondLst>
                              <p:cond delay="8000"/>
                            </p:stCondLst>
                            <p:childTnLst>
                              <p:par>
                                <p:cTn id="21" presetClass="entr" nodeType="afterEffect" presetSubtype="8" presetID="22" grpId="5" fill="hold">
                                  <p:stCondLst>
                                    <p:cond delay="0"/>
                                  </p:stCondLst>
                                  <p:iterate type="el" backwards="0">
                                    <p:tmAbs val="0"/>
                                  </p:iterate>
                                  <p:childTnLst>
                                    <p:set>
                                      <p:cBhvr>
                                        <p:cTn id="22" fill="hold"/>
                                        <p:tgtEl>
                                          <p:spTgt spid="273"/>
                                        </p:tgtEl>
                                        <p:attrNameLst>
                                          <p:attrName>style.visibility</p:attrName>
                                        </p:attrNameLst>
                                      </p:cBhvr>
                                      <p:to>
                                        <p:strVal val="visible"/>
                                      </p:to>
                                    </p:set>
                                    <p:animEffect filter="wipe(left)" transition="in">
                                      <p:cBhvr>
                                        <p:cTn id="23" dur="2000"/>
                                        <p:tgtEl>
                                          <p:spTgt spid="273"/>
                                        </p:tgtEl>
                                      </p:cBhvr>
                                    </p:animEffect>
                                  </p:childTnLst>
                                </p:cTn>
                              </p:par>
                            </p:childTnLst>
                          </p:cTn>
                        </p:par>
                        <p:par>
                          <p:cTn id="24" fill="hold">
                            <p:stCondLst>
                              <p:cond delay="10000"/>
                            </p:stCondLst>
                            <p:childTnLst>
                              <p:par>
                                <p:cTn id="25" presetClass="exit" nodeType="afterEffect" presetSubtype="2" presetID="22" grpId="6" fill="hold">
                                  <p:stCondLst>
                                    <p:cond delay="0"/>
                                  </p:stCondLst>
                                  <p:iterate type="el" backwards="0">
                                    <p:tmAbs val="0"/>
                                  </p:iterate>
                                  <p:childTnLst>
                                    <p:animEffect filter="wipe(right)" transition="out">
                                      <p:cBhvr>
                                        <p:cTn id="26" dur="2000" fill="hold"/>
                                        <p:tgtEl>
                                          <p:spTgt spid="272"/>
                                        </p:tgtEl>
                                      </p:cBhvr>
                                    </p:animEffect>
                                    <p:set>
                                      <p:cBhvr>
                                        <p:cTn id="27" fill="hold">
                                          <p:stCondLst>
                                            <p:cond delay="1999"/>
                                          </p:stCondLst>
                                        </p:cTn>
                                        <p:tgtEl>
                                          <p:spTgt spid="27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 grpId="2"/>
      <p:bldP build="whole" bldLvl="1" animBg="1" rev="0" advAuto="0" spid="271" grpId="3"/>
      <p:bldP build="whole" bldLvl="1" animBg="1" rev="0" advAuto="0" spid="270" grpId="4"/>
      <p:bldP build="whole" bldLvl="1" animBg="1" rev="0" advAuto="0" spid="272" grpId="6"/>
      <p:bldP build="whole" bldLvl="1" animBg="1" rev="0" advAuto="0" spid="273" grpId="5"/>
      <p:bldP build="whole" bldLvl="1" animBg="1" rev="0" advAuto="0" spid="275"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Rounded Rectangle"/>
          <p:cNvSpPr/>
          <p:nvPr/>
        </p:nvSpPr>
        <p:spPr>
          <a:xfrm>
            <a:off x="1371600" y="2362200"/>
            <a:ext cx="4038600" cy="381000"/>
          </a:xfrm>
          <a:prstGeom prst="roundRect">
            <a:avLst>
              <a:gd name="adj" fmla="val 16667"/>
            </a:avLst>
          </a:prstGeom>
          <a:solidFill>
            <a:schemeClr val="accent1"/>
          </a:solidFill>
          <a:ln w="25400">
            <a:solidFill>
              <a:srgbClr val="6B9100"/>
            </a:solidFill>
          </a:ln>
        </p:spPr>
        <p:txBody>
          <a:bodyPr lIns="50800" tIns="50800" rIns="50800" bIns="50800" anchor="ctr"/>
          <a:lstStyle/>
          <a:p>
            <a:pPr algn="ctr" defTabSz="914400">
              <a:defRPr sz="1800">
                <a:solidFill>
                  <a:schemeClr val="accent3"/>
                </a:solidFill>
                <a:uFill>
                  <a:solidFill>
                    <a:schemeClr val="accent3"/>
                  </a:solidFill>
                </a:uFill>
                <a:latin typeface="+mn-lt"/>
                <a:ea typeface="+mn-ea"/>
                <a:cs typeface="+mn-cs"/>
                <a:sym typeface="Arial"/>
              </a:defRPr>
            </a:pPr>
          </a:p>
        </p:txBody>
      </p:sp>
      <p:pic>
        <p:nvPicPr>
          <p:cNvPr id="279" name="image.png" descr="image.png"/>
          <p:cNvPicPr>
            <a:picLocks noChangeAspect="1"/>
          </p:cNvPicPr>
          <p:nvPr/>
        </p:nvPicPr>
        <p:blipFill>
          <a:blip r:embed="rId2">
            <a:extLst/>
          </a:blip>
          <a:stretch>
            <a:fillRect/>
          </a:stretch>
        </p:blipFill>
        <p:spPr>
          <a:xfrm>
            <a:off x="115887" y="76200"/>
            <a:ext cx="1560513" cy="914400"/>
          </a:xfrm>
          <a:prstGeom prst="rect">
            <a:avLst/>
          </a:prstGeom>
          <a:ln w="12700">
            <a:miter lim="400000"/>
          </a:ln>
        </p:spPr>
      </p:pic>
      <p:pic>
        <p:nvPicPr>
          <p:cNvPr id="280" name="image.png" descr="image.png"/>
          <p:cNvPicPr>
            <a:picLocks noChangeAspect="1"/>
          </p:cNvPicPr>
          <p:nvPr/>
        </p:nvPicPr>
        <p:blipFill>
          <a:blip r:embed="rId2">
            <a:extLst/>
          </a:blip>
          <a:stretch>
            <a:fillRect/>
          </a:stretch>
        </p:blipFill>
        <p:spPr>
          <a:xfrm>
            <a:off x="7507287" y="76200"/>
            <a:ext cx="1560513" cy="914400"/>
          </a:xfrm>
          <a:prstGeom prst="rect">
            <a:avLst/>
          </a:prstGeom>
          <a:ln w="12700">
            <a:miter lim="400000"/>
          </a:ln>
        </p:spPr>
      </p:pic>
      <p:pic>
        <p:nvPicPr>
          <p:cNvPr id="281" name="image.png" descr="image.png"/>
          <p:cNvPicPr>
            <a:picLocks noChangeAspect="1"/>
          </p:cNvPicPr>
          <p:nvPr/>
        </p:nvPicPr>
        <p:blipFill>
          <a:blip r:embed="rId3">
            <a:extLst/>
          </a:blip>
          <a:stretch>
            <a:fillRect/>
          </a:stretch>
        </p:blipFill>
        <p:spPr>
          <a:xfrm>
            <a:off x="2401887" y="-12700"/>
            <a:ext cx="4102101" cy="1000125"/>
          </a:xfrm>
          <a:prstGeom prst="rect">
            <a:avLst/>
          </a:prstGeom>
          <a:ln w="12700">
            <a:miter lim="400000"/>
          </a:ln>
        </p:spPr>
      </p:pic>
      <p:sp>
        <p:nvSpPr>
          <p:cNvPr id="282" name="11. &quot;Me dijo luego: Hijo de hombre, todos estos huesos son la casa de Israel. He aquí, ellos dicen: Nuestros huesos se secaron, y pereció nuestra esperanza, y somos del todo destruidos.”…"/>
          <p:cNvSpPr txBox="1"/>
          <p:nvPr/>
        </p:nvSpPr>
        <p:spPr>
          <a:xfrm>
            <a:off x="115887" y="1524000"/>
            <a:ext cx="8723313" cy="52625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914400">
              <a:defRPr sz="1800">
                <a:uFill>
                  <a:solidFill>
                    <a:schemeClr val="accent4"/>
                  </a:solidFill>
                </a:uFill>
                <a:latin typeface="+mn-lt"/>
                <a:ea typeface="+mn-ea"/>
                <a:cs typeface="+mn-cs"/>
                <a:sym typeface="Arial"/>
              </a:defRPr>
            </a:pPr>
            <a:r>
              <a:rPr sz="2400">
                <a:solidFill>
                  <a:schemeClr val="accent3"/>
                </a:solidFill>
                <a:uFill>
                  <a:solidFill>
                    <a:schemeClr val="accent3"/>
                  </a:solidFill>
                </a:uFill>
              </a:rPr>
              <a:t>11. "Me dijo luego: Hijo de hombre, todos estos huesos son la casa de Israel. He aquí, ellos dicen: Nuestros huesos se secaron, y pereció nuestra esperanza, y somos del todo destruidos.”</a:t>
            </a:r>
            <a:endParaRPr sz="2400">
              <a:solidFill>
                <a:schemeClr val="accent3"/>
              </a:solidFill>
              <a:uFill>
                <a:solidFill>
                  <a:schemeClr val="accent3"/>
                </a:solidFill>
              </a:uFill>
            </a:endParaRPr>
          </a:p>
          <a:p>
            <a:pPr defTabSz="914400">
              <a:defRPr sz="1800">
                <a:uFill>
                  <a:solidFill>
                    <a:schemeClr val="accent4"/>
                  </a:solidFill>
                </a:uFill>
                <a:latin typeface="+mn-lt"/>
                <a:ea typeface="+mn-ea"/>
                <a:cs typeface="+mn-cs"/>
                <a:sym typeface="Arial"/>
              </a:defRPr>
            </a:pPr>
            <a:r>
              <a:rPr sz="2400">
                <a:solidFill>
                  <a:schemeClr val="accent3"/>
                </a:solidFill>
                <a:uFill>
                  <a:solidFill>
                    <a:schemeClr val="accent3"/>
                  </a:solidFill>
                </a:uFill>
              </a:rPr>
              <a:t>12. "Por tanto, profetiza, y diles: Así ha dicho Jehová el Señor: He aquí yo abro vuestros sepulcros, pueblo mío, y os haré subir de vuestras sepulturas, y os traeré a la tierra de Israel.” 13. "Y sabréis que yo soy Jehová, cuando abra vuestros sepulcros, y os saque de vuestras sepulturas, pueblo mío.”</a:t>
            </a:r>
            <a:endParaRPr sz="2400">
              <a:solidFill>
                <a:schemeClr val="accent3"/>
              </a:solidFill>
              <a:uFill>
                <a:solidFill>
                  <a:schemeClr val="accent3"/>
                </a:solidFill>
              </a:uFill>
            </a:endParaRPr>
          </a:p>
          <a:p>
            <a:pPr defTabSz="914400">
              <a:defRPr sz="1800">
                <a:uFill>
                  <a:solidFill>
                    <a:schemeClr val="accent4"/>
                  </a:solidFill>
                </a:uFill>
                <a:latin typeface="+mn-lt"/>
                <a:ea typeface="+mn-ea"/>
                <a:cs typeface="+mn-cs"/>
                <a:sym typeface="Arial"/>
              </a:defRPr>
            </a:pPr>
            <a:endParaRPr sz="2400">
              <a:solidFill>
                <a:schemeClr val="accent3"/>
              </a:solidFill>
              <a:uFill>
                <a:solidFill>
                  <a:schemeClr val="accent3"/>
                </a:solidFill>
              </a:uFill>
            </a:endParaRPr>
          </a:p>
          <a:p>
            <a:pPr defTabSz="914400">
              <a:defRPr sz="1800">
                <a:uFill>
                  <a:solidFill>
                    <a:schemeClr val="accent4"/>
                  </a:solidFill>
                </a:uFill>
                <a:latin typeface="+mn-lt"/>
                <a:ea typeface="+mn-ea"/>
                <a:cs typeface="+mn-cs"/>
                <a:sym typeface="Arial"/>
              </a:defRPr>
            </a:pPr>
            <a:r>
              <a:rPr sz="2400">
                <a:solidFill>
                  <a:schemeClr val="accent3"/>
                </a:solidFill>
                <a:uFill>
                  <a:solidFill>
                    <a:schemeClr val="accent3"/>
                  </a:solidFill>
                </a:uFill>
              </a:rPr>
              <a:t>14. "Y pondré mi Espíritu en vosotros, y viviréis, y os haré reposar sobre vuestra tierra; y sabréis que yo Jehová hablé, y lo hice, dice Jehová.”</a:t>
            </a:r>
          </a:p>
        </p:txBody>
      </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2">
                                            <p:bg/>
                                          </p:spTgt>
                                        </p:tgtEl>
                                        <p:attrNameLst>
                                          <p:attrName>style.visibility</p:attrName>
                                        </p:attrNameLst>
                                      </p:cBhvr>
                                      <p:to>
                                        <p:strVal val="visible"/>
                                      </p:to>
                                    </p:set>
                                    <p:animEffect filter="fade" transition="in">
                                      <p:cBhvr>
                                        <p:cTn id="7" dur="750"/>
                                        <p:tgtEl>
                                          <p:spTgt spid="28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2">
                                            <p:txEl>
                                              <p:pRg st="0" end="0"/>
                                            </p:txEl>
                                          </p:spTgt>
                                        </p:tgtEl>
                                        <p:attrNameLst>
                                          <p:attrName>style.visibility</p:attrName>
                                        </p:attrNameLst>
                                      </p:cBhvr>
                                      <p:to>
                                        <p:strVal val="visible"/>
                                      </p:to>
                                    </p:set>
                                    <p:animEffect filter="fade" transition="in">
                                      <p:cBhvr>
                                        <p:cTn id="10" dur="750"/>
                                        <p:tgtEl>
                                          <p:spTgt spid="28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82">
                                            <p:txEl>
                                              <p:pRg st="1" end="1"/>
                                            </p:txEl>
                                          </p:spTgt>
                                        </p:tgtEl>
                                        <p:attrNameLst>
                                          <p:attrName>style.visibility</p:attrName>
                                        </p:attrNameLst>
                                      </p:cBhvr>
                                      <p:to>
                                        <p:strVal val="visible"/>
                                      </p:to>
                                    </p:set>
                                    <p:animEffect filter="fade" transition="in">
                                      <p:cBhvr>
                                        <p:cTn id="15" dur="750"/>
                                        <p:tgtEl>
                                          <p:spTgt spid="28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82">
                                            <p:txEl>
                                              <p:pRg st="2" end="2"/>
                                            </p:txEl>
                                          </p:spTgt>
                                        </p:tgtEl>
                                        <p:attrNameLst>
                                          <p:attrName>style.visibility</p:attrName>
                                        </p:attrNameLst>
                                      </p:cBhvr>
                                      <p:to>
                                        <p:strVal val="visible"/>
                                      </p:to>
                                    </p:set>
                                    <p:animEffect filter="fade" transition="in">
                                      <p:cBhvr>
                                        <p:cTn id="20" dur="750"/>
                                        <p:tgtEl>
                                          <p:spTgt spid="28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82">
                                            <p:txEl>
                                              <p:pRg st="3" end="3"/>
                                            </p:txEl>
                                          </p:spTgt>
                                        </p:tgtEl>
                                        <p:attrNameLst>
                                          <p:attrName>style.visibility</p:attrName>
                                        </p:attrNameLst>
                                      </p:cBhvr>
                                      <p:to>
                                        <p:strVal val="visible"/>
                                      </p:to>
                                    </p:set>
                                    <p:animEffect filter="fade" transition="in">
                                      <p:cBhvr>
                                        <p:cTn id="25" dur="750"/>
                                        <p:tgtEl>
                                          <p:spTgt spid="28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82"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Dry Bones.jpg" descr="Dry Bones.jpg"/>
          <p:cNvPicPr>
            <a:picLocks noChangeAspect="1"/>
          </p:cNvPicPr>
          <p:nvPr/>
        </p:nvPicPr>
        <p:blipFill>
          <a:blip r:embed="rId2">
            <a:extLst/>
          </a:blip>
          <a:stretch>
            <a:fillRect/>
          </a:stretch>
        </p:blipFill>
        <p:spPr>
          <a:xfrm>
            <a:off x="0" y="0"/>
            <a:ext cx="9140825" cy="6858000"/>
          </a:xfrm>
          <a:prstGeom prst="rect">
            <a:avLst/>
          </a:prstGeom>
          <a:ln w="12700">
            <a:miter lim="400000"/>
          </a:ln>
        </p:spPr>
      </p:pic>
      <p:pic>
        <p:nvPicPr>
          <p:cNvPr id="285" name="image-7.png" descr="image-7.png"/>
          <p:cNvPicPr>
            <a:picLocks noChangeAspect="1"/>
          </p:cNvPicPr>
          <p:nvPr/>
        </p:nvPicPr>
        <p:blipFill>
          <a:blip r:embed="rId3">
            <a:extLst/>
          </a:blip>
          <a:stretch>
            <a:fillRect/>
          </a:stretch>
        </p:blipFill>
        <p:spPr>
          <a:xfrm>
            <a:off x="1298575" y="298450"/>
            <a:ext cx="6589713" cy="2768600"/>
          </a:xfrm>
          <a:prstGeom prst="rect">
            <a:avLst/>
          </a:prstGeom>
          <a:ln w="12700">
            <a:miter lim="400000"/>
          </a:ln>
        </p:spPr>
      </p:pic>
      <p:sp>
        <p:nvSpPr>
          <p:cNvPr id="286" name="¿Cual es la lección?"/>
          <p:cNvSpPr txBox="1"/>
          <p:nvPr/>
        </p:nvSpPr>
        <p:spPr>
          <a:xfrm>
            <a:off x="1066800" y="4419600"/>
            <a:ext cx="7010400" cy="830263"/>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914400">
              <a:defRPr b="1" sz="4800">
                <a:solidFill>
                  <a:schemeClr val="accent3"/>
                </a:solidFill>
                <a:uFill>
                  <a:solidFill>
                    <a:schemeClr val="accent3"/>
                  </a:solidFill>
                </a:uFill>
                <a:latin typeface="+mn-lt"/>
                <a:ea typeface="+mn-ea"/>
                <a:cs typeface="+mn-cs"/>
                <a:sym typeface="Arial"/>
              </a:defRPr>
            </a:lvl1pPr>
          </a:lstStyle>
          <a:p>
            <a:pPr>
              <a:defRPr b="0" sz="1800">
                <a:solidFill>
                  <a:schemeClr val="accent4"/>
                </a:solidFill>
                <a:uFill>
                  <a:solidFill>
                    <a:schemeClr val="accent4"/>
                  </a:solidFill>
                </a:uFill>
              </a:defRPr>
            </a:pPr>
            <a:r>
              <a:rPr b="1" sz="4800">
                <a:solidFill>
                  <a:schemeClr val="accent3"/>
                </a:solidFill>
                <a:uFill>
                  <a:solidFill>
                    <a:schemeClr val="accent3"/>
                  </a:solidFill>
                </a:uFill>
              </a:rPr>
              <a:t>¿Cual es la lección?</a:t>
            </a:r>
          </a:p>
        </p:txBody>
      </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6"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image-4.png" descr="image-4.png"/>
          <p:cNvPicPr>
            <a:picLocks noChangeAspect="1"/>
          </p:cNvPicPr>
          <p:nvPr/>
        </p:nvPicPr>
        <p:blipFill>
          <a:blip r:embed="rId3">
            <a:extLst/>
          </a:blip>
          <a:stretch>
            <a:fillRect/>
          </a:stretch>
        </p:blipFill>
        <p:spPr>
          <a:xfrm>
            <a:off x="725487" y="-298450"/>
            <a:ext cx="7443788" cy="1914525"/>
          </a:xfrm>
          <a:prstGeom prst="rect">
            <a:avLst/>
          </a:prstGeom>
          <a:ln w="12700">
            <a:miter lim="400000"/>
          </a:ln>
        </p:spPr>
      </p:pic>
      <p:sp>
        <p:nvSpPr>
          <p:cNvPr id="289" name="Solo,desalentado,sin Dios.Como el hijo prodigo lc 15-Sal 40.  Manases 2 Crónicas 33:12…"/>
          <p:cNvSpPr txBox="1"/>
          <p:nvPr/>
        </p:nvSpPr>
        <p:spPr>
          <a:xfrm>
            <a:off x="304800" y="1598612"/>
            <a:ext cx="8839200" cy="16319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914400">
              <a:buClr>
                <a:schemeClr val="accent3"/>
              </a:buClr>
              <a:buSzPct val="100000"/>
              <a:buFont typeface="Wingdings-Regular"/>
              <a:buChar char="•"/>
              <a:defRPr sz="1800">
                <a:uFill>
                  <a:solidFill>
                    <a:schemeClr val="accent4"/>
                  </a:solidFill>
                </a:uFill>
                <a:latin typeface="+mn-lt"/>
                <a:ea typeface="+mn-ea"/>
                <a:cs typeface="+mn-cs"/>
                <a:sym typeface="Arial"/>
              </a:defRPr>
            </a:pPr>
            <a:r>
              <a:rPr sz="3600">
                <a:solidFill>
                  <a:schemeClr val="accent3"/>
                </a:solidFill>
                <a:uFill>
                  <a:solidFill>
                    <a:schemeClr val="accent3"/>
                  </a:solidFill>
                </a:uFill>
                <a:latin typeface="ArialNarrow"/>
                <a:ea typeface="ArialNarrow"/>
                <a:cs typeface="ArialNarrow"/>
                <a:sym typeface="ArialNarrow"/>
              </a:rPr>
              <a:t>Solo,desalentado,sin Dios.Como el hijo prodigo</a:t>
            </a:r>
            <a:r>
              <a:rPr sz="1400">
                <a:solidFill>
                  <a:schemeClr val="accent3"/>
                </a:solidFill>
                <a:uFill>
                  <a:solidFill>
                    <a:schemeClr val="accent3"/>
                  </a:solidFill>
                </a:uFill>
                <a:latin typeface="ArialNarrow"/>
                <a:ea typeface="ArialNarrow"/>
                <a:cs typeface="ArialNarrow"/>
                <a:sym typeface="ArialNarrow"/>
              </a:rPr>
              <a:t> lc 15-Sal 40.  Manases 2 Crónicas 33:12</a:t>
            </a:r>
            <a:endParaRPr sz="3200">
              <a:solidFill>
                <a:schemeClr val="accent3"/>
              </a:solidFill>
              <a:uFill>
                <a:solidFill>
                  <a:schemeClr val="accent3"/>
                </a:solidFill>
              </a:uFill>
              <a:latin typeface="ArialNarrow"/>
              <a:ea typeface="ArialNarrow"/>
              <a:cs typeface="ArialNarrow"/>
              <a:sym typeface="ArialNarrow"/>
            </a:endParaRPr>
          </a:p>
          <a:p>
            <a:pPr defTabSz="914400">
              <a:buClr>
                <a:schemeClr val="accent3"/>
              </a:buClr>
              <a:buSzPct val="100000"/>
              <a:buFont typeface="Wingdings-Regular"/>
              <a:buChar char="•"/>
              <a:defRPr sz="1800">
                <a:uFill>
                  <a:solidFill>
                    <a:schemeClr val="accent4"/>
                  </a:solidFill>
                </a:uFill>
                <a:latin typeface="+mn-lt"/>
                <a:ea typeface="+mn-ea"/>
                <a:cs typeface="+mn-cs"/>
                <a:sym typeface="Arial"/>
              </a:defRPr>
            </a:pPr>
            <a:r>
              <a:rPr i="1" sz="3200">
                <a:solidFill>
                  <a:schemeClr val="accent3"/>
                </a:solidFill>
                <a:uFill>
                  <a:solidFill>
                    <a:schemeClr val="accent3"/>
                  </a:solidFill>
                </a:uFill>
              </a:rPr>
              <a:t>Se envejecieron mis huesos Sal 32:3/31:10</a:t>
            </a:r>
          </a:p>
        </p:txBody>
      </p:sp>
      <p:sp>
        <p:nvSpPr>
          <p:cNvPr id="290" name="El Pecado nos Roba la voluntad y la Vida ……"/>
          <p:cNvSpPr txBox="1"/>
          <p:nvPr/>
        </p:nvSpPr>
        <p:spPr>
          <a:xfrm>
            <a:off x="294481" y="3323178"/>
            <a:ext cx="8305801" cy="107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914400">
              <a:defRPr sz="1800">
                <a:uFill>
                  <a:solidFill>
                    <a:schemeClr val="accent4"/>
                  </a:solidFill>
                </a:uFill>
                <a:latin typeface="+mn-lt"/>
                <a:ea typeface="+mn-ea"/>
                <a:cs typeface="+mn-cs"/>
                <a:sym typeface="Arial"/>
              </a:defRPr>
            </a:pPr>
            <a:r>
              <a:rPr sz="3200">
                <a:solidFill>
                  <a:schemeClr val="accent3"/>
                </a:solidFill>
                <a:uFill>
                  <a:solidFill>
                    <a:schemeClr val="accent3"/>
                  </a:solidFill>
                </a:uFill>
              </a:rPr>
              <a:t>El Pecado nos Roba la voluntad y la Vida …</a:t>
            </a:r>
            <a:endParaRPr sz="3200">
              <a:solidFill>
                <a:schemeClr val="accent3"/>
              </a:solidFill>
              <a:uFill>
                <a:solidFill>
                  <a:schemeClr val="accent3"/>
                </a:solidFill>
              </a:uFill>
            </a:endParaRPr>
          </a:p>
          <a:p>
            <a:pPr algn="ctr" defTabSz="914400">
              <a:defRPr sz="1800">
                <a:uFill>
                  <a:solidFill>
                    <a:schemeClr val="accent4"/>
                  </a:solidFill>
                </a:uFill>
                <a:latin typeface="+mn-lt"/>
                <a:ea typeface="+mn-ea"/>
                <a:cs typeface="+mn-cs"/>
                <a:sym typeface="Arial"/>
              </a:defRPr>
            </a:pPr>
            <a:r>
              <a:rPr sz="3200">
                <a:solidFill>
                  <a:schemeClr val="accent3"/>
                </a:solidFill>
                <a:uFill>
                  <a:solidFill>
                    <a:schemeClr val="accent3"/>
                  </a:solidFill>
                </a:uFill>
              </a:rPr>
              <a:t>	…y Nos deja como; huesos secos.</a:t>
            </a:r>
          </a:p>
        </p:txBody>
      </p:sp>
      <p:sp>
        <p:nvSpPr>
          <p:cNvPr id="291" name="Sin Cristo"/>
          <p:cNvSpPr txBox="1"/>
          <p:nvPr/>
        </p:nvSpPr>
        <p:spPr>
          <a:xfrm>
            <a:off x="1295400" y="5181600"/>
            <a:ext cx="2057400"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914400">
              <a:defRPr sz="3200">
                <a:solidFill>
                  <a:srgbClr val="00FFFF"/>
                </a:solidFill>
                <a:uFill>
                  <a:solidFill>
                    <a:srgbClr val="00FFFF"/>
                  </a:solidFill>
                </a:uFill>
                <a:latin typeface="+mn-lt"/>
                <a:ea typeface="+mn-ea"/>
                <a:cs typeface="+mn-cs"/>
                <a:sym typeface="Arial"/>
              </a:defRPr>
            </a:lvl1pPr>
          </a:lstStyle>
          <a:p>
            <a:pPr>
              <a:defRPr sz="1800">
                <a:solidFill>
                  <a:schemeClr val="accent4"/>
                </a:solidFill>
                <a:uFill>
                  <a:solidFill>
                    <a:schemeClr val="accent4"/>
                  </a:solidFill>
                </a:uFill>
              </a:defRPr>
            </a:pPr>
            <a:r>
              <a:rPr sz="3200">
                <a:solidFill>
                  <a:srgbClr val="00FFFF"/>
                </a:solidFill>
                <a:uFill>
                  <a:solidFill>
                    <a:srgbClr val="00FFFF"/>
                  </a:solidFill>
                </a:uFill>
              </a:rPr>
              <a:t>Sin Cristo</a:t>
            </a:r>
          </a:p>
        </p:txBody>
      </p:sp>
      <p:sp>
        <p:nvSpPr>
          <p:cNvPr id="292" name="No hay Vida…"/>
          <p:cNvSpPr txBox="1"/>
          <p:nvPr/>
        </p:nvSpPr>
        <p:spPr>
          <a:xfrm>
            <a:off x="4646950" y="4476840"/>
            <a:ext cx="3276601" cy="20621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914400">
              <a:defRPr sz="1800">
                <a:uFill>
                  <a:solidFill>
                    <a:schemeClr val="accent4"/>
                  </a:solidFill>
                </a:uFill>
                <a:latin typeface="+mn-lt"/>
                <a:ea typeface="+mn-ea"/>
                <a:cs typeface="+mn-cs"/>
                <a:sym typeface="Arial"/>
              </a:defRPr>
            </a:pPr>
            <a:r>
              <a:rPr sz="3200">
                <a:solidFill>
                  <a:schemeClr val="accent3"/>
                </a:solidFill>
                <a:uFill>
                  <a:solidFill>
                    <a:schemeClr val="accent3"/>
                  </a:solidFill>
                </a:uFill>
                <a:latin typeface="ArialNarrow"/>
                <a:ea typeface="ArialNarrow"/>
                <a:cs typeface="ArialNarrow"/>
                <a:sym typeface="ArialNarrow"/>
              </a:rPr>
              <a:t>No hay Vida</a:t>
            </a:r>
            <a:endParaRPr sz="3200">
              <a:solidFill>
                <a:schemeClr val="accent3"/>
              </a:solidFill>
              <a:uFill>
                <a:solidFill>
                  <a:schemeClr val="accent3"/>
                </a:solidFill>
              </a:uFill>
              <a:latin typeface="ArialNarrow"/>
              <a:ea typeface="ArialNarrow"/>
              <a:cs typeface="ArialNarrow"/>
              <a:sym typeface="ArialNarrow"/>
            </a:endParaRPr>
          </a:p>
          <a:p>
            <a:pPr defTabSz="914400">
              <a:defRPr sz="1800">
                <a:uFill>
                  <a:solidFill>
                    <a:schemeClr val="accent4"/>
                  </a:solidFill>
                </a:uFill>
                <a:latin typeface="+mn-lt"/>
                <a:ea typeface="+mn-ea"/>
                <a:cs typeface="+mn-cs"/>
                <a:sym typeface="Arial"/>
              </a:defRPr>
            </a:pPr>
            <a:r>
              <a:rPr sz="3200">
                <a:solidFill>
                  <a:schemeClr val="accent3"/>
                </a:solidFill>
                <a:uFill>
                  <a:solidFill>
                    <a:schemeClr val="accent3"/>
                  </a:solidFill>
                </a:uFill>
                <a:latin typeface="ArialNarrow"/>
                <a:ea typeface="ArialNarrow"/>
                <a:cs typeface="ArialNarrow"/>
                <a:sym typeface="ArialNarrow"/>
              </a:rPr>
              <a:t>No hay Esperanza</a:t>
            </a:r>
            <a:endParaRPr sz="3200">
              <a:solidFill>
                <a:schemeClr val="accent3"/>
              </a:solidFill>
              <a:uFill>
                <a:solidFill>
                  <a:schemeClr val="accent3"/>
                </a:solidFill>
              </a:uFill>
              <a:latin typeface="ArialNarrow"/>
              <a:ea typeface="ArialNarrow"/>
              <a:cs typeface="ArialNarrow"/>
              <a:sym typeface="ArialNarrow"/>
            </a:endParaRPr>
          </a:p>
          <a:p>
            <a:pPr defTabSz="914400">
              <a:defRPr sz="1800">
                <a:uFill>
                  <a:solidFill>
                    <a:schemeClr val="accent4"/>
                  </a:solidFill>
                </a:uFill>
                <a:latin typeface="+mn-lt"/>
                <a:ea typeface="+mn-ea"/>
                <a:cs typeface="+mn-cs"/>
                <a:sym typeface="Arial"/>
              </a:defRPr>
            </a:pPr>
            <a:r>
              <a:rPr sz="3200">
                <a:solidFill>
                  <a:schemeClr val="accent3"/>
                </a:solidFill>
                <a:uFill>
                  <a:solidFill>
                    <a:schemeClr val="accent3"/>
                  </a:solidFill>
                </a:uFill>
                <a:latin typeface="ArialNarrow"/>
                <a:ea typeface="ArialNarrow"/>
                <a:cs typeface="ArialNarrow"/>
                <a:sym typeface="ArialNarrow"/>
              </a:rPr>
              <a:t>No hay Promesa         No hay Futuro</a:t>
            </a:r>
          </a:p>
        </p:txBody>
      </p:sp>
      <p:sp>
        <p:nvSpPr>
          <p:cNvPr id="293" name="Line"/>
          <p:cNvSpPr/>
          <p:nvPr/>
        </p:nvSpPr>
        <p:spPr>
          <a:xfrm>
            <a:off x="3048000" y="4876800"/>
            <a:ext cx="914400" cy="1295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0"/>
                </a:lnTo>
                <a:cubicBezTo>
                  <a:pt x="5965" y="0"/>
                  <a:pt x="10800" y="569"/>
                  <a:pt x="10800" y="1271"/>
                </a:cubicBezTo>
                <a:lnTo>
                  <a:pt x="10800" y="9529"/>
                </a:lnTo>
                <a:lnTo>
                  <a:pt x="10800" y="9529"/>
                </a:lnTo>
                <a:cubicBezTo>
                  <a:pt x="10800" y="10231"/>
                  <a:pt x="15635" y="10800"/>
                  <a:pt x="21600" y="10800"/>
                </a:cubicBezTo>
                <a:lnTo>
                  <a:pt x="21600" y="10800"/>
                </a:lnTo>
                <a:cubicBezTo>
                  <a:pt x="15635" y="10800"/>
                  <a:pt x="10800" y="11369"/>
                  <a:pt x="10800" y="12071"/>
                </a:cubicBezTo>
                <a:lnTo>
                  <a:pt x="10800" y="20329"/>
                </a:lnTo>
                <a:lnTo>
                  <a:pt x="10800" y="20329"/>
                </a:lnTo>
                <a:cubicBezTo>
                  <a:pt x="10800" y="21031"/>
                  <a:pt x="5965" y="21600"/>
                  <a:pt x="0" y="21600"/>
                </a:cubicBezTo>
              </a:path>
            </a:pathLst>
          </a:custGeom>
          <a:ln w="76200">
            <a:solidFill>
              <a:srgbClr val="00FFFF"/>
            </a:solidFill>
          </a:ln>
        </p:spPr>
        <p:txBody>
          <a:bodyPr lIns="50800" tIns="50800" rIns="50800" bIns="50800" anchor="ctr"/>
          <a:lstStyle/>
          <a:p>
            <a:pPr algn="ctr" defTabSz="914400">
              <a:defRPr sz="1800">
                <a:uFill>
                  <a:solidFill>
                    <a:schemeClr val="accent4"/>
                  </a:solidFill>
                </a:uFill>
                <a:latin typeface="+mn-lt"/>
                <a:ea typeface="+mn-ea"/>
                <a:cs typeface="+mn-cs"/>
                <a:sym typeface="Arial"/>
              </a:defRPr>
            </a:pPr>
          </a:p>
        </p:txBody>
      </p:sp>
      <p:pic>
        <p:nvPicPr>
          <p:cNvPr id="294" name="image-1.png" descr="image-1.png"/>
          <p:cNvPicPr>
            <a:picLocks noChangeAspect="1"/>
          </p:cNvPicPr>
          <p:nvPr/>
        </p:nvPicPr>
        <p:blipFill>
          <a:blip r:embed="rId4">
            <a:extLst/>
          </a:blip>
          <a:stretch>
            <a:fillRect/>
          </a:stretch>
        </p:blipFill>
        <p:spPr>
          <a:xfrm>
            <a:off x="-146050" y="5876925"/>
            <a:ext cx="4602163" cy="10906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8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8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2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3" fill="hold">
                                  <p:stCondLst>
                                    <p:cond delay="0"/>
                                  </p:stCondLst>
                                  <p:iterate type="el" backwards="0">
                                    <p:tmAbs val="0"/>
                                  </p:iterate>
                                  <p:childTnLst>
                                    <p:set>
                                      <p:cBhvr>
                                        <p:cTn id="20" fill="hold"/>
                                        <p:tgtEl>
                                          <p:spTgt spid="2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4" presetID="2" grpId="4" fill="hold">
                                  <p:stCondLst>
                                    <p:cond delay="0"/>
                                  </p:stCondLst>
                                  <p:iterate type="el" backwards="0">
                                    <p:tmAbs val="0"/>
                                  </p:iterate>
                                  <p:childTnLst>
                                    <p:set>
                                      <p:cBhvr>
                                        <p:cTn id="24" fill="hold"/>
                                        <p:tgtEl>
                                          <p:spTgt spid="291"/>
                                        </p:tgtEl>
                                        <p:attrNameLst>
                                          <p:attrName>style.visibility</p:attrName>
                                        </p:attrNameLst>
                                      </p:cBhvr>
                                      <p:to>
                                        <p:strVal val="visible"/>
                                      </p:to>
                                    </p:set>
                                    <p:anim calcmode="lin" valueType="num">
                                      <p:cBhvr>
                                        <p:cTn id="25" dur="500" fill="hold"/>
                                        <p:tgtEl>
                                          <p:spTgt spid="291"/>
                                        </p:tgtEl>
                                        <p:attrNameLst>
                                          <p:attrName>ppt_x</p:attrName>
                                        </p:attrNameLst>
                                      </p:cBhvr>
                                      <p:tavLst>
                                        <p:tav tm="0">
                                          <p:val>
                                            <p:strVal val="#ppt_x"/>
                                          </p:val>
                                        </p:tav>
                                        <p:tav tm="100000">
                                          <p:val>
                                            <p:strVal val="#ppt_x"/>
                                          </p:val>
                                        </p:tav>
                                      </p:tavLst>
                                    </p:anim>
                                    <p:anim calcmode="lin" valueType="num">
                                      <p:cBhvr>
                                        <p:cTn id="26" dur="500" fill="hold"/>
                                        <p:tgtEl>
                                          <p:spTgt spid="29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5" fill="hold">
                                  <p:stCondLst>
                                    <p:cond delay="0"/>
                                  </p:stCondLst>
                                  <p:iterate type="el" backwards="0">
                                    <p:tmAbs val="0"/>
                                  </p:iterate>
                                  <p:childTnLst>
                                    <p:set>
                                      <p:cBhvr>
                                        <p:cTn id="30" fill="hold"/>
                                        <p:tgtEl>
                                          <p:spTgt spid="2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6" fill="hold">
                                  <p:stCondLst>
                                    <p:cond delay="0"/>
                                  </p:stCondLst>
                                  <p:iterate type="el" backwards="0">
                                    <p:tmAbs val="0"/>
                                  </p:iterate>
                                  <p:childTnLst>
                                    <p:set>
                                      <p:cBhvr>
                                        <p:cTn id="34" fill="hold"/>
                                        <p:tgtEl>
                                          <p:spTgt spid="2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2" grpId="6"/>
      <p:bldP build="whole" bldLvl="1" animBg="1" rev="0" advAuto="0" spid="294" grpId="3"/>
      <p:bldP build="p" bldLvl="1" animBg="1" rev="0" advAuto="0" spid="289" grpId="1"/>
      <p:bldP build="whole" bldLvl="1" animBg="1" rev="0" advAuto="0" spid="290" grpId="2"/>
      <p:bldP build="whole" bldLvl="1" animBg="1" rev="0" advAuto="0" spid="291" grpId="4"/>
      <p:bldP build="whole" bldLvl="1" animBg="1" rev="0" advAuto="0" spid="293" grpId="5"/>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image-8.png" descr="image-8.png"/>
          <p:cNvPicPr>
            <a:picLocks noChangeAspect="1"/>
          </p:cNvPicPr>
          <p:nvPr/>
        </p:nvPicPr>
        <p:blipFill>
          <a:blip r:embed="rId2">
            <a:extLst/>
          </a:blip>
          <a:stretch>
            <a:fillRect/>
          </a:stretch>
        </p:blipFill>
        <p:spPr>
          <a:xfrm>
            <a:off x="-285750" y="-103188"/>
            <a:ext cx="9850438" cy="1346201"/>
          </a:xfrm>
          <a:prstGeom prst="rect">
            <a:avLst/>
          </a:prstGeom>
          <a:ln w="12700">
            <a:miter lim="400000"/>
          </a:ln>
        </p:spPr>
      </p:pic>
      <p:pic>
        <p:nvPicPr>
          <p:cNvPr id="299" name="image-6.png" descr="image-6.png"/>
          <p:cNvPicPr>
            <a:picLocks noChangeAspect="1"/>
          </p:cNvPicPr>
          <p:nvPr/>
        </p:nvPicPr>
        <p:blipFill>
          <a:blip r:embed="rId3">
            <a:extLst/>
          </a:blip>
          <a:stretch>
            <a:fillRect/>
          </a:stretch>
        </p:blipFill>
        <p:spPr>
          <a:xfrm>
            <a:off x="908050" y="1116012"/>
            <a:ext cx="7065963" cy="957263"/>
          </a:xfrm>
          <a:prstGeom prst="rect">
            <a:avLst/>
          </a:prstGeom>
          <a:ln w="12700">
            <a:miter lim="400000"/>
          </a:ln>
        </p:spPr>
      </p:pic>
      <p:sp>
        <p:nvSpPr>
          <p:cNvPr id="300" name="Reconozca que esta muerto…"/>
          <p:cNvSpPr txBox="1"/>
          <p:nvPr/>
        </p:nvSpPr>
        <p:spPr>
          <a:xfrm>
            <a:off x="-43145" y="2338685"/>
            <a:ext cx="7736879" cy="19679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2800" indent="-812800" defTabSz="914400">
              <a:buClr>
                <a:srgbClr val="00FFFF"/>
              </a:buClr>
              <a:buSzPct val="100000"/>
              <a:buFont typeface="Wingdings-Regular"/>
              <a:buChar char="•"/>
              <a:defRPr sz="1800">
                <a:uFill>
                  <a:solidFill>
                    <a:schemeClr val="accent4"/>
                  </a:solidFill>
                </a:uFill>
                <a:latin typeface="+mn-lt"/>
                <a:ea typeface="+mn-ea"/>
                <a:cs typeface="+mn-cs"/>
                <a:sym typeface="Arial"/>
              </a:defRPr>
            </a:pPr>
            <a:r>
              <a:rPr sz="3200">
                <a:solidFill>
                  <a:schemeClr val="accent3"/>
                </a:solidFill>
                <a:uFill>
                  <a:solidFill>
                    <a:schemeClr val="accent3"/>
                  </a:solidFill>
                </a:uFill>
              </a:rPr>
              <a:t>Reconozca que esta muerto</a:t>
            </a:r>
            <a:endParaRPr sz="3200">
              <a:solidFill>
                <a:schemeClr val="accent3"/>
              </a:solidFill>
              <a:uFill>
                <a:solidFill>
                  <a:schemeClr val="accent3"/>
                </a:solidFill>
              </a:uFill>
            </a:endParaRPr>
          </a:p>
          <a:p>
            <a:pPr marL="812800" indent="-812800" defTabSz="914400">
              <a:buClr>
                <a:srgbClr val="00FFFF"/>
              </a:buClr>
              <a:buSzPct val="100000"/>
              <a:buFont typeface="Wingdings-Regular"/>
              <a:buChar char="•"/>
              <a:defRPr sz="1800">
                <a:uFill>
                  <a:solidFill>
                    <a:schemeClr val="accent4"/>
                  </a:solidFill>
                </a:uFill>
                <a:latin typeface="+mn-lt"/>
                <a:ea typeface="+mn-ea"/>
                <a:cs typeface="+mn-cs"/>
                <a:sym typeface="Arial"/>
              </a:defRPr>
            </a:pPr>
            <a:r>
              <a:rPr sz="3200">
                <a:solidFill>
                  <a:schemeClr val="accent3"/>
                </a:solidFill>
                <a:uFill>
                  <a:solidFill>
                    <a:schemeClr val="accent3"/>
                  </a:solidFill>
                </a:uFill>
              </a:rPr>
              <a:t>Jn 5:21 Dios es el que da VIDA</a:t>
            </a:r>
            <a:endParaRPr sz="3200">
              <a:solidFill>
                <a:schemeClr val="accent3"/>
              </a:solidFill>
              <a:uFill>
                <a:solidFill>
                  <a:schemeClr val="accent3"/>
                </a:solidFill>
              </a:uFill>
            </a:endParaRPr>
          </a:p>
          <a:p>
            <a:pPr marL="812800" indent="-812800" defTabSz="914400">
              <a:buClr>
                <a:srgbClr val="00FFFF"/>
              </a:buClr>
              <a:buSzPct val="100000"/>
              <a:buFont typeface="Wingdings-Regular"/>
              <a:buChar char="•"/>
              <a:defRPr sz="1800">
                <a:uFill>
                  <a:solidFill>
                    <a:schemeClr val="accent4"/>
                  </a:solidFill>
                </a:uFill>
                <a:latin typeface="+mn-lt"/>
                <a:ea typeface="+mn-ea"/>
                <a:cs typeface="+mn-cs"/>
                <a:sym typeface="Arial"/>
              </a:defRPr>
            </a:pPr>
            <a:r>
              <a:rPr sz="3200">
                <a:solidFill>
                  <a:schemeClr val="accent3"/>
                </a:solidFill>
                <a:uFill>
                  <a:solidFill>
                    <a:schemeClr val="accent3"/>
                  </a:solidFill>
                </a:uFill>
              </a:rPr>
              <a:t>Jn 3:16  Dios da Vida Eterna</a:t>
            </a:r>
            <a:endParaRPr sz="3200">
              <a:solidFill>
                <a:schemeClr val="accent3"/>
              </a:solidFill>
              <a:uFill>
                <a:solidFill>
                  <a:schemeClr val="accent3"/>
                </a:solidFill>
              </a:uFill>
            </a:endParaRPr>
          </a:p>
          <a:p>
            <a:pPr marL="812800" indent="-812800" defTabSz="914400">
              <a:buClr>
                <a:srgbClr val="00FFFF"/>
              </a:buClr>
              <a:buSzPct val="100000"/>
              <a:buFont typeface="Wingdings-Regular"/>
              <a:buChar char="•"/>
              <a:defRPr sz="1800">
                <a:uFill>
                  <a:solidFill>
                    <a:schemeClr val="accent4"/>
                  </a:solidFill>
                </a:uFill>
                <a:latin typeface="+mn-lt"/>
                <a:ea typeface="+mn-ea"/>
                <a:cs typeface="+mn-cs"/>
                <a:sym typeface="Arial"/>
              </a:defRPr>
            </a:pPr>
            <a:r>
              <a:rPr sz="3200">
                <a:solidFill>
                  <a:schemeClr val="accent3"/>
                </a:solidFill>
                <a:uFill>
                  <a:solidFill>
                    <a:schemeClr val="accent3"/>
                  </a:solidFill>
                </a:uFill>
              </a:rPr>
              <a:t>Jn 3:36  el que no cree  no tiene la vida </a:t>
            </a:r>
          </a:p>
        </p:txBody>
      </p:sp>
      <p:grpSp>
        <p:nvGrpSpPr>
          <p:cNvPr id="303" name="Group"/>
          <p:cNvGrpSpPr/>
          <p:nvPr/>
        </p:nvGrpSpPr>
        <p:grpSpPr>
          <a:xfrm>
            <a:off x="6126963" y="2152412"/>
            <a:ext cx="3048001" cy="1909764"/>
            <a:chOff x="0" y="0"/>
            <a:chExt cx="3048000" cy="1909762"/>
          </a:xfrm>
        </p:grpSpPr>
        <p:sp>
          <p:nvSpPr>
            <p:cNvPr id="301" name="Shape"/>
            <p:cNvSpPr/>
            <p:nvPr/>
          </p:nvSpPr>
          <p:spPr>
            <a:xfrm>
              <a:off x="0" y="0"/>
              <a:ext cx="3048000" cy="1909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800" y="0"/>
                  </a:lnTo>
                  <a:cubicBezTo>
                    <a:pt x="4835" y="0"/>
                    <a:pt x="0" y="4835"/>
                    <a:pt x="0" y="10800"/>
                  </a:cubicBezTo>
                  <a:lnTo>
                    <a:pt x="0" y="10800"/>
                  </a:lnTo>
                  <a:cubicBezTo>
                    <a:pt x="0" y="16765"/>
                    <a:pt x="4835" y="21600"/>
                    <a:pt x="10800" y="21600"/>
                  </a:cubicBezTo>
                  <a:lnTo>
                    <a:pt x="10800" y="21600"/>
                  </a:lnTo>
                  <a:cubicBezTo>
                    <a:pt x="16765" y="21600"/>
                    <a:pt x="21600" y="16765"/>
                    <a:pt x="21600" y="10800"/>
                  </a:cubicBezTo>
                  <a:lnTo>
                    <a:pt x="21600" y="10800"/>
                  </a:lnTo>
                  <a:cubicBezTo>
                    <a:pt x="21600" y="4835"/>
                    <a:pt x="16765" y="0"/>
                    <a:pt x="10800" y="0"/>
                  </a:cubicBezTo>
                  <a:close/>
                </a:path>
              </a:pathLst>
            </a:custGeom>
            <a:noFill/>
            <a:ln w="76200" cap="flat">
              <a:solidFill>
                <a:srgbClr val="00FFFF"/>
              </a:solidFill>
              <a:prstDash val="solid"/>
              <a:round/>
            </a:ln>
            <a:effectLst/>
          </p:spPr>
          <p:txBody>
            <a:bodyPr wrap="square" lIns="50800" tIns="50800" rIns="50800" bIns="50800" numCol="1" anchor="ctr">
              <a:noAutofit/>
            </a:bodyPr>
            <a:lstStyle/>
            <a:p>
              <a:pPr algn="ctr" defTabSz="914400">
                <a:defRPr sz="3200">
                  <a:solidFill>
                    <a:schemeClr val="accent3"/>
                  </a:solidFill>
                  <a:uFill>
                    <a:solidFill>
                      <a:schemeClr val="accent3"/>
                    </a:solidFill>
                  </a:uFill>
                  <a:latin typeface="+mn-lt"/>
                  <a:ea typeface="+mn-ea"/>
                  <a:cs typeface="+mn-cs"/>
                  <a:sym typeface="Arial"/>
                </a:defRPr>
              </a:pPr>
            </a:p>
          </p:txBody>
        </p:sp>
        <p:sp>
          <p:nvSpPr>
            <p:cNvPr id="302" name="Mat. 5:6…"/>
            <p:cNvSpPr txBox="1"/>
            <p:nvPr/>
          </p:nvSpPr>
          <p:spPr>
            <a:xfrm>
              <a:off x="446334" y="205878"/>
              <a:ext cx="2155332" cy="14980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914400">
                <a:defRPr sz="1800">
                  <a:uFill>
                    <a:solidFill>
                      <a:schemeClr val="accent4"/>
                    </a:solidFill>
                  </a:uFill>
                  <a:latin typeface="+mn-lt"/>
                  <a:ea typeface="+mn-ea"/>
                  <a:cs typeface="+mn-cs"/>
                  <a:sym typeface="Arial"/>
                </a:defRPr>
              </a:pPr>
              <a:r>
                <a:rPr sz="3200">
                  <a:solidFill>
                    <a:schemeClr val="accent3"/>
                  </a:solidFill>
                  <a:uFill>
                    <a:solidFill>
                      <a:schemeClr val="accent3"/>
                    </a:solidFill>
                  </a:uFill>
                </a:rPr>
                <a:t>Mat. 5:6</a:t>
              </a:r>
              <a:endParaRPr sz="3200">
                <a:solidFill>
                  <a:schemeClr val="accent3"/>
                </a:solidFill>
                <a:uFill>
                  <a:solidFill>
                    <a:schemeClr val="accent3"/>
                  </a:solidFill>
                </a:uFill>
              </a:endParaRPr>
            </a:p>
            <a:p>
              <a:pPr algn="ctr" defTabSz="914400">
                <a:defRPr sz="1800">
                  <a:uFill>
                    <a:solidFill>
                      <a:schemeClr val="accent4"/>
                    </a:solidFill>
                  </a:uFill>
                  <a:latin typeface="+mn-lt"/>
                  <a:ea typeface="+mn-ea"/>
                  <a:cs typeface="+mn-cs"/>
                  <a:sym typeface="Arial"/>
                </a:defRPr>
              </a:pPr>
              <a:r>
                <a:rPr sz="3200">
                  <a:solidFill>
                    <a:schemeClr val="accent3"/>
                  </a:solidFill>
                  <a:uFill>
                    <a:solidFill>
                      <a:schemeClr val="accent3"/>
                    </a:solidFill>
                  </a:uFill>
                </a:rPr>
                <a:t>Hambre &amp; Sed</a:t>
              </a:r>
            </a:p>
          </p:txBody>
        </p:sp>
      </p:grpSp>
      <p:sp>
        <p:nvSpPr>
          <p:cNvPr id="304" name="Stg 4:8 &quot;Acercaos a Dios, y él se acercará a vosotros. Pecadores, limpiad las manos; y vosotros los de doble ánimo, purificad vuestros corazones.”"/>
          <p:cNvSpPr txBox="1"/>
          <p:nvPr/>
        </p:nvSpPr>
        <p:spPr>
          <a:xfrm>
            <a:off x="381000" y="4572000"/>
            <a:ext cx="8534400" cy="2062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914400">
              <a:defRPr sz="1800">
                <a:uFill>
                  <a:solidFill>
                    <a:schemeClr val="accent4"/>
                  </a:solidFill>
                </a:uFill>
                <a:latin typeface="+mn-lt"/>
                <a:ea typeface="+mn-ea"/>
                <a:cs typeface="+mn-cs"/>
                <a:sym typeface="Arial"/>
              </a:defRPr>
            </a:pPr>
            <a:r>
              <a:rPr sz="3200">
                <a:solidFill>
                  <a:srgbClr val="00FFFF"/>
                </a:solidFill>
                <a:uFill>
                  <a:solidFill>
                    <a:srgbClr val="00FFFF"/>
                  </a:solidFill>
                </a:uFill>
              </a:rPr>
              <a:t>Stg 4:8 </a:t>
            </a:r>
            <a:r>
              <a:rPr sz="3200">
                <a:solidFill>
                  <a:schemeClr val="accent3"/>
                </a:solidFill>
                <a:uFill>
                  <a:solidFill>
                    <a:schemeClr val="accent3"/>
                  </a:solidFill>
                </a:uFill>
              </a:rPr>
              <a:t>"Acercaos a Dios, y él se acercará a vosotros. Pecadores, limpiad las manos; y vosotros los de doble ánimo, purificad vuestros corazones.”</a:t>
            </a:r>
          </a:p>
        </p:txBody>
      </p:sp>
      <p:pic>
        <p:nvPicPr>
          <p:cNvPr id="305" name="4071B3A6-D0CD-4DE0-A0F4-0275B42EAE0F-L0-001.jpeg" descr="4071B3A6-D0CD-4DE0-A0F4-0275B42EAE0F-L0-001.jpeg"/>
          <p:cNvPicPr>
            <a:picLocks noChangeAspect="1"/>
          </p:cNvPicPr>
          <p:nvPr/>
        </p:nvPicPr>
        <p:blipFill>
          <a:blip r:embed="rId4">
            <a:extLst/>
          </a:blip>
          <a:stretch>
            <a:fillRect/>
          </a:stretch>
        </p:blipFill>
        <p:spPr>
          <a:xfrm>
            <a:off x="2000250" y="0"/>
            <a:ext cx="5143500" cy="6858000"/>
          </a:xfrm>
          <a:prstGeom prst="rect">
            <a:avLst/>
          </a:prstGeom>
          <a:ln w="12700">
            <a:miter lim="400000"/>
          </a:ln>
        </p:spPr>
      </p:pic>
      <p:pic>
        <p:nvPicPr>
          <p:cNvPr id="306" name="8853AD77-4274-4324-AC92-50C786B9CF76-L0-001.jpeg" descr="8853AD77-4274-4324-AC92-50C786B9CF76-L0-001.jpeg"/>
          <p:cNvPicPr>
            <a:picLocks noChangeAspect="1"/>
          </p:cNvPicPr>
          <p:nvPr/>
        </p:nvPicPr>
        <p:blipFill>
          <a:blip r:embed="rId5">
            <a:extLst/>
          </a:blip>
          <a:stretch>
            <a:fillRect/>
          </a:stretch>
        </p:blipFill>
        <p:spPr>
          <a:xfrm>
            <a:off x="1253544" y="3142422"/>
            <a:ext cx="5143501" cy="6858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0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0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0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2" fill="hold">
                                  <p:stCondLst>
                                    <p:cond delay="0"/>
                                  </p:stCondLst>
                                  <p:iterate type="el" backwards="0">
                                    <p:tmAbs val="0"/>
                                  </p:iterate>
                                  <p:childTnLst>
                                    <p:set>
                                      <p:cBhvr>
                                        <p:cTn id="24" fill="hold"/>
                                        <p:tgtEl>
                                          <p:spTgt spid="30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3" fill="hold">
                                  <p:stCondLst>
                                    <p:cond delay="0"/>
                                  </p:stCondLst>
                                  <p:iterate type="el" backwards="0">
                                    <p:tmAbs val="0"/>
                                  </p:iterate>
                                  <p:childTnLst>
                                    <p:set>
                                      <p:cBhvr>
                                        <p:cTn id="28" fill="hold"/>
                                        <p:tgtEl>
                                          <p:spTgt spid="3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4" grpId="3"/>
      <p:bldP build="whole" bldLvl="1" animBg="1" rev="0" advAuto="0" spid="303" grpId="2"/>
      <p:bldP build="p" bldLvl="1" animBg="1" rev="0" advAuto="0" spid="300"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valley_bones.jpg" descr="valley_bones.jpg"/>
          <p:cNvPicPr>
            <a:picLocks noChangeAspect="1"/>
          </p:cNvPicPr>
          <p:nvPr/>
        </p:nvPicPr>
        <p:blipFill>
          <a:blip r:embed="rId3">
            <a:extLst/>
          </a:blip>
          <a:stretch>
            <a:fillRect/>
          </a:stretch>
        </p:blipFill>
        <p:spPr>
          <a:xfrm>
            <a:off x="-9525" y="0"/>
            <a:ext cx="9144000" cy="6858000"/>
          </a:xfrm>
          <a:prstGeom prst="rect">
            <a:avLst/>
          </a:prstGeom>
          <a:ln w="12700">
            <a:miter lim="400000"/>
          </a:ln>
        </p:spPr>
      </p:pic>
      <p:sp>
        <p:nvSpPr>
          <p:cNvPr id="309" name="Shape"/>
          <p:cNvSpPr/>
          <p:nvPr/>
        </p:nvSpPr>
        <p:spPr>
          <a:xfrm rot="10800000">
            <a:off x="990600" y="76200"/>
            <a:ext cx="7772400" cy="1493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275"/>
                </a:moveTo>
                <a:lnTo>
                  <a:pt x="0" y="9663"/>
                </a:lnTo>
                <a:lnTo>
                  <a:pt x="0" y="9663"/>
                </a:lnTo>
                <a:lnTo>
                  <a:pt x="0" y="13244"/>
                </a:lnTo>
                <a:lnTo>
                  <a:pt x="0" y="21600"/>
                </a:lnTo>
                <a:lnTo>
                  <a:pt x="3600" y="21600"/>
                </a:lnTo>
                <a:lnTo>
                  <a:pt x="3600" y="21600"/>
                </a:lnTo>
                <a:lnTo>
                  <a:pt x="9000" y="21600"/>
                </a:lnTo>
                <a:lnTo>
                  <a:pt x="21600" y="21600"/>
                </a:lnTo>
                <a:lnTo>
                  <a:pt x="21600" y="13244"/>
                </a:lnTo>
                <a:lnTo>
                  <a:pt x="21600" y="9663"/>
                </a:lnTo>
                <a:lnTo>
                  <a:pt x="21600" y="9663"/>
                </a:lnTo>
                <a:lnTo>
                  <a:pt x="21600" y="7275"/>
                </a:lnTo>
                <a:lnTo>
                  <a:pt x="9000" y="7275"/>
                </a:lnTo>
                <a:lnTo>
                  <a:pt x="10725" y="0"/>
                </a:lnTo>
                <a:lnTo>
                  <a:pt x="3600" y="7275"/>
                </a:lnTo>
                <a:close/>
              </a:path>
            </a:pathLst>
          </a:custGeom>
          <a:solidFill>
            <a:schemeClr val="accent3"/>
          </a:solidFill>
          <a:ln w="25400">
            <a:solidFill>
              <a:srgbClr val="6B9100"/>
            </a:solidFill>
          </a:ln>
        </p:spPr>
        <p:txBody>
          <a:bodyPr lIns="50800" tIns="50800" rIns="50800" bIns="50800" anchor="ctr"/>
          <a:lstStyle/>
          <a:p>
            <a:pPr algn="r" defTabSz="914400">
              <a:defRPr b="1" sz="3200">
                <a:uFill>
                  <a:solidFill>
                    <a:schemeClr val="accent4"/>
                  </a:solidFill>
                </a:uFill>
                <a:latin typeface="+mn-lt"/>
                <a:ea typeface="+mn-ea"/>
                <a:cs typeface="+mn-cs"/>
                <a:sym typeface="Arial"/>
              </a:defRPr>
            </a:pPr>
          </a:p>
        </p:txBody>
      </p:sp>
      <p:grpSp>
        <p:nvGrpSpPr>
          <p:cNvPr id="312" name="Group"/>
          <p:cNvGrpSpPr/>
          <p:nvPr/>
        </p:nvGrpSpPr>
        <p:grpSpPr>
          <a:xfrm>
            <a:off x="371811" y="2919741"/>
            <a:ext cx="7016200" cy="3839671"/>
            <a:chOff x="0" y="1"/>
            <a:chExt cx="7016199" cy="3839669"/>
          </a:xfrm>
        </p:grpSpPr>
        <p:sp>
          <p:nvSpPr>
            <p:cNvPr id="310" name="Shape"/>
            <p:cNvSpPr/>
            <p:nvPr/>
          </p:nvSpPr>
          <p:spPr>
            <a:xfrm rot="21337529">
              <a:off x="117200" y="253789"/>
              <a:ext cx="6781801" cy="3332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275"/>
                  </a:moveTo>
                  <a:lnTo>
                    <a:pt x="0" y="9663"/>
                  </a:lnTo>
                  <a:lnTo>
                    <a:pt x="0" y="9663"/>
                  </a:lnTo>
                  <a:lnTo>
                    <a:pt x="0" y="13244"/>
                  </a:lnTo>
                  <a:lnTo>
                    <a:pt x="0" y="21600"/>
                  </a:lnTo>
                  <a:lnTo>
                    <a:pt x="3600" y="21600"/>
                  </a:lnTo>
                  <a:lnTo>
                    <a:pt x="3600" y="21600"/>
                  </a:lnTo>
                  <a:lnTo>
                    <a:pt x="9000" y="21600"/>
                  </a:lnTo>
                  <a:lnTo>
                    <a:pt x="21600" y="21600"/>
                  </a:lnTo>
                  <a:lnTo>
                    <a:pt x="21600" y="13244"/>
                  </a:lnTo>
                  <a:lnTo>
                    <a:pt x="21600" y="9663"/>
                  </a:lnTo>
                  <a:lnTo>
                    <a:pt x="21600" y="9663"/>
                  </a:lnTo>
                  <a:lnTo>
                    <a:pt x="21600" y="7275"/>
                  </a:lnTo>
                  <a:lnTo>
                    <a:pt x="9000" y="7275"/>
                  </a:lnTo>
                  <a:lnTo>
                    <a:pt x="10725" y="0"/>
                  </a:lnTo>
                  <a:lnTo>
                    <a:pt x="3600" y="7275"/>
                  </a:lnTo>
                  <a:close/>
                </a:path>
              </a:pathLst>
            </a:custGeom>
            <a:solidFill>
              <a:schemeClr val="accent3"/>
            </a:solidFill>
            <a:ln w="25400" cap="flat">
              <a:solidFill>
                <a:srgbClr val="6B9100"/>
              </a:solidFill>
              <a:prstDash val="solid"/>
              <a:round/>
            </a:ln>
            <a:effectLst/>
          </p:spPr>
          <p:txBody>
            <a:bodyPr wrap="square" lIns="50800" tIns="50800" rIns="50800" bIns="50800" numCol="1" anchor="ctr">
              <a:noAutofit/>
            </a:bodyPr>
            <a:lstStyle/>
            <a:p>
              <a:pPr defTabSz="914400">
                <a:defRPr b="1" sz="3200">
                  <a:uFill>
                    <a:solidFill>
                      <a:schemeClr val="accent4"/>
                    </a:solidFill>
                  </a:uFill>
                  <a:latin typeface="+mn-lt"/>
                  <a:ea typeface="+mn-ea"/>
                  <a:cs typeface="+mn-cs"/>
                  <a:sym typeface="Arial"/>
                </a:defRPr>
              </a:pPr>
            </a:p>
          </p:txBody>
        </p:sp>
        <p:sp>
          <p:nvSpPr>
            <p:cNvPr id="311" name="Si esta es su situación Espiritual…"/>
            <p:cNvSpPr txBox="1"/>
            <p:nvPr/>
          </p:nvSpPr>
          <p:spPr>
            <a:xfrm rot="21337529">
              <a:off x="160002" y="1495394"/>
              <a:ext cx="6781801" cy="19679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914400">
                <a:defRPr sz="1800">
                  <a:uFill>
                    <a:solidFill>
                      <a:schemeClr val="accent4"/>
                    </a:solidFill>
                  </a:uFill>
                  <a:latin typeface="+mn-lt"/>
                  <a:ea typeface="+mn-ea"/>
                  <a:cs typeface="+mn-cs"/>
                  <a:sym typeface="Arial"/>
                </a:defRPr>
              </a:pPr>
              <a:r>
                <a:rPr b="1" sz="3200"/>
                <a:t>Si esta es su situación Espiritual </a:t>
              </a:r>
              <a:endParaRPr b="1" sz="3200"/>
            </a:p>
            <a:p>
              <a:pPr defTabSz="914400">
                <a:defRPr sz="1800">
                  <a:uFill>
                    <a:solidFill>
                      <a:schemeClr val="accent4"/>
                    </a:solidFill>
                  </a:uFill>
                  <a:latin typeface="+mn-lt"/>
                  <a:ea typeface="+mn-ea"/>
                  <a:cs typeface="+mn-cs"/>
                  <a:sym typeface="Arial"/>
                </a:defRPr>
              </a:pPr>
              <a:r>
                <a:rPr b="1" sz="3200"/>
                <a:t>Delante de Dios, </a:t>
              </a:r>
              <a:endParaRPr b="1" sz="3200"/>
            </a:p>
            <a:p>
              <a:pPr defTabSz="914400">
                <a:defRPr sz="1800">
                  <a:uFill>
                    <a:solidFill>
                      <a:schemeClr val="accent4"/>
                    </a:solidFill>
                  </a:uFill>
                  <a:latin typeface="+mn-lt"/>
                  <a:ea typeface="+mn-ea"/>
                  <a:cs typeface="+mn-cs"/>
                  <a:sym typeface="Arial"/>
                </a:defRPr>
              </a:pPr>
              <a:r>
                <a:rPr b="1" sz="3200"/>
                <a:t>Hoy, ¡si Usted quiere!, todo puede Cambiar/ Rom 6:4,11/Col 2:13</a:t>
              </a:r>
            </a:p>
          </p:txBody>
        </p:sp>
      </p:grpSp>
      <p:sp>
        <p:nvSpPr>
          <p:cNvPr id="313" name="Si Usted Piensa que es uno de estos:"/>
          <p:cNvSpPr txBox="1"/>
          <p:nvPr/>
        </p:nvSpPr>
        <p:spPr>
          <a:xfrm>
            <a:off x="1744662" y="304799"/>
            <a:ext cx="7018338" cy="5842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914400">
              <a:defRPr sz="3200">
                <a:uFill>
                  <a:solidFill>
                    <a:schemeClr val="accent4"/>
                  </a:solidFill>
                </a:uFill>
                <a:latin typeface="+mn-lt"/>
                <a:ea typeface="+mn-ea"/>
                <a:cs typeface="+mn-cs"/>
                <a:sym typeface="Arial"/>
              </a:defRPr>
            </a:lvl1pPr>
          </a:lstStyle>
          <a:p>
            <a:pPr>
              <a:defRPr sz="1800"/>
            </a:pPr>
            <a:r>
              <a:rPr sz="3200"/>
              <a:t>Si Usted Piensa que es uno de estos:</a:t>
            </a:r>
          </a:p>
        </p:txBody>
      </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9" grpId="1"/>
      <p:bldP build="whole" bldLvl="1" animBg="1" rev="0" advAuto="0" spid="312"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Ezekiel-Chap37-06.jpg" descr="Ezekiel-Chap37-06.jpg"/>
          <p:cNvPicPr>
            <a:picLocks noChangeAspect="1"/>
          </p:cNvPicPr>
          <p:nvPr/>
        </p:nvPicPr>
        <p:blipFill>
          <a:blip r:embed="rId2">
            <a:extLst/>
          </a:blip>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17"/>
                                        </p:tgtEl>
                                        <p:attrNameLst>
                                          <p:attrName>style.visibility</p:attrName>
                                        </p:attrNameLst>
                                      </p:cBhvr>
                                      <p:to>
                                        <p:strVal val="visible"/>
                                      </p:to>
                                    </p:set>
                                    <p:anim calcmode="lin" valueType="num">
                                      <p:cBhvr>
                                        <p:cTn id="7" dur="500" fill="hold"/>
                                        <p:tgtEl>
                                          <p:spTgt spid="317"/>
                                        </p:tgtEl>
                                        <p:attrNameLst>
                                          <p:attrName>ppt_x</p:attrName>
                                        </p:attrNameLst>
                                      </p:cBhvr>
                                      <p:tavLst>
                                        <p:tav tm="0">
                                          <p:val>
                                            <p:strVal val="0-#ppt_w/2"/>
                                          </p:val>
                                        </p:tav>
                                        <p:tav tm="100000">
                                          <p:val>
                                            <p:strVal val="#ppt_x"/>
                                          </p:val>
                                        </p:tav>
                                      </p:tavLst>
                                    </p:anim>
                                    <p:anim calcmode="lin" valueType="num">
                                      <p:cBhvr>
                                        <p:cTn id="8" dur="500" fill="hold"/>
                                        <p:tgtEl>
                                          <p:spTgt spid="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7"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BIENVENIDOS…"/>
          <p:cNvSpPr txBox="1"/>
          <p:nvPr/>
        </p:nvSpPr>
        <p:spPr>
          <a:xfrm>
            <a:off x="735833" y="185909"/>
            <a:ext cx="7415359" cy="5398294"/>
          </a:xfrm>
          <a:prstGeom prst="rect">
            <a:avLst/>
          </a:prstGeom>
          <a:ln w="12700">
            <a:miter lim="400000"/>
          </a:ln>
          <a:extLst>
            <a:ext uri="{C572A759-6A51-4108-AA02-DFA0A04FC94B}">
              <ma14:wrappingTextBoxFlag xmlns:ma14="http://schemas.microsoft.com/office/mac/drawingml/2011/main" val="1"/>
            </a:ext>
          </a:extLst>
        </p:spPr>
        <p:txBody>
          <a:bodyPr wrap="none" lIns="32146" tIns="32146" rIns="32146" bIns="32146">
            <a:spAutoFit/>
          </a:bodyPr>
          <a:lstStyle/>
          <a:p>
            <a:pPr algn="ctr" defTabSz="410765">
              <a:defRPr sz="5200">
                <a:solidFill>
                  <a:schemeClr val="accent3"/>
                </a:solidFill>
                <a:uFill>
                  <a:solidFill>
                    <a:srgbClr val="53585F"/>
                  </a:solidFill>
                </a:uFill>
                <a:latin typeface="American Typewriter"/>
                <a:ea typeface="American Typewriter"/>
                <a:cs typeface="American Typewriter"/>
                <a:sym typeface="American Typewriter"/>
              </a:defRPr>
            </a:pPr>
            <a:r>
              <a:t>BIENVENIDOS </a:t>
            </a:r>
          </a:p>
          <a:p>
            <a:pPr algn="ctr" defTabSz="410765">
              <a:defRPr sz="5200">
                <a:solidFill>
                  <a:schemeClr val="accent3"/>
                </a:solidFill>
                <a:uFill>
                  <a:solidFill>
                    <a:srgbClr val="53585F"/>
                  </a:solidFill>
                </a:uFill>
                <a:latin typeface="American Typewriter"/>
                <a:ea typeface="American Typewriter"/>
                <a:cs typeface="American Typewriter"/>
                <a:sym typeface="American Typewriter"/>
              </a:defRPr>
            </a:pPr>
            <a:r>
              <a:t>A NUESTRA SERIE DE </a:t>
            </a:r>
          </a:p>
          <a:p>
            <a:pPr algn="ctr" defTabSz="410765">
              <a:defRPr sz="5200">
                <a:solidFill>
                  <a:schemeClr val="accent3"/>
                </a:solidFill>
                <a:uFill>
                  <a:solidFill>
                    <a:srgbClr val="53585F"/>
                  </a:solidFill>
                </a:uFill>
                <a:latin typeface="American Typewriter"/>
                <a:ea typeface="American Typewriter"/>
                <a:cs typeface="American Typewriter"/>
                <a:sym typeface="American Typewriter"/>
              </a:defRPr>
            </a:pPr>
            <a:r>
              <a:t>LECCIONES DE LA </a:t>
            </a:r>
          </a:p>
          <a:p>
            <a:pPr algn="ctr" defTabSz="410765">
              <a:defRPr sz="5200">
                <a:solidFill>
                  <a:schemeClr val="accent3"/>
                </a:solidFill>
                <a:uFill>
                  <a:solidFill>
                    <a:srgbClr val="53585F"/>
                  </a:solidFill>
                </a:uFill>
                <a:latin typeface="American Typewriter"/>
                <a:ea typeface="American Typewriter"/>
                <a:cs typeface="American Typewriter"/>
                <a:sym typeface="American Typewriter"/>
              </a:defRPr>
            </a:pPr>
            <a:r>
              <a:t>PALABRA DE DIOS</a:t>
            </a:r>
          </a:p>
          <a:p>
            <a:pPr algn="ctr" defTabSz="410765">
              <a:defRPr sz="5200">
                <a:solidFill>
                  <a:schemeClr val="accent3"/>
                </a:solidFill>
                <a:uFill>
                  <a:solidFill>
                    <a:srgbClr val="53585F"/>
                  </a:solidFill>
                </a:uFill>
                <a:latin typeface="American Typewriter"/>
                <a:ea typeface="American Typewriter"/>
                <a:cs typeface="American Typewriter"/>
                <a:sym typeface="American Typewriter"/>
              </a:defRPr>
            </a:pPr>
            <a:r>
              <a:t>IGLESIA DE CRISTO</a:t>
            </a:r>
          </a:p>
          <a:p>
            <a:pPr algn="ctr" defTabSz="410765">
              <a:defRPr sz="5200">
                <a:solidFill>
                  <a:schemeClr val="accent3"/>
                </a:solidFill>
                <a:uFill>
                  <a:solidFill>
                    <a:srgbClr val="53585F"/>
                  </a:solidFill>
                </a:uFill>
                <a:latin typeface="American Typewriter"/>
                <a:ea typeface="American Typewriter"/>
                <a:cs typeface="American Typewriter"/>
                <a:sym typeface="American Typewriter"/>
              </a:defRPr>
            </a:pPr>
            <a:r>
              <a:t>En Santa Catarina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Dry Bones.jpg" descr="Dry Bones.jpg"/>
          <p:cNvPicPr>
            <a:picLocks noChangeAspect="1"/>
          </p:cNvPicPr>
          <p:nvPr/>
        </p:nvPicPr>
        <p:blipFill>
          <a:blip r:embed="rId3">
            <a:extLst/>
          </a:blip>
          <a:stretch>
            <a:fillRect/>
          </a:stretch>
        </p:blipFill>
        <p:spPr>
          <a:xfrm>
            <a:off x="-16669" y="0"/>
            <a:ext cx="9140826" cy="6858001"/>
          </a:xfrm>
          <a:prstGeom prst="rect">
            <a:avLst/>
          </a:prstGeom>
          <a:ln w="12700">
            <a:miter lim="400000"/>
          </a:ln>
        </p:spPr>
      </p:pic>
      <p:pic>
        <p:nvPicPr>
          <p:cNvPr id="151" name="image-3.png" descr="image-3.png"/>
          <p:cNvPicPr>
            <a:picLocks noChangeAspect="1"/>
          </p:cNvPicPr>
          <p:nvPr/>
        </p:nvPicPr>
        <p:blipFill>
          <a:blip r:embed="rId4">
            <a:extLst/>
          </a:blip>
          <a:stretch>
            <a:fillRect/>
          </a:stretch>
        </p:blipFill>
        <p:spPr>
          <a:xfrm>
            <a:off x="-304800" y="-158750"/>
            <a:ext cx="9717088" cy="4206875"/>
          </a:xfrm>
          <a:prstGeom prst="rect">
            <a:avLst/>
          </a:prstGeom>
          <a:ln w="12700">
            <a:miter lim="400000"/>
          </a:ln>
        </p:spPr>
      </p:pic>
      <p:sp>
        <p:nvSpPr>
          <p:cNvPr id="152" name="Ezequiel 37:1-14"/>
          <p:cNvSpPr txBox="1"/>
          <p:nvPr/>
        </p:nvSpPr>
        <p:spPr>
          <a:xfrm>
            <a:off x="2819399" y="4419600"/>
            <a:ext cx="4572002" cy="647700"/>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914400">
              <a:defRPr b="1" sz="3600">
                <a:solidFill>
                  <a:schemeClr val="accent3"/>
                </a:solidFill>
                <a:uFill>
                  <a:solidFill>
                    <a:schemeClr val="accent3"/>
                  </a:solidFill>
                </a:uFill>
                <a:latin typeface="+mn-lt"/>
                <a:ea typeface="+mn-ea"/>
                <a:cs typeface="+mn-cs"/>
                <a:sym typeface="Arial"/>
              </a:defRPr>
            </a:lvl1pPr>
          </a:lstStyle>
          <a:p>
            <a:pPr>
              <a:defRPr b="0" sz="1800"/>
            </a:pPr>
            <a:r>
              <a:rPr b="1" sz="3600"/>
              <a:t>Ezequiel 37:1-14</a:t>
            </a:r>
          </a:p>
        </p:txBody>
      </p:sp>
      <p:sp>
        <p:nvSpPr>
          <p:cNvPr id="153" name="La visión de los huesos es una de las más conocidas de este profeta"/>
          <p:cNvSpPr txBox="1"/>
          <p:nvPr/>
        </p:nvSpPr>
        <p:spPr>
          <a:xfrm>
            <a:off x="4572000" y="6211887"/>
            <a:ext cx="4572001"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914400">
              <a:defRPr sz="1800">
                <a:solidFill>
                  <a:schemeClr val="accent3"/>
                </a:solidFill>
                <a:uFill>
                  <a:solidFill>
                    <a:schemeClr val="accent3"/>
                  </a:solidFill>
                </a:uFill>
                <a:latin typeface="+mn-lt"/>
                <a:ea typeface="+mn-ea"/>
                <a:cs typeface="+mn-cs"/>
                <a:sym typeface="Arial"/>
              </a:defRPr>
            </a:lvl1pPr>
          </a:lstStyle>
          <a:p>
            <a:pPr>
              <a:defRPr>
                <a:solidFill>
                  <a:schemeClr val="accent4"/>
                </a:solidFill>
                <a:uFill>
                  <a:solidFill>
                    <a:schemeClr val="accent4"/>
                  </a:solidFill>
                </a:uFill>
              </a:defRPr>
            </a:pPr>
            <a:r>
              <a:rPr>
                <a:solidFill>
                  <a:schemeClr val="accent3"/>
                </a:solidFill>
                <a:uFill>
                  <a:solidFill>
                    <a:schemeClr val="accent3"/>
                  </a:solidFill>
                </a:uFill>
              </a:rPr>
              <a:t>La visión de los huesos es una de las más conocidas de este profeta</a:t>
            </a:r>
          </a:p>
        </p:txBody>
      </p:sp>
      <p:sp>
        <p:nvSpPr>
          <p:cNvPr id="154" name="como. cuando se alejaban de Dios, Dios también se alejaba de ellos Isaías 59:1-2 se sentían como un montón de huesos resecos (v. 11)"/>
          <p:cNvSpPr txBox="1"/>
          <p:nvPr/>
        </p:nvSpPr>
        <p:spPr>
          <a:xfrm>
            <a:off x="4572000" y="0"/>
            <a:ext cx="4572001" cy="11609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914400">
              <a:defRPr sz="1800">
                <a:solidFill>
                  <a:schemeClr val="accent3"/>
                </a:solidFill>
                <a:uFill>
                  <a:solidFill>
                    <a:schemeClr val="accent3"/>
                  </a:solidFill>
                </a:uFill>
                <a:latin typeface="+mn-lt"/>
                <a:ea typeface="+mn-ea"/>
                <a:cs typeface="+mn-cs"/>
                <a:sym typeface="Arial"/>
              </a:defRPr>
            </a:lvl1pPr>
          </a:lstStyle>
          <a:p>
            <a:pPr>
              <a:defRPr>
                <a:solidFill>
                  <a:schemeClr val="accent4"/>
                </a:solidFill>
                <a:uFill>
                  <a:solidFill>
                    <a:schemeClr val="accent4"/>
                  </a:solidFill>
                </a:uFill>
              </a:defRPr>
            </a:pPr>
            <a:r>
              <a:rPr>
                <a:solidFill>
                  <a:schemeClr val="accent3"/>
                </a:solidFill>
                <a:uFill>
                  <a:solidFill>
                    <a:schemeClr val="accent3"/>
                  </a:solidFill>
                </a:uFill>
              </a:rPr>
              <a:t>como. cuando se alejaban de Dios, Dios también se alejaba de ellos Isaías 59:1-2 se sentían como un montón de huesos resecos (v. 11)</a:t>
            </a:r>
          </a:p>
        </p:txBody>
      </p:sp>
      <p:sp>
        <p:nvSpPr>
          <p:cNvPr id="155" name="respuesta del Señor al desaliento y a la desesperanza de los israelitas Ez 33.10)"/>
          <p:cNvSpPr txBox="1"/>
          <p:nvPr/>
        </p:nvSpPr>
        <p:spPr>
          <a:xfrm>
            <a:off x="152399" y="76200"/>
            <a:ext cx="4572002"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914400">
              <a:defRPr sz="1800">
                <a:solidFill>
                  <a:schemeClr val="accent3"/>
                </a:solidFill>
                <a:uFill>
                  <a:solidFill>
                    <a:schemeClr val="accent3"/>
                  </a:solidFill>
                </a:uFill>
                <a:latin typeface="+mn-lt"/>
                <a:ea typeface="+mn-ea"/>
                <a:cs typeface="+mn-cs"/>
                <a:sym typeface="Arial"/>
              </a:defRPr>
            </a:lvl1pPr>
          </a:lstStyle>
          <a:p>
            <a:pPr>
              <a:defRPr>
                <a:solidFill>
                  <a:schemeClr val="accent4"/>
                </a:solidFill>
                <a:uFill>
                  <a:solidFill>
                    <a:schemeClr val="accent4"/>
                  </a:solidFill>
                </a:uFill>
              </a:defRPr>
            </a:pPr>
            <a:r>
              <a:rPr>
                <a:solidFill>
                  <a:schemeClr val="accent3"/>
                </a:solidFill>
                <a:uFill>
                  <a:solidFill>
                    <a:schemeClr val="accent3"/>
                  </a:solidFill>
                </a:uFill>
              </a:rPr>
              <a:t>respuesta del Señor al desaliento y a la desesperanza de los israelitas Ez 33.10)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2" grpId="2"/>
      <p:bldP build="whole" bldLvl="1" animBg="1" rev="0" advAuto="0" spid="154" grpId="4"/>
      <p:bldP build="whole" bldLvl="1" animBg="1" rev="0" advAuto="0" spid="151" grpId="1"/>
      <p:bldP build="whole" bldLvl="1" animBg="1" rev="0" advAuto="0" spid="155" grpId="3"/>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2.jpg" descr="2.jpg"/>
          <p:cNvPicPr>
            <a:picLocks noChangeAspect="1"/>
          </p:cNvPicPr>
          <p:nvPr/>
        </p:nvPicPr>
        <p:blipFill>
          <a:blip r:embed="rId3">
            <a:extLst/>
          </a:blip>
          <a:stretch>
            <a:fillRect/>
          </a:stretch>
        </p:blipFill>
        <p:spPr>
          <a:xfrm>
            <a:off x="3048000" y="2035175"/>
            <a:ext cx="6096000" cy="4518025"/>
          </a:xfrm>
          <a:prstGeom prst="rect">
            <a:avLst/>
          </a:prstGeom>
          <a:ln w="12700">
            <a:miter lim="400000"/>
          </a:ln>
        </p:spPr>
      </p:pic>
      <p:grpSp>
        <p:nvGrpSpPr>
          <p:cNvPr id="163" name="Group"/>
          <p:cNvGrpSpPr/>
          <p:nvPr/>
        </p:nvGrpSpPr>
        <p:grpSpPr>
          <a:xfrm>
            <a:off x="228600" y="209847"/>
            <a:ext cx="8915400" cy="1716486"/>
            <a:chOff x="0" y="297"/>
            <a:chExt cx="8915400" cy="1716484"/>
          </a:xfrm>
        </p:grpSpPr>
        <p:sp>
          <p:nvSpPr>
            <p:cNvPr id="160" name="Rectangle"/>
            <p:cNvSpPr/>
            <p:nvPr/>
          </p:nvSpPr>
          <p:spPr>
            <a:xfrm>
              <a:off x="0" y="19050"/>
              <a:ext cx="8915400" cy="990600"/>
            </a:xfrm>
            <a:prstGeom prst="rect">
              <a:avLst/>
            </a:prstGeom>
            <a:solidFill>
              <a:schemeClr val="accent1"/>
            </a:solidFill>
            <a:ln w="76200" cap="flat">
              <a:solidFill>
                <a:srgbClr val="6B9100"/>
              </a:solidFill>
              <a:prstDash val="solid"/>
              <a:round/>
            </a:ln>
            <a:effectLst/>
          </p:spPr>
          <p:txBody>
            <a:bodyPr wrap="square" lIns="50800" tIns="50800" rIns="50800" bIns="50800" numCol="1" anchor="ctr">
              <a:noAutofit/>
            </a:bodyPr>
            <a:lstStyle/>
            <a:p>
              <a:pPr algn="ctr" defTabSz="914400">
                <a:defRPr sz="1800">
                  <a:solidFill>
                    <a:schemeClr val="accent3"/>
                  </a:solidFill>
                  <a:uFill>
                    <a:solidFill>
                      <a:schemeClr val="accent3"/>
                    </a:solidFill>
                  </a:uFill>
                  <a:latin typeface="+mn-lt"/>
                  <a:ea typeface="+mn-ea"/>
                  <a:cs typeface="+mn-cs"/>
                  <a:sym typeface="Arial"/>
                </a:defRPr>
              </a:pPr>
            </a:p>
          </p:txBody>
        </p:sp>
        <p:sp>
          <p:nvSpPr>
            <p:cNvPr id="161" name="Line"/>
            <p:cNvSpPr/>
            <p:nvPr/>
          </p:nvSpPr>
          <p:spPr>
            <a:xfrm flipH="1" flipV="1">
              <a:off x="3182714" y="993048"/>
              <a:ext cx="399543" cy="723735"/>
            </a:xfrm>
            <a:prstGeom prst="line">
              <a:avLst/>
            </a:prstGeom>
            <a:noFill/>
            <a:ln w="76200" cap="flat">
              <a:solidFill>
                <a:srgbClr val="6B9100"/>
              </a:solidFill>
              <a:prstDash val="solid"/>
              <a:round/>
            </a:ln>
            <a:effectLst/>
          </p:spPr>
          <p:txBody>
            <a:bodyPr wrap="square" lIns="0" tIns="0" rIns="0" bIns="0" numCol="1" anchor="t">
              <a:noAutofit/>
            </a:bodyPr>
            <a:lstStyle/>
            <a:p>
              <a:pPr/>
            </a:p>
          </p:txBody>
        </p:sp>
        <p:sp>
          <p:nvSpPr>
            <p:cNvPr id="162" name="EZEQUIEL UN PROFETA MUY PECULIAR"/>
            <p:cNvSpPr txBox="1"/>
            <p:nvPr/>
          </p:nvSpPr>
          <p:spPr>
            <a:xfrm>
              <a:off x="0" y="297"/>
              <a:ext cx="8915400" cy="10281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914400">
                <a:defRPr b="1" sz="3200">
                  <a:solidFill>
                    <a:schemeClr val="accent3"/>
                  </a:solidFill>
                  <a:uFill>
                    <a:solidFill>
                      <a:schemeClr val="accent3"/>
                    </a:solidFill>
                  </a:uFill>
                  <a:latin typeface="+mn-lt"/>
                  <a:ea typeface="+mn-ea"/>
                  <a:cs typeface="+mn-cs"/>
                  <a:sym typeface="Arial"/>
                </a:defRPr>
              </a:lvl1pPr>
            </a:lstStyle>
            <a:p>
              <a:pPr>
                <a:defRPr b="0" sz="1800"/>
              </a:pPr>
              <a:r>
                <a:rPr b="1" sz="3200"/>
                <a:t>EZEQUIEL UN PROFETA MUY PECULIAR</a:t>
              </a:r>
              <a:endParaRPr b="1" sz="3200"/>
            </a:p>
          </p:txBody>
        </p:sp>
      </p:grpSp>
      <p:grpSp>
        <p:nvGrpSpPr>
          <p:cNvPr id="167" name="Group"/>
          <p:cNvGrpSpPr/>
          <p:nvPr/>
        </p:nvGrpSpPr>
        <p:grpSpPr>
          <a:xfrm>
            <a:off x="609599" y="2401781"/>
            <a:ext cx="2328885" cy="2779819"/>
            <a:chOff x="0" y="0"/>
            <a:chExt cx="2328883" cy="2779818"/>
          </a:xfrm>
        </p:grpSpPr>
        <p:sp>
          <p:nvSpPr>
            <p:cNvPr id="164" name="Rectangle"/>
            <p:cNvSpPr/>
            <p:nvPr/>
          </p:nvSpPr>
          <p:spPr>
            <a:xfrm>
              <a:off x="0" y="1027218"/>
              <a:ext cx="2133600" cy="1752601"/>
            </a:xfrm>
            <a:prstGeom prst="rect">
              <a:avLst/>
            </a:prstGeom>
            <a:solidFill>
              <a:schemeClr val="accent1"/>
            </a:solidFill>
            <a:ln w="12700" cap="flat">
              <a:noFill/>
              <a:miter lim="400000"/>
            </a:ln>
            <a:effectLst/>
          </p:spPr>
          <p:txBody>
            <a:bodyPr wrap="square" lIns="50800" tIns="50800" rIns="50800" bIns="50800" numCol="1" anchor="ctr">
              <a:noAutofit/>
            </a:bodyPr>
            <a:lstStyle/>
            <a:p>
              <a:pPr algn="ctr" defTabSz="914400">
                <a:defRPr b="1" sz="2000">
                  <a:solidFill>
                    <a:schemeClr val="accent3"/>
                  </a:solidFill>
                  <a:uFill>
                    <a:solidFill>
                      <a:schemeClr val="accent3"/>
                    </a:solidFill>
                  </a:uFill>
                  <a:latin typeface="+mn-lt"/>
                  <a:ea typeface="+mn-ea"/>
                  <a:cs typeface="+mn-cs"/>
                  <a:sym typeface="Arial"/>
                </a:defRPr>
              </a:pPr>
            </a:p>
          </p:txBody>
        </p:sp>
        <p:sp>
          <p:nvSpPr>
            <p:cNvPr id="165" name="Shape"/>
            <p:cNvSpPr/>
            <p:nvPr/>
          </p:nvSpPr>
          <p:spPr>
            <a:xfrm>
              <a:off x="864700" y="0"/>
              <a:ext cx="1464184" cy="27798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745"/>
                  </a:moveTo>
                  <a:lnTo>
                    <a:pt x="1301" y="980"/>
                  </a:lnTo>
                  <a:lnTo>
                    <a:pt x="21600" y="0"/>
                  </a:lnTo>
                  <a:moveTo>
                    <a:pt x="21600" y="7982"/>
                  </a:moveTo>
                  <a:lnTo>
                    <a:pt x="21600" y="21600"/>
                  </a:lnTo>
                </a:path>
              </a:pathLst>
            </a:custGeom>
            <a:noFill/>
            <a:ln w="57150" cap="flat">
              <a:solidFill>
                <a:srgbClr val="6B9100"/>
              </a:solidFill>
              <a:prstDash val="solid"/>
              <a:round/>
            </a:ln>
            <a:effectLst/>
          </p:spPr>
          <p:txBody>
            <a:bodyPr wrap="square" lIns="50800" tIns="50800" rIns="50800" bIns="50800" numCol="1" anchor="ctr">
              <a:noAutofit/>
            </a:bodyPr>
            <a:lstStyle/>
            <a:p>
              <a:pPr algn="ctr" defTabSz="914400">
                <a:defRPr b="1" sz="2000">
                  <a:solidFill>
                    <a:schemeClr val="accent3"/>
                  </a:solidFill>
                  <a:uFill>
                    <a:solidFill>
                      <a:schemeClr val="accent3"/>
                    </a:solidFill>
                  </a:uFill>
                  <a:latin typeface="+mn-lt"/>
                  <a:ea typeface="+mn-ea"/>
                  <a:cs typeface="+mn-cs"/>
                  <a:sym typeface="Arial"/>
                </a:defRPr>
              </a:pPr>
            </a:p>
          </p:txBody>
        </p:sp>
        <p:sp>
          <p:nvSpPr>
            <p:cNvPr id="166" name="ADEMAS  FUE UN HOMBRE OBEDIENTE…"/>
            <p:cNvSpPr txBox="1"/>
            <p:nvPr/>
          </p:nvSpPr>
          <p:spPr>
            <a:xfrm>
              <a:off x="0" y="1272673"/>
              <a:ext cx="2133600" cy="12616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914400">
                <a:defRPr sz="1800">
                  <a:uFill>
                    <a:solidFill>
                      <a:schemeClr val="accent4"/>
                    </a:solidFill>
                  </a:uFill>
                  <a:latin typeface="+mn-lt"/>
                  <a:ea typeface="+mn-ea"/>
                  <a:cs typeface="+mn-cs"/>
                  <a:sym typeface="Arial"/>
                </a:defRPr>
              </a:pPr>
              <a:r>
                <a:rPr b="1" sz="2000">
                  <a:solidFill>
                    <a:schemeClr val="accent3"/>
                  </a:solidFill>
                  <a:uFill>
                    <a:solidFill>
                      <a:schemeClr val="accent3"/>
                    </a:solidFill>
                  </a:uFill>
                </a:rPr>
                <a:t>ADEMAS  FUE UN HOMBRE OBEDIENTE</a:t>
              </a:r>
              <a:endParaRPr b="1" sz="2000">
                <a:solidFill>
                  <a:schemeClr val="accent3"/>
                </a:solidFill>
                <a:uFill>
                  <a:solidFill>
                    <a:schemeClr val="accent3"/>
                  </a:solidFill>
                </a:uFill>
              </a:endParaRPr>
            </a:p>
            <a:p>
              <a:pPr algn="ctr" defTabSz="914400">
                <a:defRPr sz="1800">
                  <a:uFill>
                    <a:solidFill>
                      <a:schemeClr val="accent4"/>
                    </a:solidFill>
                  </a:uFill>
                  <a:latin typeface="+mn-lt"/>
                  <a:ea typeface="+mn-ea"/>
                  <a:cs typeface="+mn-cs"/>
                  <a:sym typeface="Arial"/>
                </a:defRPr>
              </a:pPr>
              <a:r>
                <a:rPr b="1" sz="2000">
                  <a:solidFill>
                    <a:schemeClr val="accent3"/>
                  </a:solidFill>
                  <a:uFill>
                    <a:solidFill>
                      <a:schemeClr val="accent3"/>
                    </a:solidFill>
                  </a:uFill>
                </a:rPr>
                <a:t>Ver 7</a:t>
              </a:r>
            </a:p>
          </p:txBody>
        </p:sp>
      </p:grpSp>
      <p:grpSp>
        <p:nvGrpSpPr>
          <p:cNvPr id="171" name="Group"/>
          <p:cNvGrpSpPr/>
          <p:nvPr/>
        </p:nvGrpSpPr>
        <p:grpSpPr>
          <a:xfrm>
            <a:off x="1524000" y="807197"/>
            <a:ext cx="7620000" cy="1862979"/>
            <a:chOff x="0" y="0"/>
            <a:chExt cx="7620000" cy="1862977"/>
          </a:xfrm>
        </p:grpSpPr>
        <p:sp>
          <p:nvSpPr>
            <p:cNvPr id="168" name="Rectangle"/>
            <p:cNvSpPr/>
            <p:nvPr/>
          </p:nvSpPr>
          <p:spPr>
            <a:xfrm>
              <a:off x="0" y="1250202"/>
              <a:ext cx="7620000" cy="612776"/>
            </a:xfrm>
            <a:prstGeom prst="rect">
              <a:avLst/>
            </a:prstGeom>
            <a:solidFill>
              <a:schemeClr val="accent1"/>
            </a:solidFill>
            <a:ln w="25400" cap="flat">
              <a:solidFill>
                <a:srgbClr val="6B9100"/>
              </a:solidFill>
              <a:prstDash val="solid"/>
              <a:round/>
            </a:ln>
            <a:effectLst/>
          </p:spPr>
          <p:txBody>
            <a:bodyPr wrap="square" lIns="50800" tIns="50800" rIns="50800" bIns="50800" numCol="1" anchor="ctr">
              <a:noAutofit/>
            </a:bodyPr>
            <a:lstStyle/>
            <a:p>
              <a:pPr defTabSz="914400">
                <a:defRPr b="1" sz="2800">
                  <a:solidFill>
                    <a:schemeClr val="accent3"/>
                  </a:solidFill>
                  <a:uFill>
                    <a:solidFill>
                      <a:schemeClr val="accent3"/>
                    </a:solidFill>
                  </a:uFill>
                  <a:latin typeface="+mn-lt"/>
                  <a:ea typeface="+mn-ea"/>
                  <a:cs typeface="+mn-cs"/>
                  <a:sym typeface="Arial"/>
                </a:defRPr>
              </a:pPr>
            </a:p>
          </p:txBody>
        </p:sp>
        <p:sp>
          <p:nvSpPr>
            <p:cNvPr id="169" name="Line"/>
            <p:cNvSpPr/>
            <p:nvPr/>
          </p:nvSpPr>
          <p:spPr>
            <a:xfrm flipH="1">
              <a:off x="5355872" y="0"/>
              <a:ext cx="504473" cy="1223167"/>
            </a:xfrm>
            <a:prstGeom prst="line">
              <a:avLst/>
            </a:prstGeom>
            <a:noFill/>
            <a:ln w="25400" cap="flat">
              <a:solidFill>
                <a:srgbClr val="6B9100"/>
              </a:solidFill>
              <a:prstDash val="solid"/>
              <a:round/>
            </a:ln>
            <a:effectLst/>
          </p:spPr>
          <p:txBody>
            <a:bodyPr wrap="square" lIns="0" tIns="0" rIns="0" bIns="0" numCol="1" anchor="t">
              <a:noAutofit/>
            </a:bodyPr>
            <a:lstStyle/>
            <a:p>
              <a:pPr/>
            </a:p>
          </p:txBody>
        </p:sp>
        <p:sp>
          <p:nvSpPr>
            <p:cNvPr id="170" name="Propio o privativo de cada persona o cosa."/>
            <p:cNvSpPr txBox="1"/>
            <p:nvPr/>
          </p:nvSpPr>
          <p:spPr>
            <a:xfrm>
              <a:off x="0" y="1308407"/>
              <a:ext cx="7620000" cy="496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914400">
                <a:defRPr b="1" sz="2800">
                  <a:solidFill>
                    <a:schemeClr val="accent3"/>
                  </a:solidFill>
                  <a:uFill>
                    <a:solidFill>
                      <a:schemeClr val="accent3"/>
                    </a:solidFill>
                  </a:uFill>
                  <a:latin typeface="+mn-lt"/>
                  <a:ea typeface="+mn-ea"/>
                  <a:cs typeface="+mn-cs"/>
                  <a:sym typeface="Arial"/>
                </a:defRPr>
              </a:lvl1pPr>
            </a:lstStyle>
            <a:p>
              <a:pPr>
                <a:defRPr b="0" sz="1800">
                  <a:solidFill>
                    <a:schemeClr val="accent4"/>
                  </a:solidFill>
                  <a:uFill>
                    <a:solidFill>
                      <a:schemeClr val="accent4"/>
                    </a:solidFill>
                  </a:uFill>
                </a:defRPr>
              </a:pPr>
              <a:r>
                <a:rPr b="1" sz="2800">
                  <a:solidFill>
                    <a:schemeClr val="accent3"/>
                  </a:solidFill>
                  <a:uFill>
                    <a:solidFill>
                      <a:schemeClr val="accent3"/>
                    </a:solidFill>
                  </a:uFill>
                </a:rPr>
                <a:t>Propio o privativo de cada persona o cosa.</a:t>
              </a:r>
            </a:p>
          </p:txBody>
        </p:sp>
      </p:gr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0" presetID="1" grpId="3" fill="hold">
                                  <p:stCondLst>
                                    <p:cond delay="0"/>
                                  </p:stCondLst>
                                  <p:iterate type="el" backwards="0">
                                    <p:tmAbs val="0"/>
                                  </p:iterate>
                                  <p:childTnLst>
                                    <p:set>
                                      <p:cBhvr>
                                        <p:cTn id="14" fill="hold">
                                          <p:stCondLst>
                                            <p:cond delay="0"/>
                                          </p:stCondLst>
                                        </p:cTn>
                                        <p:tgtEl>
                                          <p:spTgt spid="17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7" grpId="4"/>
      <p:bldP build="whole" bldLvl="1" animBg="1" rev="0" advAuto="0" spid="163" grpId="1"/>
      <p:bldP build="whole" bldLvl="1" animBg="1" rev="0" advAuto="0" spid="171" grpId="2"/>
      <p:bldP build="whole" bldLvl="1" animBg="1" rev="0" advAuto="0" spid="171" grpId="3"/>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image-5.png" descr="image-5.png"/>
          <p:cNvPicPr>
            <a:picLocks noChangeAspect="1"/>
          </p:cNvPicPr>
          <p:nvPr/>
        </p:nvPicPr>
        <p:blipFill>
          <a:blip r:embed="rId3">
            <a:extLst/>
          </a:blip>
          <a:stretch>
            <a:fillRect/>
          </a:stretch>
        </p:blipFill>
        <p:spPr>
          <a:xfrm>
            <a:off x="-12700" y="-12700"/>
            <a:ext cx="9169400" cy="6883400"/>
          </a:xfrm>
          <a:prstGeom prst="rect">
            <a:avLst/>
          </a:prstGeom>
          <a:ln w="12700">
            <a:miter lim="400000"/>
          </a:ln>
        </p:spPr>
      </p:pic>
      <p:grpSp>
        <p:nvGrpSpPr>
          <p:cNvPr id="178" name="Group"/>
          <p:cNvGrpSpPr/>
          <p:nvPr/>
        </p:nvGrpSpPr>
        <p:grpSpPr>
          <a:xfrm>
            <a:off x="0" y="-171153"/>
            <a:ext cx="9144000" cy="1561506"/>
            <a:chOff x="0" y="297"/>
            <a:chExt cx="9144000" cy="1561504"/>
          </a:xfrm>
        </p:grpSpPr>
        <p:sp>
          <p:nvSpPr>
            <p:cNvPr id="176" name="Rounded Rectangle"/>
            <p:cNvSpPr/>
            <p:nvPr/>
          </p:nvSpPr>
          <p:spPr>
            <a:xfrm>
              <a:off x="0" y="400050"/>
              <a:ext cx="9144000" cy="762000"/>
            </a:xfrm>
            <a:prstGeom prst="roundRect">
              <a:avLst>
                <a:gd name="adj" fmla="val 16667"/>
              </a:avLst>
            </a:prstGeom>
            <a:solidFill>
              <a:schemeClr val="accent1"/>
            </a:solidFill>
            <a:ln w="25400" cap="flat">
              <a:solidFill>
                <a:srgbClr val="6B9100"/>
              </a:solidFill>
              <a:prstDash val="solid"/>
              <a:round/>
            </a:ln>
            <a:effectLst/>
          </p:spPr>
          <p:txBody>
            <a:bodyPr wrap="square" lIns="50800" tIns="50800" rIns="50800" bIns="50800" numCol="1" anchor="ctr">
              <a:noAutofit/>
            </a:bodyPr>
            <a:lstStyle/>
            <a:p>
              <a:pPr defTabSz="914400">
                <a:defRPr b="1" sz="3600">
                  <a:solidFill>
                    <a:schemeClr val="accent3"/>
                  </a:solidFill>
                  <a:uFill>
                    <a:solidFill>
                      <a:schemeClr val="accent3"/>
                    </a:solidFill>
                  </a:uFill>
                  <a:latin typeface="+mn-lt"/>
                  <a:ea typeface="+mn-ea"/>
                  <a:cs typeface="+mn-cs"/>
                  <a:sym typeface="Arial"/>
                </a:defRPr>
              </a:pPr>
            </a:p>
          </p:txBody>
        </p:sp>
        <p:sp>
          <p:nvSpPr>
            <p:cNvPr id="177" name="Ver 1. Un valle que estaba lleno de huesos:"/>
            <p:cNvSpPr txBox="1"/>
            <p:nvPr/>
          </p:nvSpPr>
          <p:spPr>
            <a:xfrm>
              <a:off x="37182" y="297"/>
              <a:ext cx="9069636" cy="15615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914400">
                <a:defRPr sz="1800">
                  <a:uFill>
                    <a:solidFill>
                      <a:schemeClr val="accent4"/>
                    </a:solidFill>
                  </a:uFill>
                  <a:latin typeface="+mn-lt"/>
                  <a:ea typeface="+mn-ea"/>
                  <a:cs typeface="+mn-cs"/>
                  <a:sym typeface="Arial"/>
                </a:defRPr>
              </a:pPr>
              <a:br/>
              <a:br/>
              <a:r>
                <a:rPr b="1">
                  <a:solidFill>
                    <a:schemeClr val="accent3"/>
                  </a:solidFill>
                  <a:uFill>
                    <a:solidFill>
                      <a:schemeClr val="accent3"/>
                    </a:solidFill>
                  </a:uFill>
                </a:rPr>
                <a:t>Ver 1</a:t>
              </a:r>
              <a:r>
                <a:rPr b="1" sz="3200">
                  <a:solidFill>
                    <a:schemeClr val="accent3"/>
                  </a:solidFill>
                  <a:uFill>
                    <a:solidFill>
                      <a:schemeClr val="accent3"/>
                    </a:solidFill>
                  </a:uFill>
                </a:rPr>
                <a:t>. </a:t>
              </a:r>
              <a:r>
                <a:rPr b="1" i="1" sz="3200">
                  <a:solidFill>
                    <a:schemeClr val="accent3"/>
                  </a:solidFill>
                  <a:uFill>
                    <a:solidFill>
                      <a:schemeClr val="accent3"/>
                    </a:solidFill>
                  </a:uFill>
                </a:rPr>
                <a:t>Un valle que estaba lleno de huesos:</a:t>
              </a:r>
              <a:br>
                <a:rPr b="1" i="1" sz="3200">
                  <a:solidFill>
                    <a:schemeClr val="accent3"/>
                  </a:solidFill>
                  <a:uFill>
                    <a:solidFill>
                      <a:schemeClr val="accent3"/>
                    </a:solidFill>
                  </a:uFill>
                </a:rPr>
              </a:br>
            </a:p>
          </p:txBody>
        </p:sp>
      </p:grpSp>
      <p:grpSp>
        <p:nvGrpSpPr>
          <p:cNvPr id="181" name="Group"/>
          <p:cNvGrpSpPr/>
          <p:nvPr/>
        </p:nvGrpSpPr>
        <p:grpSpPr>
          <a:xfrm>
            <a:off x="0" y="1371600"/>
            <a:ext cx="9144000" cy="2209800"/>
            <a:chOff x="0" y="0"/>
            <a:chExt cx="9144000" cy="2209800"/>
          </a:xfrm>
        </p:grpSpPr>
        <p:sp>
          <p:nvSpPr>
            <p:cNvPr id="179" name="Rounded Rectangle"/>
            <p:cNvSpPr/>
            <p:nvPr/>
          </p:nvSpPr>
          <p:spPr>
            <a:xfrm>
              <a:off x="0" y="0"/>
              <a:ext cx="9144000" cy="2209800"/>
            </a:xfrm>
            <a:prstGeom prst="roundRect">
              <a:avLst>
                <a:gd name="adj" fmla="val 16667"/>
              </a:avLst>
            </a:prstGeom>
            <a:solidFill>
              <a:schemeClr val="accent1"/>
            </a:solidFill>
            <a:ln w="25400" cap="flat">
              <a:solidFill>
                <a:srgbClr val="6B9100"/>
              </a:solidFill>
              <a:prstDash val="solid"/>
              <a:round/>
            </a:ln>
            <a:effectLst/>
          </p:spPr>
          <p:txBody>
            <a:bodyPr wrap="square" lIns="50800" tIns="50800" rIns="50800" bIns="50800" numCol="1" anchor="ctr">
              <a:noAutofit/>
            </a:bodyPr>
            <a:lstStyle/>
            <a:p>
              <a:pPr defTabSz="914400">
                <a:defRPr b="1" sz="3200">
                  <a:solidFill>
                    <a:schemeClr val="accent3"/>
                  </a:solidFill>
                  <a:uFill>
                    <a:solidFill>
                      <a:schemeClr val="accent3"/>
                    </a:solidFill>
                  </a:uFill>
                  <a:latin typeface="+mn-lt"/>
                  <a:ea typeface="+mn-ea"/>
                  <a:cs typeface="+mn-cs"/>
                  <a:sym typeface="Arial"/>
                </a:defRPr>
              </a:pPr>
            </a:p>
          </p:txBody>
        </p:sp>
        <p:sp>
          <p:nvSpPr>
            <p:cNvPr id="180" name="&quot;La mano de Jehová vino sobre mí, y me llevó en el Espíritu de Jehová, y me puso en medio de un valle que estaba lleno de huesos.”"/>
            <p:cNvSpPr txBox="1"/>
            <p:nvPr/>
          </p:nvSpPr>
          <p:spPr>
            <a:xfrm>
              <a:off x="107830" y="120947"/>
              <a:ext cx="8928340" cy="19679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914400">
                <a:defRPr b="1" sz="3200">
                  <a:solidFill>
                    <a:schemeClr val="accent3"/>
                  </a:solidFill>
                  <a:uFill>
                    <a:solidFill>
                      <a:schemeClr val="accent3"/>
                    </a:solidFill>
                  </a:uFill>
                  <a:latin typeface="+mn-lt"/>
                  <a:ea typeface="+mn-ea"/>
                  <a:cs typeface="+mn-cs"/>
                  <a:sym typeface="Arial"/>
                </a:defRPr>
              </a:lvl1pPr>
            </a:lstStyle>
            <a:p>
              <a:pPr>
                <a:defRPr b="0" sz="1800">
                  <a:solidFill>
                    <a:schemeClr val="accent4"/>
                  </a:solidFill>
                  <a:uFill>
                    <a:solidFill>
                      <a:schemeClr val="accent4"/>
                    </a:solidFill>
                  </a:uFill>
                </a:defRPr>
              </a:pPr>
              <a:r>
                <a:rPr b="1" sz="3200">
                  <a:solidFill>
                    <a:schemeClr val="accent3"/>
                  </a:solidFill>
                  <a:uFill>
                    <a:solidFill>
                      <a:schemeClr val="accent3"/>
                    </a:solidFill>
                  </a:uFill>
                </a:rPr>
                <a:t>"La mano de Jehová vino sobre mí, y me llevó en el Espíritu de Jehová, y me puso en medio de un valle que estaba lleno de huesos.”</a:t>
              </a:r>
            </a:p>
          </p:txBody>
        </p:sp>
      </p:gr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1" grpId="2"/>
      <p:bldP build="whole" bldLvl="1" animBg="1" rev="0" advAuto="0" spid="178"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85" name="2. &quot;Y me hizo pasar cerca de ellos por todo en derredor; y he aquí que eran muchísimos sobre la faz del campo, y por cierto secos en gran manera.”"/>
          <p:cNvSpPr txBox="1"/>
          <p:nvPr/>
        </p:nvSpPr>
        <p:spPr>
          <a:xfrm>
            <a:off x="-1" y="2738437"/>
            <a:ext cx="9144002"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914400">
              <a:defRPr b="1" sz="3600">
                <a:solidFill>
                  <a:schemeClr val="accent3"/>
                </a:solidFill>
                <a:uFill>
                  <a:solidFill>
                    <a:schemeClr val="accent3"/>
                  </a:solidFill>
                </a:uFill>
                <a:latin typeface="+mn-lt"/>
                <a:ea typeface="+mn-ea"/>
                <a:cs typeface="+mn-cs"/>
                <a:sym typeface="Arial"/>
              </a:defRPr>
            </a:lvl1pPr>
          </a:lstStyle>
          <a:p>
            <a:pPr>
              <a:defRPr b="0" sz="1800">
                <a:solidFill>
                  <a:schemeClr val="accent4"/>
                </a:solidFill>
                <a:uFill>
                  <a:solidFill>
                    <a:schemeClr val="accent4"/>
                  </a:solidFill>
                </a:uFill>
              </a:defRPr>
            </a:pPr>
            <a:r>
              <a:rPr b="1" sz="3600">
                <a:solidFill>
                  <a:schemeClr val="accent3"/>
                </a:solidFill>
                <a:uFill>
                  <a:solidFill>
                    <a:schemeClr val="accent3"/>
                  </a:solidFill>
                </a:uFill>
              </a:rPr>
              <a:t>2. "Y me hizo pasar cerca de ellos por todo en derredor; y he aquí que eran muchísimos sobre la faz del campo, y por cierto secos en gran manera.”</a:t>
            </a:r>
          </a:p>
        </p:txBody>
      </p:sp>
      <p:sp>
        <p:nvSpPr>
          <p:cNvPr id="186" name="Rounded Rectangle"/>
          <p:cNvSpPr/>
          <p:nvPr/>
        </p:nvSpPr>
        <p:spPr>
          <a:xfrm>
            <a:off x="0" y="4495800"/>
            <a:ext cx="7848600" cy="533400"/>
          </a:xfrm>
          <a:prstGeom prst="roundRect">
            <a:avLst>
              <a:gd name="adj" fmla="val 16667"/>
            </a:avLst>
          </a:prstGeom>
          <a:ln w="38100">
            <a:solidFill>
              <a:srgbClr val="FFFF00"/>
            </a:solidFill>
          </a:ln>
        </p:spPr>
        <p:txBody>
          <a:bodyPr lIns="50800" tIns="50800" rIns="50800" bIns="50800" anchor="ctr"/>
          <a:lstStyle/>
          <a:p>
            <a:pPr algn="ctr" defTabSz="914400">
              <a:defRPr sz="1800">
                <a:solidFill>
                  <a:schemeClr val="accent3"/>
                </a:solidFill>
                <a:uFill>
                  <a:solidFill>
                    <a:schemeClr val="accent3"/>
                  </a:solidFill>
                </a:uFill>
                <a:latin typeface="+mn-lt"/>
                <a:ea typeface="+mn-ea"/>
                <a:cs typeface="+mn-cs"/>
                <a:sym typeface="Arial"/>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6" grpId="2"/>
      <p:bldP build="whole" bldLvl="1" animBg="1" rev="0" advAuto="0" spid="185"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olidFill>
      </p:bgPr>
    </p:bg>
    <p:spTree>
      <p:nvGrpSpPr>
        <p:cNvPr id="1" name=""/>
        <p:cNvGrpSpPr/>
        <p:nvPr/>
      </p:nvGrpSpPr>
      <p:grpSpPr>
        <a:xfrm>
          <a:off x="0" y="0"/>
          <a:ext cx="0" cy="0"/>
          <a:chOff x="0" y="0"/>
          <a:chExt cx="0" cy="0"/>
        </a:xfrm>
      </p:grpSpPr>
      <p:pic>
        <p:nvPicPr>
          <p:cNvPr id="190" name="2.jpg" descr="2.jpg"/>
          <p:cNvPicPr>
            <a:picLocks noChangeAspect="1"/>
          </p:cNvPicPr>
          <p:nvPr/>
        </p:nvPicPr>
        <p:blipFill>
          <a:blip r:embed="rId2">
            <a:extLst/>
          </a:blip>
          <a:stretch>
            <a:fillRect/>
          </a:stretch>
        </p:blipFill>
        <p:spPr>
          <a:xfrm>
            <a:off x="3505200" y="2035175"/>
            <a:ext cx="5638800" cy="4518025"/>
          </a:xfrm>
          <a:prstGeom prst="rect">
            <a:avLst/>
          </a:prstGeom>
          <a:ln w="12700">
            <a:miter lim="400000"/>
          </a:ln>
        </p:spPr>
      </p:pic>
      <p:sp>
        <p:nvSpPr>
          <p:cNvPr id="191" name="Shape"/>
          <p:cNvSpPr/>
          <p:nvPr/>
        </p:nvSpPr>
        <p:spPr>
          <a:xfrm>
            <a:off x="304800" y="228600"/>
            <a:ext cx="8534400" cy="198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62" y="4342"/>
                </a:moveTo>
                <a:lnTo>
                  <a:pt x="9722" y="1887"/>
                </a:lnTo>
                <a:lnTo>
                  <a:pt x="8550" y="6382"/>
                </a:lnTo>
                <a:lnTo>
                  <a:pt x="4502" y="3625"/>
                </a:lnTo>
                <a:lnTo>
                  <a:pt x="5372" y="7817"/>
                </a:lnTo>
                <a:lnTo>
                  <a:pt x="1172" y="8270"/>
                </a:lnTo>
                <a:lnTo>
                  <a:pt x="3935" y="11592"/>
                </a:lnTo>
                <a:lnTo>
                  <a:pt x="0" y="12877"/>
                </a:lnTo>
                <a:lnTo>
                  <a:pt x="3330" y="15370"/>
                </a:lnTo>
                <a:lnTo>
                  <a:pt x="1285" y="17825"/>
                </a:lnTo>
                <a:lnTo>
                  <a:pt x="4805" y="18240"/>
                </a:lnTo>
                <a:lnTo>
                  <a:pt x="4917" y="21600"/>
                </a:lnTo>
                <a:lnTo>
                  <a:pt x="7527" y="18125"/>
                </a:lnTo>
                <a:lnTo>
                  <a:pt x="8700" y="19712"/>
                </a:lnTo>
                <a:lnTo>
                  <a:pt x="9872" y="17370"/>
                </a:lnTo>
                <a:lnTo>
                  <a:pt x="11612" y="18842"/>
                </a:lnTo>
                <a:lnTo>
                  <a:pt x="12180" y="15935"/>
                </a:lnTo>
                <a:lnTo>
                  <a:pt x="14942" y="17370"/>
                </a:lnTo>
                <a:lnTo>
                  <a:pt x="14640" y="14350"/>
                </a:lnTo>
                <a:lnTo>
                  <a:pt x="18877" y="15632"/>
                </a:lnTo>
                <a:lnTo>
                  <a:pt x="16380" y="12310"/>
                </a:lnTo>
                <a:lnTo>
                  <a:pt x="18270" y="11290"/>
                </a:lnTo>
                <a:lnTo>
                  <a:pt x="16985" y="9402"/>
                </a:lnTo>
                <a:lnTo>
                  <a:pt x="21600" y="6645"/>
                </a:lnTo>
                <a:lnTo>
                  <a:pt x="16380" y="6532"/>
                </a:lnTo>
                <a:lnTo>
                  <a:pt x="18007" y="3172"/>
                </a:lnTo>
                <a:lnTo>
                  <a:pt x="14525" y="5777"/>
                </a:lnTo>
                <a:lnTo>
                  <a:pt x="14790" y="0"/>
                </a:lnTo>
                <a:close/>
              </a:path>
            </a:pathLst>
          </a:custGeom>
          <a:solidFill>
            <a:srgbClr val="BBE0E3"/>
          </a:solidFill>
          <a:ln w="25400">
            <a:solidFill>
              <a:srgbClr val="89A4A7"/>
            </a:solidFill>
          </a:ln>
        </p:spPr>
        <p:txBody>
          <a:bodyPr lIns="50800" tIns="50800" rIns="50800" bIns="50800" anchor="ctr"/>
          <a:lstStyle/>
          <a:p>
            <a:pPr defTabSz="914400">
              <a:defRPr b="1" sz="3200">
                <a:solidFill>
                  <a:schemeClr val="accent3"/>
                </a:solidFill>
                <a:uFill>
                  <a:solidFill>
                    <a:schemeClr val="accent3"/>
                  </a:solidFill>
                </a:uFill>
                <a:latin typeface="+mn-lt"/>
                <a:ea typeface="+mn-ea"/>
                <a:cs typeface="+mn-cs"/>
                <a:sym typeface="Arial"/>
              </a:defRPr>
            </a:pPr>
          </a:p>
        </p:txBody>
      </p:sp>
      <p:sp>
        <p:nvSpPr>
          <p:cNvPr id="192" name="¿vivirán estos Huesos?…"/>
          <p:cNvSpPr txBox="1"/>
          <p:nvPr/>
        </p:nvSpPr>
        <p:spPr>
          <a:xfrm>
            <a:off x="1600200" y="939800"/>
            <a:ext cx="5791200" cy="1079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914400">
              <a:defRPr sz="1800">
                <a:uFill>
                  <a:solidFill>
                    <a:schemeClr val="accent4"/>
                  </a:solidFill>
                </a:uFill>
                <a:latin typeface="+mn-lt"/>
                <a:ea typeface="+mn-ea"/>
                <a:cs typeface="+mn-cs"/>
                <a:sym typeface="Arial"/>
              </a:defRPr>
            </a:pPr>
            <a:r>
              <a:rPr b="1" sz="3200">
                <a:solidFill>
                  <a:schemeClr val="accent3"/>
                </a:solidFill>
                <a:uFill>
                  <a:solidFill>
                    <a:schemeClr val="accent3"/>
                  </a:solidFill>
                </a:uFill>
              </a:rPr>
              <a:t>   </a:t>
            </a:r>
            <a:r>
              <a:rPr b="1" sz="3200"/>
              <a:t>¿vivirán estos Huesos?</a:t>
            </a:r>
            <a:endParaRPr b="1" sz="3200"/>
          </a:p>
          <a:p>
            <a:pPr defTabSz="914400">
              <a:defRPr sz="1800">
                <a:uFill>
                  <a:solidFill>
                    <a:schemeClr val="accent4"/>
                  </a:solidFill>
                </a:uFill>
                <a:latin typeface="+mn-lt"/>
                <a:ea typeface="+mn-ea"/>
                <a:cs typeface="+mn-cs"/>
                <a:sym typeface="Arial"/>
              </a:defRPr>
            </a:pPr>
            <a:r>
              <a:rPr b="1" sz="3200"/>
              <a:t>                 </a:t>
            </a:r>
            <a:r>
              <a:rPr b="1"/>
              <a:t>Ver 3</a:t>
            </a:r>
          </a:p>
        </p:txBody>
      </p:sp>
      <p:grpSp>
        <p:nvGrpSpPr>
          <p:cNvPr id="196" name="Group"/>
          <p:cNvGrpSpPr/>
          <p:nvPr/>
        </p:nvGrpSpPr>
        <p:grpSpPr>
          <a:xfrm>
            <a:off x="-1" y="2559473"/>
            <a:ext cx="3659676" cy="3384127"/>
            <a:chOff x="0" y="0"/>
            <a:chExt cx="3659674" cy="3384126"/>
          </a:xfrm>
        </p:grpSpPr>
        <p:sp>
          <p:nvSpPr>
            <p:cNvPr id="193" name="Rectangle"/>
            <p:cNvSpPr/>
            <p:nvPr/>
          </p:nvSpPr>
          <p:spPr>
            <a:xfrm>
              <a:off x="0" y="1250526"/>
              <a:ext cx="3352800" cy="2133601"/>
            </a:xfrm>
            <a:prstGeom prst="rect">
              <a:avLst/>
            </a:prstGeom>
            <a:solidFill>
              <a:srgbClr val="BBE0E3"/>
            </a:solidFill>
            <a:ln w="12700" cap="flat">
              <a:noFill/>
              <a:miter lim="400000"/>
            </a:ln>
            <a:effectLst/>
          </p:spPr>
          <p:txBody>
            <a:bodyPr wrap="square" lIns="50800" tIns="50800" rIns="50800" bIns="50800" numCol="1" anchor="ctr">
              <a:noAutofit/>
            </a:bodyPr>
            <a:lstStyle/>
            <a:p>
              <a:pPr defTabSz="914400">
                <a:defRPr b="1" sz="3200">
                  <a:uFill>
                    <a:solidFill>
                      <a:schemeClr val="accent4"/>
                    </a:solidFill>
                  </a:uFill>
                  <a:latin typeface="+mn-lt"/>
                  <a:ea typeface="+mn-ea"/>
                  <a:cs typeface="+mn-cs"/>
                  <a:sym typeface="Arial"/>
                </a:defRPr>
              </a:pPr>
            </a:p>
          </p:txBody>
        </p:sp>
        <p:sp>
          <p:nvSpPr>
            <p:cNvPr id="194" name="Shape"/>
            <p:cNvSpPr/>
            <p:nvPr/>
          </p:nvSpPr>
          <p:spPr>
            <a:xfrm>
              <a:off x="1358815" y="0"/>
              <a:ext cx="2300860" cy="3384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745"/>
                  </a:moveTo>
                  <a:lnTo>
                    <a:pt x="1301" y="980"/>
                  </a:lnTo>
                  <a:lnTo>
                    <a:pt x="21600" y="0"/>
                  </a:lnTo>
                  <a:moveTo>
                    <a:pt x="21600" y="7982"/>
                  </a:moveTo>
                  <a:lnTo>
                    <a:pt x="21600" y="21600"/>
                  </a:lnTo>
                </a:path>
              </a:pathLst>
            </a:custGeom>
            <a:noFill/>
            <a:ln w="57150" cap="flat">
              <a:solidFill>
                <a:srgbClr val="89A4A7"/>
              </a:solidFill>
              <a:prstDash val="solid"/>
              <a:round/>
            </a:ln>
            <a:effectLst/>
          </p:spPr>
          <p:txBody>
            <a:bodyPr wrap="square" lIns="50800" tIns="50800" rIns="50800" bIns="50800" numCol="1" anchor="ctr">
              <a:noAutofit/>
            </a:bodyPr>
            <a:lstStyle/>
            <a:p>
              <a:pPr defTabSz="914400">
                <a:defRPr b="1" sz="3200">
                  <a:uFill>
                    <a:solidFill>
                      <a:schemeClr val="accent4"/>
                    </a:solidFill>
                  </a:uFill>
                  <a:latin typeface="+mn-lt"/>
                  <a:ea typeface="+mn-ea"/>
                  <a:cs typeface="+mn-cs"/>
                  <a:sym typeface="Arial"/>
                </a:defRPr>
              </a:pPr>
            </a:p>
          </p:txBody>
        </p:sp>
        <p:sp>
          <p:nvSpPr>
            <p:cNvPr id="195" name="Señor  yo no se.…"/>
            <p:cNvSpPr txBox="1"/>
            <p:nvPr/>
          </p:nvSpPr>
          <p:spPr>
            <a:xfrm>
              <a:off x="0" y="1803274"/>
              <a:ext cx="3352800" cy="10281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914400">
                <a:defRPr sz="1800">
                  <a:uFill>
                    <a:solidFill>
                      <a:schemeClr val="accent4"/>
                    </a:solidFill>
                  </a:uFill>
                  <a:latin typeface="+mn-lt"/>
                  <a:ea typeface="+mn-ea"/>
                  <a:cs typeface="+mn-cs"/>
                  <a:sym typeface="Arial"/>
                </a:defRPr>
              </a:pPr>
              <a:r>
                <a:rPr b="1" sz="3200"/>
                <a:t>Señor  yo no se.</a:t>
              </a:r>
              <a:endParaRPr b="1" sz="3200"/>
            </a:p>
            <a:p>
              <a:pPr defTabSz="914400">
                <a:defRPr sz="1800">
                  <a:uFill>
                    <a:solidFill>
                      <a:schemeClr val="accent4"/>
                    </a:solidFill>
                  </a:uFill>
                  <a:latin typeface="+mn-lt"/>
                  <a:ea typeface="+mn-ea"/>
                  <a:cs typeface="+mn-cs"/>
                  <a:sym typeface="Arial"/>
                </a:defRPr>
              </a:pPr>
              <a:r>
                <a:rPr b="1" sz="3200"/>
                <a:t>!Tu lo Sabes!</a:t>
              </a:r>
            </a:p>
          </p:txBody>
        </p:sp>
      </p:gr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1" grpId="1"/>
      <p:bldP build="whole" bldLvl="1" animBg="1" rev="0" advAuto="0" spid="196"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98" name="Rounded Rectangle"/>
          <p:cNvSpPr/>
          <p:nvPr/>
        </p:nvSpPr>
        <p:spPr>
          <a:xfrm>
            <a:off x="1752600" y="3200400"/>
            <a:ext cx="5715000" cy="914400"/>
          </a:xfrm>
          <a:prstGeom prst="roundRect">
            <a:avLst>
              <a:gd name="adj" fmla="val 16667"/>
            </a:avLst>
          </a:prstGeom>
          <a:ln w="57150">
            <a:solidFill>
              <a:srgbClr val="FFFF00"/>
            </a:solidFill>
          </a:ln>
        </p:spPr>
        <p:txBody>
          <a:bodyPr lIns="50800" tIns="50800" rIns="50800" bIns="50800" anchor="ctr"/>
          <a:lstStyle/>
          <a:p>
            <a:pPr algn="ctr" defTabSz="914400">
              <a:defRPr sz="1800">
                <a:solidFill>
                  <a:schemeClr val="accent3"/>
                </a:solidFill>
                <a:uFill>
                  <a:solidFill>
                    <a:schemeClr val="accent3"/>
                  </a:solidFill>
                </a:uFill>
                <a:latin typeface="+mn-lt"/>
                <a:ea typeface="+mn-ea"/>
                <a:cs typeface="+mn-cs"/>
                <a:sym typeface="Arial"/>
              </a:defRPr>
            </a:pPr>
          </a:p>
        </p:txBody>
      </p:sp>
      <p:pic>
        <p:nvPicPr>
          <p:cNvPr id="199" name="image-2.png" descr="image-2.png"/>
          <p:cNvPicPr>
            <a:picLocks noChangeAspect="1"/>
          </p:cNvPicPr>
          <p:nvPr/>
        </p:nvPicPr>
        <p:blipFill>
          <a:blip r:embed="rId4">
            <a:extLst/>
          </a:blip>
          <a:stretch>
            <a:fillRect/>
          </a:stretch>
        </p:blipFill>
        <p:spPr>
          <a:xfrm>
            <a:off x="317500" y="2060575"/>
            <a:ext cx="8770938" cy="1987550"/>
          </a:xfrm>
          <a:prstGeom prst="rect">
            <a:avLst/>
          </a:prstGeom>
          <a:ln w="12700">
            <a:miter lim="400000"/>
          </a:ln>
        </p:spPr>
      </p:pic>
      <p:pic>
        <p:nvPicPr>
          <p:cNvPr id="200" name="image.png" descr="image.png"/>
          <p:cNvPicPr>
            <a:picLocks noChangeAspect="1"/>
          </p:cNvPicPr>
          <p:nvPr/>
        </p:nvPicPr>
        <p:blipFill>
          <a:blip r:embed="rId5">
            <a:extLst/>
          </a:blip>
          <a:stretch>
            <a:fillRect/>
          </a:stretch>
        </p:blipFill>
        <p:spPr>
          <a:xfrm>
            <a:off x="-6350" y="-96838"/>
            <a:ext cx="8931275" cy="9509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9" grpId="1"/>
      <p:bldP build="whole" bldLvl="1" animBg="1" rev="0" advAuto="0" spid="198" grpId="2"/>
    </p:bldLst>
  </p:timing>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000000"/>
      </a:lt1>
      <a:dk2>
        <a:srgbClr val="A7A7A7"/>
      </a:dk2>
      <a:lt2>
        <a:srgbClr val="535353"/>
      </a:lt2>
      <a:accent1>
        <a:srgbClr val="94C600"/>
      </a:accent1>
      <a:accent2>
        <a:srgbClr val="71685A"/>
      </a:accent2>
      <a:accent3>
        <a:srgbClr val="FFFFFF"/>
      </a:accent3>
      <a:accent4>
        <a:srgbClr val="000000"/>
      </a:accent4>
      <a:accent5>
        <a:srgbClr val="E68200"/>
      </a:accent5>
      <a:accent6>
        <a:srgbClr val="FFA94A"/>
      </a:accent6>
      <a:hlink>
        <a:srgbClr val="0000FF"/>
      </a:hlink>
      <a:folHlink>
        <a:srgbClr val="FF00FF"/>
      </a:folHlink>
    </a:clrScheme>
    <a:fontScheme name="Default">
      <a:majorFont>
        <a:latin typeface="Arial"/>
        <a:ea typeface="Arial"/>
        <a:cs typeface="Arial"/>
      </a:majorFont>
      <a:minorFont>
        <a:latin typeface="Arial"/>
        <a:ea typeface="Arial"/>
        <a:cs typeface="Arial"/>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chemeClr val="accent4">
                <a:alpha val="38000"/>
              </a:scheme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chemeClr val="accent4"/>
            </a:solidFill>
            <a:effectLst/>
            <a:uFill>
              <a:solidFill>
                <a:schemeClr val="accent4"/>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3"/>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chemeClr val="accent4"/>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94C600"/>
      </a:accent1>
      <a:accent2>
        <a:srgbClr val="71685A"/>
      </a:accent2>
      <a:accent3>
        <a:srgbClr val="FFFFFF"/>
      </a:accent3>
      <a:accent4>
        <a:srgbClr val="000000"/>
      </a:accent4>
      <a:accent5>
        <a:srgbClr val="E68200"/>
      </a:accent5>
      <a:accent6>
        <a:srgbClr val="FFA94A"/>
      </a:accent6>
      <a:hlink>
        <a:srgbClr val="0000FF"/>
      </a:hlink>
      <a:folHlink>
        <a:srgbClr val="FF00FF"/>
      </a:folHlink>
    </a:clrScheme>
    <a:fontScheme name="Default">
      <a:majorFont>
        <a:latin typeface="Arial"/>
        <a:ea typeface="Arial"/>
        <a:cs typeface="Arial"/>
      </a:majorFont>
      <a:minorFont>
        <a:latin typeface="Arial"/>
        <a:ea typeface="Arial"/>
        <a:cs typeface="Arial"/>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chemeClr val="accent4">
                <a:alpha val="38000"/>
              </a:scheme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chemeClr val="accent4"/>
            </a:solidFill>
            <a:effectLst/>
            <a:uFill>
              <a:solidFill>
                <a:schemeClr val="accent4"/>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3"/>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chemeClr val="accent4"/>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