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media/image2.jpeg" ContentType="image/jpeg"/>
  <Override PartName="/ppt/media/image3.jpeg" ContentType="image/jpeg"/>
  <Override PartName="/ppt/notesSlides/notesSlide3.xml" ContentType="application/vnd.openxmlformats-officedocument.presentationml.notesSlide+xml"/>
  <Override PartName="/ppt/media/image4.jpe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media/image5.jpeg" ContentType="image/jpeg"/>
  <Override PartName="/ppt/notesSlides/notesSlide6.xml" ContentType="application/vnd.openxmlformats-officedocument.presentationml.notesSlide+xml"/>
  <Override PartName="/ppt/notesSlides/notesSlide7.xml" ContentType="application/vnd.openxmlformats-officedocument.presentationml.notesSlide+xml"/>
  <Override PartName="/ppt/media/image6.jpeg" ContentType="image/jpe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7.jpeg" ContentType="image/jpeg"/>
  <Override PartName="/ppt/media/image8.jpeg" ContentType="image/jpeg"/>
  <Override PartName="/ppt/notesSlides/notesSlide11.xml" ContentType="application/vnd.openxmlformats-officedocument.presentationml.notesSlide+xml"/>
  <Override PartName="/ppt/media/image9.jpeg" ContentType="image/jpeg"/>
  <Override PartName="/ppt/media/image10.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1pPr>
    <a:lvl2pPr marL="0" marR="0" indent="2286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2pPr>
    <a:lvl3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3pPr>
    <a:lvl4pPr marL="0" marR="0" indent="6858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4pPr>
    <a:lvl5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5pPr>
    <a:lvl6pPr marL="0" marR="0" indent="11430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6pPr>
    <a:lvl7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7pPr>
    <a:lvl8pPr marL="0" marR="0" indent="16002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8pPr>
    <a:lvl9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n" i="on">
        <a:fontRef idx="min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DCEACA"/>
          </a:solidFill>
        </a:fill>
      </a:tcStyle>
    </a:wholeTbl>
    <a:band2H>
      <a:tcTxStyle b="def" i="def"/>
      <a:tcStyle>
        <a:tcBdr/>
        <a:fill>
          <a:solidFill>
            <a:srgbClr val="EEF5E6"/>
          </a:solidFill>
        </a:fill>
      </a:tcStyle>
    </a:band2H>
    <a:firstCol>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1"/>
          </a:solidFill>
        </a:fill>
      </a:tcStyle>
    </a:firstCol>
    <a:la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1"/>
          </a:solidFill>
        </a:fill>
      </a:tcStyle>
    </a:lastRow>
    <a:fir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1"/>
          </a:solidFill>
        </a:fill>
      </a:tcStyle>
    </a:firstRow>
  </a:tblStyle>
  <a:tblStyle styleId="{C7B018BB-80A7-4F77-B60F-C8B233D01FF8}" styleName="">
    <a:tblBg/>
    <a:wholeTbl>
      <a:tcTxStyle b="on" i="on">
        <a:fontRef idx="min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wholeTbl>
    <a:band2H>
      <a:tcTxStyle b="def" i="def"/>
      <a:tcStyle>
        <a:tcBdr/>
        <a:fill>
          <a:solidFill>
            <a:schemeClr val="accent3"/>
          </a:solidFill>
        </a:fill>
      </a:tcStyle>
    </a:band2H>
    <a:firstCol>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firstCol>
    <a:la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lastRow>
    <a:fir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3"/>
          </a:solidFill>
        </a:fill>
      </a:tcStyle>
    </a:firstRow>
  </a:tblStyle>
  <a:tblStyle styleId="{EEE7283C-3CF3-47DC-8721-378D4A62B228}" styleName="">
    <a:tblBg/>
    <a:wholeTbl>
      <a:tcTxStyle b="on" i="on">
        <a:fontRef idx="min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D2D1CF"/>
          </a:solidFill>
        </a:fill>
      </a:tcStyle>
    </a:wholeTbl>
    <a:band2H>
      <a:tcTxStyle b="def" i="def"/>
      <a:tcStyle>
        <a:tcBdr/>
        <a:fill>
          <a:solidFill>
            <a:srgbClr val="EAE9E9"/>
          </a:solidFill>
        </a:fill>
      </a:tcStyle>
    </a:band2H>
    <a:firstCol>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665E52"/>
          </a:solidFill>
        </a:fill>
      </a:tcStyle>
    </a:firstCol>
    <a:la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665E52"/>
          </a:solidFill>
        </a:fill>
      </a:tcStyle>
    </a:lastRow>
    <a:fir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665E52"/>
          </a:solidFill>
        </a:fill>
      </a:tcStyle>
    </a:firstRow>
  </a:tblStyle>
  <a:tblStyle styleId="{CF821DB8-F4EB-4A41-A1BA-3FCAFE7338EE}" styleName="">
    <a:tblBg/>
    <a:wholeTbl>
      <a:tcTxStyle b="on" i="on">
        <a:fontRef idx="minor">
          <a:schemeClr val="accent4"/>
        </a:fontRef>
        <a:schemeClr val="accent4"/>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chemeClr val="accent3"/>
          </a:solidFill>
        </a:fill>
      </a:tcStyle>
    </a:band2H>
    <a:firstCol>
      <a:tcTxStyle b="on" i="on">
        <a:fontRef idx="minor">
          <a:schemeClr val="accent3"/>
        </a:fontRef>
        <a:schemeClr val="accent3"/>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n">
        <a:fontRef idx="minor">
          <a:schemeClr val="accent4"/>
        </a:fontRef>
        <a:schemeClr val="accent4"/>
      </a:tcTxStyle>
      <a:tcStyle>
        <a:tcBdr>
          <a:left>
            <a:ln w="12700" cap="flat">
              <a:noFill/>
              <a:miter lim="400000"/>
            </a:ln>
          </a:left>
          <a:right>
            <a:ln w="12700" cap="flat">
              <a:noFill/>
              <a:miter lim="400000"/>
            </a:ln>
          </a:right>
          <a:top>
            <a:ln w="50800" cap="flat">
              <a:solidFill>
                <a:schemeClr val="accent4"/>
              </a:solidFill>
              <a:prstDash val="solid"/>
              <a:round/>
            </a:ln>
          </a:top>
          <a:bottom>
            <a:ln w="25400" cap="flat">
              <a:solidFill>
                <a:schemeClr val="accent4"/>
              </a:solidFill>
              <a:prstDash val="solid"/>
              <a:round/>
            </a:ln>
          </a:bottom>
          <a:insideH>
            <a:ln w="12700" cap="flat">
              <a:noFill/>
              <a:miter lim="400000"/>
            </a:ln>
          </a:insideH>
          <a:insideV>
            <a:ln w="12700" cap="flat">
              <a:noFill/>
              <a:miter lim="400000"/>
            </a:ln>
          </a:insideV>
        </a:tcBdr>
        <a:fill>
          <a:solidFill>
            <a:schemeClr val="accent3"/>
          </a:solidFill>
        </a:fill>
      </a:tcStyle>
    </a:lastRow>
    <a:firstRow>
      <a:tcTxStyle b="on" i="on">
        <a:fontRef idx="minor">
          <a:schemeClr val="accent3"/>
        </a:fontRef>
        <a:schemeClr val="accent3"/>
      </a:tcTxStyle>
      <a:tcStyle>
        <a:tcBdr>
          <a:left>
            <a:ln w="12700" cap="flat">
              <a:noFill/>
              <a:miter lim="400000"/>
            </a:ln>
          </a:left>
          <a:right>
            <a:ln w="12700" cap="flat">
              <a:noFill/>
              <a:miter lim="400000"/>
            </a:ln>
          </a:right>
          <a:top>
            <a:ln w="25400" cap="flat">
              <a:solidFill>
                <a:schemeClr val="accent4"/>
              </a:solidFill>
              <a:prstDash val="solid"/>
              <a:round/>
            </a:ln>
          </a:top>
          <a:bottom>
            <a:ln w="25400" cap="flat">
              <a:solidFill>
                <a:schemeClr val="accent4"/>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n" i="on">
        <a:fontRef idx="minor">
          <a:schemeClr val="accent4"/>
        </a:fontRef>
        <a:schemeClr val="accent4"/>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rgbClr val="CACACA"/>
          </a:solidFill>
        </a:fill>
      </a:tcStyle>
    </a:wholeTbl>
    <a:band2H>
      <a:tcTxStyle b="def" i="def"/>
      <a:tcStyle>
        <a:tcBdr/>
        <a:fill>
          <a:solidFill>
            <a:srgbClr val="E6E6E6"/>
          </a:solidFill>
        </a:fill>
      </a:tcStyle>
    </a:band2H>
    <a:firstCol>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4"/>
          </a:solidFill>
        </a:fill>
      </a:tcStyle>
    </a:firstCol>
    <a:la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38100" cap="flat">
              <a:solidFill>
                <a:schemeClr val="accent3"/>
              </a:solidFill>
              <a:prstDash val="solid"/>
              <a:round/>
            </a:ln>
          </a:top>
          <a:bottom>
            <a:ln w="127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4"/>
          </a:solidFill>
        </a:fill>
      </a:tcStyle>
    </a:lastRow>
    <a:firstRow>
      <a:tcTxStyle b="on" i="on">
        <a:fontRef idx="minor">
          <a:schemeClr val="accent3"/>
        </a:fontRef>
        <a:schemeClr val="accent3"/>
      </a:tcTxStyle>
      <a:tcStyle>
        <a:tcBdr>
          <a:left>
            <a:ln w="12700" cap="flat">
              <a:solidFill>
                <a:schemeClr val="accent3"/>
              </a:solidFill>
              <a:prstDash val="solid"/>
              <a:round/>
            </a:ln>
          </a:left>
          <a:right>
            <a:ln w="12700" cap="flat">
              <a:solidFill>
                <a:schemeClr val="accent3"/>
              </a:solidFill>
              <a:prstDash val="solid"/>
              <a:round/>
            </a:ln>
          </a:right>
          <a:top>
            <a:ln w="12700" cap="flat">
              <a:solidFill>
                <a:schemeClr val="accent3"/>
              </a:solidFill>
              <a:prstDash val="solid"/>
              <a:round/>
            </a:ln>
          </a:top>
          <a:bottom>
            <a:ln w="38100" cap="flat">
              <a:solidFill>
                <a:schemeClr val="accent3"/>
              </a:solidFill>
              <a:prstDash val="solid"/>
              <a:round/>
            </a:ln>
          </a:bottom>
          <a:insideH>
            <a:ln w="12700" cap="flat">
              <a:solidFill>
                <a:schemeClr val="accent3"/>
              </a:solidFill>
              <a:prstDash val="solid"/>
              <a:round/>
            </a:ln>
          </a:insideH>
          <a:insideV>
            <a:ln w="12700" cap="flat">
              <a:solidFill>
                <a:schemeClr val="accent3"/>
              </a:solidFill>
              <a:prstDash val="solid"/>
              <a:round/>
            </a:ln>
          </a:insideV>
        </a:tcBdr>
        <a:fill>
          <a:solidFill>
            <a:schemeClr val="accent4"/>
          </a:solidFill>
        </a:fill>
      </a:tcStyle>
    </a:firstRow>
  </a:tblStyle>
  <a:tblStyle styleId="{2708684C-4D16-4618-839F-0558EEFCDFE6}" styleName="">
    <a:tblBg/>
    <a:wholeTbl>
      <a:tcTxStyle b="on" i="on">
        <a:fontRef idx="min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chemeClr val="accent4">
              <a:alpha val="20000"/>
            </a:schemeClr>
          </a:solidFill>
        </a:fill>
      </a:tcStyle>
    </a:wholeTbl>
    <a:band2H>
      <a:tcTxStyle b="def" i="def"/>
      <a:tcStyle>
        <a:tcBdr/>
        <a:fill>
          <a:solidFill>
            <a:schemeClr val="accent3"/>
          </a:solidFill>
        </a:fill>
      </a:tcStyle>
    </a:band2H>
    <a:firstCol>
      <a:tcTxStyle b="on" i="on">
        <a:fontRef idx="min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solidFill>
            <a:schemeClr val="accent4">
              <a:alpha val="20000"/>
            </a:schemeClr>
          </a:solidFill>
        </a:fill>
      </a:tcStyle>
    </a:firstCol>
    <a:lastRow>
      <a:tcTxStyle b="on" i="on">
        <a:fontRef idx="min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50800" cap="flat">
              <a:solidFill>
                <a:schemeClr val="accent4"/>
              </a:solidFill>
              <a:prstDash val="solid"/>
              <a:round/>
            </a:ln>
          </a:top>
          <a:bottom>
            <a:ln w="127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noFill/>
        </a:fill>
      </a:tcStyle>
    </a:lastRow>
    <a:firstRow>
      <a:tcTxStyle b="on" i="on">
        <a:fontRef idx="minor">
          <a:schemeClr val="accent4"/>
        </a:fontRef>
        <a:schemeClr val="accent4"/>
      </a:tcTxStyle>
      <a:tcStyle>
        <a:tcBdr>
          <a:left>
            <a:ln w="12700" cap="flat">
              <a:solidFill>
                <a:schemeClr val="accent4"/>
              </a:solidFill>
              <a:prstDash val="solid"/>
              <a:round/>
            </a:ln>
          </a:left>
          <a:right>
            <a:ln w="12700" cap="flat">
              <a:solidFill>
                <a:schemeClr val="accent4"/>
              </a:solidFill>
              <a:prstDash val="solid"/>
              <a:round/>
            </a:ln>
          </a:right>
          <a:top>
            <a:ln w="12700" cap="flat">
              <a:solidFill>
                <a:schemeClr val="accent4"/>
              </a:solidFill>
              <a:prstDash val="solid"/>
              <a:round/>
            </a:ln>
          </a:top>
          <a:bottom>
            <a:ln w="25400" cap="flat">
              <a:solidFill>
                <a:schemeClr val="accent4"/>
              </a:solidFill>
              <a:prstDash val="solid"/>
              <a:round/>
            </a:ln>
          </a:bottom>
          <a:insideH>
            <a:ln w="12700" cap="flat">
              <a:solidFill>
                <a:schemeClr val="accent4"/>
              </a:solidFill>
              <a:prstDash val="solid"/>
              <a:round/>
            </a:ln>
          </a:insideH>
          <a:insideV>
            <a:ln w="12700" cap="flat">
              <a:solidFill>
                <a:schemeClr val="accent4"/>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8" name="Shape 138"/>
          <p:cNvSpPr/>
          <p:nvPr>
            <p:ph type="sldImg"/>
          </p:nvPr>
        </p:nvSpPr>
        <p:spPr>
          <a:xfrm>
            <a:off x="1143000" y="685800"/>
            <a:ext cx="4572000" cy="3429000"/>
          </a:xfrm>
          <a:prstGeom prst="rect">
            <a:avLst/>
          </a:prstGeom>
        </p:spPr>
        <p:txBody>
          <a:bodyPr/>
          <a:lstStyle/>
          <a:p>
            <a:pPr/>
          </a:p>
        </p:txBody>
      </p:sp>
      <p:sp>
        <p:nvSpPr>
          <p:cNvPr id="139" name="Shape 139"/>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25000"/>
      </a:lnSpc>
      <a:defRPr sz="2400">
        <a:solidFill>
          <a:schemeClr val="accent4"/>
        </a:solidFill>
        <a:latin typeface="Avenir Roman"/>
        <a:ea typeface="Avenir Roman"/>
        <a:cs typeface="Avenir Roman"/>
        <a:sym typeface="Avenir Roman"/>
      </a:defRPr>
    </a:lvl1pPr>
    <a:lvl2pPr indent="228600" defTabSz="457200" latinLnBrk="0">
      <a:lnSpc>
        <a:spcPct val="125000"/>
      </a:lnSpc>
      <a:defRPr sz="2400">
        <a:solidFill>
          <a:schemeClr val="accent4"/>
        </a:solidFill>
        <a:latin typeface="Avenir Roman"/>
        <a:ea typeface="Avenir Roman"/>
        <a:cs typeface="Avenir Roman"/>
        <a:sym typeface="Avenir Roman"/>
      </a:defRPr>
    </a:lvl2pPr>
    <a:lvl3pPr indent="457200" defTabSz="457200" latinLnBrk="0">
      <a:lnSpc>
        <a:spcPct val="125000"/>
      </a:lnSpc>
      <a:defRPr sz="2400">
        <a:solidFill>
          <a:schemeClr val="accent4"/>
        </a:solidFill>
        <a:latin typeface="Avenir Roman"/>
        <a:ea typeface="Avenir Roman"/>
        <a:cs typeface="Avenir Roman"/>
        <a:sym typeface="Avenir Roman"/>
      </a:defRPr>
    </a:lvl3pPr>
    <a:lvl4pPr indent="685800" defTabSz="457200" latinLnBrk="0">
      <a:lnSpc>
        <a:spcPct val="125000"/>
      </a:lnSpc>
      <a:defRPr sz="2400">
        <a:solidFill>
          <a:schemeClr val="accent4"/>
        </a:solidFill>
        <a:latin typeface="Avenir Roman"/>
        <a:ea typeface="Avenir Roman"/>
        <a:cs typeface="Avenir Roman"/>
        <a:sym typeface="Avenir Roman"/>
      </a:defRPr>
    </a:lvl4pPr>
    <a:lvl5pPr indent="914400" defTabSz="457200" latinLnBrk="0">
      <a:lnSpc>
        <a:spcPct val="125000"/>
      </a:lnSpc>
      <a:defRPr sz="2400">
        <a:solidFill>
          <a:schemeClr val="accent4"/>
        </a:solidFill>
        <a:latin typeface="Avenir Roman"/>
        <a:ea typeface="Avenir Roman"/>
        <a:cs typeface="Avenir Roman"/>
        <a:sym typeface="Avenir Roman"/>
      </a:defRPr>
    </a:lvl5pPr>
    <a:lvl6pPr indent="1143000" defTabSz="457200" latinLnBrk="0">
      <a:lnSpc>
        <a:spcPct val="125000"/>
      </a:lnSpc>
      <a:defRPr sz="2400">
        <a:solidFill>
          <a:schemeClr val="accent4"/>
        </a:solidFill>
        <a:latin typeface="Avenir Roman"/>
        <a:ea typeface="Avenir Roman"/>
        <a:cs typeface="Avenir Roman"/>
        <a:sym typeface="Avenir Roman"/>
      </a:defRPr>
    </a:lvl6pPr>
    <a:lvl7pPr indent="1371600" defTabSz="457200" latinLnBrk="0">
      <a:lnSpc>
        <a:spcPct val="125000"/>
      </a:lnSpc>
      <a:defRPr sz="2400">
        <a:solidFill>
          <a:schemeClr val="accent4"/>
        </a:solidFill>
        <a:latin typeface="Avenir Roman"/>
        <a:ea typeface="Avenir Roman"/>
        <a:cs typeface="Avenir Roman"/>
        <a:sym typeface="Avenir Roman"/>
      </a:defRPr>
    </a:lvl7pPr>
    <a:lvl8pPr indent="1600200" defTabSz="457200" latinLnBrk="0">
      <a:lnSpc>
        <a:spcPct val="125000"/>
      </a:lnSpc>
      <a:defRPr sz="2400">
        <a:solidFill>
          <a:schemeClr val="accent4"/>
        </a:solidFill>
        <a:latin typeface="Avenir Roman"/>
        <a:ea typeface="Avenir Roman"/>
        <a:cs typeface="Avenir Roman"/>
        <a:sym typeface="Avenir Roman"/>
      </a:defRPr>
    </a:lvl8pPr>
    <a:lvl9pPr indent="1828800" defTabSz="457200" latinLnBrk="0">
      <a:lnSpc>
        <a:spcPct val="125000"/>
      </a:lnSpc>
      <a:defRPr sz="2400">
        <a:solidFill>
          <a:schemeClr val="accent4"/>
        </a:solidFill>
        <a:latin typeface="Avenir Roman"/>
        <a:ea typeface="Avenir Roman"/>
        <a:cs typeface="Avenir Roman"/>
        <a:sym typeface="Avenir Roman"/>
      </a:defRPr>
    </a:lvl9pPr>
  </p:notesStyle>
</p:notesMaster>
</file>

<file path=ppt/notesSlides/_rels/notesSlide1.xml.rels><?xml version="1.0" encoding="UTF-8"?>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10.xml.rels><?xml version="1.0" encoding="UTF-8"?>
<Relationships xmlns="http://schemas.openxmlformats.org/package/2006/relationships"><Relationship Id="rId1" Type="http://schemas.openxmlformats.org/officeDocument/2006/relationships/slide" Target="../slides/slide17.xml"/><Relationship Id="rId2" Type="http://schemas.openxmlformats.org/officeDocument/2006/relationships/notesMaster" Target="../notesMasters/notesMaster1.xml"/></Relationships>

</file>

<file path=ppt/notesSlides/_rels/notesSlide11.xml.rels><?xml version="1.0" encoding="UTF-8"?>
<Relationships xmlns="http://schemas.openxmlformats.org/package/2006/relationships"><Relationship Id="rId1" Type="http://schemas.openxmlformats.org/officeDocument/2006/relationships/slide" Target="../slides/slide19.xml"/><Relationship Id="rId2" Type="http://schemas.openxmlformats.org/officeDocument/2006/relationships/notesMaster" Target="../notesMasters/notesMaster1.xml"/></Relationships>

</file>

<file path=ppt/notesSlides/_rels/notesSlide2.xml.rels><?xml version="1.0" encoding="UTF-8"?>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3.xml.rels><?xml version="1.0" encoding="UTF-8"?>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4.xml.rels><?xml version="1.0" encoding="UTF-8"?>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5.xml.rels><?xml version="1.0" encoding="UTF-8"?>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6.xml.rels><?xml version="1.0" encoding="UTF-8"?>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_rels/notesSlide7.xml.rels><?xml version="1.0" encoding="UTF-8"?>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8.xml.rels><?xml version="1.0" encoding="UTF-8"?>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9.xml.rels><?xml version="1.0" encoding="UTF-8"?>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7" name="Shape 147"/>
          <p:cNvSpPr/>
          <p:nvPr>
            <p:ph type="sldImg"/>
          </p:nvPr>
        </p:nvSpPr>
        <p:spPr>
          <a:prstGeom prst="rect">
            <a:avLst/>
          </a:prstGeom>
        </p:spPr>
        <p:txBody>
          <a:bodyPr/>
          <a:lstStyle/>
          <a:p>
            <a:pPr/>
          </a:p>
        </p:txBody>
      </p:sp>
      <p:sp>
        <p:nvSpPr>
          <p:cNvPr id="148" name="Shape 148"/>
          <p:cNvSpPr/>
          <p:nvPr>
            <p:ph type="body" sz="quarter" idx="1"/>
          </p:nvPr>
        </p:nvSpPr>
        <p:spPr>
          <a:prstGeom prst="rect">
            <a:avLst/>
          </a:prstGeom>
        </p:spPr>
        <p:txBody>
          <a:bodyPr/>
          <a:lstStyle/>
          <a:p>
            <a:pPr/>
            <a:r>
              <a:t>Hubo personas que cuando tuvieron un encuentro con la Deidad, se humillaron y obedecieron</a:t>
            </a:r>
          </a:p>
          <a:p>
            <a:pPr/>
          </a:p>
          <a:p>
            <a:pPr/>
            <a:r>
              <a:t>Exo 3:6    Y dijo: Yo soy el Dios de tu padre, Dios de Abraham, Dios de Isaac, Dios de Jacob. Entonces Moisés cubrió su rostro, porque tuvo miedo de mirar a Dios</a:t>
            </a:r>
          </a:p>
          <a:p>
            <a:pPr/>
          </a:p>
          <a:p>
            <a:pPr/>
            <a:r>
              <a:t>Exo 34:29    Y aconteció, que descendiendo Moisés del monte Sinaí con las dos tablas del testimonio en su mano, mientras descendía del monte, no sabía él que la tez de su rostro resplandecía, después que hubo con Él hablado.</a:t>
            </a:r>
          </a:p>
          <a:p>
            <a:pPr/>
            <a:r>
              <a:t>Exo 34:30    Y miró Aarón y todos los hijos de Israel a Moisés, y he aquí la tez de su rostro era resplandeciente; y tuvieron miedo de acercarse a él.</a:t>
            </a:r>
          </a:p>
          <a:p>
            <a:pPr/>
          </a:p>
          <a:p>
            <a:pPr/>
            <a:r>
              <a:t>En Lucas  8:47    tenemos la mujer que padecía de flujo </a:t>
            </a:r>
          </a:p>
          <a:p>
            <a:pPr/>
            <a:r>
              <a:t>Entonces, viendo la mujer que no se había ocultado, vino temblando, y postrándose delante de Él le declaró delante de todo el pueblo por qué causa le había tocado, y cómo al instante había sido sanada.</a:t>
            </a:r>
          </a:p>
          <a:p>
            <a:pPr/>
          </a:p>
          <a:p>
            <a:pPr/>
            <a:r>
              <a:t>Act 9:6    Y él, temblando y temeroso, dijo: Señor, ¿qué quieres que yo haga? Y el Señor le dijo: Levántate y entra en la ciudad, y se te dirá lo que debes hacer. Más adelante el dice que no fue rebelde a la aparición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95" name="Shape 295"/>
          <p:cNvSpPr/>
          <p:nvPr>
            <p:ph type="sldImg"/>
          </p:nvPr>
        </p:nvSpPr>
        <p:spPr>
          <a:prstGeom prst="rect">
            <a:avLst/>
          </a:prstGeom>
        </p:spPr>
        <p:txBody>
          <a:bodyPr/>
          <a:lstStyle/>
          <a:p>
            <a:pPr/>
          </a:p>
        </p:txBody>
      </p:sp>
      <p:sp>
        <p:nvSpPr>
          <p:cNvPr id="296" name="Shape 296"/>
          <p:cNvSpPr/>
          <p:nvPr>
            <p:ph type="body" sz="quarter" idx="1"/>
          </p:nvPr>
        </p:nvSpPr>
        <p:spPr>
          <a:prstGeom prst="rect">
            <a:avLst/>
          </a:prstGeom>
        </p:spPr>
        <p:txBody>
          <a:bodyPr/>
          <a:lstStyle/>
          <a:p>
            <a:pPr/>
            <a:r>
              <a:t>Eph 5:14  Por lo cual dice: </a:t>
            </a:r>
          </a:p>
          <a:p>
            <a:pPr/>
            <a:r>
              <a:t> Despiértate, tú que duermes, </a:t>
            </a:r>
          </a:p>
          <a:p>
            <a:pPr/>
            <a:r>
              <a:t> Y levántate de los muertos, </a:t>
            </a:r>
          </a:p>
          <a:p>
            <a:pPr/>
            <a:r>
              <a:t> Y te alumbrará Cristo. </a:t>
            </a:r>
          </a:p>
          <a:p>
            <a:pPr/>
            <a:r>
              <a:t>Col 2:13  Y a vosotros, estando muertos en pecados y en la incircuncisión de vuestra carne, os dio vida juntamente con él,(B) perdonándoos todos los pecados,</a:t>
            </a:r>
          </a:p>
          <a:p>
            <a:pPr/>
            <a:r>
              <a:t>1Pe 2:24  quien llevó él mismo nuestros pecados en su cuerpo sobre el madero, para que nosotros, estando muertos a los pecados, vivamos a la justicia; y por cuya herida fuisteis sanados.(I) </a:t>
            </a:r>
          </a:p>
          <a:p>
            <a:pPr/>
          </a:p>
          <a:p>
            <a:pPr/>
            <a:r>
              <a:t>EL PECADO NOS ROBA LA VOLUNTAD</a:t>
            </a:r>
          </a:p>
          <a:p>
            <a:pPr/>
            <a:r>
              <a:t>2Ti 2:26  Y escapen del lazo del diablo, en que están cautivos á voluntad de él.</a:t>
            </a:r>
          </a:p>
          <a:p>
            <a:pPr/>
            <a:r>
              <a:t> </a:t>
            </a:r>
          </a:p>
          <a:p>
            <a:pPr/>
            <a:r>
              <a:t> </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Shape 314"/>
          <p:cNvSpPr/>
          <p:nvPr>
            <p:ph type="sldImg"/>
          </p:nvPr>
        </p:nvSpPr>
        <p:spPr>
          <a:prstGeom prst="rect">
            <a:avLst/>
          </a:prstGeom>
        </p:spPr>
        <p:txBody>
          <a:bodyPr/>
          <a:lstStyle/>
          <a:p>
            <a:pPr/>
          </a:p>
        </p:txBody>
      </p:sp>
      <p:sp>
        <p:nvSpPr>
          <p:cNvPr id="315" name="Shape 315"/>
          <p:cNvSpPr/>
          <p:nvPr>
            <p:ph type="body" sz="quarter" idx="1"/>
          </p:nvPr>
        </p:nvSpPr>
        <p:spPr>
          <a:prstGeom prst="rect">
            <a:avLst/>
          </a:prstGeom>
        </p:spPr>
        <p:txBody>
          <a:bodyPr/>
          <a:lstStyle/>
          <a:p>
            <a:pPr/>
            <a:r>
              <a:t>Rev 20:12  Y vi a los muertos, grandes y pequeños, de pie ante Dios; y los libros fueron abiertos, y otro libro fue abierto, el cual es el libro de la vida; y fueron juzgados los muertos por las cosas que estaban escritas en los libros, según sus obras.(D)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56" name="Shape 156"/>
          <p:cNvSpPr/>
          <p:nvPr>
            <p:ph type="sldImg"/>
          </p:nvPr>
        </p:nvSpPr>
        <p:spPr>
          <a:prstGeom prst="rect">
            <a:avLst/>
          </a:prstGeom>
        </p:spPr>
        <p:txBody>
          <a:bodyPr/>
          <a:lstStyle/>
          <a:p>
            <a:pPr/>
          </a:p>
        </p:txBody>
      </p:sp>
      <p:sp>
        <p:nvSpPr>
          <p:cNvPr id="157" name="Shape 157"/>
          <p:cNvSpPr/>
          <p:nvPr>
            <p:ph type="body" sz="quarter" idx="1"/>
          </p:nvPr>
        </p:nvSpPr>
        <p:spPr>
          <a:prstGeom prst="rect">
            <a:avLst/>
          </a:prstGeom>
        </p:spPr>
        <p:txBody>
          <a:bodyPr/>
          <a:lstStyle/>
          <a:p>
            <a:pPr/>
            <a:r>
              <a:t>Deu 28:25  Jehová te entregará derrotado delante de tus enemigos; por un camino saldrás contra ellos, y por siete caminos huirás delante de ellos; y serás vejado por todos los reinos de la tierra. </a:t>
            </a:r>
          </a:p>
          <a:p>
            <a:pPr/>
            <a:r>
              <a:t> respuesta del Señor al desaliento y a la desesperanza de los israelitas en el exilio Ez 33.10) Fuera de la Tierra prometida, los exiliados son como un montón de huesos resecos (v. 11)      </a:t>
            </a:r>
          </a:p>
          <a:p>
            <a:pPr/>
          </a:p>
          <a:p>
            <a:pPr/>
            <a:r>
              <a:t>LA CONDICION ERA LA MISMA DE ALGUNOS EN LOS TIEMPOS APOSTOLICOS</a:t>
            </a:r>
          </a:p>
          <a:p>
            <a:pPr/>
            <a:r>
              <a:t>Jud 1:12  Estos son manchas en vuestros ágapes, que comiendo impúdicamente con vosotros se apacientan a sí mismos; nubes sin agua, llevadas de acá para allá por los vientos; árboles otoñales, sin fruto, dos veces muertos y desarraigados;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2" name="Shape 172"/>
          <p:cNvSpPr/>
          <p:nvPr>
            <p:ph type="sldImg"/>
          </p:nvPr>
        </p:nvSpPr>
        <p:spPr>
          <a:prstGeom prst="rect">
            <a:avLst/>
          </a:prstGeom>
        </p:spPr>
        <p:txBody>
          <a:bodyPr/>
          <a:lstStyle/>
          <a:p>
            <a:pPr/>
          </a:p>
        </p:txBody>
      </p:sp>
      <p:sp>
        <p:nvSpPr>
          <p:cNvPr id="173" name="Shape 173"/>
          <p:cNvSpPr/>
          <p:nvPr>
            <p:ph type="body" sz="quarter" idx="1"/>
          </p:nvPr>
        </p:nvSpPr>
        <p:spPr>
          <a:prstGeom prst="rect">
            <a:avLst/>
          </a:prstGeom>
        </p:spPr>
        <p:txBody>
          <a:bodyPr/>
          <a:lstStyle/>
          <a:p>
            <a:pPr/>
            <a:r>
              <a:t>PECULIAR- NO HUBO OTRO COMO EL </a:t>
            </a:r>
          </a:p>
          <a:p>
            <a:pPr/>
            <a:r>
              <a:t>OBEDIENTE Dios le dijo ve y predica y el como Noe fue y obedeció</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2" name="Shape 182"/>
          <p:cNvSpPr/>
          <p:nvPr>
            <p:ph type="sldImg"/>
          </p:nvPr>
        </p:nvSpPr>
        <p:spPr>
          <a:prstGeom prst="rect">
            <a:avLst/>
          </a:prstGeom>
        </p:spPr>
        <p:txBody>
          <a:bodyPr/>
          <a:lstStyle/>
          <a:p>
            <a:pPr/>
          </a:p>
        </p:txBody>
      </p:sp>
      <p:sp>
        <p:nvSpPr>
          <p:cNvPr id="183" name="Shape 183"/>
          <p:cNvSpPr/>
          <p:nvPr>
            <p:ph type="body" sz="quarter" idx="1"/>
          </p:nvPr>
        </p:nvSpPr>
        <p:spPr>
          <a:prstGeom prst="rect">
            <a:avLst/>
          </a:prstGeom>
        </p:spPr>
        <p:txBody>
          <a:bodyPr/>
          <a:lstStyle/>
          <a:p>
            <a:pPr/>
            <a:r>
              <a:t>EL ERA VALIENTE  </a:t>
            </a:r>
          </a:p>
          <a:p>
            <a:pPr/>
            <a:r>
              <a:t>ADEMAS  AUNQUE PARECIERE RIDUCULO EL NO LE IMPORTO</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Shape 187"/>
          <p:cNvSpPr/>
          <p:nvPr>
            <p:ph type="sldImg"/>
          </p:nvPr>
        </p:nvSpPr>
        <p:spPr>
          <a:prstGeom prst="rect">
            <a:avLst/>
          </a:prstGeom>
        </p:spPr>
        <p:txBody>
          <a:bodyPr/>
          <a:lstStyle/>
          <a:p>
            <a:pPr/>
          </a:p>
        </p:txBody>
      </p:sp>
      <p:sp>
        <p:nvSpPr>
          <p:cNvPr id="188" name="Shape 188"/>
          <p:cNvSpPr/>
          <p:nvPr>
            <p:ph type="body" sz="quarter" idx="1"/>
          </p:nvPr>
        </p:nvSpPr>
        <p:spPr>
          <a:prstGeom prst="rect">
            <a:avLst/>
          </a:prstGeom>
        </p:spPr>
        <p:txBody>
          <a:bodyPr/>
          <a:lstStyle/>
          <a:p>
            <a:pPr/>
          </a:p>
          <a:p>
            <a:pPr/>
            <a:r>
              <a:t>El Señor hará revivir a su pueblo con la eficacia de la palabra profética (v. 4)</a:t>
            </a:r>
          </a:p>
          <a:p>
            <a:pPr/>
            <a:r>
              <a:t>El relato se divide en dos partes: en la primera, el profeta describe la visión (v. 1-10); en la segunda explica su significado (v. 11-14).</a:t>
            </a:r>
          </a:p>
          <a:p>
            <a:pPr/>
            <a:r>
              <a:t>Jer 2:13  Porque dos males ha hecho mi pueblo:  me dejaron a mí,  fuente de agua viva,  y cavaron para sí cisternas,  cisternas rotas que no retienen agua. </a:t>
            </a:r>
          </a:p>
          <a:p>
            <a:pPr/>
            <a:r>
              <a:t>Isa 1:3  El buey conoce a su dueño, y el asno el pesebre de su señor; Israel no entiende, mi pueblo no tiene conocimiento. </a:t>
            </a:r>
          </a:p>
          <a:p>
            <a:pPr/>
            <a:r>
              <a:t>Mat 23:37  !!Jerusalén, Jerusalén, que matas a los profetas, y apedreas a los que te son enviados! !!Cuántas veces quise juntar a tus hijos, como la gallina junta sus polluelos debajo de las alas, y no quisiste!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Shape 201"/>
          <p:cNvSpPr/>
          <p:nvPr>
            <p:ph type="sldImg"/>
          </p:nvPr>
        </p:nvSpPr>
        <p:spPr>
          <a:prstGeom prst="rect">
            <a:avLst/>
          </a:prstGeom>
        </p:spPr>
        <p:txBody>
          <a:bodyPr/>
          <a:lstStyle/>
          <a:p>
            <a:pPr/>
          </a:p>
        </p:txBody>
      </p:sp>
      <p:sp>
        <p:nvSpPr>
          <p:cNvPr id="202" name="Shape 202"/>
          <p:cNvSpPr/>
          <p:nvPr>
            <p:ph type="body" sz="quarter" idx="1"/>
          </p:nvPr>
        </p:nvSpPr>
        <p:spPr>
          <a:prstGeom prst="rect">
            <a:avLst/>
          </a:prstGeom>
        </p:spPr>
        <p:txBody>
          <a:bodyPr/>
          <a:lstStyle/>
          <a:p>
            <a:pPr/>
            <a:r>
              <a:t>Deu 18:22  si el profeta hablare en nombre de Jehová,  y no se cumpliere lo que dijo,  ni aconteciere,  es palabra que Jehová no ha hablado;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7" name="Shape 207"/>
          <p:cNvSpPr/>
          <p:nvPr>
            <p:ph type="sldImg"/>
          </p:nvPr>
        </p:nvSpPr>
        <p:spPr>
          <a:prstGeom prst="rect">
            <a:avLst/>
          </a:prstGeom>
        </p:spPr>
        <p:txBody>
          <a:bodyPr/>
          <a:lstStyle/>
          <a:p>
            <a:pPr/>
          </a:p>
        </p:txBody>
      </p:sp>
      <p:sp>
        <p:nvSpPr>
          <p:cNvPr id="208" name="Shape 208"/>
          <p:cNvSpPr/>
          <p:nvPr>
            <p:ph type="body" sz="quarter" idx="1"/>
          </p:nvPr>
        </p:nvSpPr>
        <p:spPr>
          <a:prstGeom prst="rect">
            <a:avLst/>
          </a:prstGeom>
        </p:spPr>
        <p:txBody>
          <a:bodyPr/>
          <a:lstStyle/>
          <a:p>
            <a:pPr/>
            <a:r>
              <a:t>Aquí miramos una ves mas el Poder de Dios. Cuantos tiempo había pasado que estos huesos estaban aquí? Yo no lo se; pero cada hueso se junto con su hueso..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6" name="Shape 226"/>
          <p:cNvSpPr/>
          <p:nvPr>
            <p:ph type="sldImg"/>
          </p:nvPr>
        </p:nvSpPr>
        <p:spPr>
          <a:prstGeom prst="rect">
            <a:avLst/>
          </a:prstGeom>
        </p:spPr>
        <p:txBody>
          <a:bodyPr/>
          <a:lstStyle/>
          <a:p>
            <a:pPr/>
          </a:p>
        </p:txBody>
      </p:sp>
      <p:sp>
        <p:nvSpPr>
          <p:cNvPr id="227" name="Shape 227"/>
          <p:cNvSpPr/>
          <p:nvPr>
            <p:ph type="body" sz="quarter" idx="1"/>
          </p:nvPr>
        </p:nvSpPr>
        <p:spPr>
          <a:prstGeom prst="rect">
            <a:avLst/>
          </a:prstGeom>
        </p:spPr>
        <p:txBody>
          <a:bodyPr/>
          <a:lstStyle/>
          <a:p>
            <a:pPr/>
            <a:r>
              <a:t>Lc 1:37  porque Dios nada hay imposible </a:t>
            </a:r>
          </a:p>
          <a:p>
            <a:pPr/>
            <a:r>
              <a:t>Mat 19:26  Y mirándolos Jesús,  les dijo:  Para los hombres esto es imposible;  mas para Dios todo es posible. </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66" name="Shape 266"/>
          <p:cNvSpPr/>
          <p:nvPr>
            <p:ph type="sldImg"/>
          </p:nvPr>
        </p:nvSpPr>
        <p:spPr>
          <a:prstGeom prst="rect">
            <a:avLst/>
          </a:prstGeom>
        </p:spPr>
        <p:txBody>
          <a:bodyPr/>
          <a:lstStyle/>
          <a:p>
            <a:pPr/>
          </a:p>
        </p:txBody>
      </p:sp>
      <p:sp>
        <p:nvSpPr>
          <p:cNvPr id="267" name="Shape 267"/>
          <p:cNvSpPr/>
          <p:nvPr>
            <p:ph type="body" sz="quarter" idx="1"/>
          </p:nvPr>
        </p:nvSpPr>
        <p:spPr>
          <a:prstGeom prst="rect">
            <a:avLst/>
          </a:prstGeom>
        </p:spPr>
        <p:txBody>
          <a:bodyPr/>
          <a:lstStyle/>
          <a:p>
            <a:pPr/>
          </a:p>
          <a:p>
            <a:pPr/>
            <a:r>
              <a:t>APARIENCIA DE VIDA</a:t>
            </a:r>
          </a:p>
          <a:p>
            <a:pPr/>
            <a:r>
              <a:t>Mat 23:27    ¡Ay de vosotros, escribas y fariseos, hipócritas! porque sois semejantes a sepulcros blanqueados, que por fuera, a la verdad, se muestran hermosos, pero por dentro están llenos de huesos de muertos y de toda inmundicia.</a:t>
            </a:r>
          </a:p>
        </p:txBody>
      </p:sp>
    </p:spTree>
  </p:cSld>
  <p:clrMapOvr>
    <a:masterClrMapping/>
  </p:clrMapOvr>
</p:note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1.pn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spTree>
      <p:nvGrpSpPr>
        <p:cNvPr id="1" name=""/>
        <p:cNvGrpSpPr/>
        <p:nvPr/>
      </p:nvGrpSpPr>
      <p:grpSpPr>
        <a:xfrm>
          <a:off x="0" y="0"/>
          <a:ext cx="0" cy="0"/>
          <a:chOff x="0" y="0"/>
          <a:chExt cx="0" cy="0"/>
        </a:xfrm>
      </p:grpSpPr>
      <p:sp>
        <p:nvSpPr>
          <p:cNvPr id="1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86"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87"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88"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95"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96"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97"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104"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105"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106"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113"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114"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115"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122"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123"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124"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 Blank">
    <p:bg>
      <p:bgPr>
        <a:blipFill rotWithShape="1">
          <a:blip r:embed="rId2"/>
          <a:srcRect l="0" t="0" r="0" b="0"/>
          <a:stretch>
            <a:fillRect/>
          </a:stretch>
        </a:blipFill>
      </p:bgPr>
    </p:bg>
    <p:spTree>
      <p:nvGrpSpPr>
        <p:cNvPr id="1" name=""/>
        <p:cNvGrpSpPr/>
        <p:nvPr/>
      </p:nvGrpSpPr>
      <p:grpSpPr>
        <a:xfrm>
          <a:off x="0" y="0"/>
          <a:ext cx="0" cy="0"/>
          <a:chOff x="0" y="0"/>
          <a:chExt cx="0" cy="0"/>
        </a:xfrm>
      </p:grpSpPr>
      <p:pic>
        <p:nvPicPr>
          <p:cNvPr id="131" name="image3.png" descr="image3.png"/>
          <p:cNvPicPr>
            <a:picLocks noChangeAspect="1"/>
          </p:cNvPicPr>
          <p:nvPr/>
        </p:nvPicPr>
        <p:blipFill>
          <a:blip r:embed="rId3">
            <a:extLst/>
          </a:blip>
          <a:stretch>
            <a:fillRect/>
          </a:stretch>
        </p:blipFill>
        <p:spPr>
          <a:xfrm>
            <a:off x="-173014" y="-214313"/>
            <a:ext cx="9513467" cy="7268767"/>
          </a:xfrm>
          <a:prstGeom prst="rect">
            <a:avLst/>
          </a:prstGeom>
          <a:ln w="12700">
            <a:miter lim="400000"/>
          </a:ln>
        </p:spPr>
      </p:pic>
      <p:sp>
        <p:nvSpPr>
          <p:cNvPr id="132" name="Slide Number"/>
          <p:cNvSpPr txBox="1"/>
          <p:nvPr>
            <p:ph type="sldNum" sz="quarter" idx="2"/>
          </p:nvPr>
        </p:nvSpPr>
        <p:spPr>
          <a:xfrm>
            <a:off x="6553200" y="6172200"/>
            <a:ext cx="2133600" cy="368301"/>
          </a:xfrm>
          <a:prstGeom prst="rect">
            <a:avLst/>
          </a:prstGeom>
        </p:spPr>
        <p:txBody>
          <a:bodyPr lIns="32146" tIns="32146" rIns="32146" bIns="32146"/>
          <a:lstStyle>
            <a:lvl1pPr algn="r" defTabSz="410765">
              <a:defRPr sz="800">
                <a:solidFill>
                  <a:schemeClr val="accent3"/>
                </a:solidFill>
                <a:uFill>
                  <a:solidFill>
                    <a:schemeClr val="accent3"/>
                  </a:solidFill>
                </a:uFill>
                <a:latin typeface="American Typewriter"/>
                <a:ea typeface="American Typewriter"/>
                <a:cs typeface="American Typewriter"/>
                <a:sym typeface="American Typewriter"/>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18"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19"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20"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27"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34"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41"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42"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43"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50"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51"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52"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59"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60"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61"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68"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69"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70"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CCFF33"/>
        </a:solidFill>
      </p:bgPr>
    </p:bg>
    <p:spTree>
      <p:nvGrpSpPr>
        <p:cNvPr id="1" name=""/>
        <p:cNvGrpSpPr/>
        <p:nvPr/>
      </p:nvGrpSpPr>
      <p:grpSpPr>
        <a:xfrm>
          <a:off x="0" y="0"/>
          <a:ext cx="0" cy="0"/>
          <a:chOff x="0" y="0"/>
          <a:chExt cx="0" cy="0"/>
        </a:xfrm>
      </p:grpSpPr>
      <p:sp>
        <p:nvSpPr>
          <p:cNvPr id="77" name="Title Text"/>
          <p:cNvSpPr txBox="1"/>
          <p:nvPr>
            <p:ph type="title"/>
          </p:nvPr>
        </p:nvSpPr>
        <p:spPr>
          <a:xfrm>
            <a:off x="457200" y="92074"/>
            <a:ext cx="8229600" cy="1508126"/>
          </a:xfrm>
          <a:prstGeom prst="rect">
            <a:avLst/>
          </a:prstGeom>
        </p:spPr>
        <p:txBody>
          <a:bodyPr lIns="50800" tIns="50800" rIns="50800" bIns="50800" anchor="ctr">
            <a:normAutofit fontScale="100000" lnSpcReduction="0"/>
          </a:bodyPr>
          <a:lstStyle/>
          <a:p>
            <a:pPr/>
            <a:r>
              <a:t>Title Text</a:t>
            </a:r>
          </a:p>
        </p:txBody>
      </p:sp>
      <p:sp>
        <p:nvSpPr>
          <p:cNvPr id="78" name="Body Level One…"/>
          <p:cNvSpPr txBox="1"/>
          <p:nvPr>
            <p:ph type="body" idx="1"/>
          </p:nvPr>
        </p:nvSpPr>
        <p:spPr>
          <a:prstGeom prst="rect">
            <a:avLst/>
          </a:prstGeom>
        </p:spPr>
        <p:txBody>
          <a:bodyPr lIns="50800" tIns="50800" rIns="50800" bIns="50800">
            <a:normAutofit fontScale="100000" lnSpcReduction="0"/>
          </a:bodyPr>
          <a:lstStyle>
            <a:lvl1pPr>
              <a:buFontTx/>
            </a:lvl1pPr>
            <a:lvl2pPr>
              <a:buFontTx/>
            </a:lvl2pPr>
            <a:lvl3pPr>
              <a:buFontTx/>
            </a:lvl3pPr>
            <a:lvl4pPr>
              <a:buFontTx/>
            </a:lvl4pPr>
            <a:lvl5pPr>
              <a:buFontTx/>
            </a:lvl5pPr>
          </a:lstStyle>
          <a:p>
            <a:pPr/>
            <a:r>
              <a:t>Body Level One</a:t>
            </a:r>
          </a:p>
          <a:p>
            <a:pPr lvl="1"/>
            <a:r>
              <a:t>Body Level Two</a:t>
            </a:r>
          </a:p>
          <a:p>
            <a:pPr lvl="2"/>
            <a:r>
              <a:t>Body Level Three</a:t>
            </a:r>
          </a:p>
          <a:p>
            <a:pPr lvl="3"/>
            <a:r>
              <a:t>Body Level Four</a:t>
            </a:r>
          </a:p>
          <a:p>
            <a:pPr lvl="4"/>
            <a:r>
              <a:t>Body Level Five</a:t>
            </a:r>
          </a:p>
        </p:txBody>
      </p:sp>
      <p:sp>
        <p:nvSpPr>
          <p:cNvPr id="79" name="Slide Number"/>
          <p:cNvSpPr txBox="1"/>
          <p:nvPr>
            <p:ph type="sldNum" sz="quarter" idx="2"/>
          </p:nvPr>
        </p:nvSpPr>
        <p:spPr>
          <a:xfrm>
            <a:off x="6553200" y="6245225"/>
            <a:ext cx="2133600" cy="360822"/>
          </a:xfrm>
          <a:prstGeom prst="rect">
            <a:avLst/>
          </a:prstGeom>
        </p:spPr>
        <p:txBody>
          <a:bodyPr anchor="t"/>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chemeClr val="accent4"/>
        </a:solidFill>
      </p:bgPr>
    </p:bg>
    <p:spTree>
      <p:nvGrpSpPr>
        <p:cNvPr id="1" name=""/>
        <p:cNvGrpSpPr/>
        <p:nvPr/>
      </p:nvGrpSpPr>
      <p:grpSpPr>
        <a:xfrm>
          <a:off x="0" y="0"/>
          <a:ext cx="0" cy="0"/>
          <a:chOff x="0" y="0"/>
          <a:chExt cx="0" cy="0"/>
        </a:xfrm>
      </p:grpSpPr>
      <p:sp>
        <p:nvSpPr>
          <p:cNvPr id="2" name="Title Text"/>
          <p:cNvSpPr txBox="1"/>
          <p:nvPr>
            <p:ph type="title"/>
          </p:nvPr>
        </p:nvSpPr>
        <p:spPr>
          <a:xfrm>
            <a:off x="457200" y="274637"/>
            <a:ext cx="8229600" cy="1325563"/>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Title Text</a:t>
            </a:r>
          </a:p>
        </p:txBody>
      </p:sp>
      <p:sp>
        <p:nvSpPr>
          <p:cNvPr id="3" name="Body Level One…"/>
          <p:cNvSpPr txBox="1"/>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val="1"/>
            </a:ext>
          </a:extLst>
        </p:spPr>
        <p:txBody>
          <a:bodyPr lIns="0" tIns="0" rIns="0" bIns="0"/>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553200" y="6358501"/>
            <a:ext cx="2133600" cy="360823"/>
          </a:xfrm>
          <a:prstGeom prst="rect">
            <a:avLst/>
          </a:prstGeom>
          <a:ln w="12700">
            <a:miter lim="400000"/>
          </a:ln>
        </p:spPr>
        <p:txBody>
          <a:bodyPr lIns="50800" tIns="50800" rIns="50800" bIns="50800" anchor="ctr">
            <a:spAutoFit/>
          </a:bodyPr>
          <a:lstStyle>
            <a:lvl1pPr defTabSz="914400">
              <a:defRPr sz="1800">
                <a:uFill>
                  <a:solidFill>
                    <a:schemeClr val="accent4"/>
                  </a:solidFill>
                </a:uFill>
                <a:latin typeface="+mn-lt"/>
                <a:ea typeface="+mn-ea"/>
                <a:cs typeface="+mn-cs"/>
                <a:sym typeface="Aria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5pPr>
      <a:lvl6pPr marL="0" marR="0" indent="4572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6pPr>
      <a:lvl7pPr marL="0" marR="0" indent="9144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7pPr>
      <a:lvl8pPr marL="0" marR="0" indent="13716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8pPr>
      <a:lvl9pPr marL="0" marR="0" indent="1828800" algn="ctr" defTabSz="914400" rtl="0" latinLnBrk="0">
        <a:lnSpc>
          <a:spcPct val="100000"/>
        </a:lnSpc>
        <a:spcBef>
          <a:spcPts val="0"/>
        </a:spcBef>
        <a:spcAft>
          <a:spcPts val="0"/>
        </a:spcAft>
        <a:buClrTx/>
        <a:buSzTx/>
        <a:buFontTx/>
        <a:buNone/>
        <a:tabLst/>
        <a:defRPr b="0" baseline="0" cap="none" i="0" spc="0" strike="noStrike" sz="4400" u="none">
          <a:solidFill>
            <a:schemeClr val="accent4"/>
          </a:solidFill>
          <a:uFill>
            <a:solidFill>
              <a:schemeClr val="accent4"/>
            </a:solidFill>
          </a:uFill>
          <a:latin typeface="+mn-lt"/>
          <a:ea typeface="+mn-ea"/>
          <a:cs typeface="+mn-cs"/>
          <a:sym typeface="Arial"/>
        </a:defRPr>
      </a:lvl9pPr>
    </p:titleStyle>
    <p:bodyStyle>
      <a:lvl1pPr marL="342900" marR="0" indent="-3429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1pPr>
      <a:lvl2pPr marL="783771" marR="0" indent="-326571"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2pPr>
      <a:lvl3pPr marL="1219200" marR="0" indent="-30480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3pPr>
      <a:lvl4pPr marL="17373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4pPr>
      <a:lvl5pPr marL="21945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5pPr>
      <a:lvl6pPr marL="26517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6pPr>
      <a:lvl7pPr marL="3108960" marR="0" indent="-365760"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7pPr>
      <a:lvl8pPr marL="35661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8pPr>
      <a:lvl9pPr marL="4023359" marR="0" indent="-365759" algn="l" defTabSz="914400" rtl="0" latinLnBrk="0">
        <a:lnSpc>
          <a:spcPct val="100000"/>
        </a:lnSpc>
        <a:spcBef>
          <a:spcPts val="700"/>
        </a:spcBef>
        <a:spcAft>
          <a:spcPts val="0"/>
        </a:spcAft>
        <a:buClrTx/>
        <a:buSzPct val="100000"/>
        <a:buFont typeface="Arial"/>
        <a:buChar char="»"/>
        <a:tabLst/>
        <a:defRPr b="0" baseline="0" cap="none" i="0" spc="0" strike="noStrike" sz="3200" u="none">
          <a:solidFill>
            <a:schemeClr val="accent4"/>
          </a:solidFill>
          <a:uFill>
            <a:solidFill>
              <a:schemeClr val="accent4"/>
            </a:solidFill>
          </a:uFill>
          <a:latin typeface="+mn-lt"/>
          <a:ea typeface="+mn-ea"/>
          <a:cs typeface="+mn-cs"/>
          <a:sym typeface="Arial"/>
        </a:defRPr>
      </a:lvl9pPr>
    </p:bodyStyle>
    <p:otherStyle>
      <a:lvl1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1pPr>
      <a:lvl2pPr marL="0" marR="0" indent="4572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2pPr>
      <a:lvl3pPr marL="0" marR="0" indent="9144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3pPr>
      <a:lvl4pPr marL="0" marR="0" indent="13716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4pPr>
      <a:lvl5pPr marL="0" marR="0" indent="182880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b="0" baseline="0" cap="none" i="0" spc="0" strike="noStrike" sz="1800" u="none">
          <a:solidFill>
            <a:schemeClr val="tx1"/>
          </a:solidFill>
          <a:uFill>
            <a:solidFill>
              <a:schemeClr val="accent4"/>
            </a:solidFill>
          </a:uFill>
          <a:latin typeface="+mn-lt"/>
          <a:ea typeface="+mn-ea"/>
          <a:cs typeface="+mn-cs"/>
          <a:sym typeface="Arial"/>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6.jpe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jpe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9" Type="http://schemas.openxmlformats.org/officeDocument/2006/relationships/image" Target="../media/image12.png"/><Relationship Id="rId10" Type="http://schemas.openxmlformats.org/officeDocument/2006/relationships/image" Target="../media/image13.png"/><Relationship Id="rId11" Type="http://schemas.openxmlformats.org/officeDocument/2006/relationships/image" Target="../media/image14.png"/><Relationship Id="rId12" Type="http://schemas.openxmlformats.org/officeDocument/2006/relationships/image" Target="../media/image15.png"/><Relationship Id="rId13" Type="http://schemas.openxmlformats.org/officeDocument/2006/relationships/image" Target="../media/image16.png"/><Relationship Id="rId14" Type="http://schemas.openxmlformats.org/officeDocument/2006/relationships/image" Target="../media/image17.png"/><Relationship Id="rId15" Type="http://schemas.openxmlformats.org/officeDocument/2006/relationships/image" Target="../media/image18.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 Id="rId7" Type="http://schemas.openxmlformats.org/officeDocument/2006/relationships/image" Target="../media/image11.png"/><Relationship Id="rId8" Type="http://schemas.openxmlformats.org/officeDocument/2006/relationships/image" Target="../media/image12.png"/><Relationship Id="rId9" Type="http://schemas.openxmlformats.org/officeDocument/2006/relationships/image" Target="../media/image13.png"/><Relationship Id="rId10" Type="http://schemas.openxmlformats.org/officeDocument/2006/relationships/image" Target="../media/image14.png"/><Relationship Id="rId11" Type="http://schemas.openxmlformats.org/officeDocument/2006/relationships/image" Target="../media/image15.png"/><Relationship Id="rId12" Type="http://schemas.openxmlformats.org/officeDocument/2006/relationships/image" Target="../media/image16.png"/><Relationship Id="rId13" Type="http://schemas.openxmlformats.org/officeDocument/2006/relationships/image" Target="../media/image17.png"/><Relationship Id="rId14" Type="http://schemas.openxmlformats.org/officeDocument/2006/relationships/image" Target="../media/image18.png"/><Relationship Id="rId15" Type="http://schemas.openxmlformats.org/officeDocument/2006/relationships/image" Target="../media/image19.png"/><Relationship Id="rId16" Type="http://schemas.openxmlformats.org/officeDocument/2006/relationships/image" Target="../media/image20.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jpeg"/><Relationship Id="rId4" Type="http://schemas.openxmlformats.org/officeDocument/2006/relationships/image" Target="../media/image18.png"/><Relationship Id="rId5" Type="http://schemas.openxmlformats.org/officeDocument/2006/relationships/image" Target="../media/image19.png"/><Relationship Id="rId6" Type="http://schemas.openxmlformats.org/officeDocument/2006/relationships/image" Target="../media/image21.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jpeg"/><Relationship Id="rId3" Type="http://schemas.openxmlformats.org/officeDocument/2006/relationships/image" Target="../media/image21.png"/><Relationship Id="rId4" Type="http://schemas.openxmlformats.org/officeDocument/2006/relationships/image" Target="../media/image22.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3.png"/><Relationship Id="rId3" Type="http://schemas.openxmlformats.org/officeDocument/2006/relationships/image" Target="../media/image24.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25.png"/><Relationship Id="rId4" Type="http://schemas.openxmlformats.org/officeDocument/2006/relationships/image" Target="../media/image3.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6.png"/><Relationship Id="rId4" Type="http://schemas.openxmlformats.org/officeDocument/2006/relationships/image" Target="../media/image27.pn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8.png"/><Relationship Id="rId3" Type="http://schemas.openxmlformats.org/officeDocument/2006/relationships/image" Target="../media/image29.png"/><Relationship Id="rId4" Type="http://schemas.openxmlformats.org/officeDocument/2006/relationships/image" Target="../media/image7.jpeg"/><Relationship Id="rId5" Type="http://schemas.openxmlformats.org/officeDocument/2006/relationships/image" Target="../media/image8.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9.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0.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eg"/><Relationship Id="rId4" Type="http://schemas.openxmlformats.org/officeDocument/2006/relationships/image" Target="../media/image3.png"/><Relationship Id="rId5" Type="http://schemas.openxmlformats.org/officeDocument/2006/relationships/image" Target="../media/image3.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eg"/></Relationships>

</file>

<file path=ppt/slides/_rels/slide6.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5.jpeg"/></Relationships>

</file>

<file path=ppt/slides/_rels/slide8.xml.rels><?xml version="1.0" encoding="UTF-8"?>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4.jpeg"/></Relationships>

</file>

<file path=ppt/slides/_rels/slide9.xml.rels><?xml version="1.0" encoding="UTF-8"?>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5.jpeg"/><Relationship Id="rId4" Type="http://schemas.openxmlformats.org/officeDocument/2006/relationships/image" Target="../media/image5.png"/><Relationship Id="rId5"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1" name="BIENVENIDOS TODOS Iglesia de Cristo piedra parada En Catarina juarez5. Delicias"/>
          <p:cNvSpPr txBox="1"/>
          <p:nvPr>
            <p:ph type="title" idx="4294967295"/>
          </p:nvPr>
        </p:nvSpPr>
        <p:spPr>
          <a:xfrm>
            <a:off x="685799" y="181704"/>
            <a:ext cx="7772401" cy="1470025"/>
          </a:xfrm>
          <a:prstGeom prst="rect">
            <a:avLst/>
          </a:prstGeom>
        </p:spPr>
        <p:txBody>
          <a:bodyPr lIns="50800" tIns="50800" rIns="50800" bIns="50800" anchor="ctr">
            <a:normAutofit fontScale="100000" lnSpcReduction="0"/>
          </a:bodyPr>
          <a:lstStyle/>
          <a:p>
            <a:pPr defTabSz="649223">
              <a:defRPr sz="3124"/>
            </a:pPr>
            <a:r>
              <a:rPr>
                <a:solidFill>
                  <a:schemeClr val="accent3"/>
                </a:solidFill>
                <a:uFill>
                  <a:solidFill>
                    <a:schemeClr val="accent3"/>
                  </a:solidFill>
                </a:uFill>
              </a:rPr>
              <a:t>BIENVENIDOS TODOS</a:t>
            </a:r>
            <a:br>
              <a:rPr>
                <a:solidFill>
                  <a:schemeClr val="accent3"/>
                </a:solidFill>
                <a:uFill>
                  <a:solidFill>
                    <a:schemeClr val="accent3"/>
                  </a:solidFill>
                </a:uFill>
              </a:rPr>
            </a:br>
            <a:r>
              <a:rPr>
                <a:solidFill>
                  <a:schemeClr val="accent3"/>
                </a:solidFill>
                <a:uFill>
                  <a:solidFill>
                    <a:schemeClr val="accent3"/>
                  </a:solidFill>
                </a:uFill>
              </a:rPr>
              <a:t>Iglesia de Cristo piedra parada</a:t>
            </a:r>
            <a:br>
              <a:rPr>
                <a:solidFill>
                  <a:schemeClr val="accent3"/>
                </a:solidFill>
                <a:uFill>
                  <a:solidFill>
                    <a:schemeClr val="accent3"/>
                  </a:solidFill>
                </a:uFill>
              </a:rPr>
            </a:br>
            <a:r>
              <a:rPr>
                <a:solidFill>
                  <a:schemeClr val="accent3"/>
                </a:solidFill>
                <a:uFill>
                  <a:solidFill>
                    <a:schemeClr val="accent3"/>
                  </a:solidFill>
                </a:uFill>
              </a:rPr>
              <a:t>En Catarina juarez5. Delicias</a:t>
            </a:r>
          </a:p>
        </p:txBody>
      </p:sp>
      <p:sp>
        <p:nvSpPr>
          <p:cNvPr id="142" name="Double-click to edit"/>
          <p:cNvSpPr txBox="1"/>
          <p:nvPr>
            <p:ph type="body" sz="quarter" idx="4294967295"/>
          </p:nvPr>
        </p:nvSpPr>
        <p:spPr>
          <a:xfrm>
            <a:off x="1371600" y="3886200"/>
            <a:ext cx="6400800" cy="1752600"/>
          </a:xfrm>
          <a:prstGeom prst="rect">
            <a:avLst/>
          </a:prstGeom>
        </p:spPr>
        <p:txBody>
          <a:bodyPr lIns="50800" tIns="50800" rIns="50800" bIns="50800">
            <a:normAutofit fontScale="100000" lnSpcReduction="0"/>
          </a:bodyPr>
          <a:lstStyle/>
          <a:p>
            <a:pPr marL="0" indent="0" algn="ctr">
              <a:buSzTx/>
              <a:buNone/>
              <a:defRPr>
                <a:solidFill>
                  <a:srgbClr val="898989"/>
                </a:solidFill>
                <a:uFill>
                  <a:solidFill>
                    <a:srgbClr val="898989"/>
                  </a:solidFill>
                </a:uFill>
              </a:defRPr>
            </a:pPr>
          </a:p>
        </p:txBody>
      </p:sp>
      <p:pic>
        <p:nvPicPr>
          <p:cNvPr id="143" name="Image" descr="Image"/>
          <p:cNvPicPr>
            <a:picLocks noChangeAspect="1"/>
          </p:cNvPicPr>
          <p:nvPr/>
        </p:nvPicPr>
        <p:blipFill>
          <a:blip r:embed="rId2">
            <a:extLst/>
          </a:blip>
          <a:stretch>
            <a:fillRect/>
          </a:stretch>
        </p:blipFill>
        <p:spPr>
          <a:xfrm>
            <a:off x="513948" y="1718514"/>
            <a:ext cx="7987619" cy="5990712"/>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3"/>
          <p:cNvSpPr txBox="1"/>
          <p:nvPr/>
        </p:nvSpPr>
        <p:spPr>
          <a:xfrm>
            <a:off x="8610600" y="6172200"/>
            <a:ext cx="533400" cy="5842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spcBef>
                <a:spcPts val="1900"/>
              </a:spcBef>
              <a:defRPr b="1" sz="3200">
                <a:uFill>
                  <a:solidFill>
                    <a:schemeClr val="accent4"/>
                  </a:solidFill>
                </a:uFill>
                <a:latin typeface="+mn-lt"/>
                <a:ea typeface="+mn-ea"/>
                <a:cs typeface="+mn-cs"/>
                <a:sym typeface="Arial"/>
              </a:defRPr>
            </a:lvl1pPr>
          </a:lstStyle>
          <a:p>
            <a:pPr>
              <a:defRPr b="0" sz="1800"/>
            </a:pPr>
            <a:r>
              <a:rPr b="1" sz="3200"/>
              <a:t>3</a:t>
            </a:r>
          </a:p>
        </p:txBody>
      </p:sp>
      <p:pic>
        <p:nvPicPr>
          <p:cNvPr id="205" name="dry bones.jpg" descr="dry bones.jpg"/>
          <p:cNvPicPr>
            <a:picLocks noChangeAspect="1"/>
          </p:cNvPicPr>
          <p:nvPr/>
        </p:nvPicPr>
        <p:blipFill>
          <a:blip r:embed="rId3">
            <a:extLst/>
          </a:blip>
          <a:srcRect l="19999" t="0" r="20832" b="0"/>
          <a:stretch>
            <a:fillRect/>
          </a:stretch>
        </p:blipFill>
        <p:spPr>
          <a:xfrm>
            <a:off x="-1" y="-26988"/>
            <a:ext cx="9144001" cy="6884988"/>
          </a:xfrm>
          <a:prstGeom prst="rect">
            <a:avLst/>
          </a:prstGeom>
          <a:ln w="12700">
            <a:miter lim="400000"/>
          </a:ln>
        </p:spPr>
      </p:pic>
      <p:sp>
        <p:nvSpPr>
          <p:cNvPr id="206" name="Los Huesos se juntaron cada  Hueso con su Hueso"/>
          <p:cNvSpPr txBox="1"/>
          <p:nvPr/>
        </p:nvSpPr>
        <p:spPr>
          <a:xfrm>
            <a:off x="-1" y="304800"/>
            <a:ext cx="9144002" cy="1651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Los Huesos se juntaron cada</a:t>
            </a:r>
            <a:br>
              <a:rPr b="1" sz="3600">
                <a:solidFill>
                  <a:schemeClr val="accent3"/>
                </a:solidFill>
                <a:uFill>
                  <a:solidFill>
                    <a:schemeClr val="accent3"/>
                  </a:solidFill>
                </a:uFill>
              </a:rPr>
            </a:br>
            <a:r>
              <a:rPr b="1" sz="3600">
                <a:solidFill>
                  <a:schemeClr val="accent3"/>
                </a:solidFill>
                <a:uFill>
                  <a:solidFill>
                    <a:schemeClr val="accent3"/>
                  </a:solidFill>
                </a:uFill>
              </a:rPr>
              <a:t> Hueso con su Hueso</a:t>
            </a: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0" name="dry bones.jpg" descr="dry bones.jpg"/>
          <p:cNvPicPr>
            <a:picLocks noChangeAspect="1"/>
          </p:cNvPicPr>
          <p:nvPr/>
        </p:nvPicPr>
        <p:blipFill>
          <a:blip r:embed="rId3">
            <a:extLst/>
          </a:blip>
          <a:srcRect l="19999" t="0" r="20832" b="0"/>
          <a:stretch>
            <a:fillRect/>
          </a:stretch>
        </p:blipFill>
        <p:spPr>
          <a:xfrm>
            <a:off x="-1" y="-26988"/>
            <a:ext cx="9144001" cy="6884988"/>
          </a:xfrm>
          <a:prstGeom prst="rect">
            <a:avLst/>
          </a:prstGeom>
          <a:ln w="12700">
            <a:miter lim="400000"/>
          </a:ln>
        </p:spPr>
      </p:pic>
      <p:pic>
        <p:nvPicPr>
          <p:cNvPr id="211" name="image.tif" descr="image.tif"/>
          <p:cNvPicPr>
            <a:picLocks noChangeAspect="1"/>
          </p:cNvPicPr>
          <p:nvPr/>
        </p:nvPicPr>
        <p:blipFill>
          <a:blip r:embed="rId4">
            <a:extLst/>
          </a:blip>
          <a:stretch>
            <a:fillRect/>
          </a:stretch>
        </p:blipFill>
        <p:spPr>
          <a:xfrm>
            <a:off x="7185025" y="3984625"/>
            <a:ext cx="739775" cy="1303338"/>
          </a:xfrm>
          <a:prstGeom prst="rect">
            <a:avLst/>
          </a:prstGeom>
          <a:ln w="12700">
            <a:miter lim="400000"/>
          </a:ln>
        </p:spPr>
      </p:pic>
      <p:pic>
        <p:nvPicPr>
          <p:cNvPr id="212" name="image.tif" descr="image.tif"/>
          <p:cNvPicPr>
            <a:picLocks noChangeAspect="1"/>
          </p:cNvPicPr>
          <p:nvPr/>
        </p:nvPicPr>
        <p:blipFill>
          <a:blip r:embed="rId5">
            <a:extLst/>
          </a:blip>
          <a:stretch>
            <a:fillRect/>
          </a:stretch>
        </p:blipFill>
        <p:spPr>
          <a:xfrm>
            <a:off x="6553200" y="1284287"/>
            <a:ext cx="1600200" cy="1163638"/>
          </a:xfrm>
          <a:prstGeom prst="rect">
            <a:avLst/>
          </a:prstGeom>
          <a:ln w="12700">
            <a:miter lim="400000"/>
          </a:ln>
        </p:spPr>
      </p:pic>
      <p:pic>
        <p:nvPicPr>
          <p:cNvPr id="213" name="image.tif" descr="image.tif"/>
          <p:cNvPicPr>
            <a:picLocks noChangeAspect="1"/>
          </p:cNvPicPr>
          <p:nvPr/>
        </p:nvPicPr>
        <p:blipFill>
          <a:blip r:embed="rId6">
            <a:extLst/>
          </a:blip>
          <a:stretch>
            <a:fillRect/>
          </a:stretch>
        </p:blipFill>
        <p:spPr>
          <a:xfrm>
            <a:off x="6942137" y="533400"/>
            <a:ext cx="836613" cy="900113"/>
          </a:xfrm>
          <a:prstGeom prst="rect">
            <a:avLst/>
          </a:prstGeom>
          <a:ln w="12700">
            <a:miter lim="400000"/>
          </a:ln>
        </p:spPr>
      </p:pic>
      <p:pic>
        <p:nvPicPr>
          <p:cNvPr id="214" name="image.tif" descr="image.tif"/>
          <p:cNvPicPr>
            <a:picLocks noChangeAspect="1"/>
          </p:cNvPicPr>
          <p:nvPr/>
        </p:nvPicPr>
        <p:blipFill>
          <a:blip r:embed="rId7">
            <a:extLst/>
          </a:blip>
          <a:stretch>
            <a:fillRect/>
          </a:stretch>
        </p:blipFill>
        <p:spPr>
          <a:xfrm>
            <a:off x="6629400" y="3833812"/>
            <a:ext cx="685800" cy="1500188"/>
          </a:xfrm>
          <a:prstGeom prst="rect">
            <a:avLst/>
          </a:prstGeom>
          <a:ln w="12700">
            <a:miter lim="400000"/>
          </a:ln>
        </p:spPr>
      </p:pic>
      <p:pic>
        <p:nvPicPr>
          <p:cNvPr id="215" name="image.tif" descr="image.tif"/>
          <p:cNvPicPr>
            <a:picLocks noChangeAspect="1"/>
          </p:cNvPicPr>
          <p:nvPr/>
        </p:nvPicPr>
        <p:blipFill>
          <a:blip r:embed="rId8">
            <a:extLst/>
          </a:blip>
          <a:stretch>
            <a:fillRect/>
          </a:stretch>
        </p:blipFill>
        <p:spPr>
          <a:xfrm>
            <a:off x="7543800" y="1358900"/>
            <a:ext cx="838200" cy="1200150"/>
          </a:xfrm>
          <a:prstGeom prst="rect">
            <a:avLst/>
          </a:prstGeom>
          <a:ln w="12700">
            <a:miter lim="400000"/>
          </a:ln>
        </p:spPr>
      </p:pic>
      <p:pic>
        <p:nvPicPr>
          <p:cNvPr id="216" name="image.tif" descr="image.tif"/>
          <p:cNvPicPr>
            <a:picLocks noChangeAspect="1"/>
          </p:cNvPicPr>
          <p:nvPr/>
        </p:nvPicPr>
        <p:blipFill>
          <a:blip r:embed="rId9">
            <a:extLst/>
          </a:blip>
          <a:stretch>
            <a:fillRect/>
          </a:stretch>
        </p:blipFill>
        <p:spPr>
          <a:xfrm>
            <a:off x="6280150" y="2333625"/>
            <a:ext cx="806450" cy="1343025"/>
          </a:xfrm>
          <a:prstGeom prst="rect">
            <a:avLst/>
          </a:prstGeom>
          <a:ln w="12700">
            <a:miter lim="400000"/>
          </a:ln>
        </p:spPr>
      </p:pic>
      <p:pic>
        <p:nvPicPr>
          <p:cNvPr id="217" name="image.tif" descr="image.tif"/>
          <p:cNvPicPr>
            <a:picLocks noChangeAspect="1"/>
          </p:cNvPicPr>
          <p:nvPr/>
        </p:nvPicPr>
        <p:blipFill>
          <a:blip r:embed="rId10">
            <a:extLst/>
          </a:blip>
          <a:stretch>
            <a:fillRect/>
          </a:stretch>
        </p:blipFill>
        <p:spPr>
          <a:xfrm>
            <a:off x="7391400" y="2092325"/>
            <a:ext cx="952500" cy="1666875"/>
          </a:xfrm>
          <a:prstGeom prst="rect">
            <a:avLst/>
          </a:prstGeom>
          <a:ln w="12700">
            <a:miter lim="400000"/>
          </a:ln>
        </p:spPr>
      </p:pic>
      <p:pic>
        <p:nvPicPr>
          <p:cNvPr id="218" name="image.tif" descr="image.tif"/>
          <p:cNvPicPr>
            <a:picLocks noChangeAspect="1"/>
          </p:cNvPicPr>
          <p:nvPr/>
        </p:nvPicPr>
        <p:blipFill>
          <a:blip r:embed="rId11">
            <a:extLst/>
          </a:blip>
          <a:stretch>
            <a:fillRect/>
          </a:stretch>
        </p:blipFill>
        <p:spPr>
          <a:xfrm>
            <a:off x="6705600" y="2108200"/>
            <a:ext cx="1143000" cy="1323975"/>
          </a:xfrm>
          <a:prstGeom prst="rect">
            <a:avLst/>
          </a:prstGeom>
          <a:ln w="12700">
            <a:miter lim="400000"/>
          </a:ln>
        </p:spPr>
      </p:pic>
      <p:pic>
        <p:nvPicPr>
          <p:cNvPr id="219" name="image.tif" descr="image.tif"/>
          <p:cNvPicPr>
            <a:picLocks noChangeAspect="1"/>
          </p:cNvPicPr>
          <p:nvPr/>
        </p:nvPicPr>
        <p:blipFill>
          <a:blip r:embed="rId12">
            <a:extLst/>
          </a:blip>
          <a:stretch>
            <a:fillRect/>
          </a:stretch>
        </p:blipFill>
        <p:spPr>
          <a:xfrm>
            <a:off x="6654800" y="2859087"/>
            <a:ext cx="736600" cy="1274763"/>
          </a:xfrm>
          <a:prstGeom prst="rect">
            <a:avLst/>
          </a:prstGeom>
          <a:ln w="12700">
            <a:miter lim="400000"/>
          </a:ln>
        </p:spPr>
      </p:pic>
      <p:pic>
        <p:nvPicPr>
          <p:cNvPr id="220" name="image.tif" descr="image.tif"/>
          <p:cNvPicPr>
            <a:picLocks noChangeAspect="1"/>
          </p:cNvPicPr>
          <p:nvPr/>
        </p:nvPicPr>
        <p:blipFill>
          <a:blip r:embed="rId13">
            <a:extLst/>
          </a:blip>
          <a:stretch>
            <a:fillRect/>
          </a:stretch>
        </p:blipFill>
        <p:spPr>
          <a:xfrm>
            <a:off x="7162800" y="2784475"/>
            <a:ext cx="838200" cy="1500188"/>
          </a:xfrm>
          <a:prstGeom prst="rect">
            <a:avLst/>
          </a:prstGeom>
          <a:ln w="12700">
            <a:miter lim="400000"/>
          </a:ln>
        </p:spPr>
      </p:pic>
      <p:pic>
        <p:nvPicPr>
          <p:cNvPr id="221" name="image.tif" descr="image.tif"/>
          <p:cNvPicPr>
            <a:picLocks noChangeAspect="1"/>
          </p:cNvPicPr>
          <p:nvPr/>
        </p:nvPicPr>
        <p:blipFill>
          <a:blip r:embed="rId14">
            <a:extLst/>
          </a:blip>
          <a:stretch>
            <a:fillRect/>
          </a:stretch>
        </p:blipFill>
        <p:spPr>
          <a:xfrm>
            <a:off x="6096000" y="1268412"/>
            <a:ext cx="1066800" cy="1439863"/>
          </a:xfrm>
          <a:prstGeom prst="rect">
            <a:avLst/>
          </a:prstGeom>
          <a:ln w="12700">
            <a:miter lim="400000"/>
          </a:ln>
        </p:spPr>
      </p:pic>
      <p:pic>
        <p:nvPicPr>
          <p:cNvPr id="222" name="image.tif" descr="image.tif"/>
          <p:cNvPicPr>
            <a:picLocks noChangeAspect="1"/>
          </p:cNvPicPr>
          <p:nvPr/>
        </p:nvPicPr>
        <p:blipFill>
          <a:blip r:embed="rId15">
            <a:extLst/>
          </a:blip>
          <a:stretch>
            <a:fillRect/>
          </a:stretch>
        </p:blipFill>
        <p:spPr>
          <a:xfrm>
            <a:off x="5029200" y="2895600"/>
            <a:ext cx="712788" cy="2286000"/>
          </a:xfrm>
          <a:prstGeom prst="rect">
            <a:avLst/>
          </a:prstGeom>
          <a:ln w="12700">
            <a:miter lim="400000"/>
          </a:ln>
        </p:spPr>
      </p:pic>
      <p:pic>
        <p:nvPicPr>
          <p:cNvPr id="223" name="image.tif" descr="image.tif"/>
          <p:cNvPicPr>
            <a:picLocks noChangeAspect="1"/>
          </p:cNvPicPr>
          <p:nvPr/>
        </p:nvPicPr>
        <p:blipFill>
          <a:blip r:embed="rId15">
            <a:extLst/>
          </a:blip>
          <a:stretch>
            <a:fillRect/>
          </a:stretch>
        </p:blipFill>
        <p:spPr>
          <a:xfrm>
            <a:off x="6096000" y="3352800"/>
            <a:ext cx="450850" cy="1447800"/>
          </a:xfrm>
          <a:prstGeom prst="rect">
            <a:avLst/>
          </a:prstGeom>
          <a:ln w="12700">
            <a:miter lim="400000"/>
          </a:ln>
        </p:spPr>
      </p:pic>
      <p:pic>
        <p:nvPicPr>
          <p:cNvPr id="224" name="dry bones.jpg" descr="dry bones.jpg"/>
          <p:cNvPicPr>
            <a:picLocks noChangeAspect="1"/>
          </p:cNvPicPr>
          <p:nvPr/>
        </p:nvPicPr>
        <p:blipFill>
          <a:blip r:embed="rId3">
            <a:extLst/>
          </a:blip>
          <a:srcRect l="19999" t="77473" r="20832" b="0"/>
          <a:stretch>
            <a:fillRect/>
          </a:stretch>
        </p:blipFill>
        <p:spPr>
          <a:xfrm>
            <a:off x="3733800" y="5291137"/>
            <a:ext cx="5410200" cy="1550988"/>
          </a:xfrm>
          <a:prstGeom prst="rect">
            <a:avLst/>
          </a:prstGeom>
          <a:ln w="12700">
            <a:miter lim="400000"/>
          </a:ln>
        </p:spPr>
      </p:pic>
      <p:sp>
        <p:nvSpPr>
          <p:cNvPr id="225" name="Los Huesos  se juntaron"/>
          <p:cNvSpPr txBox="1"/>
          <p:nvPr/>
        </p:nvSpPr>
        <p:spPr>
          <a:xfrm>
            <a:off x="0" y="0"/>
            <a:ext cx="8382000" cy="825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lnSpc>
                <a:spcPct val="150000"/>
              </a:lnSpc>
              <a:defRPr b="1" sz="3600">
                <a:uFill>
                  <a:solidFill>
                    <a:schemeClr val="accent4"/>
                  </a:solidFill>
                </a:uFill>
                <a:latin typeface="+mn-lt"/>
                <a:ea typeface="+mn-ea"/>
                <a:cs typeface="+mn-cs"/>
                <a:sym typeface="Arial"/>
              </a:defRPr>
            </a:lvl1pPr>
          </a:lstStyle>
          <a:p>
            <a:pPr>
              <a:defRPr b="0" sz="1800"/>
            </a:pPr>
            <a:r>
              <a:rPr b="1" sz="3600"/>
              <a:t>Los Huesos  se juntaron</a:t>
            </a: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11"/>
                                        </p:tgtEl>
                                        <p:attrNameLst>
                                          <p:attrName>style.visibility</p:attrName>
                                        </p:attrNameLst>
                                      </p:cBhvr>
                                      <p:to>
                                        <p:strVal val="visible"/>
                                      </p:to>
                                    </p:set>
                                    <p:animEffect filter="wipe(left)" transition="in">
                                      <p:cBhvr>
                                        <p:cTn id="7" dur="500"/>
                                        <p:tgtEl>
                                          <p:spTgt spid="211"/>
                                        </p:tgtEl>
                                      </p:cBhvr>
                                    </p:animEffect>
                                  </p:childTnLst>
                                </p:cTn>
                              </p:par>
                            </p:childTnLst>
                          </p:cTn>
                        </p:par>
                        <p:par>
                          <p:cTn id="8" fill="hold">
                            <p:stCondLst>
                              <p:cond delay="500"/>
                            </p:stCondLst>
                            <p:childTnLst>
                              <p:par>
                                <p:cTn id="9" presetClass="entr" nodeType="afterEffect" presetSubtype="8" presetID="22" grpId="2" fill="hold">
                                  <p:stCondLst>
                                    <p:cond delay="0"/>
                                  </p:stCondLst>
                                  <p:iterate type="el" backwards="0">
                                    <p:tmAbs val="0"/>
                                  </p:iterate>
                                  <p:childTnLst>
                                    <p:set>
                                      <p:cBhvr>
                                        <p:cTn id="10" fill="hold"/>
                                        <p:tgtEl>
                                          <p:spTgt spid="214"/>
                                        </p:tgtEl>
                                        <p:attrNameLst>
                                          <p:attrName>style.visibility</p:attrName>
                                        </p:attrNameLst>
                                      </p:cBhvr>
                                      <p:to>
                                        <p:strVal val="visible"/>
                                      </p:to>
                                    </p:set>
                                    <p:animEffect filter="wipe(left)" transition="in">
                                      <p:cBhvr>
                                        <p:cTn id="11" dur="1000"/>
                                        <p:tgtEl>
                                          <p:spTgt spid="214"/>
                                        </p:tgtEl>
                                      </p:cBhvr>
                                    </p:animEffect>
                                  </p:childTnLst>
                                </p:cTn>
                              </p:par>
                            </p:childTnLst>
                          </p:cTn>
                        </p:par>
                        <p:par>
                          <p:cTn id="12" fill="hold">
                            <p:stCondLst>
                              <p:cond delay="1500"/>
                            </p:stCondLst>
                            <p:childTnLst>
                              <p:par>
                                <p:cTn id="13" presetClass="entr" nodeType="afterEffect" presetSubtype="8" presetID="2" grpId="3" fill="hold">
                                  <p:stCondLst>
                                    <p:cond delay="0"/>
                                  </p:stCondLst>
                                  <p:iterate type="el" backwards="0">
                                    <p:tmAbs val="0"/>
                                  </p:iterate>
                                  <p:childTnLst>
                                    <p:set>
                                      <p:cBhvr>
                                        <p:cTn id="14" fill="hold"/>
                                        <p:tgtEl>
                                          <p:spTgt spid="220"/>
                                        </p:tgtEl>
                                        <p:attrNameLst>
                                          <p:attrName>style.visibility</p:attrName>
                                        </p:attrNameLst>
                                      </p:cBhvr>
                                      <p:to>
                                        <p:strVal val="visible"/>
                                      </p:to>
                                    </p:set>
                                    <p:anim calcmode="lin" valueType="num">
                                      <p:cBhvr>
                                        <p:cTn id="15" dur="500" fill="hold"/>
                                        <p:tgtEl>
                                          <p:spTgt spid="220"/>
                                        </p:tgtEl>
                                        <p:attrNameLst>
                                          <p:attrName>ppt_x</p:attrName>
                                        </p:attrNameLst>
                                      </p:cBhvr>
                                      <p:tavLst>
                                        <p:tav tm="0">
                                          <p:val>
                                            <p:strVal val="0-#ppt_w/2"/>
                                          </p:val>
                                        </p:tav>
                                        <p:tav tm="100000">
                                          <p:val>
                                            <p:strVal val="#ppt_x"/>
                                          </p:val>
                                        </p:tav>
                                      </p:tavLst>
                                    </p:anim>
                                    <p:anim calcmode="lin" valueType="num">
                                      <p:cBhvr>
                                        <p:cTn id="16" dur="500" fill="hold"/>
                                        <p:tgtEl>
                                          <p:spTgt spid="220"/>
                                        </p:tgtEl>
                                        <p:attrNameLst>
                                          <p:attrName>ppt_y</p:attrName>
                                        </p:attrNameLst>
                                      </p:cBhvr>
                                      <p:tavLst>
                                        <p:tav tm="0">
                                          <p:val>
                                            <p:strVal val="#ppt_y"/>
                                          </p:val>
                                        </p:tav>
                                        <p:tav tm="100000">
                                          <p:val>
                                            <p:strVal val="#ppt_y"/>
                                          </p:val>
                                        </p:tav>
                                      </p:tavLst>
                                    </p:anim>
                                  </p:childTnLst>
                                </p:cTn>
                              </p:par>
                            </p:childTnLst>
                          </p:cTn>
                        </p:par>
                        <p:par>
                          <p:cTn id="17" fill="hold">
                            <p:stCondLst>
                              <p:cond delay="2000"/>
                            </p:stCondLst>
                            <p:childTnLst>
                              <p:par>
                                <p:cTn id="18" presetClass="entr" nodeType="afterEffect" presetSubtype="8" presetID="2" grpId="4" fill="hold">
                                  <p:stCondLst>
                                    <p:cond delay="0"/>
                                  </p:stCondLst>
                                  <p:iterate type="el" backwards="0">
                                    <p:tmAbs val="0"/>
                                  </p:iterate>
                                  <p:childTnLst>
                                    <p:set>
                                      <p:cBhvr>
                                        <p:cTn id="19" fill="hold"/>
                                        <p:tgtEl>
                                          <p:spTgt spid="219"/>
                                        </p:tgtEl>
                                        <p:attrNameLst>
                                          <p:attrName>style.visibility</p:attrName>
                                        </p:attrNameLst>
                                      </p:cBhvr>
                                      <p:to>
                                        <p:strVal val="visible"/>
                                      </p:to>
                                    </p:set>
                                    <p:anim calcmode="lin" valueType="num">
                                      <p:cBhvr>
                                        <p:cTn id="20" dur="500" fill="hold"/>
                                        <p:tgtEl>
                                          <p:spTgt spid="219"/>
                                        </p:tgtEl>
                                        <p:attrNameLst>
                                          <p:attrName>ppt_x</p:attrName>
                                        </p:attrNameLst>
                                      </p:cBhvr>
                                      <p:tavLst>
                                        <p:tav tm="0">
                                          <p:val>
                                            <p:strVal val="0-#ppt_w/2"/>
                                          </p:val>
                                        </p:tav>
                                        <p:tav tm="100000">
                                          <p:val>
                                            <p:strVal val="#ppt_x"/>
                                          </p:val>
                                        </p:tav>
                                      </p:tavLst>
                                    </p:anim>
                                    <p:anim calcmode="lin" valueType="num">
                                      <p:cBhvr>
                                        <p:cTn id="21" dur="500" fill="hold"/>
                                        <p:tgtEl>
                                          <p:spTgt spid="219"/>
                                        </p:tgtEl>
                                        <p:attrNameLst>
                                          <p:attrName>ppt_y</p:attrName>
                                        </p:attrNameLst>
                                      </p:cBhvr>
                                      <p:tavLst>
                                        <p:tav tm="0">
                                          <p:val>
                                            <p:strVal val="#ppt_y"/>
                                          </p:val>
                                        </p:tav>
                                        <p:tav tm="100000">
                                          <p:val>
                                            <p:strVal val="#ppt_y"/>
                                          </p:val>
                                        </p:tav>
                                      </p:tavLst>
                                    </p:anim>
                                  </p:childTnLst>
                                </p:cTn>
                              </p:par>
                            </p:childTnLst>
                          </p:cTn>
                        </p:par>
                        <p:par>
                          <p:cTn id="22" fill="hold">
                            <p:stCondLst>
                              <p:cond delay="2500"/>
                            </p:stCondLst>
                            <p:childTnLst>
                              <p:par>
                                <p:cTn id="23" presetClass="entr" nodeType="afterEffect" presetSubtype="8" presetID="2" grpId="5" fill="hold">
                                  <p:stCondLst>
                                    <p:cond delay="0"/>
                                  </p:stCondLst>
                                  <p:iterate type="el" backwards="0">
                                    <p:tmAbs val="0"/>
                                  </p:iterate>
                                  <p:childTnLst>
                                    <p:set>
                                      <p:cBhvr>
                                        <p:cTn id="24" fill="hold"/>
                                        <p:tgtEl>
                                          <p:spTgt spid="218"/>
                                        </p:tgtEl>
                                        <p:attrNameLst>
                                          <p:attrName>style.visibility</p:attrName>
                                        </p:attrNameLst>
                                      </p:cBhvr>
                                      <p:to>
                                        <p:strVal val="visible"/>
                                      </p:to>
                                    </p:set>
                                    <p:anim calcmode="lin" valueType="num">
                                      <p:cBhvr>
                                        <p:cTn id="25" dur="500" fill="hold"/>
                                        <p:tgtEl>
                                          <p:spTgt spid="218"/>
                                        </p:tgtEl>
                                        <p:attrNameLst>
                                          <p:attrName>ppt_x</p:attrName>
                                        </p:attrNameLst>
                                      </p:cBhvr>
                                      <p:tavLst>
                                        <p:tav tm="0">
                                          <p:val>
                                            <p:strVal val="0-#ppt_w/2"/>
                                          </p:val>
                                        </p:tav>
                                        <p:tav tm="100000">
                                          <p:val>
                                            <p:strVal val="#ppt_x"/>
                                          </p:val>
                                        </p:tav>
                                      </p:tavLst>
                                    </p:anim>
                                    <p:anim calcmode="lin" valueType="num">
                                      <p:cBhvr>
                                        <p:cTn id="26" dur="500" fill="hold"/>
                                        <p:tgtEl>
                                          <p:spTgt spid="218"/>
                                        </p:tgtEl>
                                        <p:attrNameLst>
                                          <p:attrName>ppt_y</p:attrName>
                                        </p:attrNameLst>
                                      </p:cBhvr>
                                      <p:tavLst>
                                        <p:tav tm="0">
                                          <p:val>
                                            <p:strVal val="#ppt_y"/>
                                          </p:val>
                                        </p:tav>
                                        <p:tav tm="100000">
                                          <p:val>
                                            <p:strVal val="#ppt_y"/>
                                          </p:val>
                                        </p:tav>
                                      </p:tavLst>
                                    </p:anim>
                                  </p:childTnLst>
                                </p:cTn>
                              </p:par>
                            </p:childTnLst>
                          </p:cTn>
                        </p:par>
                        <p:par>
                          <p:cTn id="27" fill="hold">
                            <p:stCondLst>
                              <p:cond delay="3000"/>
                            </p:stCondLst>
                            <p:childTnLst>
                              <p:par>
                                <p:cTn id="28" presetClass="entr" nodeType="afterEffect" presetSubtype="8" presetID="2" grpId="6" fill="hold">
                                  <p:stCondLst>
                                    <p:cond delay="0"/>
                                  </p:stCondLst>
                                  <p:iterate type="el" backwards="0">
                                    <p:tmAbs val="0"/>
                                  </p:iterate>
                                  <p:childTnLst>
                                    <p:set>
                                      <p:cBhvr>
                                        <p:cTn id="29" fill="hold"/>
                                        <p:tgtEl>
                                          <p:spTgt spid="212"/>
                                        </p:tgtEl>
                                        <p:attrNameLst>
                                          <p:attrName>style.visibility</p:attrName>
                                        </p:attrNameLst>
                                      </p:cBhvr>
                                      <p:to>
                                        <p:strVal val="visible"/>
                                      </p:to>
                                    </p:set>
                                    <p:anim calcmode="lin" valueType="num">
                                      <p:cBhvr>
                                        <p:cTn id="30" dur="500" fill="hold"/>
                                        <p:tgtEl>
                                          <p:spTgt spid="212"/>
                                        </p:tgtEl>
                                        <p:attrNameLst>
                                          <p:attrName>ppt_x</p:attrName>
                                        </p:attrNameLst>
                                      </p:cBhvr>
                                      <p:tavLst>
                                        <p:tav tm="0">
                                          <p:val>
                                            <p:strVal val="0-#ppt_w/2"/>
                                          </p:val>
                                        </p:tav>
                                        <p:tav tm="100000">
                                          <p:val>
                                            <p:strVal val="#ppt_x"/>
                                          </p:val>
                                        </p:tav>
                                      </p:tavLst>
                                    </p:anim>
                                    <p:anim calcmode="lin" valueType="num">
                                      <p:cBhvr>
                                        <p:cTn id="31" dur="500" fill="hold"/>
                                        <p:tgtEl>
                                          <p:spTgt spid="212"/>
                                        </p:tgtEl>
                                        <p:attrNameLst>
                                          <p:attrName>ppt_y</p:attrName>
                                        </p:attrNameLst>
                                      </p:cBhvr>
                                      <p:tavLst>
                                        <p:tav tm="0">
                                          <p:val>
                                            <p:strVal val="#ppt_y"/>
                                          </p:val>
                                        </p:tav>
                                        <p:tav tm="100000">
                                          <p:val>
                                            <p:strVal val="#ppt_y"/>
                                          </p:val>
                                        </p:tav>
                                      </p:tavLst>
                                    </p:anim>
                                  </p:childTnLst>
                                </p:cTn>
                              </p:par>
                            </p:childTnLst>
                          </p:cTn>
                        </p:par>
                        <p:par>
                          <p:cTn id="32" fill="hold">
                            <p:stCondLst>
                              <p:cond delay="3500"/>
                            </p:stCondLst>
                            <p:childTnLst>
                              <p:par>
                                <p:cTn id="33" presetClass="entr" nodeType="afterEffect" presetSubtype="8" presetID="2" grpId="7" fill="hold">
                                  <p:stCondLst>
                                    <p:cond delay="0"/>
                                  </p:stCondLst>
                                  <p:iterate type="el" backwards="0">
                                    <p:tmAbs val="0"/>
                                  </p:iterate>
                                  <p:childTnLst>
                                    <p:set>
                                      <p:cBhvr>
                                        <p:cTn id="34" fill="hold"/>
                                        <p:tgtEl>
                                          <p:spTgt spid="215"/>
                                        </p:tgtEl>
                                        <p:attrNameLst>
                                          <p:attrName>style.visibility</p:attrName>
                                        </p:attrNameLst>
                                      </p:cBhvr>
                                      <p:to>
                                        <p:strVal val="visible"/>
                                      </p:to>
                                    </p:set>
                                    <p:anim calcmode="lin" valueType="num">
                                      <p:cBhvr>
                                        <p:cTn id="35" dur="500" fill="hold"/>
                                        <p:tgtEl>
                                          <p:spTgt spid="215"/>
                                        </p:tgtEl>
                                        <p:attrNameLst>
                                          <p:attrName>ppt_x</p:attrName>
                                        </p:attrNameLst>
                                      </p:cBhvr>
                                      <p:tavLst>
                                        <p:tav tm="0">
                                          <p:val>
                                            <p:strVal val="0-#ppt_w/2"/>
                                          </p:val>
                                        </p:tav>
                                        <p:tav tm="100000">
                                          <p:val>
                                            <p:strVal val="#ppt_x"/>
                                          </p:val>
                                        </p:tav>
                                      </p:tavLst>
                                    </p:anim>
                                    <p:anim calcmode="lin" valueType="num">
                                      <p:cBhvr>
                                        <p:cTn id="36" dur="500" fill="hold"/>
                                        <p:tgtEl>
                                          <p:spTgt spid="215"/>
                                        </p:tgtEl>
                                        <p:attrNameLst>
                                          <p:attrName>ppt_y</p:attrName>
                                        </p:attrNameLst>
                                      </p:cBhvr>
                                      <p:tavLst>
                                        <p:tav tm="0">
                                          <p:val>
                                            <p:strVal val="#ppt_y"/>
                                          </p:val>
                                        </p:tav>
                                        <p:tav tm="100000">
                                          <p:val>
                                            <p:strVal val="#ppt_y"/>
                                          </p:val>
                                        </p:tav>
                                      </p:tavLst>
                                    </p:anim>
                                  </p:childTnLst>
                                </p:cTn>
                              </p:par>
                            </p:childTnLst>
                          </p:cTn>
                        </p:par>
                        <p:par>
                          <p:cTn id="37" fill="hold">
                            <p:stCondLst>
                              <p:cond delay="4000"/>
                            </p:stCondLst>
                            <p:childTnLst>
                              <p:par>
                                <p:cTn id="38" presetClass="entr" nodeType="afterEffect" presetSubtype="8" presetID="2" grpId="8" fill="hold">
                                  <p:stCondLst>
                                    <p:cond delay="0"/>
                                  </p:stCondLst>
                                  <p:iterate type="el" backwards="0">
                                    <p:tmAbs val="0"/>
                                  </p:iterate>
                                  <p:childTnLst>
                                    <p:set>
                                      <p:cBhvr>
                                        <p:cTn id="39" fill="hold"/>
                                        <p:tgtEl>
                                          <p:spTgt spid="217"/>
                                        </p:tgtEl>
                                        <p:attrNameLst>
                                          <p:attrName>style.visibility</p:attrName>
                                        </p:attrNameLst>
                                      </p:cBhvr>
                                      <p:to>
                                        <p:strVal val="visible"/>
                                      </p:to>
                                    </p:set>
                                    <p:anim calcmode="lin" valueType="num">
                                      <p:cBhvr>
                                        <p:cTn id="40" dur="500" fill="hold"/>
                                        <p:tgtEl>
                                          <p:spTgt spid="217"/>
                                        </p:tgtEl>
                                        <p:attrNameLst>
                                          <p:attrName>ppt_x</p:attrName>
                                        </p:attrNameLst>
                                      </p:cBhvr>
                                      <p:tavLst>
                                        <p:tav tm="0">
                                          <p:val>
                                            <p:strVal val="0-#ppt_w/2"/>
                                          </p:val>
                                        </p:tav>
                                        <p:tav tm="100000">
                                          <p:val>
                                            <p:strVal val="#ppt_x"/>
                                          </p:val>
                                        </p:tav>
                                      </p:tavLst>
                                    </p:anim>
                                    <p:anim calcmode="lin" valueType="num">
                                      <p:cBhvr>
                                        <p:cTn id="41" dur="500" fill="hold"/>
                                        <p:tgtEl>
                                          <p:spTgt spid="217"/>
                                        </p:tgtEl>
                                        <p:attrNameLst>
                                          <p:attrName>ppt_y</p:attrName>
                                        </p:attrNameLst>
                                      </p:cBhvr>
                                      <p:tavLst>
                                        <p:tav tm="0">
                                          <p:val>
                                            <p:strVal val="#ppt_y"/>
                                          </p:val>
                                        </p:tav>
                                        <p:tav tm="100000">
                                          <p:val>
                                            <p:strVal val="#ppt_y"/>
                                          </p:val>
                                        </p:tav>
                                      </p:tavLst>
                                    </p:anim>
                                  </p:childTnLst>
                                </p:cTn>
                              </p:par>
                            </p:childTnLst>
                          </p:cTn>
                        </p:par>
                        <p:par>
                          <p:cTn id="42" fill="hold">
                            <p:stCondLst>
                              <p:cond delay="4500"/>
                            </p:stCondLst>
                            <p:childTnLst>
                              <p:par>
                                <p:cTn id="43" presetClass="entr" nodeType="afterEffect" presetSubtype="8" presetID="2" grpId="9" fill="hold">
                                  <p:stCondLst>
                                    <p:cond delay="0"/>
                                  </p:stCondLst>
                                  <p:iterate type="el" backwards="0">
                                    <p:tmAbs val="0"/>
                                  </p:iterate>
                                  <p:childTnLst>
                                    <p:set>
                                      <p:cBhvr>
                                        <p:cTn id="44" fill="hold"/>
                                        <p:tgtEl>
                                          <p:spTgt spid="221"/>
                                        </p:tgtEl>
                                        <p:attrNameLst>
                                          <p:attrName>style.visibility</p:attrName>
                                        </p:attrNameLst>
                                      </p:cBhvr>
                                      <p:to>
                                        <p:strVal val="visible"/>
                                      </p:to>
                                    </p:set>
                                    <p:anim calcmode="lin" valueType="num">
                                      <p:cBhvr>
                                        <p:cTn id="45" dur="500" fill="hold"/>
                                        <p:tgtEl>
                                          <p:spTgt spid="221"/>
                                        </p:tgtEl>
                                        <p:attrNameLst>
                                          <p:attrName>ppt_x</p:attrName>
                                        </p:attrNameLst>
                                      </p:cBhvr>
                                      <p:tavLst>
                                        <p:tav tm="0">
                                          <p:val>
                                            <p:strVal val="0-#ppt_w/2"/>
                                          </p:val>
                                        </p:tav>
                                        <p:tav tm="100000">
                                          <p:val>
                                            <p:strVal val="#ppt_x"/>
                                          </p:val>
                                        </p:tav>
                                      </p:tavLst>
                                    </p:anim>
                                    <p:anim calcmode="lin" valueType="num">
                                      <p:cBhvr>
                                        <p:cTn id="46" dur="500" fill="hold"/>
                                        <p:tgtEl>
                                          <p:spTgt spid="221"/>
                                        </p:tgtEl>
                                        <p:attrNameLst>
                                          <p:attrName>ppt_y</p:attrName>
                                        </p:attrNameLst>
                                      </p:cBhvr>
                                      <p:tavLst>
                                        <p:tav tm="0">
                                          <p:val>
                                            <p:strVal val="#ppt_y"/>
                                          </p:val>
                                        </p:tav>
                                        <p:tav tm="100000">
                                          <p:val>
                                            <p:strVal val="#ppt_y"/>
                                          </p:val>
                                        </p:tav>
                                      </p:tavLst>
                                    </p:anim>
                                  </p:childTnLst>
                                </p:cTn>
                              </p:par>
                            </p:childTnLst>
                          </p:cTn>
                        </p:par>
                        <p:par>
                          <p:cTn id="47" fill="hold">
                            <p:stCondLst>
                              <p:cond delay="5000"/>
                            </p:stCondLst>
                            <p:childTnLst>
                              <p:par>
                                <p:cTn id="48" presetClass="entr" nodeType="afterEffect" presetSubtype="8" presetID="2" grpId="10" fill="hold">
                                  <p:stCondLst>
                                    <p:cond delay="0"/>
                                  </p:stCondLst>
                                  <p:iterate type="el" backwards="0">
                                    <p:tmAbs val="0"/>
                                  </p:iterate>
                                  <p:childTnLst>
                                    <p:set>
                                      <p:cBhvr>
                                        <p:cTn id="49" fill="hold"/>
                                        <p:tgtEl>
                                          <p:spTgt spid="216"/>
                                        </p:tgtEl>
                                        <p:attrNameLst>
                                          <p:attrName>style.visibility</p:attrName>
                                        </p:attrNameLst>
                                      </p:cBhvr>
                                      <p:to>
                                        <p:strVal val="visible"/>
                                      </p:to>
                                    </p:set>
                                    <p:anim calcmode="lin" valueType="num">
                                      <p:cBhvr>
                                        <p:cTn id="50" dur="500" fill="hold"/>
                                        <p:tgtEl>
                                          <p:spTgt spid="216"/>
                                        </p:tgtEl>
                                        <p:attrNameLst>
                                          <p:attrName>ppt_x</p:attrName>
                                        </p:attrNameLst>
                                      </p:cBhvr>
                                      <p:tavLst>
                                        <p:tav tm="0">
                                          <p:val>
                                            <p:strVal val="0-#ppt_w/2"/>
                                          </p:val>
                                        </p:tav>
                                        <p:tav tm="100000">
                                          <p:val>
                                            <p:strVal val="#ppt_x"/>
                                          </p:val>
                                        </p:tav>
                                      </p:tavLst>
                                    </p:anim>
                                    <p:anim calcmode="lin" valueType="num">
                                      <p:cBhvr>
                                        <p:cTn id="51" dur="500" fill="hold"/>
                                        <p:tgtEl>
                                          <p:spTgt spid="216"/>
                                        </p:tgtEl>
                                        <p:attrNameLst>
                                          <p:attrName>ppt_y</p:attrName>
                                        </p:attrNameLst>
                                      </p:cBhvr>
                                      <p:tavLst>
                                        <p:tav tm="0">
                                          <p:val>
                                            <p:strVal val="#ppt_y"/>
                                          </p:val>
                                        </p:tav>
                                        <p:tav tm="100000">
                                          <p:val>
                                            <p:strVal val="#ppt_y"/>
                                          </p:val>
                                        </p:tav>
                                      </p:tavLst>
                                    </p:anim>
                                  </p:childTnLst>
                                </p:cTn>
                              </p:par>
                            </p:childTnLst>
                          </p:cTn>
                        </p:par>
                        <p:par>
                          <p:cTn id="52" fill="hold">
                            <p:stCondLst>
                              <p:cond delay="5500"/>
                            </p:stCondLst>
                            <p:childTnLst>
                              <p:par>
                                <p:cTn id="53" presetClass="entr" nodeType="afterEffect" presetSubtype="8" presetID="2" grpId="11" fill="hold">
                                  <p:stCondLst>
                                    <p:cond delay="0"/>
                                  </p:stCondLst>
                                  <p:iterate type="el" backwards="0">
                                    <p:tmAbs val="0"/>
                                  </p:iterate>
                                  <p:childTnLst>
                                    <p:set>
                                      <p:cBhvr>
                                        <p:cTn id="54" fill="hold"/>
                                        <p:tgtEl>
                                          <p:spTgt spid="213"/>
                                        </p:tgtEl>
                                        <p:attrNameLst>
                                          <p:attrName>style.visibility</p:attrName>
                                        </p:attrNameLst>
                                      </p:cBhvr>
                                      <p:to>
                                        <p:strVal val="visible"/>
                                      </p:to>
                                    </p:set>
                                    <p:anim calcmode="lin" valueType="num">
                                      <p:cBhvr>
                                        <p:cTn id="55" dur="500" fill="hold"/>
                                        <p:tgtEl>
                                          <p:spTgt spid="213"/>
                                        </p:tgtEl>
                                        <p:attrNameLst>
                                          <p:attrName>ppt_x</p:attrName>
                                        </p:attrNameLst>
                                      </p:cBhvr>
                                      <p:tavLst>
                                        <p:tav tm="0">
                                          <p:val>
                                            <p:strVal val="0-#ppt_w/2"/>
                                          </p:val>
                                        </p:tav>
                                        <p:tav tm="100000">
                                          <p:val>
                                            <p:strVal val="#ppt_x"/>
                                          </p:val>
                                        </p:tav>
                                      </p:tavLst>
                                    </p:anim>
                                    <p:anim calcmode="lin" valueType="num">
                                      <p:cBhvr>
                                        <p:cTn id="56" dur="500" fill="hold"/>
                                        <p:tgtEl>
                                          <p:spTgt spid="213"/>
                                        </p:tgtEl>
                                        <p:attrNameLst>
                                          <p:attrName>ppt_y</p:attrName>
                                        </p:attrNameLst>
                                      </p:cBhvr>
                                      <p:tavLst>
                                        <p:tav tm="0">
                                          <p:val>
                                            <p:strVal val="#ppt_y"/>
                                          </p:val>
                                        </p:tav>
                                        <p:tav tm="100000">
                                          <p:val>
                                            <p:strVal val="#ppt_y"/>
                                          </p:val>
                                        </p:tav>
                                      </p:tavLst>
                                    </p:anim>
                                  </p:childTnLst>
                                </p:cTn>
                              </p:par>
                            </p:childTnLst>
                          </p:cTn>
                        </p:par>
                        <p:par>
                          <p:cTn id="57" fill="hold">
                            <p:stCondLst>
                              <p:cond delay="6000"/>
                            </p:stCondLst>
                            <p:childTnLst>
                              <p:par>
                                <p:cTn id="58" presetClass="entr" nodeType="afterEffect" presetSubtype="8" presetID="22" grpId="12" fill="hold">
                                  <p:stCondLst>
                                    <p:cond delay="0"/>
                                  </p:stCondLst>
                                  <p:iterate type="el" backwards="0">
                                    <p:tmAbs val="0"/>
                                  </p:iterate>
                                  <p:childTnLst>
                                    <p:set>
                                      <p:cBhvr>
                                        <p:cTn id="59" fill="hold"/>
                                        <p:tgtEl>
                                          <p:spTgt spid="223"/>
                                        </p:tgtEl>
                                        <p:attrNameLst>
                                          <p:attrName>style.visibility</p:attrName>
                                        </p:attrNameLst>
                                      </p:cBhvr>
                                      <p:to>
                                        <p:strVal val="visible"/>
                                      </p:to>
                                    </p:set>
                                    <p:animEffect filter="wipe(left)" transition="in">
                                      <p:cBhvr>
                                        <p:cTn id="60" dur="1000"/>
                                        <p:tgtEl>
                                          <p:spTgt spid="223"/>
                                        </p:tgtEl>
                                      </p:cBhvr>
                                    </p:animEffect>
                                  </p:childTnLst>
                                </p:cTn>
                              </p:par>
                            </p:childTnLst>
                          </p:cTn>
                        </p:par>
                        <p:par>
                          <p:cTn id="61" fill="hold">
                            <p:stCondLst>
                              <p:cond delay="7000"/>
                            </p:stCondLst>
                            <p:childTnLst>
                              <p:par>
                                <p:cTn id="62" presetClass="entr" nodeType="afterEffect" presetSubtype="8" presetID="22" grpId="13" fill="hold">
                                  <p:stCondLst>
                                    <p:cond delay="0"/>
                                  </p:stCondLst>
                                  <p:iterate type="el" backwards="0">
                                    <p:tmAbs val="0"/>
                                  </p:iterate>
                                  <p:childTnLst>
                                    <p:set>
                                      <p:cBhvr>
                                        <p:cTn id="63" fill="hold"/>
                                        <p:tgtEl>
                                          <p:spTgt spid="222"/>
                                        </p:tgtEl>
                                        <p:attrNameLst>
                                          <p:attrName>style.visibility</p:attrName>
                                        </p:attrNameLst>
                                      </p:cBhvr>
                                      <p:to>
                                        <p:strVal val="visible"/>
                                      </p:to>
                                    </p:set>
                                    <p:animEffect filter="wipe(left)" transition="in">
                                      <p:cBhvr>
                                        <p:cTn id="64" dur="1000"/>
                                        <p:tgtEl>
                                          <p:spTgt spid="22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6" grpId="10"/>
      <p:bldP build="whole" bldLvl="1" animBg="1" rev="0" advAuto="0" spid="213" grpId="11"/>
      <p:bldP build="whole" bldLvl="1" animBg="1" rev="0" advAuto="0" spid="218" grpId="5"/>
      <p:bldP build="whole" bldLvl="1" animBg="1" rev="0" advAuto="0" spid="211" grpId="1"/>
      <p:bldP build="whole" bldLvl="1" animBg="1" rev="0" advAuto="0" spid="212" grpId="6"/>
      <p:bldP build="whole" bldLvl="1" animBg="1" rev="0" advAuto="0" spid="215" grpId="7"/>
      <p:bldP build="whole" bldLvl="1" animBg="1" rev="0" advAuto="0" spid="217" grpId="8"/>
      <p:bldP build="whole" bldLvl="1" animBg="1" rev="0" advAuto="0" spid="221" grpId="9"/>
      <p:bldP build="whole" bldLvl="1" animBg="1" rev="0" advAuto="0" spid="222" grpId="13"/>
      <p:bldP build="whole" bldLvl="1" animBg="1" rev="0" advAuto="0" spid="220" grpId="3"/>
      <p:bldP build="whole" bldLvl="1" animBg="1" rev="0" advAuto="0" spid="214" grpId="2"/>
      <p:bldP build="whole" bldLvl="1" animBg="1" rev="0" advAuto="0" spid="219" grpId="4"/>
      <p:bldP build="whole" bldLvl="1" animBg="1" rev="0" advAuto="0" spid="223" grpId="12"/>
    </p:bldLst>
  </p:timing>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 name="dry bones.jpg" descr="dry bones.jpg"/>
          <p:cNvPicPr>
            <a:picLocks noChangeAspect="1"/>
          </p:cNvPicPr>
          <p:nvPr/>
        </p:nvPicPr>
        <p:blipFill>
          <a:blip r:embed="rId2">
            <a:extLst/>
          </a:blip>
          <a:srcRect l="19999" t="0" r="20832" b="0"/>
          <a:stretch>
            <a:fillRect/>
          </a:stretch>
        </p:blipFill>
        <p:spPr>
          <a:xfrm>
            <a:off x="-1" y="-26988"/>
            <a:ext cx="9144001" cy="6884988"/>
          </a:xfrm>
          <a:prstGeom prst="rect">
            <a:avLst/>
          </a:prstGeom>
          <a:ln w="12700">
            <a:miter lim="400000"/>
          </a:ln>
        </p:spPr>
      </p:pic>
      <p:pic>
        <p:nvPicPr>
          <p:cNvPr id="230" name="image.tif" descr="image.tif"/>
          <p:cNvPicPr>
            <a:picLocks noChangeAspect="1"/>
          </p:cNvPicPr>
          <p:nvPr/>
        </p:nvPicPr>
        <p:blipFill>
          <a:blip r:embed="rId3">
            <a:extLst/>
          </a:blip>
          <a:stretch>
            <a:fillRect/>
          </a:stretch>
        </p:blipFill>
        <p:spPr>
          <a:xfrm>
            <a:off x="7185025" y="3984625"/>
            <a:ext cx="739775" cy="1303338"/>
          </a:xfrm>
          <a:prstGeom prst="rect">
            <a:avLst/>
          </a:prstGeom>
          <a:ln w="12700">
            <a:miter lim="400000"/>
          </a:ln>
        </p:spPr>
      </p:pic>
      <p:pic>
        <p:nvPicPr>
          <p:cNvPr id="231" name="image.tif" descr="image.tif"/>
          <p:cNvPicPr>
            <a:picLocks noChangeAspect="1"/>
          </p:cNvPicPr>
          <p:nvPr/>
        </p:nvPicPr>
        <p:blipFill>
          <a:blip r:embed="rId4">
            <a:extLst/>
          </a:blip>
          <a:stretch>
            <a:fillRect/>
          </a:stretch>
        </p:blipFill>
        <p:spPr>
          <a:xfrm>
            <a:off x="6553200" y="1284287"/>
            <a:ext cx="1600200" cy="1163638"/>
          </a:xfrm>
          <a:prstGeom prst="rect">
            <a:avLst/>
          </a:prstGeom>
          <a:ln w="12700">
            <a:miter lim="400000"/>
          </a:ln>
        </p:spPr>
      </p:pic>
      <p:pic>
        <p:nvPicPr>
          <p:cNvPr id="232" name="image.tif" descr="image.tif"/>
          <p:cNvPicPr>
            <a:picLocks noChangeAspect="1"/>
          </p:cNvPicPr>
          <p:nvPr/>
        </p:nvPicPr>
        <p:blipFill>
          <a:blip r:embed="rId5">
            <a:extLst/>
          </a:blip>
          <a:stretch>
            <a:fillRect/>
          </a:stretch>
        </p:blipFill>
        <p:spPr>
          <a:xfrm>
            <a:off x="6942137" y="533400"/>
            <a:ext cx="836613" cy="900113"/>
          </a:xfrm>
          <a:prstGeom prst="rect">
            <a:avLst/>
          </a:prstGeom>
          <a:ln w="12700">
            <a:miter lim="400000"/>
          </a:ln>
        </p:spPr>
      </p:pic>
      <p:pic>
        <p:nvPicPr>
          <p:cNvPr id="233" name="image.tif" descr="image.tif"/>
          <p:cNvPicPr>
            <a:picLocks noChangeAspect="1"/>
          </p:cNvPicPr>
          <p:nvPr/>
        </p:nvPicPr>
        <p:blipFill>
          <a:blip r:embed="rId6">
            <a:extLst/>
          </a:blip>
          <a:stretch>
            <a:fillRect/>
          </a:stretch>
        </p:blipFill>
        <p:spPr>
          <a:xfrm>
            <a:off x="6629400" y="3833812"/>
            <a:ext cx="685800" cy="1500188"/>
          </a:xfrm>
          <a:prstGeom prst="rect">
            <a:avLst/>
          </a:prstGeom>
          <a:ln w="12700">
            <a:miter lim="400000"/>
          </a:ln>
        </p:spPr>
      </p:pic>
      <p:pic>
        <p:nvPicPr>
          <p:cNvPr id="234" name="image.tif" descr="image.tif"/>
          <p:cNvPicPr>
            <a:picLocks noChangeAspect="1"/>
          </p:cNvPicPr>
          <p:nvPr/>
        </p:nvPicPr>
        <p:blipFill>
          <a:blip r:embed="rId7">
            <a:extLst/>
          </a:blip>
          <a:stretch>
            <a:fillRect/>
          </a:stretch>
        </p:blipFill>
        <p:spPr>
          <a:xfrm>
            <a:off x="7543800" y="1358900"/>
            <a:ext cx="838200" cy="1200150"/>
          </a:xfrm>
          <a:prstGeom prst="rect">
            <a:avLst/>
          </a:prstGeom>
          <a:ln w="12700">
            <a:miter lim="400000"/>
          </a:ln>
        </p:spPr>
      </p:pic>
      <p:pic>
        <p:nvPicPr>
          <p:cNvPr id="235" name="image.tif" descr="image.tif"/>
          <p:cNvPicPr>
            <a:picLocks noChangeAspect="1"/>
          </p:cNvPicPr>
          <p:nvPr/>
        </p:nvPicPr>
        <p:blipFill>
          <a:blip r:embed="rId8">
            <a:extLst/>
          </a:blip>
          <a:stretch>
            <a:fillRect/>
          </a:stretch>
        </p:blipFill>
        <p:spPr>
          <a:xfrm>
            <a:off x="6280150" y="2333625"/>
            <a:ext cx="806450" cy="1343025"/>
          </a:xfrm>
          <a:prstGeom prst="rect">
            <a:avLst/>
          </a:prstGeom>
          <a:ln w="12700">
            <a:miter lim="400000"/>
          </a:ln>
        </p:spPr>
      </p:pic>
      <p:pic>
        <p:nvPicPr>
          <p:cNvPr id="236" name="image.tif" descr="image.tif"/>
          <p:cNvPicPr>
            <a:picLocks noChangeAspect="1"/>
          </p:cNvPicPr>
          <p:nvPr/>
        </p:nvPicPr>
        <p:blipFill>
          <a:blip r:embed="rId9">
            <a:extLst/>
          </a:blip>
          <a:stretch>
            <a:fillRect/>
          </a:stretch>
        </p:blipFill>
        <p:spPr>
          <a:xfrm>
            <a:off x="7391400" y="2092325"/>
            <a:ext cx="952500" cy="1666875"/>
          </a:xfrm>
          <a:prstGeom prst="rect">
            <a:avLst/>
          </a:prstGeom>
          <a:ln w="12700">
            <a:miter lim="400000"/>
          </a:ln>
        </p:spPr>
      </p:pic>
      <p:pic>
        <p:nvPicPr>
          <p:cNvPr id="237" name="image.tif" descr="image.tif"/>
          <p:cNvPicPr>
            <a:picLocks noChangeAspect="1"/>
          </p:cNvPicPr>
          <p:nvPr/>
        </p:nvPicPr>
        <p:blipFill>
          <a:blip r:embed="rId10">
            <a:extLst/>
          </a:blip>
          <a:stretch>
            <a:fillRect/>
          </a:stretch>
        </p:blipFill>
        <p:spPr>
          <a:xfrm>
            <a:off x="6705600" y="2108200"/>
            <a:ext cx="1143000" cy="1323975"/>
          </a:xfrm>
          <a:prstGeom prst="rect">
            <a:avLst/>
          </a:prstGeom>
          <a:ln w="12700">
            <a:miter lim="400000"/>
          </a:ln>
        </p:spPr>
      </p:pic>
      <p:pic>
        <p:nvPicPr>
          <p:cNvPr id="238" name="image.tif" descr="image.tif"/>
          <p:cNvPicPr>
            <a:picLocks noChangeAspect="1"/>
          </p:cNvPicPr>
          <p:nvPr/>
        </p:nvPicPr>
        <p:blipFill>
          <a:blip r:embed="rId11">
            <a:extLst/>
          </a:blip>
          <a:stretch>
            <a:fillRect/>
          </a:stretch>
        </p:blipFill>
        <p:spPr>
          <a:xfrm>
            <a:off x="6654800" y="2859087"/>
            <a:ext cx="736600" cy="1274763"/>
          </a:xfrm>
          <a:prstGeom prst="rect">
            <a:avLst/>
          </a:prstGeom>
          <a:ln w="12700">
            <a:miter lim="400000"/>
          </a:ln>
        </p:spPr>
      </p:pic>
      <p:pic>
        <p:nvPicPr>
          <p:cNvPr id="239" name="image.tif" descr="image.tif"/>
          <p:cNvPicPr>
            <a:picLocks noChangeAspect="1"/>
          </p:cNvPicPr>
          <p:nvPr/>
        </p:nvPicPr>
        <p:blipFill>
          <a:blip r:embed="rId12">
            <a:extLst/>
          </a:blip>
          <a:stretch>
            <a:fillRect/>
          </a:stretch>
        </p:blipFill>
        <p:spPr>
          <a:xfrm>
            <a:off x="7162800" y="2784475"/>
            <a:ext cx="838200" cy="1500188"/>
          </a:xfrm>
          <a:prstGeom prst="rect">
            <a:avLst/>
          </a:prstGeom>
          <a:ln w="12700">
            <a:miter lim="400000"/>
          </a:ln>
        </p:spPr>
      </p:pic>
      <p:pic>
        <p:nvPicPr>
          <p:cNvPr id="240" name="image.tif" descr="image.tif"/>
          <p:cNvPicPr>
            <a:picLocks noChangeAspect="1"/>
          </p:cNvPicPr>
          <p:nvPr/>
        </p:nvPicPr>
        <p:blipFill>
          <a:blip r:embed="rId13">
            <a:extLst/>
          </a:blip>
          <a:stretch>
            <a:fillRect/>
          </a:stretch>
        </p:blipFill>
        <p:spPr>
          <a:xfrm>
            <a:off x="6096000" y="1268412"/>
            <a:ext cx="1066800" cy="1439863"/>
          </a:xfrm>
          <a:prstGeom prst="rect">
            <a:avLst/>
          </a:prstGeom>
          <a:ln w="12700">
            <a:miter lim="400000"/>
          </a:ln>
        </p:spPr>
      </p:pic>
      <p:pic>
        <p:nvPicPr>
          <p:cNvPr id="241" name="image.tif" descr="image.tif"/>
          <p:cNvPicPr>
            <a:picLocks noChangeAspect="1"/>
          </p:cNvPicPr>
          <p:nvPr/>
        </p:nvPicPr>
        <p:blipFill>
          <a:blip r:embed="rId14">
            <a:extLst/>
          </a:blip>
          <a:stretch>
            <a:fillRect/>
          </a:stretch>
        </p:blipFill>
        <p:spPr>
          <a:xfrm>
            <a:off x="5029200" y="2895600"/>
            <a:ext cx="712788" cy="2286000"/>
          </a:xfrm>
          <a:prstGeom prst="rect">
            <a:avLst/>
          </a:prstGeom>
          <a:ln w="12700">
            <a:miter lim="400000"/>
          </a:ln>
        </p:spPr>
      </p:pic>
      <p:pic>
        <p:nvPicPr>
          <p:cNvPr id="242" name="image.tif" descr="image.tif"/>
          <p:cNvPicPr>
            <a:picLocks noChangeAspect="1"/>
          </p:cNvPicPr>
          <p:nvPr/>
        </p:nvPicPr>
        <p:blipFill>
          <a:blip r:embed="rId14">
            <a:extLst/>
          </a:blip>
          <a:stretch>
            <a:fillRect/>
          </a:stretch>
        </p:blipFill>
        <p:spPr>
          <a:xfrm>
            <a:off x="6096000" y="3352800"/>
            <a:ext cx="450850" cy="1447800"/>
          </a:xfrm>
          <a:prstGeom prst="rect">
            <a:avLst/>
          </a:prstGeom>
          <a:ln w="12700">
            <a:miter lim="400000"/>
          </a:ln>
        </p:spPr>
      </p:pic>
      <p:pic>
        <p:nvPicPr>
          <p:cNvPr id="243" name="Sinews.tif" descr="Sinews.tif"/>
          <p:cNvPicPr>
            <a:picLocks noChangeAspect="1"/>
          </p:cNvPicPr>
          <p:nvPr/>
        </p:nvPicPr>
        <p:blipFill>
          <a:blip r:embed="rId15">
            <a:extLst/>
          </a:blip>
          <a:stretch>
            <a:fillRect/>
          </a:stretch>
        </p:blipFill>
        <p:spPr>
          <a:xfrm>
            <a:off x="5562600" y="3048000"/>
            <a:ext cx="1309688" cy="1875214"/>
          </a:xfrm>
          <a:prstGeom prst="rect">
            <a:avLst/>
          </a:prstGeom>
          <a:ln w="12700">
            <a:miter lim="400000"/>
          </a:ln>
        </p:spPr>
      </p:pic>
      <p:pic>
        <p:nvPicPr>
          <p:cNvPr id="244" name="Sinews.tif" descr="Sinews.tif"/>
          <p:cNvPicPr>
            <a:picLocks noChangeAspect="1"/>
          </p:cNvPicPr>
          <p:nvPr/>
        </p:nvPicPr>
        <p:blipFill>
          <a:blip r:embed="rId15">
            <a:extLst/>
          </a:blip>
          <a:stretch>
            <a:fillRect/>
          </a:stretch>
        </p:blipFill>
        <p:spPr>
          <a:xfrm>
            <a:off x="4267200" y="2743200"/>
            <a:ext cx="1833563" cy="2625299"/>
          </a:xfrm>
          <a:prstGeom prst="rect">
            <a:avLst/>
          </a:prstGeom>
          <a:ln w="12700">
            <a:miter lim="400000"/>
          </a:ln>
        </p:spPr>
      </p:pic>
      <p:pic>
        <p:nvPicPr>
          <p:cNvPr id="245" name="Sinews.tif" descr="Sinews.tif"/>
          <p:cNvPicPr>
            <a:picLocks noChangeAspect="1"/>
          </p:cNvPicPr>
          <p:nvPr/>
        </p:nvPicPr>
        <p:blipFill>
          <a:blip r:embed="rId15">
            <a:extLst/>
          </a:blip>
          <a:stretch>
            <a:fillRect/>
          </a:stretch>
        </p:blipFill>
        <p:spPr>
          <a:xfrm>
            <a:off x="5257800" y="457200"/>
            <a:ext cx="3505200" cy="4800547"/>
          </a:xfrm>
          <a:prstGeom prst="rect">
            <a:avLst/>
          </a:prstGeom>
          <a:ln w="12700">
            <a:miter lim="400000"/>
          </a:ln>
        </p:spPr>
      </p:pic>
      <p:pic>
        <p:nvPicPr>
          <p:cNvPr id="246" name="ojos.png" descr="ojos.png"/>
          <p:cNvPicPr>
            <a:picLocks noChangeAspect="1"/>
          </p:cNvPicPr>
          <p:nvPr/>
        </p:nvPicPr>
        <p:blipFill>
          <a:blip r:embed="rId16">
            <a:extLst/>
          </a:blip>
          <a:stretch>
            <a:fillRect/>
          </a:stretch>
        </p:blipFill>
        <p:spPr>
          <a:xfrm>
            <a:off x="4114800" y="280987"/>
            <a:ext cx="1700213" cy="1700213"/>
          </a:xfrm>
          <a:prstGeom prst="rect">
            <a:avLst/>
          </a:prstGeom>
          <a:ln w="12700">
            <a:miter lim="400000"/>
          </a:ln>
        </p:spPr>
      </p:pic>
      <p:sp>
        <p:nvSpPr>
          <p:cNvPr id="247" name="8. ! Y miré!"/>
          <p:cNvSpPr txBox="1"/>
          <p:nvPr/>
        </p:nvSpPr>
        <p:spPr>
          <a:xfrm>
            <a:off x="381000" y="609600"/>
            <a:ext cx="2647950" cy="7112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defTabSz="914400">
              <a:defRPr sz="4000">
                <a:uFill>
                  <a:solidFill>
                    <a:schemeClr val="accent4"/>
                  </a:solidFill>
                </a:uFill>
                <a:latin typeface="+mn-lt"/>
                <a:ea typeface="+mn-ea"/>
                <a:cs typeface="+mn-cs"/>
                <a:sym typeface="Arial"/>
              </a:defRPr>
            </a:lvl1pPr>
          </a:lstStyle>
          <a:p>
            <a:pPr>
              <a:defRPr sz="1800"/>
            </a:pPr>
            <a:r>
              <a:rPr sz="4000"/>
              <a:t>8. ! Y miré!</a:t>
            </a:r>
          </a:p>
        </p:txBody>
      </p:sp>
      <p:grpSp>
        <p:nvGrpSpPr>
          <p:cNvPr id="251" name="Group"/>
          <p:cNvGrpSpPr/>
          <p:nvPr/>
        </p:nvGrpSpPr>
        <p:grpSpPr>
          <a:xfrm>
            <a:off x="152399" y="1905000"/>
            <a:ext cx="4506597" cy="3200400"/>
            <a:chOff x="0" y="0"/>
            <a:chExt cx="4506595" cy="3200400"/>
          </a:xfrm>
        </p:grpSpPr>
        <p:sp>
          <p:nvSpPr>
            <p:cNvPr id="248" name="Rectangle"/>
            <p:cNvSpPr/>
            <p:nvPr/>
          </p:nvSpPr>
          <p:spPr>
            <a:xfrm>
              <a:off x="0" y="0"/>
              <a:ext cx="3581400" cy="3200400"/>
            </a:xfrm>
            <a:prstGeom prst="rect">
              <a:avLst/>
            </a:prstGeom>
            <a:solidFill>
              <a:schemeClr val="accent1"/>
            </a:solidFill>
            <a:ln w="57150" cap="flat">
              <a:solidFill>
                <a:srgbClr val="6B9100"/>
              </a:solidFill>
              <a:prstDash val="solid"/>
              <a:round/>
            </a:ln>
            <a:effectLst/>
          </p:spPr>
          <p:txBody>
            <a:bodyPr wrap="square" lIns="50800" tIns="50800" rIns="50800" bIns="50800" numCol="1" anchor="ctr">
              <a:noAutofit/>
            </a:bodyPr>
            <a:lstStyle/>
            <a:p>
              <a:pPr defTabSz="914400">
                <a:lnSpc>
                  <a:spcPct val="150000"/>
                </a:lnSpc>
                <a:defRPr b="1" sz="3600">
                  <a:solidFill>
                    <a:schemeClr val="accent3"/>
                  </a:solidFill>
                  <a:uFill>
                    <a:solidFill>
                      <a:schemeClr val="accent3"/>
                    </a:solidFill>
                  </a:uFill>
                  <a:latin typeface="+mn-lt"/>
                  <a:ea typeface="+mn-ea"/>
                  <a:cs typeface="+mn-cs"/>
                  <a:sym typeface="Arial"/>
                </a:defRPr>
              </a:pPr>
            </a:p>
          </p:txBody>
        </p:sp>
        <p:sp>
          <p:nvSpPr>
            <p:cNvPr id="249" name="Line"/>
            <p:cNvSpPr/>
            <p:nvPr/>
          </p:nvSpPr>
          <p:spPr>
            <a:xfrm flipH="1" flipV="1">
              <a:off x="3659163" y="1424029"/>
              <a:ext cx="847433" cy="32153"/>
            </a:xfrm>
            <a:prstGeom prst="line">
              <a:avLst/>
            </a:prstGeom>
            <a:noFill/>
            <a:ln w="57150" cap="flat">
              <a:solidFill>
                <a:srgbClr val="6B9100"/>
              </a:solidFill>
              <a:prstDash val="solid"/>
              <a:round/>
            </a:ln>
            <a:effectLst/>
          </p:spPr>
          <p:txBody>
            <a:bodyPr wrap="square" lIns="0" tIns="0" rIns="0" bIns="0" numCol="1" anchor="t">
              <a:noAutofit/>
            </a:bodyPr>
            <a:lstStyle/>
            <a:p>
              <a:pPr/>
            </a:p>
          </p:txBody>
        </p:sp>
        <p:sp>
          <p:nvSpPr>
            <p:cNvPr id="250" name="Los  Huesos…"/>
            <p:cNvSpPr txBox="1"/>
            <p:nvPr/>
          </p:nvSpPr>
          <p:spPr>
            <a:xfrm>
              <a:off x="0" y="101246"/>
              <a:ext cx="3581400" cy="299790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Los  Huesos</a:t>
              </a:r>
              <a:endParaRPr b="1" sz="3600">
                <a:solidFill>
                  <a:schemeClr val="accent3"/>
                </a:solidFill>
                <a:uFill>
                  <a:solidFill>
                    <a:schemeClr val="accent3"/>
                  </a:solidFill>
                </a:uFill>
              </a:endParaRPr>
            </a:p>
            <a:p>
              <a:pP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comenzaron </a:t>
              </a:r>
              <a:endParaRPr b="1" sz="3600">
                <a:solidFill>
                  <a:schemeClr val="accent3"/>
                </a:solidFill>
                <a:uFill>
                  <a:solidFill>
                    <a:schemeClr val="accent3"/>
                  </a:solidFill>
                </a:uFill>
              </a:endParaRPr>
            </a:p>
            <a:p>
              <a:pP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A vestirse</a:t>
              </a:r>
              <a:endParaRPr b="1" sz="3600">
                <a:solidFill>
                  <a:schemeClr val="accent3"/>
                </a:solidFill>
                <a:uFill>
                  <a:solidFill>
                    <a:schemeClr val="accent3"/>
                  </a:solidFill>
                </a:uFill>
              </a:endParaRPr>
            </a:p>
            <a:p>
              <a:pP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De tendones</a:t>
              </a:r>
            </a:p>
          </p:txBody>
        </p:sp>
      </p:grpSp>
      <p:sp>
        <p:nvSpPr>
          <p:cNvPr id="252" name="Line"/>
          <p:cNvSpPr/>
          <p:nvPr/>
        </p:nvSpPr>
        <p:spPr>
          <a:xfrm>
            <a:off x="3028949" y="963612"/>
            <a:ext cx="857252" cy="103188"/>
          </a:xfrm>
          <a:prstGeom prst="line">
            <a:avLst/>
          </a:prstGeom>
          <a:ln w="76200">
            <a:solidFill>
              <a:schemeClr val="accent4"/>
            </a:solidFill>
            <a:tailEnd type="triangle"/>
          </a:ln>
        </p:spPr>
        <p:txBody>
          <a:bodyPr lIns="0" tIns="0" rIns="0" bIns="0"/>
          <a:lstStyle/>
          <a:p>
            <a:pP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45"/>
                                        </p:tgtEl>
                                        <p:attrNameLst>
                                          <p:attrName>style.visibility</p:attrName>
                                        </p:attrNameLst>
                                      </p:cBhvr>
                                      <p:to>
                                        <p:strVal val="visible"/>
                                      </p:to>
                                    </p:set>
                                    <p:animEffect filter="wipe(left)" transition="in">
                                      <p:cBhvr>
                                        <p:cTn id="7" dur="2000"/>
                                        <p:tgtEl>
                                          <p:spTgt spid="245"/>
                                        </p:tgtEl>
                                      </p:cBhvr>
                                    </p:animEffect>
                                  </p:childTnLst>
                                </p:cTn>
                              </p:par>
                            </p:childTnLst>
                          </p:cTn>
                        </p:par>
                        <p:par>
                          <p:cTn id="8" fill="hold">
                            <p:stCondLst>
                              <p:cond delay="2000"/>
                            </p:stCondLst>
                            <p:childTnLst>
                              <p:par>
                                <p:cTn id="9" presetClass="exit" nodeType="afterEffect" presetSubtype="2" presetID="22" grpId="2" fill="hold">
                                  <p:stCondLst>
                                    <p:cond delay="0"/>
                                  </p:stCondLst>
                                  <p:iterate type="el" backwards="0">
                                    <p:tmAbs val="0"/>
                                  </p:iterate>
                                  <p:childTnLst>
                                    <p:animEffect filter="wipe(right)" transition="out">
                                      <p:cBhvr>
                                        <p:cTn id="10" dur="2000" fill="hold"/>
                                        <p:tgtEl>
                                          <p:spTgt spid="233"/>
                                        </p:tgtEl>
                                      </p:cBhvr>
                                    </p:animEffect>
                                    <p:set>
                                      <p:cBhvr>
                                        <p:cTn id="11" fill="hold">
                                          <p:stCondLst>
                                            <p:cond delay="1999"/>
                                          </p:stCondLst>
                                        </p:cTn>
                                        <p:tgtEl>
                                          <p:spTgt spid="233"/>
                                        </p:tgtEl>
                                        <p:attrNameLst>
                                          <p:attrName>style.visibility</p:attrName>
                                        </p:attrNameLst>
                                      </p:cBhvr>
                                      <p:to>
                                        <p:strVal val="hidden"/>
                                      </p:to>
                                    </p:set>
                                  </p:childTnLst>
                                </p:cTn>
                              </p:par>
                            </p:childTnLst>
                          </p:cTn>
                        </p:par>
                        <p:par>
                          <p:cTn id="12" fill="hold">
                            <p:stCondLst>
                              <p:cond delay="4000"/>
                            </p:stCondLst>
                            <p:childTnLst>
                              <p:par>
                                <p:cTn id="13" presetClass="exit" nodeType="afterEffect" presetSubtype="2" presetID="22" grpId="3" fill="hold">
                                  <p:stCondLst>
                                    <p:cond delay="0"/>
                                  </p:stCondLst>
                                  <p:iterate type="el" backwards="0">
                                    <p:tmAbs val="0"/>
                                  </p:iterate>
                                  <p:childTnLst>
                                    <p:animEffect filter="wipe(right)" transition="out">
                                      <p:cBhvr>
                                        <p:cTn id="14" dur="2000" fill="hold"/>
                                        <p:tgtEl>
                                          <p:spTgt spid="238"/>
                                        </p:tgtEl>
                                      </p:cBhvr>
                                    </p:animEffect>
                                    <p:set>
                                      <p:cBhvr>
                                        <p:cTn id="15" fill="hold">
                                          <p:stCondLst>
                                            <p:cond delay="1999"/>
                                          </p:stCondLst>
                                        </p:cTn>
                                        <p:tgtEl>
                                          <p:spTgt spid="238"/>
                                        </p:tgtEl>
                                        <p:attrNameLst>
                                          <p:attrName>style.visibility</p:attrName>
                                        </p:attrNameLst>
                                      </p:cBhvr>
                                      <p:to>
                                        <p:strVal val="hidden"/>
                                      </p:to>
                                    </p:set>
                                  </p:childTnLst>
                                </p:cTn>
                              </p:par>
                            </p:childTnLst>
                          </p:cTn>
                        </p:par>
                        <p:par>
                          <p:cTn id="16" fill="hold">
                            <p:stCondLst>
                              <p:cond delay="6000"/>
                            </p:stCondLst>
                            <p:childTnLst>
                              <p:par>
                                <p:cTn id="17" presetClass="entr" nodeType="afterEffect" presetSubtype="8" presetID="22" grpId="4" fill="hold">
                                  <p:stCondLst>
                                    <p:cond delay="0"/>
                                  </p:stCondLst>
                                  <p:iterate type="el" backwards="0">
                                    <p:tmAbs val="0"/>
                                  </p:iterate>
                                  <p:childTnLst>
                                    <p:set>
                                      <p:cBhvr>
                                        <p:cTn id="18" fill="hold"/>
                                        <p:tgtEl>
                                          <p:spTgt spid="243"/>
                                        </p:tgtEl>
                                        <p:attrNameLst>
                                          <p:attrName>style.visibility</p:attrName>
                                        </p:attrNameLst>
                                      </p:cBhvr>
                                      <p:to>
                                        <p:strVal val="visible"/>
                                      </p:to>
                                    </p:set>
                                    <p:animEffect filter="wipe(left)" transition="in">
                                      <p:cBhvr>
                                        <p:cTn id="19" dur="2000"/>
                                        <p:tgtEl>
                                          <p:spTgt spid="243"/>
                                        </p:tgtEl>
                                      </p:cBhvr>
                                    </p:animEffect>
                                  </p:childTnLst>
                                </p:cTn>
                              </p:par>
                            </p:childTnLst>
                          </p:cTn>
                        </p:par>
                        <p:par>
                          <p:cTn id="20" fill="hold">
                            <p:stCondLst>
                              <p:cond delay="8000"/>
                            </p:stCondLst>
                            <p:childTnLst>
                              <p:par>
                                <p:cTn id="21" presetClass="entr" nodeType="afterEffect" presetSubtype="8" presetID="22" grpId="5" fill="hold">
                                  <p:stCondLst>
                                    <p:cond delay="0"/>
                                  </p:stCondLst>
                                  <p:iterate type="el" backwards="0">
                                    <p:tmAbs val="0"/>
                                  </p:iterate>
                                  <p:childTnLst>
                                    <p:set>
                                      <p:cBhvr>
                                        <p:cTn id="22" fill="hold"/>
                                        <p:tgtEl>
                                          <p:spTgt spid="244"/>
                                        </p:tgtEl>
                                        <p:attrNameLst>
                                          <p:attrName>style.visibility</p:attrName>
                                        </p:attrNameLst>
                                      </p:cBhvr>
                                      <p:to>
                                        <p:strVal val="visible"/>
                                      </p:to>
                                    </p:set>
                                    <p:animEffect filter="wipe(left)" transition="in">
                                      <p:cBhvr>
                                        <p:cTn id="23" dur="2000"/>
                                        <p:tgtEl>
                                          <p:spTgt spid="244"/>
                                        </p:tgtEl>
                                      </p:cBhvr>
                                    </p:animEffec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0" presetID="1" grpId="6" fill="hold">
                                  <p:stCondLst>
                                    <p:cond delay="0"/>
                                  </p:stCondLst>
                                  <p:iterate type="el" backwards="0">
                                    <p:tmAbs val="0"/>
                                  </p:iterate>
                                  <p:childTnLst>
                                    <p:set>
                                      <p:cBhvr>
                                        <p:cTn id="27" fill="hold"/>
                                        <p:tgtEl>
                                          <p:spTgt spid="246"/>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7" fill="hold">
                                  <p:stCondLst>
                                    <p:cond delay="0"/>
                                  </p:stCondLst>
                                  <p:iterate type="el" backwards="0">
                                    <p:tmAbs val="0"/>
                                  </p:iterate>
                                  <p:childTnLst>
                                    <p:set>
                                      <p:cBhvr>
                                        <p:cTn id="31" fill="hold"/>
                                        <p:tgtEl>
                                          <p:spTgt spid="25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0" presetID="1" grpId="8" fill="hold">
                                  <p:stCondLst>
                                    <p:cond delay="0"/>
                                  </p:stCondLst>
                                  <p:iterate type="el" backwards="0">
                                    <p:tmAbs val="0"/>
                                  </p:iterate>
                                  <p:childTnLst>
                                    <p:set>
                                      <p:cBhvr>
                                        <p:cTn id="35" fill="hold"/>
                                        <p:tgtEl>
                                          <p:spTgt spid="247"/>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9" fill="hold">
                                  <p:stCondLst>
                                    <p:cond delay="0"/>
                                  </p:stCondLst>
                                  <p:iterate type="el" backwards="0">
                                    <p:tmAbs val="0"/>
                                  </p:iterate>
                                  <p:childTnLst>
                                    <p:set>
                                      <p:cBhvr>
                                        <p:cTn id="39" fill="hold"/>
                                        <p:tgtEl>
                                          <p:spTgt spid="25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44" grpId="5"/>
      <p:bldP build="whole" bldLvl="1" animBg="1" rev="0" advAuto="0" spid="247" grpId="8"/>
      <p:bldP build="whole" bldLvl="1" animBg="1" rev="0" advAuto="0" spid="251" grpId="9"/>
      <p:bldP build="whole" bldLvl="1" animBg="1" rev="0" advAuto="0" spid="252" grpId="7"/>
      <p:bldP build="whole" bldLvl="1" animBg="1" rev="0" advAuto="0" spid="243" grpId="4"/>
      <p:bldP build="whole" bldLvl="1" animBg="1" rev="0" advAuto="0" spid="238" grpId="3"/>
      <p:bldP build="whole" bldLvl="1" animBg="1" rev="0" advAuto="0" spid="233" grpId="2"/>
      <p:bldP build="whole" bldLvl="1" animBg="1" rev="0" advAuto="0" spid="246" grpId="6"/>
      <p:bldP build="whole" bldLvl="1" animBg="1" rev="0" advAuto="0" spid="245" grpId="1"/>
    </p:bldLst>
  </p:timing>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4" name="dry bones.jpg" descr="dry bones.jpg"/>
          <p:cNvPicPr>
            <a:picLocks noChangeAspect="1"/>
          </p:cNvPicPr>
          <p:nvPr/>
        </p:nvPicPr>
        <p:blipFill>
          <a:blip r:embed="rId3">
            <a:extLst/>
          </a:blip>
          <a:srcRect l="19999" t="0" r="20832" b="0"/>
          <a:stretch>
            <a:fillRect/>
          </a:stretch>
        </p:blipFill>
        <p:spPr>
          <a:xfrm>
            <a:off x="3733800" y="-26988"/>
            <a:ext cx="5410200" cy="6884988"/>
          </a:xfrm>
          <a:prstGeom prst="rect">
            <a:avLst/>
          </a:prstGeom>
          <a:ln w="12700">
            <a:miter lim="400000"/>
          </a:ln>
        </p:spPr>
      </p:pic>
      <p:pic>
        <p:nvPicPr>
          <p:cNvPr id="255" name="image.tif" descr="image.tif"/>
          <p:cNvPicPr>
            <a:picLocks noChangeAspect="1"/>
          </p:cNvPicPr>
          <p:nvPr/>
        </p:nvPicPr>
        <p:blipFill>
          <a:blip r:embed="rId4">
            <a:extLst/>
          </a:blip>
          <a:stretch>
            <a:fillRect/>
          </a:stretch>
        </p:blipFill>
        <p:spPr>
          <a:xfrm>
            <a:off x="6096000" y="3352800"/>
            <a:ext cx="450850" cy="1447800"/>
          </a:xfrm>
          <a:prstGeom prst="rect">
            <a:avLst/>
          </a:prstGeom>
          <a:ln w="12700">
            <a:miter lim="400000"/>
          </a:ln>
        </p:spPr>
      </p:pic>
      <p:pic>
        <p:nvPicPr>
          <p:cNvPr id="256" name="Sinews.tif" descr="Sinews.tif"/>
          <p:cNvPicPr>
            <a:picLocks noChangeAspect="1"/>
          </p:cNvPicPr>
          <p:nvPr/>
        </p:nvPicPr>
        <p:blipFill>
          <a:blip r:embed="rId5">
            <a:extLst/>
          </a:blip>
          <a:stretch>
            <a:fillRect/>
          </a:stretch>
        </p:blipFill>
        <p:spPr>
          <a:xfrm>
            <a:off x="5562600" y="3048000"/>
            <a:ext cx="1309688" cy="1875214"/>
          </a:xfrm>
          <a:prstGeom prst="rect">
            <a:avLst/>
          </a:prstGeom>
          <a:ln w="12700">
            <a:miter lim="400000"/>
          </a:ln>
        </p:spPr>
      </p:pic>
      <p:pic>
        <p:nvPicPr>
          <p:cNvPr id="257" name="Sinews.tif" descr="Sinews.tif"/>
          <p:cNvPicPr>
            <a:picLocks noChangeAspect="1"/>
          </p:cNvPicPr>
          <p:nvPr/>
        </p:nvPicPr>
        <p:blipFill>
          <a:blip r:embed="rId5">
            <a:extLst/>
          </a:blip>
          <a:stretch>
            <a:fillRect/>
          </a:stretch>
        </p:blipFill>
        <p:spPr>
          <a:xfrm>
            <a:off x="5257800" y="457200"/>
            <a:ext cx="3505200" cy="4800547"/>
          </a:xfrm>
          <a:prstGeom prst="rect">
            <a:avLst/>
          </a:prstGeom>
          <a:ln w="12700">
            <a:miter lim="400000"/>
          </a:ln>
        </p:spPr>
      </p:pic>
      <p:pic>
        <p:nvPicPr>
          <p:cNvPr id="258" name="image.tif" descr="image.tif"/>
          <p:cNvPicPr>
            <a:picLocks noChangeAspect="1"/>
          </p:cNvPicPr>
          <p:nvPr/>
        </p:nvPicPr>
        <p:blipFill>
          <a:blip r:embed="rId6">
            <a:extLst/>
          </a:blip>
          <a:stretch>
            <a:fillRect/>
          </a:stretch>
        </p:blipFill>
        <p:spPr>
          <a:xfrm>
            <a:off x="5486400" y="2971800"/>
            <a:ext cx="1560513" cy="2133600"/>
          </a:xfrm>
          <a:prstGeom prst="rect">
            <a:avLst/>
          </a:prstGeom>
          <a:ln w="12700">
            <a:miter lim="400000"/>
          </a:ln>
        </p:spPr>
      </p:pic>
      <p:pic>
        <p:nvPicPr>
          <p:cNvPr id="259" name="Sinews.tif" descr="Sinews.tif"/>
          <p:cNvPicPr>
            <a:picLocks noChangeAspect="1"/>
          </p:cNvPicPr>
          <p:nvPr/>
        </p:nvPicPr>
        <p:blipFill>
          <a:blip r:embed="rId5">
            <a:extLst/>
          </a:blip>
          <a:stretch>
            <a:fillRect/>
          </a:stretch>
        </p:blipFill>
        <p:spPr>
          <a:xfrm>
            <a:off x="4191000" y="2743200"/>
            <a:ext cx="1833563" cy="2625299"/>
          </a:xfrm>
          <a:prstGeom prst="rect">
            <a:avLst/>
          </a:prstGeom>
          <a:ln w="12700">
            <a:miter lim="400000"/>
          </a:ln>
        </p:spPr>
      </p:pic>
      <p:pic>
        <p:nvPicPr>
          <p:cNvPr id="260" name="image.tif" descr="image.tif"/>
          <p:cNvPicPr>
            <a:picLocks noChangeAspect="1"/>
          </p:cNvPicPr>
          <p:nvPr/>
        </p:nvPicPr>
        <p:blipFill>
          <a:blip r:embed="rId6">
            <a:extLst/>
          </a:blip>
          <a:stretch>
            <a:fillRect/>
          </a:stretch>
        </p:blipFill>
        <p:spPr>
          <a:xfrm>
            <a:off x="3962400" y="2590800"/>
            <a:ext cx="2452688" cy="2895600"/>
          </a:xfrm>
          <a:prstGeom prst="rect">
            <a:avLst/>
          </a:prstGeom>
          <a:ln w="12700">
            <a:miter lim="400000"/>
          </a:ln>
        </p:spPr>
      </p:pic>
      <p:pic>
        <p:nvPicPr>
          <p:cNvPr id="261" name="image.tif" descr="image.tif"/>
          <p:cNvPicPr>
            <a:picLocks noChangeAspect="1"/>
          </p:cNvPicPr>
          <p:nvPr/>
        </p:nvPicPr>
        <p:blipFill>
          <a:blip r:embed="rId6">
            <a:extLst/>
          </a:blip>
          <a:stretch>
            <a:fillRect/>
          </a:stretch>
        </p:blipFill>
        <p:spPr>
          <a:xfrm>
            <a:off x="5486400" y="304800"/>
            <a:ext cx="3733800" cy="5105400"/>
          </a:xfrm>
          <a:prstGeom prst="rect">
            <a:avLst/>
          </a:prstGeom>
          <a:ln w="12700">
            <a:miter lim="400000"/>
          </a:ln>
        </p:spPr>
      </p:pic>
      <p:sp>
        <p:nvSpPr>
          <p:cNvPr id="262" name="Piel comenzó…"/>
          <p:cNvSpPr txBox="1"/>
          <p:nvPr/>
        </p:nvSpPr>
        <p:spPr>
          <a:xfrm>
            <a:off x="228600" y="0"/>
            <a:ext cx="3200400" cy="2032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lnSpc>
                <a:spcPct val="150000"/>
              </a:lnSpc>
              <a:defRPr sz="1800">
                <a:uFill>
                  <a:solidFill>
                    <a:schemeClr val="accent4"/>
                  </a:solidFill>
                </a:uFill>
                <a:latin typeface="+mn-lt"/>
                <a:ea typeface="+mn-ea"/>
                <a:cs typeface="+mn-cs"/>
                <a:sym typeface="Arial"/>
              </a:defRPr>
            </a:pPr>
            <a:r>
              <a:rPr b="1" sz="2800">
                <a:solidFill>
                  <a:schemeClr val="accent3"/>
                </a:solidFill>
                <a:uFill>
                  <a:solidFill>
                    <a:schemeClr val="accent3"/>
                  </a:solidFill>
                </a:uFill>
              </a:rPr>
              <a:t>Piel comenzó</a:t>
            </a:r>
            <a:endParaRPr b="1" sz="2800">
              <a:solidFill>
                <a:schemeClr val="accent3"/>
              </a:solidFill>
              <a:uFill>
                <a:solidFill>
                  <a:schemeClr val="accent3"/>
                </a:solidFill>
              </a:uFill>
            </a:endParaRPr>
          </a:p>
          <a:p>
            <a:pPr algn="ctr" defTabSz="914400">
              <a:lnSpc>
                <a:spcPct val="150000"/>
              </a:lnSpc>
              <a:defRPr sz="1800">
                <a:uFill>
                  <a:solidFill>
                    <a:schemeClr val="accent4"/>
                  </a:solidFill>
                </a:uFill>
                <a:latin typeface="+mn-lt"/>
                <a:ea typeface="+mn-ea"/>
                <a:cs typeface="+mn-cs"/>
                <a:sym typeface="Arial"/>
              </a:defRPr>
            </a:pPr>
            <a:r>
              <a:rPr b="1" sz="2800">
                <a:solidFill>
                  <a:schemeClr val="accent3"/>
                </a:solidFill>
                <a:uFill>
                  <a:solidFill>
                    <a:schemeClr val="accent3"/>
                  </a:solidFill>
                </a:uFill>
              </a:rPr>
              <a:t>Vestir  los Tendones </a:t>
            </a:r>
            <a:r>
              <a:rPr b="1" sz="1600">
                <a:solidFill>
                  <a:schemeClr val="accent3"/>
                </a:solidFill>
                <a:uFill>
                  <a:solidFill>
                    <a:schemeClr val="accent3"/>
                  </a:solidFill>
                </a:uFill>
              </a:rPr>
              <a:t>Ver 8</a:t>
            </a:r>
          </a:p>
        </p:txBody>
      </p:sp>
      <p:sp>
        <p:nvSpPr>
          <p:cNvPr id="263" name="Una persona puede asumir todas las apariencias de tener vida espiritual, y sin embargo no tenerla, y así estar todavía muerto delante de Dios.…"/>
          <p:cNvSpPr txBox="1"/>
          <p:nvPr/>
        </p:nvSpPr>
        <p:spPr>
          <a:xfrm>
            <a:off x="-38100" y="3009048"/>
            <a:ext cx="3733801" cy="329203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914400">
              <a:defRPr sz="1800">
                <a:uFill>
                  <a:solidFill>
                    <a:schemeClr val="accent4"/>
                  </a:solidFill>
                </a:uFill>
                <a:latin typeface="+mn-lt"/>
                <a:ea typeface="+mn-ea"/>
                <a:cs typeface="+mn-cs"/>
                <a:sym typeface="Arial"/>
              </a:defRPr>
            </a:pPr>
            <a:endParaRPr sz="2400">
              <a:solidFill>
                <a:schemeClr val="accent3"/>
              </a:solidFill>
              <a:uFill>
                <a:solidFill>
                  <a:schemeClr val="accent3"/>
                </a:solidFill>
              </a:uFill>
            </a:endParaRPr>
          </a:p>
          <a:p>
            <a:pPr defTabSz="914400">
              <a:defRPr sz="1800">
                <a:uFill>
                  <a:solidFill>
                    <a:schemeClr val="accent4"/>
                  </a:solidFill>
                </a:uFill>
                <a:latin typeface="+mn-lt"/>
                <a:ea typeface="+mn-ea"/>
                <a:cs typeface="+mn-cs"/>
                <a:sym typeface="Arial"/>
              </a:defRPr>
            </a:pPr>
            <a:r>
              <a:rPr sz="2400">
                <a:solidFill>
                  <a:schemeClr val="accent3"/>
                </a:solidFill>
                <a:uFill>
                  <a:solidFill>
                    <a:schemeClr val="accent3"/>
                  </a:solidFill>
                </a:uFill>
              </a:rPr>
              <a:t>Una persona puede asumir todas las apariencias de tener vida espiritual, y sin embargo no tenerla, y así estar todavía muerto delante de Dios. </a:t>
            </a:r>
            <a:endParaRPr sz="2400">
              <a:solidFill>
                <a:schemeClr val="accent3"/>
              </a:solidFill>
              <a:uFill>
                <a:solidFill>
                  <a:schemeClr val="accent3"/>
                </a:solidFill>
              </a:uFill>
            </a:endParaRPr>
          </a:p>
          <a:p>
            <a:pPr defTabSz="914400">
              <a:defRPr sz="1800">
                <a:uFill>
                  <a:solidFill>
                    <a:schemeClr val="accent4"/>
                  </a:solidFill>
                </a:uFill>
                <a:latin typeface="+mn-lt"/>
                <a:ea typeface="+mn-ea"/>
                <a:cs typeface="+mn-cs"/>
                <a:sym typeface="Arial"/>
              </a:defRPr>
            </a:pPr>
            <a:r>
              <a:rPr sz="2400">
                <a:solidFill>
                  <a:schemeClr val="accent3"/>
                </a:solidFill>
                <a:uFill>
                  <a:solidFill>
                    <a:schemeClr val="accent3"/>
                  </a:solidFill>
                </a:uFill>
              </a:rPr>
              <a:t>"Como los Fariseos"</a:t>
            </a:r>
          </a:p>
        </p:txBody>
      </p:sp>
      <p:sp>
        <p:nvSpPr>
          <p:cNvPr id="264" name="pero no había en ellos espíritu."/>
          <p:cNvSpPr txBox="1"/>
          <p:nvPr/>
        </p:nvSpPr>
        <p:spPr>
          <a:xfrm>
            <a:off x="0" y="2249415"/>
            <a:ext cx="3786188" cy="406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defTabSz="914400">
              <a:defRPr sz="2000">
                <a:solidFill>
                  <a:schemeClr val="accent3"/>
                </a:solidFill>
                <a:uFill>
                  <a:solidFill>
                    <a:schemeClr val="accent3"/>
                  </a:solidFill>
                </a:uFill>
                <a:latin typeface="+mn-lt"/>
                <a:ea typeface="+mn-ea"/>
                <a:cs typeface="+mn-cs"/>
                <a:sym typeface="Arial"/>
              </a:defRPr>
            </a:lvl1pPr>
          </a:lstStyle>
          <a:p>
            <a:pPr>
              <a:defRPr sz="1800">
                <a:solidFill>
                  <a:schemeClr val="accent4"/>
                </a:solidFill>
                <a:uFill>
                  <a:solidFill>
                    <a:schemeClr val="accent4"/>
                  </a:solidFill>
                </a:uFill>
              </a:defRPr>
            </a:pPr>
            <a:r>
              <a:rPr sz="2000">
                <a:solidFill>
                  <a:schemeClr val="accent3"/>
                </a:solidFill>
                <a:uFill>
                  <a:solidFill>
                    <a:schemeClr val="accent3"/>
                  </a:solidFill>
                </a:uFill>
              </a:rPr>
              <a:t>pero no había en ellos espíritu.</a:t>
            </a:r>
          </a:p>
        </p:txBody>
      </p:sp>
      <p:sp>
        <p:nvSpPr>
          <p:cNvPr id="265" name="Aquí hay una lección:."/>
          <p:cNvSpPr txBox="1"/>
          <p:nvPr/>
        </p:nvSpPr>
        <p:spPr>
          <a:xfrm>
            <a:off x="185770" y="2654300"/>
            <a:ext cx="2706689" cy="4064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defTabSz="914400">
              <a:defRPr sz="2000">
                <a:solidFill>
                  <a:schemeClr val="accent3"/>
                </a:solidFill>
                <a:uFill>
                  <a:solidFill>
                    <a:schemeClr val="accent3"/>
                  </a:solidFill>
                </a:uFill>
                <a:latin typeface="+mn-lt"/>
                <a:ea typeface="+mn-ea"/>
                <a:cs typeface="+mn-cs"/>
                <a:sym typeface="Arial"/>
              </a:defRPr>
            </a:lvl1pPr>
          </a:lstStyle>
          <a:p>
            <a:pPr>
              <a:defRPr sz="1800">
                <a:solidFill>
                  <a:schemeClr val="accent4"/>
                </a:solidFill>
                <a:uFill>
                  <a:solidFill>
                    <a:schemeClr val="accent4"/>
                  </a:solidFill>
                </a:uFill>
              </a:defRPr>
            </a:pPr>
            <a:r>
              <a:rPr sz="2000">
                <a:solidFill>
                  <a:schemeClr val="accent3"/>
                </a:solidFill>
                <a:uFill>
                  <a:solidFill>
                    <a:schemeClr val="accent3"/>
                  </a:solidFill>
                </a:uFill>
              </a:rPr>
              <a:t>Aquí hay una lección:.</a:t>
            </a: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xit" nodeType="afterEffect" presetSubtype="2" presetID="22" grpId="1" fill="hold">
                                  <p:stCondLst>
                                    <p:cond delay="0"/>
                                  </p:stCondLst>
                                  <p:iterate type="el" backwards="0">
                                    <p:tmAbs val="0"/>
                                  </p:iterate>
                                  <p:childTnLst>
                                    <p:animEffect filter="wipe(right)" transition="out">
                                      <p:cBhvr>
                                        <p:cTn id="6" dur="2000" fill="hold"/>
                                        <p:tgtEl>
                                          <p:spTgt spid="257"/>
                                        </p:tgtEl>
                                      </p:cBhvr>
                                    </p:animEffect>
                                    <p:set>
                                      <p:cBhvr>
                                        <p:cTn id="7" fill="hold">
                                          <p:stCondLst>
                                            <p:cond delay="1999"/>
                                          </p:stCondLst>
                                        </p:cTn>
                                        <p:tgtEl>
                                          <p:spTgt spid="257"/>
                                        </p:tgtEl>
                                        <p:attrNameLst>
                                          <p:attrName>style.visibility</p:attrName>
                                        </p:attrNameLst>
                                      </p:cBhvr>
                                      <p:to>
                                        <p:strVal val="hidden"/>
                                      </p:to>
                                    </p:set>
                                  </p:childTnLst>
                                </p:cTn>
                              </p:par>
                            </p:childTnLst>
                          </p:cTn>
                        </p:par>
                        <p:par>
                          <p:cTn id="8" fill="hold">
                            <p:stCondLst>
                              <p:cond delay="2000"/>
                            </p:stCondLst>
                            <p:childTnLst>
                              <p:par>
                                <p:cTn id="9" presetClass="entr" nodeType="afterEffect" presetSubtype="8" presetID="22" grpId="2" fill="hold">
                                  <p:stCondLst>
                                    <p:cond delay="0"/>
                                  </p:stCondLst>
                                  <p:iterate type="el" backwards="0">
                                    <p:tmAbs val="0"/>
                                  </p:iterate>
                                  <p:childTnLst>
                                    <p:set>
                                      <p:cBhvr>
                                        <p:cTn id="10" fill="hold"/>
                                        <p:tgtEl>
                                          <p:spTgt spid="261"/>
                                        </p:tgtEl>
                                        <p:attrNameLst>
                                          <p:attrName>style.visibility</p:attrName>
                                        </p:attrNameLst>
                                      </p:cBhvr>
                                      <p:to>
                                        <p:strVal val="visible"/>
                                      </p:to>
                                    </p:set>
                                    <p:animEffect filter="wipe(left)" transition="in">
                                      <p:cBhvr>
                                        <p:cTn id="11" dur="2000"/>
                                        <p:tgtEl>
                                          <p:spTgt spid="261"/>
                                        </p:tgtEl>
                                      </p:cBhvr>
                                    </p:animEffect>
                                  </p:childTnLst>
                                </p:cTn>
                              </p:par>
                            </p:childTnLst>
                          </p:cTn>
                        </p:par>
                        <p:par>
                          <p:cTn id="12" fill="hold">
                            <p:stCondLst>
                              <p:cond delay="4000"/>
                            </p:stCondLst>
                            <p:childTnLst>
                              <p:par>
                                <p:cTn id="13" presetClass="exit" nodeType="afterEffect" presetSubtype="2" presetID="22" grpId="3" fill="hold">
                                  <p:stCondLst>
                                    <p:cond delay="0"/>
                                  </p:stCondLst>
                                  <p:iterate type="el" backwards="0">
                                    <p:tmAbs val="0"/>
                                  </p:iterate>
                                  <p:childTnLst>
                                    <p:animEffect filter="wipe(right)" transition="out">
                                      <p:cBhvr>
                                        <p:cTn id="14" dur="2000" fill="hold"/>
                                        <p:tgtEl>
                                          <p:spTgt spid="256"/>
                                        </p:tgtEl>
                                      </p:cBhvr>
                                    </p:animEffect>
                                    <p:set>
                                      <p:cBhvr>
                                        <p:cTn id="15" fill="hold">
                                          <p:stCondLst>
                                            <p:cond delay="1999"/>
                                          </p:stCondLst>
                                        </p:cTn>
                                        <p:tgtEl>
                                          <p:spTgt spid="256"/>
                                        </p:tgtEl>
                                        <p:attrNameLst>
                                          <p:attrName>style.visibility</p:attrName>
                                        </p:attrNameLst>
                                      </p:cBhvr>
                                      <p:to>
                                        <p:strVal val="hidden"/>
                                      </p:to>
                                    </p:set>
                                  </p:childTnLst>
                                </p:cTn>
                              </p:par>
                            </p:childTnLst>
                          </p:cTn>
                        </p:par>
                        <p:par>
                          <p:cTn id="16" fill="hold">
                            <p:stCondLst>
                              <p:cond delay="6000"/>
                            </p:stCondLst>
                            <p:childTnLst>
                              <p:par>
                                <p:cTn id="17" presetClass="entr" nodeType="afterEffect" presetSubtype="8" presetID="22" grpId="4" fill="hold">
                                  <p:stCondLst>
                                    <p:cond delay="0"/>
                                  </p:stCondLst>
                                  <p:iterate type="el" backwards="0">
                                    <p:tmAbs val="0"/>
                                  </p:iterate>
                                  <p:childTnLst>
                                    <p:set>
                                      <p:cBhvr>
                                        <p:cTn id="18" fill="hold"/>
                                        <p:tgtEl>
                                          <p:spTgt spid="258"/>
                                        </p:tgtEl>
                                        <p:attrNameLst>
                                          <p:attrName>style.visibility</p:attrName>
                                        </p:attrNameLst>
                                      </p:cBhvr>
                                      <p:to>
                                        <p:strVal val="visible"/>
                                      </p:to>
                                    </p:set>
                                    <p:animEffect filter="wipe(left)" transition="in">
                                      <p:cBhvr>
                                        <p:cTn id="19" dur="2000"/>
                                        <p:tgtEl>
                                          <p:spTgt spid="258"/>
                                        </p:tgtEl>
                                      </p:cBhvr>
                                    </p:animEffect>
                                  </p:childTnLst>
                                </p:cTn>
                              </p:par>
                            </p:childTnLst>
                          </p:cTn>
                        </p:par>
                        <p:par>
                          <p:cTn id="20" fill="hold">
                            <p:stCondLst>
                              <p:cond delay="8000"/>
                            </p:stCondLst>
                            <p:childTnLst>
                              <p:par>
                                <p:cTn id="21" presetClass="exit" nodeType="afterEffect" presetSubtype="2" presetID="22" grpId="5" fill="hold">
                                  <p:stCondLst>
                                    <p:cond delay="0"/>
                                  </p:stCondLst>
                                  <p:iterate type="el" backwards="0">
                                    <p:tmAbs val="0"/>
                                  </p:iterate>
                                  <p:childTnLst>
                                    <p:animEffect filter="wipe(right)" transition="out">
                                      <p:cBhvr>
                                        <p:cTn id="22" dur="2000" fill="hold"/>
                                        <p:tgtEl>
                                          <p:spTgt spid="259"/>
                                        </p:tgtEl>
                                      </p:cBhvr>
                                    </p:animEffect>
                                    <p:set>
                                      <p:cBhvr>
                                        <p:cTn id="23" fill="hold">
                                          <p:stCondLst>
                                            <p:cond delay="1999"/>
                                          </p:stCondLst>
                                        </p:cTn>
                                        <p:tgtEl>
                                          <p:spTgt spid="259"/>
                                        </p:tgtEl>
                                        <p:attrNameLst>
                                          <p:attrName>style.visibility</p:attrName>
                                        </p:attrNameLst>
                                      </p:cBhvr>
                                      <p:to>
                                        <p:strVal val="hidden"/>
                                      </p:to>
                                    </p:set>
                                  </p:childTnLst>
                                </p:cTn>
                              </p:par>
                            </p:childTnLst>
                          </p:cTn>
                        </p:par>
                        <p:par>
                          <p:cTn id="24" fill="hold">
                            <p:stCondLst>
                              <p:cond delay="10000"/>
                            </p:stCondLst>
                            <p:childTnLst>
                              <p:par>
                                <p:cTn id="25" presetClass="entr" nodeType="afterEffect" presetSubtype="8" presetID="22" grpId="6" fill="hold">
                                  <p:stCondLst>
                                    <p:cond delay="0"/>
                                  </p:stCondLst>
                                  <p:iterate type="el" backwards="0">
                                    <p:tmAbs val="0"/>
                                  </p:iterate>
                                  <p:childTnLst>
                                    <p:set>
                                      <p:cBhvr>
                                        <p:cTn id="26" fill="hold"/>
                                        <p:tgtEl>
                                          <p:spTgt spid="260"/>
                                        </p:tgtEl>
                                        <p:attrNameLst>
                                          <p:attrName>style.visibility</p:attrName>
                                        </p:attrNameLst>
                                      </p:cBhvr>
                                      <p:to>
                                        <p:strVal val="visible"/>
                                      </p:to>
                                    </p:set>
                                    <p:animEffect filter="wipe(left)" transition="in">
                                      <p:cBhvr>
                                        <p:cTn id="27" dur="2000"/>
                                        <p:tgtEl>
                                          <p:spTgt spid="260"/>
                                        </p:tgtEl>
                                      </p:cBhvr>
                                    </p:animEffect>
                                  </p:childTnLst>
                                </p:cTn>
                              </p:par>
                            </p:childTnLst>
                          </p:cTn>
                        </p:par>
                      </p:childTnLst>
                    </p:cTn>
                  </p:par>
                  <p:par>
                    <p:cTn id="28" fill="hold">
                      <p:stCondLst>
                        <p:cond delay="indefinite"/>
                      </p:stCondLst>
                      <p:childTnLst>
                        <p:par>
                          <p:cTn id="29" fill="hold">
                            <p:stCondLst>
                              <p:cond delay="0"/>
                            </p:stCondLst>
                            <p:childTnLst>
                              <p:par>
                                <p:cTn id="30" presetClass="entr" nodeType="clickEffect" presetSubtype="0" presetID="1" grpId="7" fill="hold">
                                  <p:stCondLst>
                                    <p:cond delay="0"/>
                                  </p:stCondLst>
                                  <p:iterate type="el" backwards="0">
                                    <p:tmAbs val="0"/>
                                  </p:iterate>
                                  <p:childTnLst>
                                    <p:set>
                                      <p:cBhvr>
                                        <p:cTn id="31" fill="hold"/>
                                        <p:tgtEl>
                                          <p:spTgt spid="262"/>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Class="entr" nodeType="clickEffect" presetSubtype="0" presetID="1" grpId="8" fill="hold">
                                  <p:stCondLst>
                                    <p:cond delay="0"/>
                                  </p:stCondLst>
                                  <p:iterate type="el" backwards="0">
                                    <p:tmAbs val="0"/>
                                  </p:iterate>
                                  <p:childTnLst>
                                    <p:set>
                                      <p:cBhvr>
                                        <p:cTn id="35" fill="hold"/>
                                        <p:tgtEl>
                                          <p:spTgt spid="264"/>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0" presetID="1" grpId="9" fill="hold">
                                  <p:stCondLst>
                                    <p:cond delay="0"/>
                                  </p:stCondLst>
                                  <p:iterate type="el" backwards="0">
                                    <p:tmAbs val="0"/>
                                  </p:iterate>
                                  <p:childTnLst>
                                    <p:set>
                                      <p:cBhvr>
                                        <p:cTn id="39" fill="hold"/>
                                        <p:tgtEl>
                                          <p:spTgt spid="265"/>
                                        </p:tgtEl>
                                        <p:attrNameLst>
                                          <p:attrName>style.visibility</p:attrName>
                                        </p:attrNameLst>
                                      </p:cBhvr>
                                      <p:to>
                                        <p:strVal val="visible"/>
                                      </p:to>
                                    </p:set>
                                  </p:childTnLst>
                                </p:cTn>
                              </p:par>
                            </p:childTnLst>
                          </p:cTn>
                        </p:par>
                      </p:childTnLst>
                    </p:cTn>
                  </p:par>
                  <p:par>
                    <p:cTn id="40" fill="hold">
                      <p:stCondLst>
                        <p:cond delay="indefinite"/>
                      </p:stCondLst>
                      <p:childTnLst>
                        <p:par>
                          <p:cTn id="41" fill="hold">
                            <p:stCondLst>
                              <p:cond delay="0"/>
                            </p:stCondLst>
                            <p:childTnLst>
                              <p:par>
                                <p:cTn id="42" presetClass="entr" nodeType="clickEffect" presetSubtype="0" presetID="1" grpId="10" fill="hold">
                                  <p:stCondLst>
                                    <p:cond delay="0"/>
                                  </p:stCondLst>
                                  <p:iterate type="el" backwards="0">
                                    <p:tmAbs val="0"/>
                                  </p:iterate>
                                  <p:childTnLst>
                                    <p:set>
                                      <p:cBhvr>
                                        <p:cTn id="43" fill="hold"/>
                                        <p:tgtEl>
                                          <p:spTgt spid="26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64" grpId="8"/>
      <p:bldP build="whole" bldLvl="1" animBg="1" rev="0" advAuto="0" spid="261" grpId="2"/>
      <p:bldP build="whole" bldLvl="1" animBg="1" rev="0" advAuto="0" spid="265" grpId="9"/>
      <p:bldP build="whole" bldLvl="1" animBg="1" rev="0" advAuto="0" spid="258" grpId="4"/>
      <p:bldP build="whole" bldLvl="1" animBg="1" rev="0" advAuto="0" spid="263" grpId="10"/>
      <p:bldP build="whole" bldLvl="1" animBg="1" rev="0" advAuto="0" spid="257" grpId="1"/>
      <p:bldP build="whole" bldLvl="1" animBg="1" rev="0" advAuto="0" spid="262" grpId="7"/>
      <p:bldP build="whole" bldLvl="1" animBg="1" rev="0" advAuto="0" spid="259" grpId="5"/>
      <p:bldP build="whole" bldLvl="1" animBg="1" rev="0" advAuto="0" spid="256" grpId="3"/>
      <p:bldP build="whole" bldLvl="1" animBg="1" rev="0" advAuto="0" spid="260" grpId="6"/>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69" name="dry bones.jpg" descr="dry bones.jpg"/>
          <p:cNvPicPr>
            <a:picLocks noChangeAspect="1"/>
          </p:cNvPicPr>
          <p:nvPr/>
        </p:nvPicPr>
        <p:blipFill>
          <a:blip r:embed="rId2">
            <a:extLst/>
          </a:blip>
          <a:srcRect l="19999" t="0" r="20832" b="0"/>
          <a:stretch>
            <a:fillRect/>
          </a:stretch>
        </p:blipFill>
        <p:spPr>
          <a:xfrm>
            <a:off x="3733800" y="-26988"/>
            <a:ext cx="5410200" cy="6884988"/>
          </a:xfrm>
          <a:prstGeom prst="rect">
            <a:avLst/>
          </a:prstGeom>
          <a:ln w="12700">
            <a:miter lim="400000"/>
          </a:ln>
        </p:spPr>
      </p:pic>
      <p:pic>
        <p:nvPicPr>
          <p:cNvPr id="270" name="image.tif" descr="image.tif"/>
          <p:cNvPicPr>
            <a:picLocks noChangeAspect="1"/>
          </p:cNvPicPr>
          <p:nvPr/>
        </p:nvPicPr>
        <p:blipFill>
          <a:blip r:embed="rId3">
            <a:extLst/>
          </a:blip>
          <a:stretch>
            <a:fillRect/>
          </a:stretch>
        </p:blipFill>
        <p:spPr>
          <a:xfrm>
            <a:off x="5486400" y="2971800"/>
            <a:ext cx="1560513" cy="2133600"/>
          </a:xfrm>
          <a:prstGeom prst="rect">
            <a:avLst/>
          </a:prstGeom>
          <a:ln w="12700">
            <a:miter lim="400000"/>
          </a:ln>
        </p:spPr>
      </p:pic>
      <p:pic>
        <p:nvPicPr>
          <p:cNvPr id="271" name="soldier1.tif" descr="soldier1.tif"/>
          <p:cNvPicPr>
            <a:picLocks noChangeAspect="1"/>
          </p:cNvPicPr>
          <p:nvPr/>
        </p:nvPicPr>
        <p:blipFill>
          <a:blip r:embed="rId4">
            <a:extLst/>
          </a:blip>
          <a:srcRect l="26745" t="5180" r="29301" b="8561"/>
          <a:stretch>
            <a:fillRect/>
          </a:stretch>
        </p:blipFill>
        <p:spPr>
          <a:xfrm>
            <a:off x="5419725" y="2743200"/>
            <a:ext cx="1743076" cy="2514601"/>
          </a:xfrm>
          <a:prstGeom prst="rect">
            <a:avLst/>
          </a:prstGeom>
          <a:ln w="12700">
            <a:miter lim="400000"/>
          </a:ln>
        </p:spPr>
      </p:pic>
      <p:pic>
        <p:nvPicPr>
          <p:cNvPr id="272" name="image.tif" descr="image.tif"/>
          <p:cNvPicPr>
            <a:picLocks noChangeAspect="1"/>
          </p:cNvPicPr>
          <p:nvPr/>
        </p:nvPicPr>
        <p:blipFill>
          <a:blip r:embed="rId3">
            <a:extLst/>
          </a:blip>
          <a:stretch>
            <a:fillRect/>
          </a:stretch>
        </p:blipFill>
        <p:spPr>
          <a:xfrm>
            <a:off x="3962400" y="2590800"/>
            <a:ext cx="2452688" cy="2895600"/>
          </a:xfrm>
          <a:prstGeom prst="rect">
            <a:avLst/>
          </a:prstGeom>
          <a:ln w="12700">
            <a:miter lim="400000"/>
          </a:ln>
        </p:spPr>
      </p:pic>
      <p:pic>
        <p:nvPicPr>
          <p:cNvPr id="273" name="soldier1.tif" descr="soldier1.tif"/>
          <p:cNvPicPr>
            <a:picLocks noChangeAspect="1"/>
          </p:cNvPicPr>
          <p:nvPr/>
        </p:nvPicPr>
        <p:blipFill>
          <a:blip r:embed="rId4">
            <a:extLst/>
          </a:blip>
          <a:srcRect l="26745" t="5180" r="29301" b="8561"/>
          <a:stretch>
            <a:fillRect/>
          </a:stretch>
        </p:blipFill>
        <p:spPr>
          <a:xfrm>
            <a:off x="3962400" y="2285999"/>
            <a:ext cx="2325688" cy="3352801"/>
          </a:xfrm>
          <a:prstGeom prst="rect">
            <a:avLst/>
          </a:prstGeom>
          <a:ln w="12700">
            <a:miter lim="400000"/>
          </a:ln>
        </p:spPr>
      </p:pic>
      <p:pic>
        <p:nvPicPr>
          <p:cNvPr id="274" name="image.tif" descr="image.tif"/>
          <p:cNvPicPr>
            <a:picLocks noChangeAspect="1"/>
          </p:cNvPicPr>
          <p:nvPr/>
        </p:nvPicPr>
        <p:blipFill>
          <a:blip r:embed="rId3">
            <a:extLst/>
          </a:blip>
          <a:stretch>
            <a:fillRect/>
          </a:stretch>
        </p:blipFill>
        <p:spPr>
          <a:xfrm>
            <a:off x="5486400" y="304800"/>
            <a:ext cx="3733800" cy="5105400"/>
          </a:xfrm>
          <a:prstGeom prst="rect">
            <a:avLst/>
          </a:prstGeom>
          <a:ln w="12700">
            <a:miter lim="400000"/>
          </a:ln>
        </p:spPr>
      </p:pic>
      <p:pic>
        <p:nvPicPr>
          <p:cNvPr id="275" name="soldier1.tif" descr="soldier1.tif"/>
          <p:cNvPicPr>
            <a:picLocks noChangeAspect="1"/>
          </p:cNvPicPr>
          <p:nvPr/>
        </p:nvPicPr>
        <p:blipFill>
          <a:blip r:embed="rId4">
            <a:extLst/>
          </a:blip>
          <a:srcRect l="26745" t="5180" r="29301" b="8561"/>
          <a:stretch>
            <a:fillRect/>
          </a:stretch>
        </p:blipFill>
        <p:spPr>
          <a:xfrm>
            <a:off x="5251450" y="-152400"/>
            <a:ext cx="4121151" cy="5943601"/>
          </a:xfrm>
          <a:prstGeom prst="rect">
            <a:avLst/>
          </a:prstGeom>
          <a:ln w="12700">
            <a:miter lim="400000"/>
          </a:ln>
        </p:spPr>
      </p:pic>
      <p:sp>
        <p:nvSpPr>
          <p:cNvPr id="276" name="Hasta llegar…"/>
          <p:cNvSpPr txBox="1"/>
          <p:nvPr/>
        </p:nvSpPr>
        <p:spPr>
          <a:xfrm>
            <a:off x="228600" y="1219200"/>
            <a:ext cx="3200400" cy="34163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Hasta llegar</a:t>
            </a:r>
            <a:endParaRPr b="1" sz="3600">
              <a:solidFill>
                <a:schemeClr val="accent3"/>
              </a:solidFill>
              <a:uFill>
                <a:solidFill>
                  <a:schemeClr val="accent3"/>
                </a:solidFill>
              </a:uFill>
            </a:endParaRPr>
          </a:p>
          <a:p>
            <a:pPr algn="ct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A ser </a:t>
            </a:r>
            <a:endParaRPr b="1" sz="3600">
              <a:solidFill>
                <a:schemeClr val="accent3"/>
              </a:solidFill>
              <a:uFill>
                <a:solidFill>
                  <a:schemeClr val="accent3"/>
                </a:solidFill>
              </a:uFill>
            </a:endParaRPr>
          </a:p>
          <a:p>
            <a:pPr algn="ct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Un Ejercito</a:t>
            </a:r>
            <a:endParaRPr b="1" sz="3600">
              <a:solidFill>
                <a:schemeClr val="accent3"/>
              </a:solidFill>
              <a:uFill>
                <a:solidFill>
                  <a:schemeClr val="accent3"/>
                </a:solidFill>
              </a:uFill>
            </a:endParaRPr>
          </a:p>
          <a:p>
            <a:pPr algn="ctr" defTabSz="914400">
              <a:lnSpc>
                <a:spcPct val="150000"/>
              </a:lnSpc>
              <a:defRPr sz="1800">
                <a:uFill>
                  <a:solidFill>
                    <a:schemeClr val="accent4"/>
                  </a:solidFill>
                </a:uFill>
                <a:latin typeface="+mn-lt"/>
                <a:ea typeface="+mn-ea"/>
                <a:cs typeface="+mn-cs"/>
                <a:sym typeface="Arial"/>
              </a:defRPr>
            </a:pPr>
            <a:r>
              <a:rPr b="1" sz="3600">
                <a:solidFill>
                  <a:schemeClr val="accent3"/>
                </a:solidFill>
                <a:uFill>
                  <a:solidFill>
                    <a:schemeClr val="accent3"/>
                  </a:solidFill>
                </a:uFill>
              </a:rPr>
              <a:t>Ver 10</a:t>
            </a: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cond evt="onBegin">
                          <p:tn val="2"/>
                        </p:cond>
                      </p:stCondLst>
                      <p:childTnLst>
                        <p:par>
                          <p:cTn id="4" fill="hold">
                            <p:stCondLst>
                              <p:cond delay="0"/>
                            </p:stCondLst>
                            <p:childTnLst>
                              <p:par>
                                <p:cTn id="5" presetClass="entr" nodeType="afterEffect" presetSubtype="8" presetID="22" grpId="1" fill="hold">
                                  <p:stCondLst>
                                    <p:cond delay="0"/>
                                  </p:stCondLst>
                                  <p:iterate type="el" backwards="0">
                                    <p:tmAbs val="0"/>
                                  </p:iterate>
                                  <p:childTnLst>
                                    <p:set>
                                      <p:cBhvr>
                                        <p:cTn id="6" fill="hold"/>
                                        <p:tgtEl>
                                          <p:spTgt spid="275"/>
                                        </p:tgtEl>
                                        <p:attrNameLst>
                                          <p:attrName>style.visibility</p:attrName>
                                        </p:attrNameLst>
                                      </p:cBhvr>
                                      <p:to>
                                        <p:strVal val="visible"/>
                                      </p:to>
                                    </p:set>
                                    <p:animEffect filter="wipe(left)" transition="in">
                                      <p:cBhvr>
                                        <p:cTn id="7" dur="2000"/>
                                        <p:tgtEl>
                                          <p:spTgt spid="275"/>
                                        </p:tgtEl>
                                      </p:cBhvr>
                                    </p:animEffect>
                                  </p:childTnLst>
                                </p:cTn>
                              </p:par>
                            </p:childTnLst>
                          </p:cTn>
                        </p:par>
                        <p:par>
                          <p:cTn id="8" fill="hold">
                            <p:stCondLst>
                              <p:cond delay="2000"/>
                            </p:stCondLst>
                            <p:childTnLst>
                              <p:par>
                                <p:cTn id="9" presetClass="exit" nodeType="afterEffect" presetSubtype="2" presetID="22" grpId="2" fill="hold">
                                  <p:stCondLst>
                                    <p:cond delay="0"/>
                                  </p:stCondLst>
                                  <p:iterate type="el" backwards="0">
                                    <p:tmAbs val="0"/>
                                  </p:iterate>
                                  <p:childTnLst>
                                    <p:animEffect filter="wipe(right)" transition="out">
                                      <p:cBhvr>
                                        <p:cTn id="10" dur="2000" fill="hold"/>
                                        <p:tgtEl>
                                          <p:spTgt spid="274"/>
                                        </p:tgtEl>
                                      </p:cBhvr>
                                    </p:animEffect>
                                    <p:set>
                                      <p:cBhvr>
                                        <p:cTn id="11" fill="hold">
                                          <p:stCondLst>
                                            <p:cond delay="1999"/>
                                          </p:stCondLst>
                                        </p:cTn>
                                        <p:tgtEl>
                                          <p:spTgt spid="274"/>
                                        </p:tgtEl>
                                        <p:attrNameLst>
                                          <p:attrName>style.visibility</p:attrName>
                                        </p:attrNameLst>
                                      </p:cBhvr>
                                      <p:to>
                                        <p:strVal val="hidden"/>
                                      </p:to>
                                    </p:set>
                                  </p:childTnLst>
                                </p:cTn>
                              </p:par>
                            </p:childTnLst>
                          </p:cTn>
                        </p:par>
                        <p:par>
                          <p:cTn id="12" fill="hold">
                            <p:stCondLst>
                              <p:cond delay="4000"/>
                            </p:stCondLst>
                            <p:childTnLst>
                              <p:par>
                                <p:cTn id="13" presetClass="entr" nodeType="afterEffect" presetSubtype="8" presetID="22" grpId="3" fill="hold">
                                  <p:stCondLst>
                                    <p:cond delay="0"/>
                                  </p:stCondLst>
                                  <p:iterate type="el" backwards="0">
                                    <p:tmAbs val="0"/>
                                  </p:iterate>
                                  <p:childTnLst>
                                    <p:set>
                                      <p:cBhvr>
                                        <p:cTn id="14" fill="hold"/>
                                        <p:tgtEl>
                                          <p:spTgt spid="271"/>
                                        </p:tgtEl>
                                        <p:attrNameLst>
                                          <p:attrName>style.visibility</p:attrName>
                                        </p:attrNameLst>
                                      </p:cBhvr>
                                      <p:to>
                                        <p:strVal val="visible"/>
                                      </p:to>
                                    </p:set>
                                    <p:animEffect filter="wipe(left)" transition="in">
                                      <p:cBhvr>
                                        <p:cTn id="15" dur="2000"/>
                                        <p:tgtEl>
                                          <p:spTgt spid="271"/>
                                        </p:tgtEl>
                                      </p:cBhvr>
                                    </p:animEffect>
                                  </p:childTnLst>
                                </p:cTn>
                              </p:par>
                            </p:childTnLst>
                          </p:cTn>
                        </p:par>
                        <p:par>
                          <p:cTn id="16" fill="hold">
                            <p:stCondLst>
                              <p:cond delay="6000"/>
                            </p:stCondLst>
                            <p:childTnLst>
                              <p:par>
                                <p:cTn id="17" presetClass="exit" nodeType="afterEffect" presetSubtype="2" presetID="22" grpId="4" fill="hold">
                                  <p:stCondLst>
                                    <p:cond delay="0"/>
                                  </p:stCondLst>
                                  <p:iterate type="el" backwards="0">
                                    <p:tmAbs val="0"/>
                                  </p:iterate>
                                  <p:childTnLst>
                                    <p:animEffect filter="wipe(right)" transition="out">
                                      <p:cBhvr>
                                        <p:cTn id="18" dur="2000" fill="hold"/>
                                        <p:tgtEl>
                                          <p:spTgt spid="270"/>
                                        </p:tgtEl>
                                      </p:cBhvr>
                                    </p:animEffect>
                                    <p:set>
                                      <p:cBhvr>
                                        <p:cTn id="19" fill="hold">
                                          <p:stCondLst>
                                            <p:cond delay="1999"/>
                                          </p:stCondLst>
                                        </p:cTn>
                                        <p:tgtEl>
                                          <p:spTgt spid="270"/>
                                        </p:tgtEl>
                                        <p:attrNameLst>
                                          <p:attrName>style.visibility</p:attrName>
                                        </p:attrNameLst>
                                      </p:cBhvr>
                                      <p:to>
                                        <p:strVal val="hidden"/>
                                      </p:to>
                                    </p:set>
                                  </p:childTnLst>
                                </p:cTn>
                              </p:par>
                            </p:childTnLst>
                          </p:cTn>
                        </p:par>
                        <p:par>
                          <p:cTn id="20" fill="hold">
                            <p:stCondLst>
                              <p:cond delay="8000"/>
                            </p:stCondLst>
                            <p:childTnLst>
                              <p:par>
                                <p:cTn id="21" presetClass="entr" nodeType="afterEffect" presetSubtype="8" presetID="22" grpId="5" fill="hold">
                                  <p:stCondLst>
                                    <p:cond delay="0"/>
                                  </p:stCondLst>
                                  <p:iterate type="el" backwards="0">
                                    <p:tmAbs val="0"/>
                                  </p:iterate>
                                  <p:childTnLst>
                                    <p:set>
                                      <p:cBhvr>
                                        <p:cTn id="22" fill="hold"/>
                                        <p:tgtEl>
                                          <p:spTgt spid="273"/>
                                        </p:tgtEl>
                                        <p:attrNameLst>
                                          <p:attrName>style.visibility</p:attrName>
                                        </p:attrNameLst>
                                      </p:cBhvr>
                                      <p:to>
                                        <p:strVal val="visible"/>
                                      </p:to>
                                    </p:set>
                                    <p:animEffect filter="wipe(left)" transition="in">
                                      <p:cBhvr>
                                        <p:cTn id="23" dur="2000"/>
                                        <p:tgtEl>
                                          <p:spTgt spid="273"/>
                                        </p:tgtEl>
                                      </p:cBhvr>
                                    </p:animEffect>
                                  </p:childTnLst>
                                </p:cTn>
                              </p:par>
                            </p:childTnLst>
                          </p:cTn>
                        </p:par>
                        <p:par>
                          <p:cTn id="24" fill="hold">
                            <p:stCondLst>
                              <p:cond delay="10000"/>
                            </p:stCondLst>
                            <p:childTnLst>
                              <p:par>
                                <p:cTn id="25" presetClass="exit" nodeType="afterEffect" presetSubtype="2" presetID="22" grpId="6" fill="hold">
                                  <p:stCondLst>
                                    <p:cond delay="0"/>
                                  </p:stCondLst>
                                  <p:iterate type="el" backwards="0">
                                    <p:tmAbs val="0"/>
                                  </p:iterate>
                                  <p:childTnLst>
                                    <p:animEffect filter="wipe(right)" transition="out">
                                      <p:cBhvr>
                                        <p:cTn id="26" dur="2000" fill="hold"/>
                                        <p:tgtEl>
                                          <p:spTgt spid="272"/>
                                        </p:tgtEl>
                                      </p:cBhvr>
                                    </p:animEffect>
                                    <p:set>
                                      <p:cBhvr>
                                        <p:cTn id="27" fill="hold">
                                          <p:stCondLst>
                                            <p:cond delay="1999"/>
                                          </p:stCondLst>
                                        </p:cTn>
                                        <p:tgtEl>
                                          <p:spTgt spid="272"/>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74" grpId="2"/>
      <p:bldP build="whole" bldLvl="1" animBg="1" rev="0" advAuto="0" spid="271" grpId="3"/>
      <p:bldP build="whole" bldLvl="1" animBg="1" rev="0" advAuto="0" spid="270" grpId="4"/>
      <p:bldP build="whole" bldLvl="1" animBg="1" rev="0" advAuto="0" spid="272" grpId="6"/>
      <p:bldP build="whole" bldLvl="1" animBg="1" rev="0" advAuto="0" spid="273" grpId="5"/>
      <p:bldP build="whole" bldLvl="1" animBg="1" rev="0" advAuto="0" spid="275" grpId="1"/>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78" name="Rounded Rectangle"/>
          <p:cNvSpPr/>
          <p:nvPr/>
        </p:nvSpPr>
        <p:spPr>
          <a:xfrm>
            <a:off x="1371600" y="2362200"/>
            <a:ext cx="4038600" cy="381000"/>
          </a:xfrm>
          <a:prstGeom prst="roundRect">
            <a:avLst>
              <a:gd name="adj" fmla="val 16667"/>
            </a:avLst>
          </a:prstGeom>
          <a:solidFill>
            <a:schemeClr val="accent1"/>
          </a:solidFill>
          <a:ln w="25400">
            <a:solidFill>
              <a:srgbClr val="6B9100"/>
            </a:solidFill>
          </a:ln>
        </p:spPr>
        <p:txBody>
          <a:bodyPr lIns="50800" tIns="50800" rIns="50800" bIns="50800" anchor="ctr"/>
          <a:lstStyle/>
          <a:p>
            <a:pPr algn="ctr" defTabSz="914400">
              <a:defRPr sz="1800">
                <a:solidFill>
                  <a:schemeClr val="accent3"/>
                </a:solidFill>
                <a:uFill>
                  <a:solidFill>
                    <a:schemeClr val="accent3"/>
                  </a:solidFill>
                </a:uFill>
                <a:latin typeface="+mn-lt"/>
                <a:ea typeface="+mn-ea"/>
                <a:cs typeface="+mn-cs"/>
                <a:sym typeface="Arial"/>
              </a:defRPr>
            </a:pPr>
          </a:p>
        </p:txBody>
      </p:sp>
      <p:pic>
        <p:nvPicPr>
          <p:cNvPr id="279" name="image.png" descr="image.png"/>
          <p:cNvPicPr>
            <a:picLocks noChangeAspect="1"/>
          </p:cNvPicPr>
          <p:nvPr/>
        </p:nvPicPr>
        <p:blipFill>
          <a:blip r:embed="rId2">
            <a:extLst/>
          </a:blip>
          <a:stretch>
            <a:fillRect/>
          </a:stretch>
        </p:blipFill>
        <p:spPr>
          <a:xfrm>
            <a:off x="115887" y="76200"/>
            <a:ext cx="1560513" cy="914400"/>
          </a:xfrm>
          <a:prstGeom prst="rect">
            <a:avLst/>
          </a:prstGeom>
          <a:ln w="12700">
            <a:miter lim="400000"/>
          </a:ln>
        </p:spPr>
      </p:pic>
      <p:pic>
        <p:nvPicPr>
          <p:cNvPr id="280" name="image.png" descr="image.png"/>
          <p:cNvPicPr>
            <a:picLocks noChangeAspect="1"/>
          </p:cNvPicPr>
          <p:nvPr/>
        </p:nvPicPr>
        <p:blipFill>
          <a:blip r:embed="rId2">
            <a:extLst/>
          </a:blip>
          <a:stretch>
            <a:fillRect/>
          </a:stretch>
        </p:blipFill>
        <p:spPr>
          <a:xfrm>
            <a:off x="7507287" y="76200"/>
            <a:ext cx="1560513" cy="914400"/>
          </a:xfrm>
          <a:prstGeom prst="rect">
            <a:avLst/>
          </a:prstGeom>
          <a:ln w="12700">
            <a:miter lim="400000"/>
          </a:ln>
        </p:spPr>
      </p:pic>
      <p:pic>
        <p:nvPicPr>
          <p:cNvPr id="281" name="image.png" descr="image.png"/>
          <p:cNvPicPr>
            <a:picLocks noChangeAspect="1"/>
          </p:cNvPicPr>
          <p:nvPr/>
        </p:nvPicPr>
        <p:blipFill>
          <a:blip r:embed="rId3">
            <a:extLst/>
          </a:blip>
          <a:stretch>
            <a:fillRect/>
          </a:stretch>
        </p:blipFill>
        <p:spPr>
          <a:xfrm>
            <a:off x="2401887" y="-12700"/>
            <a:ext cx="4102101" cy="1000125"/>
          </a:xfrm>
          <a:prstGeom prst="rect">
            <a:avLst/>
          </a:prstGeom>
          <a:ln w="12700">
            <a:miter lim="400000"/>
          </a:ln>
        </p:spPr>
      </p:pic>
      <p:sp>
        <p:nvSpPr>
          <p:cNvPr id="282" name="11. &quot;Me dijo luego: Hijo de hombre, todos estos huesos son la casa de Israel. He aquí, ellos dicen: Nuestros huesos se secaron, y pereció nuestra esperanza, y somos del todo destruidos.”…"/>
          <p:cNvSpPr txBox="1"/>
          <p:nvPr/>
        </p:nvSpPr>
        <p:spPr>
          <a:xfrm>
            <a:off x="115887" y="1524000"/>
            <a:ext cx="8723313" cy="52625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914400">
              <a:defRPr sz="1800">
                <a:uFill>
                  <a:solidFill>
                    <a:schemeClr val="accent4"/>
                  </a:solidFill>
                </a:uFill>
                <a:latin typeface="+mn-lt"/>
                <a:ea typeface="+mn-ea"/>
                <a:cs typeface="+mn-cs"/>
                <a:sym typeface="Arial"/>
              </a:defRPr>
            </a:pPr>
            <a:r>
              <a:rPr sz="2400">
                <a:solidFill>
                  <a:schemeClr val="accent3"/>
                </a:solidFill>
                <a:uFill>
                  <a:solidFill>
                    <a:schemeClr val="accent3"/>
                  </a:solidFill>
                </a:uFill>
              </a:rPr>
              <a:t>11. "Me dijo luego: Hijo de hombre, todos estos huesos son la casa de Israel. He aquí, ellos dicen: Nuestros huesos se secaron, y pereció nuestra esperanza, y somos del todo destruidos.”</a:t>
            </a:r>
            <a:endParaRPr sz="2400">
              <a:solidFill>
                <a:schemeClr val="accent3"/>
              </a:solidFill>
              <a:uFill>
                <a:solidFill>
                  <a:schemeClr val="accent3"/>
                </a:solidFill>
              </a:uFill>
            </a:endParaRPr>
          </a:p>
          <a:p>
            <a:pPr defTabSz="914400">
              <a:defRPr sz="1800">
                <a:uFill>
                  <a:solidFill>
                    <a:schemeClr val="accent4"/>
                  </a:solidFill>
                </a:uFill>
                <a:latin typeface="+mn-lt"/>
                <a:ea typeface="+mn-ea"/>
                <a:cs typeface="+mn-cs"/>
                <a:sym typeface="Arial"/>
              </a:defRPr>
            </a:pPr>
            <a:r>
              <a:rPr sz="2400">
                <a:solidFill>
                  <a:schemeClr val="accent3"/>
                </a:solidFill>
                <a:uFill>
                  <a:solidFill>
                    <a:schemeClr val="accent3"/>
                  </a:solidFill>
                </a:uFill>
              </a:rPr>
              <a:t>12. "Por tanto, profetiza, y diles: Así ha dicho Jehová el Señor: He aquí yo abro vuestros sepulcros, pueblo mío, y os haré subir de vuestras sepulturas, y os traeré a la tierra de Israel.” 13. "Y sabréis que yo soy Jehová, cuando abra vuestros sepulcros, y os saque de vuestras sepulturas, pueblo mío.”</a:t>
            </a:r>
            <a:endParaRPr sz="2400">
              <a:solidFill>
                <a:schemeClr val="accent3"/>
              </a:solidFill>
              <a:uFill>
                <a:solidFill>
                  <a:schemeClr val="accent3"/>
                </a:solidFill>
              </a:uFill>
            </a:endParaRPr>
          </a:p>
          <a:p>
            <a:pPr defTabSz="914400">
              <a:defRPr sz="1800">
                <a:uFill>
                  <a:solidFill>
                    <a:schemeClr val="accent4"/>
                  </a:solidFill>
                </a:uFill>
                <a:latin typeface="+mn-lt"/>
                <a:ea typeface="+mn-ea"/>
                <a:cs typeface="+mn-cs"/>
                <a:sym typeface="Arial"/>
              </a:defRPr>
            </a:pPr>
            <a:endParaRPr sz="2400">
              <a:solidFill>
                <a:schemeClr val="accent3"/>
              </a:solidFill>
              <a:uFill>
                <a:solidFill>
                  <a:schemeClr val="accent3"/>
                </a:solidFill>
              </a:uFill>
            </a:endParaRPr>
          </a:p>
          <a:p>
            <a:pPr defTabSz="914400">
              <a:defRPr sz="1800">
                <a:uFill>
                  <a:solidFill>
                    <a:schemeClr val="accent4"/>
                  </a:solidFill>
                </a:uFill>
                <a:latin typeface="+mn-lt"/>
                <a:ea typeface="+mn-ea"/>
                <a:cs typeface="+mn-cs"/>
                <a:sym typeface="Arial"/>
              </a:defRPr>
            </a:pPr>
            <a:r>
              <a:rPr sz="2400">
                <a:solidFill>
                  <a:schemeClr val="accent3"/>
                </a:solidFill>
                <a:uFill>
                  <a:solidFill>
                    <a:schemeClr val="accent3"/>
                  </a:solidFill>
                </a:uFill>
              </a:rPr>
              <a:t>14. "Y pondré mi Espíritu en vosotros, y viviréis, y os haré reposar sobre vuestra tierra; y sabréis que yo Jehová hablé, y lo hice, dice Jehová.”</a:t>
            </a: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ID="10" grpId="1" fill="hold">
                                  <p:stCondLst>
                                    <p:cond delay="0"/>
                                  </p:stCondLst>
                                  <p:iterate type="el" backwards="0">
                                    <p:tmAbs val="0"/>
                                  </p:iterate>
                                  <p:childTnLst>
                                    <p:set>
                                      <p:cBhvr>
                                        <p:cTn id="6" fill="hold"/>
                                        <p:tgtEl>
                                          <p:spTgt spid="282">
                                            <p:bg/>
                                          </p:spTgt>
                                        </p:tgtEl>
                                        <p:attrNameLst>
                                          <p:attrName>style.visibility</p:attrName>
                                        </p:attrNameLst>
                                      </p:cBhvr>
                                      <p:to>
                                        <p:strVal val="visible"/>
                                      </p:to>
                                    </p:set>
                                    <p:animEffect filter="fade" transition="in">
                                      <p:cBhvr>
                                        <p:cTn id="7" dur="750"/>
                                        <p:tgtEl>
                                          <p:spTgt spid="282">
                                            <p:bg/>
                                          </p:spTgt>
                                        </p:tgtEl>
                                      </p:cBhvr>
                                    </p:animEffect>
                                  </p:childTnLst>
                                </p:cTn>
                              </p:par>
                              <p:par>
                                <p:cTn id="8" presetClass="entr" nodeType="withEffect" presetSubtype="0" presetID="10" grpId="1" fill="hold">
                                  <p:stCondLst>
                                    <p:cond delay="0"/>
                                  </p:stCondLst>
                                  <p:iterate type="el" backwards="0">
                                    <p:tmAbs val="0"/>
                                  </p:iterate>
                                  <p:childTnLst>
                                    <p:set>
                                      <p:cBhvr>
                                        <p:cTn id="9" fill="hold"/>
                                        <p:tgtEl>
                                          <p:spTgt spid="282">
                                            <p:txEl>
                                              <p:pRg st="0" end="0"/>
                                            </p:txEl>
                                          </p:spTgt>
                                        </p:tgtEl>
                                        <p:attrNameLst>
                                          <p:attrName>style.visibility</p:attrName>
                                        </p:attrNameLst>
                                      </p:cBhvr>
                                      <p:to>
                                        <p:strVal val="visible"/>
                                      </p:to>
                                    </p:set>
                                    <p:animEffect filter="fade" transition="in">
                                      <p:cBhvr>
                                        <p:cTn id="10" dur="750"/>
                                        <p:tgtEl>
                                          <p:spTgt spid="28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ID="10" grpId="1" fill="hold">
                                  <p:stCondLst>
                                    <p:cond delay="0"/>
                                  </p:stCondLst>
                                  <p:iterate type="el" backwards="0">
                                    <p:tmAbs val="0"/>
                                  </p:iterate>
                                  <p:childTnLst>
                                    <p:set>
                                      <p:cBhvr>
                                        <p:cTn id="14" fill="hold"/>
                                        <p:tgtEl>
                                          <p:spTgt spid="282">
                                            <p:txEl>
                                              <p:pRg st="1" end="1"/>
                                            </p:txEl>
                                          </p:spTgt>
                                        </p:tgtEl>
                                        <p:attrNameLst>
                                          <p:attrName>style.visibility</p:attrName>
                                        </p:attrNameLst>
                                      </p:cBhvr>
                                      <p:to>
                                        <p:strVal val="visible"/>
                                      </p:to>
                                    </p:set>
                                    <p:animEffect filter="fade" transition="in">
                                      <p:cBhvr>
                                        <p:cTn id="15" dur="750"/>
                                        <p:tgtEl>
                                          <p:spTgt spid="282">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ID="10" grpId="1" fill="hold">
                                  <p:stCondLst>
                                    <p:cond delay="0"/>
                                  </p:stCondLst>
                                  <p:iterate type="el" backwards="0">
                                    <p:tmAbs val="0"/>
                                  </p:iterate>
                                  <p:childTnLst>
                                    <p:set>
                                      <p:cBhvr>
                                        <p:cTn id="19" fill="hold"/>
                                        <p:tgtEl>
                                          <p:spTgt spid="282">
                                            <p:txEl>
                                              <p:pRg st="2" end="2"/>
                                            </p:txEl>
                                          </p:spTgt>
                                        </p:tgtEl>
                                        <p:attrNameLst>
                                          <p:attrName>style.visibility</p:attrName>
                                        </p:attrNameLst>
                                      </p:cBhvr>
                                      <p:to>
                                        <p:strVal val="visible"/>
                                      </p:to>
                                    </p:set>
                                    <p:animEffect filter="fade" transition="in">
                                      <p:cBhvr>
                                        <p:cTn id="20" dur="750"/>
                                        <p:tgtEl>
                                          <p:spTgt spid="282">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ID="10" grpId="1" fill="hold">
                                  <p:stCondLst>
                                    <p:cond delay="0"/>
                                  </p:stCondLst>
                                  <p:iterate type="el" backwards="0">
                                    <p:tmAbs val="0"/>
                                  </p:iterate>
                                  <p:childTnLst>
                                    <p:set>
                                      <p:cBhvr>
                                        <p:cTn id="24" fill="hold"/>
                                        <p:tgtEl>
                                          <p:spTgt spid="282">
                                            <p:txEl>
                                              <p:pRg st="3" end="3"/>
                                            </p:txEl>
                                          </p:spTgt>
                                        </p:tgtEl>
                                        <p:attrNameLst>
                                          <p:attrName>style.visibility</p:attrName>
                                        </p:attrNameLst>
                                      </p:cBhvr>
                                      <p:to>
                                        <p:strVal val="visible"/>
                                      </p:to>
                                    </p:set>
                                    <p:animEffect filter="fade" transition="in">
                                      <p:cBhvr>
                                        <p:cTn id="25" dur="750"/>
                                        <p:tgtEl>
                                          <p:spTgt spid="282">
                                            <p:txEl>
                                              <p:pRg st="3" end="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282" grpId="1"/>
    </p:bldLst>
  </p:timing>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4" name="Dry Bones.jpg" descr="Dry Bones.jpg"/>
          <p:cNvPicPr>
            <a:picLocks noChangeAspect="1"/>
          </p:cNvPicPr>
          <p:nvPr/>
        </p:nvPicPr>
        <p:blipFill>
          <a:blip r:embed="rId2">
            <a:extLst/>
          </a:blip>
          <a:stretch>
            <a:fillRect/>
          </a:stretch>
        </p:blipFill>
        <p:spPr>
          <a:xfrm>
            <a:off x="0" y="0"/>
            <a:ext cx="9140825" cy="6858000"/>
          </a:xfrm>
          <a:prstGeom prst="rect">
            <a:avLst/>
          </a:prstGeom>
          <a:ln w="12700">
            <a:miter lim="400000"/>
          </a:ln>
        </p:spPr>
      </p:pic>
      <p:pic>
        <p:nvPicPr>
          <p:cNvPr id="285" name="image-7.png" descr="image-7.png"/>
          <p:cNvPicPr>
            <a:picLocks noChangeAspect="1"/>
          </p:cNvPicPr>
          <p:nvPr/>
        </p:nvPicPr>
        <p:blipFill>
          <a:blip r:embed="rId3">
            <a:extLst/>
          </a:blip>
          <a:stretch>
            <a:fillRect/>
          </a:stretch>
        </p:blipFill>
        <p:spPr>
          <a:xfrm>
            <a:off x="1298575" y="298450"/>
            <a:ext cx="6589713" cy="2768600"/>
          </a:xfrm>
          <a:prstGeom prst="rect">
            <a:avLst/>
          </a:prstGeom>
          <a:ln w="12700">
            <a:miter lim="400000"/>
          </a:ln>
        </p:spPr>
      </p:pic>
      <p:sp>
        <p:nvSpPr>
          <p:cNvPr id="286" name="¿Cual es la lección?"/>
          <p:cNvSpPr txBox="1"/>
          <p:nvPr/>
        </p:nvSpPr>
        <p:spPr>
          <a:xfrm>
            <a:off x="1066800" y="4419600"/>
            <a:ext cx="7010400" cy="830263"/>
          </a:xfrm>
          <a:prstGeom prst="rect">
            <a:avLst/>
          </a:prstGeom>
          <a:blipFill>
            <a:blip r:embed="rId4"/>
          </a:blip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914400">
              <a:defRPr b="1" sz="4800">
                <a:solidFill>
                  <a:schemeClr val="accent3"/>
                </a:solidFill>
                <a:uFill>
                  <a:solidFill>
                    <a:schemeClr val="accent3"/>
                  </a:solidFill>
                </a:uFill>
                <a:latin typeface="+mn-lt"/>
                <a:ea typeface="+mn-ea"/>
                <a:cs typeface="+mn-cs"/>
                <a:sym typeface="Arial"/>
              </a:defRPr>
            </a:lvl1pPr>
          </a:lstStyle>
          <a:p>
            <a:pPr>
              <a:defRPr b="0" sz="1800">
                <a:solidFill>
                  <a:schemeClr val="accent4"/>
                </a:solidFill>
                <a:uFill>
                  <a:solidFill>
                    <a:schemeClr val="accent4"/>
                  </a:solidFill>
                </a:uFill>
              </a:defRPr>
            </a:pPr>
            <a:r>
              <a:rPr b="1" sz="4800">
                <a:solidFill>
                  <a:schemeClr val="accent3"/>
                </a:solidFill>
                <a:uFill>
                  <a:solidFill>
                    <a:schemeClr val="accent3"/>
                  </a:solidFill>
                </a:uFill>
              </a:rPr>
              <a:t>¿Cual es la lección?</a:t>
            </a: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86" grpId="1"/>
    </p:bldLst>
  </p:timing>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88" name="image-4.png" descr="image-4.png"/>
          <p:cNvPicPr>
            <a:picLocks noChangeAspect="1"/>
          </p:cNvPicPr>
          <p:nvPr/>
        </p:nvPicPr>
        <p:blipFill>
          <a:blip r:embed="rId3">
            <a:extLst/>
          </a:blip>
          <a:stretch>
            <a:fillRect/>
          </a:stretch>
        </p:blipFill>
        <p:spPr>
          <a:xfrm>
            <a:off x="725487" y="-298450"/>
            <a:ext cx="7443788" cy="1914525"/>
          </a:xfrm>
          <a:prstGeom prst="rect">
            <a:avLst/>
          </a:prstGeom>
          <a:ln w="12700">
            <a:miter lim="400000"/>
          </a:ln>
        </p:spPr>
      </p:pic>
      <p:sp>
        <p:nvSpPr>
          <p:cNvPr id="289" name="Solo,desalentado,sin Dios.Como el hijo prodigo lc 15-Sal 40.  Manases 2 Crónicas 33:12…"/>
          <p:cNvSpPr txBox="1"/>
          <p:nvPr/>
        </p:nvSpPr>
        <p:spPr>
          <a:xfrm>
            <a:off x="304800" y="1598612"/>
            <a:ext cx="8839200" cy="163195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914400">
              <a:buClr>
                <a:schemeClr val="accent3"/>
              </a:buClr>
              <a:buSzPct val="100000"/>
              <a:buFont typeface="Wingdings-Regular"/>
              <a:buChar char="•"/>
              <a:defRPr sz="1800">
                <a:uFill>
                  <a:solidFill>
                    <a:schemeClr val="accent4"/>
                  </a:solidFill>
                </a:uFill>
                <a:latin typeface="+mn-lt"/>
                <a:ea typeface="+mn-ea"/>
                <a:cs typeface="+mn-cs"/>
                <a:sym typeface="Arial"/>
              </a:defRPr>
            </a:pPr>
            <a:r>
              <a:rPr sz="3600">
                <a:solidFill>
                  <a:schemeClr val="accent3"/>
                </a:solidFill>
                <a:uFill>
                  <a:solidFill>
                    <a:schemeClr val="accent3"/>
                  </a:solidFill>
                </a:uFill>
                <a:latin typeface="ArialNarrow"/>
                <a:ea typeface="ArialNarrow"/>
                <a:cs typeface="ArialNarrow"/>
                <a:sym typeface="ArialNarrow"/>
              </a:rPr>
              <a:t>Solo,desalentado,sin Dios.Como el hijo prodigo</a:t>
            </a:r>
            <a:r>
              <a:rPr sz="1400">
                <a:solidFill>
                  <a:schemeClr val="accent3"/>
                </a:solidFill>
                <a:uFill>
                  <a:solidFill>
                    <a:schemeClr val="accent3"/>
                  </a:solidFill>
                </a:uFill>
                <a:latin typeface="ArialNarrow"/>
                <a:ea typeface="ArialNarrow"/>
                <a:cs typeface="ArialNarrow"/>
                <a:sym typeface="ArialNarrow"/>
              </a:rPr>
              <a:t> lc 15-Sal 40.  Manases 2 Crónicas 33:12</a:t>
            </a:r>
            <a:endParaRPr sz="3200">
              <a:solidFill>
                <a:schemeClr val="accent3"/>
              </a:solidFill>
              <a:uFill>
                <a:solidFill>
                  <a:schemeClr val="accent3"/>
                </a:solidFill>
              </a:uFill>
              <a:latin typeface="ArialNarrow"/>
              <a:ea typeface="ArialNarrow"/>
              <a:cs typeface="ArialNarrow"/>
              <a:sym typeface="ArialNarrow"/>
            </a:endParaRPr>
          </a:p>
          <a:p>
            <a:pPr defTabSz="914400">
              <a:buClr>
                <a:schemeClr val="accent3"/>
              </a:buClr>
              <a:buSzPct val="100000"/>
              <a:buFont typeface="Wingdings-Regular"/>
              <a:buChar char="•"/>
              <a:defRPr sz="1800">
                <a:uFill>
                  <a:solidFill>
                    <a:schemeClr val="accent4"/>
                  </a:solidFill>
                </a:uFill>
                <a:latin typeface="+mn-lt"/>
                <a:ea typeface="+mn-ea"/>
                <a:cs typeface="+mn-cs"/>
                <a:sym typeface="Arial"/>
              </a:defRPr>
            </a:pPr>
            <a:r>
              <a:rPr i="1" sz="3200">
                <a:solidFill>
                  <a:schemeClr val="accent3"/>
                </a:solidFill>
                <a:uFill>
                  <a:solidFill>
                    <a:schemeClr val="accent3"/>
                  </a:solidFill>
                </a:uFill>
              </a:rPr>
              <a:t>Se envejecieron mis huesos Sal 32:3/31:10</a:t>
            </a:r>
          </a:p>
        </p:txBody>
      </p:sp>
      <p:sp>
        <p:nvSpPr>
          <p:cNvPr id="290" name="El Pecado nos Roba la voluntad y la Vida ……"/>
          <p:cNvSpPr txBox="1"/>
          <p:nvPr/>
        </p:nvSpPr>
        <p:spPr>
          <a:xfrm>
            <a:off x="294481" y="3323178"/>
            <a:ext cx="8305801" cy="10795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algn="ctr" defTabSz="914400">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El Pecado nos Roba la voluntad y la Vida …</a:t>
            </a:r>
            <a:endParaRPr sz="3200">
              <a:solidFill>
                <a:schemeClr val="accent3"/>
              </a:solidFill>
              <a:uFill>
                <a:solidFill>
                  <a:schemeClr val="accent3"/>
                </a:solidFill>
              </a:uFill>
            </a:endParaRPr>
          </a:p>
          <a:p>
            <a:pPr algn="ctr" defTabSz="914400">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	…y Nos deja como; huesos secos.</a:t>
            </a:r>
          </a:p>
        </p:txBody>
      </p:sp>
      <p:sp>
        <p:nvSpPr>
          <p:cNvPr id="291" name="Sin Cristo"/>
          <p:cNvSpPr txBox="1"/>
          <p:nvPr/>
        </p:nvSpPr>
        <p:spPr>
          <a:xfrm>
            <a:off x="1295400" y="5181600"/>
            <a:ext cx="2057400" cy="5842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defRPr sz="3200">
                <a:solidFill>
                  <a:srgbClr val="00FFFF"/>
                </a:solidFill>
                <a:uFill>
                  <a:solidFill>
                    <a:srgbClr val="00FFFF"/>
                  </a:solidFill>
                </a:uFill>
                <a:latin typeface="+mn-lt"/>
                <a:ea typeface="+mn-ea"/>
                <a:cs typeface="+mn-cs"/>
                <a:sym typeface="Arial"/>
              </a:defRPr>
            </a:lvl1pPr>
          </a:lstStyle>
          <a:p>
            <a:pPr>
              <a:defRPr sz="1800">
                <a:solidFill>
                  <a:schemeClr val="accent4"/>
                </a:solidFill>
                <a:uFill>
                  <a:solidFill>
                    <a:schemeClr val="accent4"/>
                  </a:solidFill>
                </a:uFill>
              </a:defRPr>
            </a:pPr>
            <a:r>
              <a:rPr sz="3200">
                <a:solidFill>
                  <a:srgbClr val="00FFFF"/>
                </a:solidFill>
                <a:uFill>
                  <a:solidFill>
                    <a:srgbClr val="00FFFF"/>
                  </a:solidFill>
                </a:uFill>
              </a:rPr>
              <a:t>Sin Cristo</a:t>
            </a:r>
          </a:p>
        </p:txBody>
      </p:sp>
      <p:sp>
        <p:nvSpPr>
          <p:cNvPr id="292" name="No hay Vida…"/>
          <p:cNvSpPr txBox="1"/>
          <p:nvPr/>
        </p:nvSpPr>
        <p:spPr>
          <a:xfrm>
            <a:off x="4646950" y="4476840"/>
            <a:ext cx="3276601" cy="2062164"/>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914400">
              <a:defRPr sz="1800">
                <a:uFill>
                  <a:solidFill>
                    <a:schemeClr val="accent4"/>
                  </a:solidFill>
                </a:uFill>
                <a:latin typeface="+mn-lt"/>
                <a:ea typeface="+mn-ea"/>
                <a:cs typeface="+mn-cs"/>
                <a:sym typeface="Arial"/>
              </a:defRPr>
            </a:pPr>
            <a:r>
              <a:rPr sz="3200">
                <a:solidFill>
                  <a:schemeClr val="accent3"/>
                </a:solidFill>
                <a:uFill>
                  <a:solidFill>
                    <a:schemeClr val="accent3"/>
                  </a:solidFill>
                </a:uFill>
                <a:latin typeface="ArialNarrow"/>
                <a:ea typeface="ArialNarrow"/>
                <a:cs typeface="ArialNarrow"/>
                <a:sym typeface="ArialNarrow"/>
              </a:rPr>
              <a:t>No hay Vida</a:t>
            </a:r>
            <a:endParaRPr sz="3200">
              <a:solidFill>
                <a:schemeClr val="accent3"/>
              </a:solidFill>
              <a:uFill>
                <a:solidFill>
                  <a:schemeClr val="accent3"/>
                </a:solidFill>
              </a:uFill>
              <a:latin typeface="ArialNarrow"/>
              <a:ea typeface="ArialNarrow"/>
              <a:cs typeface="ArialNarrow"/>
              <a:sym typeface="ArialNarrow"/>
            </a:endParaRPr>
          </a:p>
          <a:p>
            <a:pPr defTabSz="914400">
              <a:defRPr sz="1800">
                <a:uFill>
                  <a:solidFill>
                    <a:schemeClr val="accent4"/>
                  </a:solidFill>
                </a:uFill>
                <a:latin typeface="+mn-lt"/>
                <a:ea typeface="+mn-ea"/>
                <a:cs typeface="+mn-cs"/>
                <a:sym typeface="Arial"/>
              </a:defRPr>
            </a:pPr>
            <a:r>
              <a:rPr sz="3200">
                <a:solidFill>
                  <a:schemeClr val="accent3"/>
                </a:solidFill>
                <a:uFill>
                  <a:solidFill>
                    <a:schemeClr val="accent3"/>
                  </a:solidFill>
                </a:uFill>
                <a:latin typeface="ArialNarrow"/>
                <a:ea typeface="ArialNarrow"/>
                <a:cs typeface="ArialNarrow"/>
                <a:sym typeface="ArialNarrow"/>
              </a:rPr>
              <a:t>No hay Esperanza</a:t>
            </a:r>
            <a:endParaRPr sz="3200">
              <a:solidFill>
                <a:schemeClr val="accent3"/>
              </a:solidFill>
              <a:uFill>
                <a:solidFill>
                  <a:schemeClr val="accent3"/>
                </a:solidFill>
              </a:uFill>
              <a:latin typeface="ArialNarrow"/>
              <a:ea typeface="ArialNarrow"/>
              <a:cs typeface="ArialNarrow"/>
              <a:sym typeface="ArialNarrow"/>
            </a:endParaRPr>
          </a:p>
          <a:p>
            <a:pPr defTabSz="914400">
              <a:defRPr sz="1800">
                <a:uFill>
                  <a:solidFill>
                    <a:schemeClr val="accent4"/>
                  </a:solidFill>
                </a:uFill>
                <a:latin typeface="+mn-lt"/>
                <a:ea typeface="+mn-ea"/>
                <a:cs typeface="+mn-cs"/>
                <a:sym typeface="Arial"/>
              </a:defRPr>
            </a:pPr>
            <a:r>
              <a:rPr sz="3200">
                <a:solidFill>
                  <a:schemeClr val="accent3"/>
                </a:solidFill>
                <a:uFill>
                  <a:solidFill>
                    <a:schemeClr val="accent3"/>
                  </a:solidFill>
                </a:uFill>
                <a:latin typeface="ArialNarrow"/>
                <a:ea typeface="ArialNarrow"/>
                <a:cs typeface="ArialNarrow"/>
                <a:sym typeface="ArialNarrow"/>
              </a:rPr>
              <a:t>No hay Promesa         No hay Futuro</a:t>
            </a:r>
          </a:p>
        </p:txBody>
      </p:sp>
      <p:sp>
        <p:nvSpPr>
          <p:cNvPr id="293" name="Line"/>
          <p:cNvSpPr/>
          <p:nvPr/>
        </p:nvSpPr>
        <p:spPr>
          <a:xfrm>
            <a:off x="3048000" y="4876800"/>
            <a:ext cx="914400" cy="12954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lnTo>
                  <a:pt x="0" y="0"/>
                </a:lnTo>
                <a:cubicBezTo>
                  <a:pt x="5965" y="0"/>
                  <a:pt x="10800" y="569"/>
                  <a:pt x="10800" y="1271"/>
                </a:cubicBezTo>
                <a:lnTo>
                  <a:pt x="10800" y="9529"/>
                </a:lnTo>
                <a:lnTo>
                  <a:pt x="10800" y="9529"/>
                </a:lnTo>
                <a:cubicBezTo>
                  <a:pt x="10800" y="10231"/>
                  <a:pt x="15635" y="10800"/>
                  <a:pt x="21600" y="10800"/>
                </a:cubicBezTo>
                <a:lnTo>
                  <a:pt x="21600" y="10800"/>
                </a:lnTo>
                <a:cubicBezTo>
                  <a:pt x="15635" y="10800"/>
                  <a:pt x="10800" y="11369"/>
                  <a:pt x="10800" y="12071"/>
                </a:cubicBezTo>
                <a:lnTo>
                  <a:pt x="10800" y="20329"/>
                </a:lnTo>
                <a:lnTo>
                  <a:pt x="10800" y="20329"/>
                </a:lnTo>
                <a:cubicBezTo>
                  <a:pt x="10800" y="21031"/>
                  <a:pt x="5965" y="21600"/>
                  <a:pt x="0" y="21600"/>
                </a:cubicBezTo>
              </a:path>
            </a:pathLst>
          </a:custGeom>
          <a:ln w="76200">
            <a:solidFill>
              <a:srgbClr val="00FFFF"/>
            </a:solidFill>
          </a:ln>
        </p:spPr>
        <p:txBody>
          <a:bodyPr lIns="50800" tIns="50800" rIns="50800" bIns="50800" anchor="ctr"/>
          <a:lstStyle/>
          <a:p>
            <a:pPr algn="ctr" defTabSz="914400">
              <a:defRPr sz="1800">
                <a:uFill>
                  <a:solidFill>
                    <a:schemeClr val="accent4"/>
                  </a:solidFill>
                </a:uFill>
                <a:latin typeface="+mn-lt"/>
                <a:ea typeface="+mn-ea"/>
                <a:cs typeface="+mn-cs"/>
                <a:sym typeface="Arial"/>
              </a:defRPr>
            </a:pPr>
          </a:p>
        </p:txBody>
      </p:sp>
      <p:pic>
        <p:nvPicPr>
          <p:cNvPr id="294" name="image-1.png" descr="image-1.png"/>
          <p:cNvPicPr>
            <a:picLocks noChangeAspect="1"/>
          </p:cNvPicPr>
          <p:nvPr/>
        </p:nvPicPr>
        <p:blipFill>
          <a:blip r:embed="rId4">
            <a:extLst/>
          </a:blip>
          <a:stretch>
            <a:fillRect/>
          </a:stretch>
        </p:blipFill>
        <p:spPr>
          <a:xfrm>
            <a:off x="-146050" y="5876925"/>
            <a:ext cx="4602163" cy="109061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89">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28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289">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2" fill="hold">
                                  <p:stCondLst>
                                    <p:cond delay="0"/>
                                  </p:stCondLst>
                                  <p:iterate type="el" backwards="0">
                                    <p:tmAbs val="0"/>
                                  </p:iterate>
                                  <p:childTnLst>
                                    <p:set>
                                      <p:cBhvr>
                                        <p:cTn id="16" fill="hold"/>
                                        <p:tgtEl>
                                          <p:spTgt spid="29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3" fill="hold">
                                  <p:stCondLst>
                                    <p:cond delay="0"/>
                                  </p:stCondLst>
                                  <p:iterate type="el" backwards="0">
                                    <p:tmAbs val="0"/>
                                  </p:iterate>
                                  <p:childTnLst>
                                    <p:set>
                                      <p:cBhvr>
                                        <p:cTn id="20" fill="hold"/>
                                        <p:tgtEl>
                                          <p:spTgt spid="29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 grpId="4" fill="hold">
                                  <p:stCondLst>
                                    <p:cond delay="0"/>
                                  </p:stCondLst>
                                  <p:iterate type="el" backwards="0">
                                    <p:tmAbs val="0"/>
                                  </p:iterate>
                                  <p:childTnLst>
                                    <p:set>
                                      <p:cBhvr>
                                        <p:cTn id="24" fill="hold"/>
                                        <p:tgtEl>
                                          <p:spTgt spid="291"/>
                                        </p:tgtEl>
                                        <p:attrNameLst>
                                          <p:attrName>style.visibility</p:attrName>
                                        </p:attrNameLst>
                                      </p:cBhvr>
                                      <p:to>
                                        <p:strVal val="visible"/>
                                      </p:to>
                                    </p:set>
                                    <p:anim calcmode="lin" valueType="num">
                                      <p:cBhvr>
                                        <p:cTn id="25" dur="500" fill="hold"/>
                                        <p:tgtEl>
                                          <p:spTgt spid="291"/>
                                        </p:tgtEl>
                                        <p:attrNameLst>
                                          <p:attrName>ppt_x</p:attrName>
                                        </p:attrNameLst>
                                      </p:cBhvr>
                                      <p:tavLst>
                                        <p:tav tm="0">
                                          <p:val>
                                            <p:strVal val="#ppt_x"/>
                                          </p:val>
                                        </p:tav>
                                        <p:tav tm="100000">
                                          <p:val>
                                            <p:strVal val="#ppt_x"/>
                                          </p:val>
                                        </p:tav>
                                      </p:tavLst>
                                    </p:anim>
                                    <p:anim calcmode="lin" valueType="num">
                                      <p:cBhvr>
                                        <p:cTn id="26" dur="500" fill="hold"/>
                                        <p:tgtEl>
                                          <p:spTgt spid="29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5" fill="hold">
                                  <p:stCondLst>
                                    <p:cond delay="0"/>
                                  </p:stCondLst>
                                  <p:iterate type="el" backwards="0">
                                    <p:tmAbs val="0"/>
                                  </p:iterate>
                                  <p:childTnLst>
                                    <p:set>
                                      <p:cBhvr>
                                        <p:cTn id="30" fill="hold"/>
                                        <p:tgtEl>
                                          <p:spTgt spid="29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6" fill="hold">
                                  <p:stCondLst>
                                    <p:cond delay="0"/>
                                  </p:stCondLst>
                                  <p:iterate type="el" backwards="0">
                                    <p:tmAbs val="0"/>
                                  </p:iterate>
                                  <p:childTnLst>
                                    <p:set>
                                      <p:cBhvr>
                                        <p:cTn id="34" fill="hold"/>
                                        <p:tgtEl>
                                          <p:spTgt spid="29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92" grpId="6"/>
      <p:bldP build="whole" bldLvl="1" animBg="1" rev="0" advAuto="0" spid="294" grpId="3"/>
      <p:bldP build="p" bldLvl="1" animBg="1" rev="0" advAuto="0" spid="289" grpId="1"/>
      <p:bldP build="whole" bldLvl="1" animBg="1" rev="0" advAuto="0" spid="290" grpId="2"/>
      <p:bldP build="whole" bldLvl="1" animBg="1" rev="0" advAuto="0" spid="291" grpId="4"/>
      <p:bldP build="whole" bldLvl="1" animBg="1" rev="0" advAuto="0" spid="293" grpId="5"/>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98" name="image-8.png" descr="image-8.png"/>
          <p:cNvPicPr>
            <a:picLocks noChangeAspect="1"/>
          </p:cNvPicPr>
          <p:nvPr/>
        </p:nvPicPr>
        <p:blipFill>
          <a:blip r:embed="rId2">
            <a:extLst/>
          </a:blip>
          <a:stretch>
            <a:fillRect/>
          </a:stretch>
        </p:blipFill>
        <p:spPr>
          <a:xfrm>
            <a:off x="-285750" y="-103188"/>
            <a:ext cx="9850438" cy="1346201"/>
          </a:xfrm>
          <a:prstGeom prst="rect">
            <a:avLst/>
          </a:prstGeom>
          <a:ln w="12700">
            <a:miter lim="400000"/>
          </a:ln>
        </p:spPr>
      </p:pic>
      <p:pic>
        <p:nvPicPr>
          <p:cNvPr id="299" name="image-6.png" descr="image-6.png"/>
          <p:cNvPicPr>
            <a:picLocks noChangeAspect="1"/>
          </p:cNvPicPr>
          <p:nvPr/>
        </p:nvPicPr>
        <p:blipFill>
          <a:blip r:embed="rId3">
            <a:extLst/>
          </a:blip>
          <a:stretch>
            <a:fillRect/>
          </a:stretch>
        </p:blipFill>
        <p:spPr>
          <a:xfrm>
            <a:off x="908050" y="1116012"/>
            <a:ext cx="7065963" cy="957263"/>
          </a:xfrm>
          <a:prstGeom prst="rect">
            <a:avLst/>
          </a:prstGeom>
          <a:ln w="12700">
            <a:miter lim="400000"/>
          </a:ln>
        </p:spPr>
      </p:pic>
      <p:sp>
        <p:nvSpPr>
          <p:cNvPr id="300" name="Reconozca que esta muerto…"/>
          <p:cNvSpPr txBox="1"/>
          <p:nvPr/>
        </p:nvSpPr>
        <p:spPr>
          <a:xfrm>
            <a:off x="-43145" y="2338685"/>
            <a:ext cx="7736879" cy="1967906"/>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marL="812800" indent="-812800" defTabSz="914400">
              <a:buClr>
                <a:srgbClr val="00FFFF"/>
              </a:buClr>
              <a:buSzPct val="100000"/>
              <a:buFont typeface="Wingdings-Regular"/>
              <a:buChar char="•"/>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Reconozca que esta muerto</a:t>
            </a:r>
            <a:endParaRPr sz="3200">
              <a:solidFill>
                <a:schemeClr val="accent3"/>
              </a:solidFill>
              <a:uFill>
                <a:solidFill>
                  <a:schemeClr val="accent3"/>
                </a:solidFill>
              </a:uFill>
            </a:endParaRPr>
          </a:p>
          <a:p>
            <a:pPr marL="812800" indent="-812800" defTabSz="914400">
              <a:buClr>
                <a:srgbClr val="00FFFF"/>
              </a:buClr>
              <a:buSzPct val="100000"/>
              <a:buFont typeface="Wingdings-Regular"/>
              <a:buChar char="•"/>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Jn 5:21 Dios es el que da VIDA</a:t>
            </a:r>
            <a:endParaRPr sz="3200">
              <a:solidFill>
                <a:schemeClr val="accent3"/>
              </a:solidFill>
              <a:uFill>
                <a:solidFill>
                  <a:schemeClr val="accent3"/>
                </a:solidFill>
              </a:uFill>
            </a:endParaRPr>
          </a:p>
          <a:p>
            <a:pPr marL="812800" indent="-812800" defTabSz="914400">
              <a:buClr>
                <a:srgbClr val="00FFFF"/>
              </a:buClr>
              <a:buSzPct val="100000"/>
              <a:buFont typeface="Wingdings-Regular"/>
              <a:buChar char="•"/>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Jn 3:16  Dios da Vida Eterna</a:t>
            </a:r>
            <a:endParaRPr sz="3200">
              <a:solidFill>
                <a:schemeClr val="accent3"/>
              </a:solidFill>
              <a:uFill>
                <a:solidFill>
                  <a:schemeClr val="accent3"/>
                </a:solidFill>
              </a:uFill>
            </a:endParaRPr>
          </a:p>
          <a:p>
            <a:pPr marL="812800" indent="-812800" defTabSz="914400">
              <a:buClr>
                <a:srgbClr val="00FFFF"/>
              </a:buClr>
              <a:buSzPct val="100000"/>
              <a:buFont typeface="Wingdings-Regular"/>
              <a:buChar char="•"/>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Jn 3:36  el que no cree  no tiene la vida </a:t>
            </a:r>
          </a:p>
        </p:txBody>
      </p:sp>
      <p:grpSp>
        <p:nvGrpSpPr>
          <p:cNvPr id="303" name="Group"/>
          <p:cNvGrpSpPr/>
          <p:nvPr/>
        </p:nvGrpSpPr>
        <p:grpSpPr>
          <a:xfrm>
            <a:off x="6126963" y="2152412"/>
            <a:ext cx="3048001" cy="1909764"/>
            <a:chOff x="0" y="0"/>
            <a:chExt cx="3048000" cy="1909762"/>
          </a:xfrm>
        </p:grpSpPr>
        <p:sp>
          <p:nvSpPr>
            <p:cNvPr id="301" name="Shape"/>
            <p:cNvSpPr/>
            <p:nvPr/>
          </p:nvSpPr>
          <p:spPr>
            <a:xfrm>
              <a:off x="0" y="0"/>
              <a:ext cx="3048000" cy="190976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lnTo>
                    <a:pt x="10800" y="0"/>
                  </a:lnTo>
                  <a:cubicBezTo>
                    <a:pt x="4835" y="0"/>
                    <a:pt x="0" y="4835"/>
                    <a:pt x="0" y="10800"/>
                  </a:cubicBezTo>
                  <a:lnTo>
                    <a:pt x="0" y="10800"/>
                  </a:lnTo>
                  <a:cubicBezTo>
                    <a:pt x="0" y="16765"/>
                    <a:pt x="4835" y="21600"/>
                    <a:pt x="10800" y="21600"/>
                  </a:cubicBezTo>
                  <a:lnTo>
                    <a:pt x="10800" y="21600"/>
                  </a:lnTo>
                  <a:cubicBezTo>
                    <a:pt x="16765" y="21600"/>
                    <a:pt x="21600" y="16765"/>
                    <a:pt x="21600" y="10800"/>
                  </a:cubicBezTo>
                  <a:lnTo>
                    <a:pt x="21600" y="10800"/>
                  </a:lnTo>
                  <a:cubicBezTo>
                    <a:pt x="21600" y="4835"/>
                    <a:pt x="16765" y="0"/>
                    <a:pt x="10800" y="0"/>
                  </a:cubicBezTo>
                  <a:close/>
                </a:path>
              </a:pathLst>
            </a:custGeom>
            <a:noFill/>
            <a:ln w="76200" cap="flat">
              <a:solidFill>
                <a:srgbClr val="00FFFF"/>
              </a:solidFill>
              <a:prstDash val="solid"/>
              <a:round/>
            </a:ln>
            <a:effectLst/>
          </p:spPr>
          <p:txBody>
            <a:bodyPr wrap="square" lIns="50800" tIns="50800" rIns="50800" bIns="50800" numCol="1" anchor="ctr">
              <a:noAutofit/>
            </a:bodyPr>
            <a:lstStyle/>
            <a:p>
              <a:pPr algn="ctr" defTabSz="914400">
                <a:defRPr sz="3200">
                  <a:solidFill>
                    <a:schemeClr val="accent3"/>
                  </a:solidFill>
                  <a:uFill>
                    <a:solidFill>
                      <a:schemeClr val="accent3"/>
                    </a:solidFill>
                  </a:uFill>
                  <a:latin typeface="+mn-lt"/>
                  <a:ea typeface="+mn-ea"/>
                  <a:cs typeface="+mn-cs"/>
                  <a:sym typeface="Arial"/>
                </a:defRPr>
              </a:pPr>
            </a:p>
          </p:txBody>
        </p:sp>
        <p:sp>
          <p:nvSpPr>
            <p:cNvPr id="302" name="Mat. 5:6…"/>
            <p:cNvSpPr txBox="1"/>
            <p:nvPr/>
          </p:nvSpPr>
          <p:spPr>
            <a:xfrm>
              <a:off x="446334" y="205878"/>
              <a:ext cx="2155332" cy="14980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ctr" defTabSz="914400">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Mat. 5:6</a:t>
              </a:r>
              <a:endParaRPr sz="3200">
                <a:solidFill>
                  <a:schemeClr val="accent3"/>
                </a:solidFill>
                <a:uFill>
                  <a:solidFill>
                    <a:schemeClr val="accent3"/>
                  </a:solidFill>
                </a:uFill>
              </a:endParaRPr>
            </a:p>
            <a:p>
              <a:pPr algn="ctr" defTabSz="914400">
                <a:defRPr sz="1800">
                  <a:uFill>
                    <a:solidFill>
                      <a:schemeClr val="accent4"/>
                    </a:solidFill>
                  </a:uFill>
                  <a:latin typeface="+mn-lt"/>
                  <a:ea typeface="+mn-ea"/>
                  <a:cs typeface="+mn-cs"/>
                  <a:sym typeface="Arial"/>
                </a:defRPr>
              </a:pPr>
              <a:r>
                <a:rPr sz="3200">
                  <a:solidFill>
                    <a:schemeClr val="accent3"/>
                  </a:solidFill>
                  <a:uFill>
                    <a:solidFill>
                      <a:schemeClr val="accent3"/>
                    </a:solidFill>
                  </a:uFill>
                </a:rPr>
                <a:t>Hambre &amp; Sed</a:t>
              </a:r>
            </a:p>
          </p:txBody>
        </p:sp>
      </p:grpSp>
      <p:sp>
        <p:nvSpPr>
          <p:cNvPr id="304" name="Stg 4:8 &quot;Acercaos a Dios, y él se acercará a vosotros. Pecadores, limpiad las manos; y vosotros los de doble ánimo, purificad vuestros corazones.”"/>
          <p:cNvSpPr txBox="1"/>
          <p:nvPr/>
        </p:nvSpPr>
        <p:spPr>
          <a:xfrm>
            <a:off x="381000" y="4572000"/>
            <a:ext cx="8534400" cy="206216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914400">
              <a:defRPr sz="1800">
                <a:uFill>
                  <a:solidFill>
                    <a:schemeClr val="accent4"/>
                  </a:solidFill>
                </a:uFill>
                <a:latin typeface="+mn-lt"/>
                <a:ea typeface="+mn-ea"/>
                <a:cs typeface="+mn-cs"/>
                <a:sym typeface="Arial"/>
              </a:defRPr>
            </a:pPr>
            <a:r>
              <a:rPr sz="3200">
                <a:solidFill>
                  <a:srgbClr val="00FFFF"/>
                </a:solidFill>
                <a:uFill>
                  <a:solidFill>
                    <a:srgbClr val="00FFFF"/>
                  </a:solidFill>
                </a:uFill>
              </a:rPr>
              <a:t>Stg 4:8 </a:t>
            </a:r>
            <a:r>
              <a:rPr sz="3200">
                <a:solidFill>
                  <a:schemeClr val="accent3"/>
                </a:solidFill>
                <a:uFill>
                  <a:solidFill>
                    <a:schemeClr val="accent3"/>
                  </a:solidFill>
                </a:uFill>
              </a:rPr>
              <a:t>"Acercaos a Dios, y él se acercará a vosotros. Pecadores, limpiad las manos; y vosotros los de doble ánimo, purificad vuestros corazones.”</a:t>
            </a:r>
          </a:p>
        </p:txBody>
      </p:sp>
      <p:pic>
        <p:nvPicPr>
          <p:cNvPr id="305" name="4071B3A6-D0CD-4DE0-A0F4-0275B42EAE0F-L0-001.jpeg" descr="4071B3A6-D0CD-4DE0-A0F4-0275B42EAE0F-L0-001.jpeg"/>
          <p:cNvPicPr>
            <a:picLocks noChangeAspect="1"/>
          </p:cNvPicPr>
          <p:nvPr/>
        </p:nvPicPr>
        <p:blipFill>
          <a:blip r:embed="rId4">
            <a:extLst/>
          </a:blip>
          <a:stretch>
            <a:fillRect/>
          </a:stretch>
        </p:blipFill>
        <p:spPr>
          <a:xfrm>
            <a:off x="2000250" y="0"/>
            <a:ext cx="5143500" cy="6858000"/>
          </a:xfrm>
          <a:prstGeom prst="rect">
            <a:avLst/>
          </a:prstGeom>
          <a:ln w="12700">
            <a:miter lim="400000"/>
          </a:ln>
        </p:spPr>
      </p:pic>
      <p:pic>
        <p:nvPicPr>
          <p:cNvPr id="306" name="8853AD77-4274-4324-AC92-50C786B9CF76-L0-001.jpeg" descr="8853AD77-4274-4324-AC92-50C786B9CF76-L0-001.jpeg"/>
          <p:cNvPicPr>
            <a:picLocks noChangeAspect="1"/>
          </p:cNvPicPr>
          <p:nvPr/>
        </p:nvPicPr>
        <p:blipFill>
          <a:blip r:embed="rId5">
            <a:extLst/>
          </a:blip>
          <a:stretch>
            <a:fillRect/>
          </a:stretch>
        </p:blipFill>
        <p:spPr>
          <a:xfrm>
            <a:off x="1253544" y="3142422"/>
            <a:ext cx="5143501"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0">
                                            <p:bg/>
                                          </p:spTgt>
                                        </p:tgtEl>
                                        <p:attrNameLst>
                                          <p:attrName>style.visibility</p:attrName>
                                        </p:attrNameLst>
                                      </p:cBhvr>
                                      <p:to>
                                        <p:strVal val="visible"/>
                                      </p:to>
                                    </p:set>
                                  </p:childTnLst>
                                </p:cTn>
                              </p:par>
                              <p:par>
                                <p:cTn id="7" presetClass="entr" nodeType="withEffect" presetSubtype="0" presetID="1" grpId="1" fill="hold">
                                  <p:stCondLst>
                                    <p:cond delay="0"/>
                                  </p:stCondLst>
                                  <p:iterate type="el" backwards="0">
                                    <p:tmAbs val="0"/>
                                  </p:iterate>
                                  <p:childTnLst>
                                    <p:set>
                                      <p:cBhvr>
                                        <p:cTn id="8" fill="hold"/>
                                        <p:tgtEl>
                                          <p:spTgt spid="30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Class="entr" nodeType="clickEffect" presetSubtype="0" presetID="1" grpId="1" fill="hold">
                                  <p:stCondLst>
                                    <p:cond delay="0"/>
                                  </p:stCondLst>
                                  <p:iterate type="el" backwards="0">
                                    <p:tmAbs val="0"/>
                                  </p:iterate>
                                  <p:childTnLst>
                                    <p:set>
                                      <p:cBhvr>
                                        <p:cTn id="12" fill="hold"/>
                                        <p:tgtEl>
                                          <p:spTgt spid="300">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Class="entr" nodeType="clickEffect" presetSubtype="0" presetID="1" grpId="1" fill="hold">
                                  <p:stCondLst>
                                    <p:cond delay="0"/>
                                  </p:stCondLst>
                                  <p:iterate type="el" backwards="0">
                                    <p:tmAbs val="0"/>
                                  </p:iterate>
                                  <p:childTnLst>
                                    <p:set>
                                      <p:cBhvr>
                                        <p:cTn id="16" fill="hold"/>
                                        <p:tgtEl>
                                          <p:spTgt spid="300">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Class="entr" nodeType="clickEffect" presetSubtype="0" presetID="1" grpId="1" fill="hold">
                                  <p:stCondLst>
                                    <p:cond delay="0"/>
                                  </p:stCondLst>
                                  <p:iterate type="el" backwards="0">
                                    <p:tmAbs val="0"/>
                                  </p:iterate>
                                  <p:childTnLst>
                                    <p:set>
                                      <p:cBhvr>
                                        <p:cTn id="20" fill="hold"/>
                                        <p:tgtEl>
                                          <p:spTgt spid="300">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0" presetID="1" grpId="2" fill="hold">
                                  <p:stCondLst>
                                    <p:cond delay="0"/>
                                  </p:stCondLst>
                                  <p:iterate type="el" backwards="0">
                                    <p:tmAbs val="0"/>
                                  </p:iterate>
                                  <p:childTnLst>
                                    <p:set>
                                      <p:cBhvr>
                                        <p:cTn id="24" fill="hold"/>
                                        <p:tgtEl>
                                          <p:spTgt spid="30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Class="entr" nodeType="clickEffect" presetSubtype="0" presetID="1" grpId="3" fill="hold">
                                  <p:stCondLst>
                                    <p:cond delay="0"/>
                                  </p:stCondLst>
                                  <p:iterate type="el" backwards="0">
                                    <p:tmAbs val="0"/>
                                  </p:iterate>
                                  <p:childTnLst>
                                    <p:set>
                                      <p:cBhvr>
                                        <p:cTn id="28" fill="hold"/>
                                        <p:tgtEl>
                                          <p:spTgt spid="30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4" grpId="3"/>
      <p:bldP build="whole" bldLvl="1" animBg="1" rev="0" advAuto="0" spid="303" grpId="2"/>
      <p:bldP build="p" bldLvl="1" animBg="1" rev="0" advAuto="0" spid="300"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08" name="valley_bones.jpg" descr="valley_bones.jpg"/>
          <p:cNvPicPr>
            <a:picLocks noChangeAspect="1"/>
          </p:cNvPicPr>
          <p:nvPr/>
        </p:nvPicPr>
        <p:blipFill>
          <a:blip r:embed="rId3">
            <a:extLst/>
          </a:blip>
          <a:stretch>
            <a:fillRect/>
          </a:stretch>
        </p:blipFill>
        <p:spPr>
          <a:xfrm>
            <a:off x="-9525" y="0"/>
            <a:ext cx="9144000" cy="6858000"/>
          </a:xfrm>
          <a:prstGeom prst="rect">
            <a:avLst/>
          </a:prstGeom>
          <a:ln w="12700">
            <a:miter lim="400000"/>
          </a:ln>
        </p:spPr>
      </p:pic>
      <p:sp>
        <p:nvSpPr>
          <p:cNvPr id="309" name="Shape"/>
          <p:cNvSpPr/>
          <p:nvPr/>
        </p:nvSpPr>
        <p:spPr>
          <a:xfrm rot="10800000">
            <a:off x="990600" y="76200"/>
            <a:ext cx="7772400" cy="149369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7275"/>
                </a:moveTo>
                <a:lnTo>
                  <a:pt x="0" y="9663"/>
                </a:lnTo>
                <a:lnTo>
                  <a:pt x="0" y="9663"/>
                </a:lnTo>
                <a:lnTo>
                  <a:pt x="0" y="13244"/>
                </a:lnTo>
                <a:lnTo>
                  <a:pt x="0" y="21600"/>
                </a:lnTo>
                <a:lnTo>
                  <a:pt x="3600" y="21600"/>
                </a:lnTo>
                <a:lnTo>
                  <a:pt x="3600" y="21600"/>
                </a:lnTo>
                <a:lnTo>
                  <a:pt x="9000" y="21600"/>
                </a:lnTo>
                <a:lnTo>
                  <a:pt x="21600" y="21600"/>
                </a:lnTo>
                <a:lnTo>
                  <a:pt x="21600" y="13244"/>
                </a:lnTo>
                <a:lnTo>
                  <a:pt x="21600" y="9663"/>
                </a:lnTo>
                <a:lnTo>
                  <a:pt x="21600" y="9663"/>
                </a:lnTo>
                <a:lnTo>
                  <a:pt x="21600" y="7275"/>
                </a:lnTo>
                <a:lnTo>
                  <a:pt x="9000" y="7275"/>
                </a:lnTo>
                <a:lnTo>
                  <a:pt x="10725" y="0"/>
                </a:lnTo>
                <a:lnTo>
                  <a:pt x="3600" y="7275"/>
                </a:lnTo>
                <a:close/>
              </a:path>
            </a:pathLst>
          </a:custGeom>
          <a:solidFill>
            <a:schemeClr val="accent3"/>
          </a:solidFill>
          <a:ln w="25400">
            <a:solidFill>
              <a:srgbClr val="6B9100"/>
            </a:solidFill>
          </a:ln>
        </p:spPr>
        <p:txBody>
          <a:bodyPr lIns="50800" tIns="50800" rIns="50800" bIns="50800" anchor="ctr"/>
          <a:lstStyle/>
          <a:p>
            <a:pPr algn="r" defTabSz="914400">
              <a:defRPr b="1" sz="3200">
                <a:uFill>
                  <a:solidFill>
                    <a:schemeClr val="accent4"/>
                  </a:solidFill>
                </a:uFill>
                <a:latin typeface="+mn-lt"/>
                <a:ea typeface="+mn-ea"/>
                <a:cs typeface="+mn-cs"/>
                <a:sym typeface="Arial"/>
              </a:defRPr>
            </a:pPr>
          </a:p>
        </p:txBody>
      </p:sp>
      <p:grpSp>
        <p:nvGrpSpPr>
          <p:cNvPr id="312" name="Group"/>
          <p:cNvGrpSpPr/>
          <p:nvPr/>
        </p:nvGrpSpPr>
        <p:grpSpPr>
          <a:xfrm>
            <a:off x="371811" y="2919741"/>
            <a:ext cx="7016200" cy="3839671"/>
            <a:chOff x="0" y="1"/>
            <a:chExt cx="7016199" cy="3839669"/>
          </a:xfrm>
        </p:grpSpPr>
        <p:sp>
          <p:nvSpPr>
            <p:cNvPr id="310" name="Shape"/>
            <p:cNvSpPr/>
            <p:nvPr/>
          </p:nvSpPr>
          <p:spPr>
            <a:xfrm rot="21337529">
              <a:off x="117200" y="253789"/>
              <a:ext cx="6781801" cy="3332093"/>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7275"/>
                  </a:moveTo>
                  <a:lnTo>
                    <a:pt x="0" y="9663"/>
                  </a:lnTo>
                  <a:lnTo>
                    <a:pt x="0" y="9663"/>
                  </a:lnTo>
                  <a:lnTo>
                    <a:pt x="0" y="13244"/>
                  </a:lnTo>
                  <a:lnTo>
                    <a:pt x="0" y="21600"/>
                  </a:lnTo>
                  <a:lnTo>
                    <a:pt x="3600" y="21600"/>
                  </a:lnTo>
                  <a:lnTo>
                    <a:pt x="3600" y="21600"/>
                  </a:lnTo>
                  <a:lnTo>
                    <a:pt x="9000" y="21600"/>
                  </a:lnTo>
                  <a:lnTo>
                    <a:pt x="21600" y="21600"/>
                  </a:lnTo>
                  <a:lnTo>
                    <a:pt x="21600" y="13244"/>
                  </a:lnTo>
                  <a:lnTo>
                    <a:pt x="21600" y="9663"/>
                  </a:lnTo>
                  <a:lnTo>
                    <a:pt x="21600" y="9663"/>
                  </a:lnTo>
                  <a:lnTo>
                    <a:pt x="21600" y="7275"/>
                  </a:lnTo>
                  <a:lnTo>
                    <a:pt x="9000" y="7275"/>
                  </a:lnTo>
                  <a:lnTo>
                    <a:pt x="10725" y="0"/>
                  </a:lnTo>
                  <a:lnTo>
                    <a:pt x="3600" y="7275"/>
                  </a:lnTo>
                  <a:close/>
                </a:path>
              </a:pathLst>
            </a:custGeom>
            <a:solidFill>
              <a:schemeClr val="accent3"/>
            </a:solidFill>
            <a:ln w="25400" cap="flat">
              <a:solidFill>
                <a:srgbClr val="6B9100"/>
              </a:solidFill>
              <a:prstDash val="solid"/>
              <a:round/>
            </a:ln>
            <a:effectLst/>
          </p:spPr>
          <p:txBody>
            <a:bodyPr wrap="square" lIns="50800" tIns="50800" rIns="50800" bIns="50800" numCol="1" anchor="ctr">
              <a:noAutofit/>
            </a:bodyPr>
            <a:lstStyle/>
            <a:p>
              <a:pPr defTabSz="914400">
                <a:defRPr b="1" sz="3200">
                  <a:uFill>
                    <a:solidFill>
                      <a:schemeClr val="accent4"/>
                    </a:solidFill>
                  </a:uFill>
                  <a:latin typeface="+mn-lt"/>
                  <a:ea typeface="+mn-ea"/>
                  <a:cs typeface="+mn-cs"/>
                  <a:sym typeface="Arial"/>
                </a:defRPr>
              </a:pPr>
            </a:p>
          </p:txBody>
        </p:sp>
        <p:sp>
          <p:nvSpPr>
            <p:cNvPr id="311" name="Si esta es su situación Espiritual…"/>
            <p:cNvSpPr txBox="1"/>
            <p:nvPr/>
          </p:nvSpPr>
          <p:spPr>
            <a:xfrm rot="21337529">
              <a:off x="160002" y="1495394"/>
              <a:ext cx="6781801" cy="19679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914400">
                <a:defRPr sz="1800">
                  <a:uFill>
                    <a:solidFill>
                      <a:schemeClr val="accent4"/>
                    </a:solidFill>
                  </a:uFill>
                  <a:latin typeface="+mn-lt"/>
                  <a:ea typeface="+mn-ea"/>
                  <a:cs typeface="+mn-cs"/>
                  <a:sym typeface="Arial"/>
                </a:defRPr>
              </a:pPr>
              <a:r>
                <a:rPr b="1" sz="3200"/>
                <a:t>Si esta es su situación Espiritual </a:t>
              </a:r>
              <a:endParaRPr b="1" sz="3200"/>
            </a:p>
            <a:p>
              <a:pPr defTabSz="914400">
                <a:defRPr sz="1800">
                  <a:uFill>
                    <a:solidFill>
                      <a:schemeClr val="accent4"/>
                    </a:solidFill>
                  </a:uFill>
                  <a:latin typeface="+mn-lt"/>
                  <a:ea typeface="+mn-ea"/>
                  <a:cs typeface="+mn-cs"/>
                  <a:sym typeface="Arial"/>
                </a:defRPr>
              </a:pPr>
              <a:r>
                <a:rPr b="1" sz="3200"/>
                <a:t>Delante de Dios, </a:t>
              </a:r>
              <a:endParaRPr b="1" sz="3200"/>
            </a:p>
            <a:p>
              <a:pPr defTabSz="914400">
                <a:defRPr sz="1800">
                  <a:uFill>
                    <a:solidFill>
                      <a:schemeClr val="accent4"/>
                    </a:solidFill>
                  </a:uFill>
                  <a:latin typeface="+mn-lt"/>
                  <a:ea typeface="+mn-ea"/>
                  <a:cs typeface="+mn-cs"/>
                  <a:sym typeface="Arial"/>
                </a:defRPr>
              </a:pPr>
              <a:r>
                <a:rPr b="1" sz="3200"/>
                <a:t>Hoy, ¡si Usted quiere!, todo puede Cambiar/ Rom 6:4,11/Col 2:13</a:t>
              </a:r>
            </a:p>
          </p:txBody>
        </p:sp>
      </p:grpSp>
      <p:sp>
        <p:nvSpPr>
          <p:cNvPr id="313" name="Si Usted Piensa que es uno de estos:"/>
          <p:cNvSpPr txBox="1"/>
          <p:nvPr/>
        </p:nvSpPr>
        <p:spPr>
          <a:xfrm>
            <a:off x="1744662" y="304799"/>
            <a:ext cx="7018338" cy="584202"/>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spAutoFit/>
          </a:bodyPr>
          <a:lstStyle>
            <a:lvl1pPr defTabSz="914400">
              <a:defRPr sz="3200">
                <a:uFill>
                  <a:solidFill>
                    <a:schemeClr val="accent4"/>
                  </a:solidFill>
                </a:uFill>
                <a:latin typeface="+mn-lt"/>
                <a:ea typeface="+mn-ea"/>
                <a:cs typeface="+mn-cs"/>
                <a:sym typeface="Arial"/>
              </a:defRPr>
            </a:lvl1pPr>
          </a:lstStyle>
          <a:p>
            <a:pPr>
              <a:defRPr sz="1800"/>
            </a:pPr>
            <a:r>
              <a:rPr sz="3200"/>
              <a:t>Si Usted Piensa que es uno de estos:</a:t>
            </a: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30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312"/>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09" grpId="1"/>
      <p:bldP build="whole" bldLvl="1" animBg="1" rev="0" advAuto="0" spid="312" grpId="2"/>
    </p:bldLst>
  </p:timing>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317" name="Ezekiel-Chap37-06.jpg" descr="Ezekiel-Chap37-06.jpg"/>
          <p:cNvPicPr>
            <a:picLocks noChangeAspect="1"/>
          </p:cNvPicPr>
          <p:nvPr/>
        </p:nvPicPr>
        <p:blipFill>
          <a:blip r:embed="rId2">
            <a:extLst/>
          </a:blip>
          <a:stretch>
            <a:fillRect/>
          </a:stretch>
        </p:blipFill>
        <p:spPr>
          <a:xfrm>
            <a:off x="0" y="0"/>
            <a:ext cx="9144000" cy="6858000"/>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14:warp dir="in"/>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 grpId="1" fill="hold">
                                  <p:stCondLst>
                                    <p:cond delay="0"/>
                                  </p:stCondLst>
                                  <p:iterate type="el" backwards="0">
                                    <p:tmAbs val="0"/>
                                  </p:iterate>
                                  <p:childTnLst>
                                    <p:set>
                                      <p:cBhvr>
                                        <p:cTn id="6" fill="hold"/>
                                        <p:tgtEl>
                                          <p:spTgt spid="317"/>
                                        </p:tgtEl>
                                        <p:attrNameLst>
                                          <p:attrName>style.visibility</p:attrName>
                                        </p:attrNameLst>
                                      </p:cBhvr>
                                      <p:to>
                                        <p:strVal val="visible"/>
                                      </p:to>
                                    </p:set>
                                    <p:anim calcmode="lin" valueType="num">
                                      <p:cBhvr>
                                        <p:cTn id="7" dur="500" fill="hold"/>
                                        <p:tgtEl>
                                          <p:spTgt spid="317"/>
                                        </p:tgtEl>
                                        <p:attrNameLst>
                                          <p:attrName>ppt_x</p:attrName>
                                        </p:attrNameLst>
                                      </p:cBhvr>
                                      <p:tavLst>
                                        <p:tav tm="0">
                                          <p:val>
                                            <p:strVal val="0-#ppt_w/2"/>
                                          </p:val>
                                        </p:tav>
                                        <p:tav tm="100000">
                                          <p:val>
                                            <p:strVal val="#ppt_x"/>
                                          </p:val>
                                        </p:tav>
                                      </p:tavLst>
                                    </p:anim>
                                    <p:anim calcmode="lin" valueType="num">
                                      <p:cBhvr>
                                        <p:cTn id="8" dur="500" fill="hold"/>
                                        <p:tgtEl>
                                          <p:spTgt spid="3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317" grpId="1"/>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46" name="BIENVENIDOS…"/>
          <p:cNvSpPr txBox="1"/>
          <p:nvPr/>
        </p:nvSpPr>
        <p:spPr>
          <a:xfrm>
            <a:off x="735833" y="185909"/>
            <a:ext cx="7415359" cy="5398294"/>
          </a:xfrm>
          <a:prstGeom prst="rect">
            <a:avLst/>
          </a:prstGeom>
          <a:ln w="12700">
            <a:miter lim="400000"/>
          </a:ln>
          <a:extLst>
            <a:ext uri="{C572A759-6A51-4108-AA02-DFA0A04FC94B}">
              <ma14:wrappingTextBoxFlag xmlns:ma14="http://schemas.microsoft.com/office/mac/drawingml/2011/main" val="1"/>
            </a:ext>
          </a:extLst>
        </p:spPr>
        <p:txBody>
          <a:bodyPr wrap="none" lIns="32146" tIns="32146" rIns="32146" bIns="32146">
            <a:spAutoFit/>
          </a:bodyPr>
          <a:lstStyle/>
          <a:p>
            <a:pPr algn="ctr" defTabSz="410765">
              <a:defRPr sz="5200">
                <a:solidFill>
                  <a:schemeClr val="accent3"/>
                </a:solidFill>
                <a:uFill>
                  <a:solidFill>
                    <a:srgbClr val="53585F"/>
                  </a:solidFill>
                </a:uFill>
                <a:latin typeface="American Typewriter"/>
                <a:ea typeface="American Typewriter"/>
                <a:cs typeface="American Typewriter"/>
                <a:sym typeface="American Typewriter"/>
              </a:defRPr>
            </a:pPr>
            <a:r>
              <a:t>BIENVENIDOS </a:t>
            </a:r>
          </a:p>
          <a:p>
            <a:pPr algn="ctr" defTabSz="410765">
              <a:defRPr sz="5200">
                <a:solidFill>
                  <a:schemeClr val="accent3"/>
                </a:solidFill>
                <a:uFill>
                  <a:solidFill>
                    <a:srgbClr val="53585F"/>
                  </a:solidFill>
                </a:uFill>
                <a:latin typeface="American Typewriter"/>
                <a:ea typeface="American Typewriter"/>
                <a:cs typeface="American Typewriter"/>
                <a:sym typeface="American Typewriter"/>
              </a:defRPr>
            </a:pPr>
            <a:r>
              <a:t>A NUESTRA SERIE DE </a:t>
            </a:r>
          </a:p>
          <a:p>
            <a:pPr algn="ctr" defTabSz="410765">
              <a:defRPr sz="5200">
                <a:solidFill>
                  <a:schemeClr val="accent3"/>
                </a:solidFill>
                <a:uFill>
                  <a:solidFill>
                    <a:srgbClr val="53585F"/>
                  </a:solidFill>
                </a:uFill>
                <a:latin typeface="American Typewriter"/>
                <a:ea typeface="American Typewriter"/>
                <a:cs typeface="American Typewriter"/>
                <a:sym typeface="American Typewriter"/>
              </a:defRPr>
            </a:pPr>
            <a:r>
              <a:t>LECCIONES DE LA </a:t>
            </a:r>
          </a:p>
          <a:p>
            <a:pPr algn="ctr" defTabSz="410765">
              <a:defRPr sz="5200">
                <a:solidFill>
                  <a:schemeClr val="accent3"/>
                </a:solidFill>
                <a:uFill>
                  <a:solidFill>
                    <a:srgbClr val="53585F"/>
                  </a:solidFill>
                </a:uFill>
                <a:latin typeface="American Typewriter"/>
                <a:ea typeface="American Typewriter"/>
                <a:cs typeface="American Typewriter"/>
                <a:sym typeface="American Typewriter"/>
              </a:defRPr>
            </a:pPr>
            <a:r>
              <a:t>PALABRA DE DIOS</a:t>
            </a:r>
          </a:p>
          <a:p>
            <a:pPr algn="ctr" defTabSz="410765">
              <a:defRPr sz="5200">
                <a:solidFill>
                  <a:schemeClr val="accent3"/>
                </a:solidFill>
                <a:uFill>
                  <a:solidFill>
                    <a:srgbClr val="53585F"/>
                  </a:solidFill>
                </a:uFill>
                <a:latin typeface="American Typewriter"/>
                <a:ea typeface="American Typewriter"/>
                <a:cs typeface="American Typewriter"/>
                <a:sym typeface="American Typewriter"/>
              </a:defRPr>
            </a:pPr>
            <a:r>
              <a:t>IGLESIA DE CRISTO</a:t>
            </a:r>
          </a:p>
          <a:p>
            <a:pPr algn="ctr" defTabSz="410765">
              <a:defRPr sz="5200">
                <a:solidFill>
                  <a:schemeClr val="accent3"/>
                </a:solidFill>
                <a:uFill>
                  <a:solidFill>
                    <a:srgbClr val="53585F"/>
                  </a:solidFill>
                </a:uFill>
                <a:latin typeface="American Typewriter"/>
                <a:ea typeface="American Typewriter"/>
                <a:cs typeface="American Typewriter"/>
                <a:sym typeface="American Typewriter"/>
              </a:defRPr>
            </a:pPr>
            <a:r>
              <a:t>En Santa Catarina</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0" name="Dry Bones.jpg" descr="Dry Bones.jpg"/>
          <p:cNvPicPr>
            <a:picLocks noChangeAspect="1"/>
          </p:cNvPicPr>
          <p:nvPr/>
        </p:nvPicPr>
        <p:blipFill>
          <a:blip r:embed="rId3">
            <a:extLst/>
          </a:blip>
          <a:stretch>
            <a:fillRect/>
          </a:stretch>
        </p:blipFill>
        <p:spPr>
          <a:xfrm>
            <a:off x="-16669" y="0"/>
            <a:ext cx="9140826" cy="6858001"/>
          </a:xfrm>
          <a:prstGeom prst="rect">
            <a:avLst/>
          </a:prstGeom>
          <a:ln w="12700">
            <a:miter lim="400000"/>
          </a:ln>
        </p:spPr>
      </p:pic>
      <p:pic>
        <p:nvPicPr>
          <p:cNvPr id="151" name="image-3.png" descr="image-3.png"/>
          <p:cNvPicPr>
            <a:picLocks noChangeAspect="1"/>
          </p:cNvPicPr>
          <p:nvPr/>
        </p:nvPicPr>
        <p:blipFill>
          <a:blip r:embed="rId4">
            <a:extLst/>
          </a:blip>
          <a:stretch>
            <a:fillRect/>
          </a:stretch>
        </p:blipFill>
        <p:spPr>
          <a:xfrm>
            <a:off x="-304800" y="-158750"/>
            <a:ext cx="9717088" cy="4206875"/>
          </a:xfrm>
          <a:prstGeom prst="rect">
            <a:avLst/>
          </a:prstGeom>
          <a:ln w="12700">
            <a:miter lim="400000"/>
          </a:ln>
        </p:spPr>
      </p:pic>
      <p:sp>
        <p:nvSpPr>
          <p:cNvPr id="152" name="Ezequiel 37:1-14"/>
          <p:cNvSpPr txBox="1"/>
          <p:nvPr/>
        </p:nvSpPr>
        <p:spPr>
          <a:xfrm>
            <a:off x="2819399" y="4419600"/>
            <a:ext cx="4572002" cy="647700"/>
          </a:xfrm>
          <a:prstGeom prst="rect">
            <a:avLst/>
          </a:prstGeom>
          <a:blipFill>
            <a:blip r:embed="rId5"/>
          </a:blipFill>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algn="ctr" defTabSz="914400">
              <a:defRPr b="1" sz="3600">
                <a:solidFill>
                  <a:schemeClr val="accent3"/>
                </a:solidFill>
                <a:uFill>
                  <a:solidFill>
                    <a:schemeClr val="accent3"/>
                  </a:solidFill>
                </a:uFill>
                <a:latin typeface="+mn-lt"/>
                <a:ea typeface="+mn-ea"/>
                <a:cs typeface="+mn-cs"/>
                <a:sym typeface="Arial"/>
              </a:defRPr>
            </a:lvl1pPr>
          </a:lstStyle>
          <a:p>
            <a:pPr>
              <a:defRPr b="0" sz="1800"/>
            </a:pPr>
            <a:r>
              <a:rPr b="1" sz="3600"/>
              <a:t>Ezequiel 37:1-14</a:t>
            </a:r>
          </a:p>
        </p:txBody>
      </p:sp>
      <p:sp>
        <p:nvSpPr>
          <p:cNvPr id="153" name="La visión de los huesos es una de las más conocidas de este profeta"/>
          <p:cNvSpPr txBox="1"/>
          <p:nvPr/>
        </p:nvSpPr>
        <p:spPr>
          <a:xfrm>
            <a:off x="4572000" y="6211887"/>
            <a:ext cx="4572001"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defRPr sz="1800">
                <a:solidFill>
                  <a:schemeClr val="accent3"/>
                </a:solidFill>
                <a:uFill>
                  <a:solidFill>
                    <a:schemeClr val="accent3"/>
                  </a:solidFill>
                </a:uFill>
                <a:latin typeface="+mn-lt"/>
                <a:ea typeface="+mn-ea"/>
                <a:cs typeface="+mn-cs"/>
                <a:sym typeface="Arial"/>
              </a:defRPr>
            </a:lvl1pPr>
          </a:lstStyle>
          <a:p>
            <a:pPr>
              <a:defRPr>
                <a:solidFill>
                  <a:schemeClr val="accent4"/>
                </a:solidFill>
                <a:uFill>
                  <a:solidFill>
                    <a:schemeClr val="accent4"/>
                  </a:solidFill>
                </a:uFill>
              </a:defRPr>
            </a:pPr>
            <a:r>
              <a:rPr>
                <a:solidFill>
                  <a:schemeClr val="accent3"/>
                </a:solidFill>
                <a:uFill>
                  <a:solidFill>
                    <a:schemeClr val="accent3"/>
                  </a:solidFill>
                </a:uFill>
              </a:rPr>
              <a:t>La visión de los huesos es una de las más conocidas de este profeta</a:t>
            </a:r>
          </a:p>
        </p:txBody>
      </p:sp>
      <p:sp>
        <p:nvSpPr>
          <p:cNvPr id="154" name="como. cuando se alejaban de Dios, Dios también se alejaba de ellos Isaías 59:1-2 se sentían como un montón de huesos resecos (v. 11)"/>
          <p:cNvSpPr txBox="1"/>
          <p:nvPr/>
        </p:nvSpPr>
        <p:spPr>
          <a:xfrm>
            <a:off x="4572000" y="0"/>
            <a:ext cx="4572001" cy="1160922"/>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defRPr sz="1800">
                <a:solidFill>
                  <a:schemeClr val="accent3"/>
                </a:solidFill>
                <a:uFill>
                  <a:solidFill>
                    <a:schemeClr val="accent3"/>
                  </a:solidFill>
                </a:uFill>
                <a:latin typeface="+mn-lt"/>
                <a:ea typeface="+mn-ea"/>
                <a:cs typeface="+mn-cs"/>
                <a:sym typeface="Arial"/>
              </a:defRPr>
            </a:lvl1pPr>
          </a:lstStyle>
          <a:p>
            <a:pPr>
              <a:defRPr>
                <a:solidFill>
                  <a:schemeClr val="accent4"/>
                </a:solidFill>
                <a:uFill>
                  <a:solidFill>
                    <a:schemeClr val="accent4"/>
                  </a:solidFill>
                </a:uFill>
              </a:defRPr>
            </a:pPr>
            <a:r>
              <a:rPr>
                <a:solidFill>
                  <a:schemeClr val="accent3"/>
                </a:solidFill>
                <a:uFill>
                  <a:solidFill>
                    <a:schemeClr val="accent3"/>
                  </a:solidFill>
                </a:uFill>
              </a:rPr>
              <a:t>como. cuando se alejaban de Dios, Dios también se alejaba de ellos Isaías 59:1-2 se sentían como un montón de huesos resecos (v. 11)</a:t>
            </a:r>
          </a:p>
        </p:txBody>
      </p:sp>
      <p:sp>
        <p:nvSpPr>
          <p:cNvPr id="155" name="respuesta del Señor al desaliento y a la desesperanza de los israelitas Ez 33.10)"/>
          <p:cNvSpPr txBox="1"/>
          <p:nvPr/>
        </p:nvSpPr>
        <p:spPr>
          <a:xfrm>
            <a:off x="152399" y="76200"/>
            <a:ext cx="4572002" cy="9271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defRPr sz="1800">
                <a:solidFill>
                  <a:schemeClr val="accent3"/>
                </a:solidFill>
                <a:uFill>
                  <a:solidFill>
                    <a:schemeClr val="accent3"/>
                  </a:solidFill>
                </a:uFill>
                <a:latin typeface="+mn-lt"/>
                <a:ea typeface="+mn-ea"/>
                <a:cs typeface="+mn-cs"/>
                <a:sym typeface="Arial"/>
              </a:defRPr>
            </a:lvl1pPr>
          </a:lstStyle>
          <a:p>
            <a:pPr>
              <a:defRPr>
                <a:solidFill>
                  <a:schemeClr val="accent4"/>
                </a:solidFill>
                <a:uFill>
                  <a:solidFill>
                    <a:schemeClr val="accent4"/>
                  </a:solidFill>
                </a:uFill>
              </a:defRPr>
            </a:pPr>
            <a:r>
              <a:rPr>
                <a:solidFill>
                  <a:schemeClr val="accent3"/>
                </a:solidFill>
                <a:uFill>
                  <a:solidFill>
                    <a:schemeClr val="accent3"/>
                  </a:solidFill>
                </a:uFill>
              </a:rPr>
              <a:t>respuesta del Señor al desaliento y a la desesperanza de los israelitas Ez 33.10)</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5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5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15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5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52" grpId="2"/>
      <p:bldP build="whole" bldLvl="1" animBg="1" rev="0" advAuto="0" spid="154" grpId="4"/>
      <p:bldP build="whole" bldLvl="1" animBg="1" rev="0" advAuto="0" spid="151" grpId="1"/>
      <p:bldP build="whole" bldLvl="1" animBg="1" rev="0" advAuto="0" spid="155" grpId="3"/>
    </p:bldLst>
  </p:timing>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9" name="2.jpg" descr="2.jpg"/>
          <p:cNvPicPr>
            <a:picLocks noChangeAspect="1"/>
          </p:cNvPicPr>
          <p:nvPr/>
        </p:nvPicPr>
        <p:blipFill>
          <a:blip r:embed="rId3">
            <a:extLst/>
          </a:blip>
          <a:stretch>
            <a:fillRect/>
          </a:stretch>
        </p:blipFill>
        <p:spPr>
          <a:xfrm>
            <a:off x="3048000" y="2035175"/>
            <a:ext cx="6096000" cy="4518025"/>
          </a:xfrm>
          <a:prstGeom prst="rect">
            <a:avLst/>
          </a:prstGeom>
          <a:ln w="12700">
            <a:miter lim="400000"/>
          </a:ln>
        </p:spPr>
      </p:pic>
      <p:grpSp>
        <p:nvGrpSpPr>
          <p:cNvPr id="163" name="Group"/>
          <p:cNvGrpSpPr/>
          <p:nvPr/>
        </p:nvGrpSpPr>
        <p:grpSpPr>
          <a:xfrm>
            <a:off x="228600" y="209847"/>
            <a:ext cx="8915400" cy="1716486"/>
            <a:chOff x="0" y="297"/>
            <a:chExt cx="8915400" cy="1716484"/>
          </a:xfrm>
        </p:grpSpPr>
        <p:sp>
          <p:nvSpPr>
            <p:cNvPr id="160" name="Rectangle"/>
            <p:cNvSpPr/>
            <p:nvPr/>
          </p:nvSpPr>
          <p:spPr>
            <a:xfrm>
              <a:off x="0" y="19050"/>
              <a:ext cx="8915400" cy="990600"/>
            </a:xfrm>
            <a:prstGeom prst="rect">
              <a:avLst/>
            </a:prstGeom>
            <a:solidFill>
              <a:schemeClr val="accent1"/>
            </a:solidFill>
            <a:ln w="76200" cap="flat">
              <a:solidFill>
                <a:srgbClr val="6B9100"/>
              </a:solidFill>
              <a:prstDash val="solid"/>
              <a:round/>
            </a:ln>
            <a:effectLst/>
          </p:spPr>
          <p:txBody>
            <a:bodyPr wrap="square" lIns="50800" tIns="50800" rIns="50800" bIns="50800" numCol="1" anchor="ctr">
              <a:noAutofit/>
            </a:bodyPr>
            <a:lstStyle/>
            <a:p>
              <a:pPr algn="ctr" defTabSz="914400">
                <a:defRPr sz="1800">
                  <a:solidFill>
                    <a:schemeClr val="accent3"/>
                  </a:solidFill>
                  <a:uFill>
                    <a:solidFill>
                      <a:schemeClr val="accent3"/>
                    </a:solidFill>
                  </a:uFill>
                  <a:latin typeface="+mn-lt"/>
                  <a:ea typeface="+mn-ea"/>
                  <a:cs typeface="+mn-cs"/>
                  <a:sym typeface="Arial"/>
                </a:defRPr>
              </a:pPr>
            </a:p>
          </p:txBody>
        </p:sp>
        <p:sp>
          <p:nvSpPr>
            <p:cNvPr id="161" name="Line"/>
            <p:cNvSpPr/>
            <p:nvPr/>
          </p:nvSpPr>
          <p:spPr>
            <a:xfrm flipH="1" flipV="1">
              <a:off x="3182714" y="993048"/>
              <a:ext cx="399543" cy="723735"/>
            </a:xfrm>
            <a:prstGeom prst="line">
              <a:avLst/>
            </a:prstGeom>
            <a:noFill/>
            <a:ln w="76200" cap="flat">
              <a:solidFill>
                <a:srgbClr val="6B9100"/>
              </a:solidFill>
              <a:prstDash val="solid"/>
              <a:round/>
            </a:ln>
            <a:effectLst/>
          </p:spPr>
          <p:txBody>
            <a:bodyPr wrap="square" lIns="0" tIns="0" rIns="0" bIns="0" numCol="1" anchor="t">
              <a:noAutofit/>
            </a:bodyPr>
            <a:lstStyle/>
            <a:p>
              <a:pPr/>
            </a:p>
          </p:txBody>
        </p:sp>
        <p:sp>
          <p:nvSpPr>
            <p:cNvPr id="162" name="EZEQUIEL UN PROFETA MUY PECULIAR"/>
            <p:cNvSpPr txBox="1"/>
            <p:nvPr/>
          </p:nvSpPr>
          <p:spPr>
            <a:xfrm>
              <a:off x="0" y="297"/>
              <a:ext cx="8915400" cy="10281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algn="ctr" defTabSz="914400">
                <a:defRPr b="1" sz="3200">
                  <a:solidFill>
                    <a:schemeClr val="accent3"/>
                  </a:solidFill>
                  <a:uFill>
                    <a:solidFill>
                      <a:schemeClr val="accent3"/>
                    </a:solidFill>
                  </a:uFill>
                  <a:latin typeface="+mn-lt"/>
                  <a:ea typeface="+mn-ea"/>
                  <a:cs typeface="+mn-cs"/>
                  <a:sym typeface="Arial"/>
                </a:defRPr>
              </a:lvl1pPr>
            </a:lstStyle>
            <a:p>
              <a:pPr>
                <a:defRPr b="0" sz="1800"/>
              </a:pPr>
              <a:r>
                <a:rPr b="1" sz="3200"/>
                <a:t>EZEQUIEL UN PROFETA MUY PECULIAR</a:t>
              </a:r>
              <a:endParaRPr b="1" sz="3200"/>
            </a:p>
          </p:txBody>
        </p:sp>
      </p:grpSp>
      <p:grpSp>
        <p:nvGrpSpPr>
          <p:cNvPr id="167" name="Group"/>
          <p:cNvGrpSpPr/>
          <p:nvPr/>
        </p:nvGrpSpPr>
        <p:grpSpPr>
          <a:xfrm>
            <a:off x="609599" y="2401781"/>
            <a:ext cx="2328885" cy="2779819"/>
            <a:chOff x="0" y="0"/>
            <a:chExt cx="2328883" cy="2779818"/>
          </a:xfrm>
        </p:grpSpPr>
        <p:sp>
          <p:nvSpPr>
            <p:cNvPr id="164" name="Rectangle"/>
            <p:cNvSpPr/>
            <p:nvPr/>
          </p:nvSpPr>
          <p:spPr>
            <a:xfrm>
              <a:off x="0" y="1027218"/>
              <a:ext cx="2133600" cy="1752601"/>
            </a:xfrm>
            <a:prstGeom prst="rect">
              <a:avLst/>
            </a:prstGeom>
            <a:solidFill>
              <a:schemeClr val="accent1"/>
            </a:solidFill>
            <a:ln w="12700" cap="flat">
              <a:noFill/>
              <a:miter lim="400000"/>
            </a:ln>
            <a:effectLst/>
          </p:spPr>
          <p:txBody>
            <a:bodyPr wrap="square" lIns="50800" tIns="50800" rIns="50800" bIns="50800" numCol="1" anchor="ctr">
              <a:noAutofit/>
            </a:bodyPr>
            <a:lstStyle/>
            <a:p>
              <a:pPr algn="ctr" defTabSz="914400">
                <a:defRPr b="1" sz="2000">
                  <a:solidFill>
                    <a:schemeClr val="accent3"/>
                  </a:solidFill>
                  <a:uFill>
                    <a:solidFill>
                      <a:schemeClr val="accent3"/>
                    </a:solidFill>
                  </a:uFill>
                  <a:latin typeface="+mn-lt"/>
                  <a:ea typeface="+mn-ea"/>
                  <a:cs typeface="+mn-cs"/>
                  <a:sym typeface="Arial"/>
                </a:defRPr>
              </a:pPr>
            </a:p>
          </p:txBody>
        </p:sp>
        <p:sp>
          <p:nvSpPr>
            <p:cNvPr id="165" name="Shape"/>
            <p:cNvSpPr/>
            <p:nvPr/>
          </p:nvSpPr>
          <p:spPr>
            <a:xfrm>
              <a:off x="864700" y="0"/>
              <a:ext cx="1464184" cy="2779819"/>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7745"/>
                  </a:moveTo>
                  <a:lnTo>
                    <a:pt x="1301" y="980"/>
                  </a:lnTo>
                  <a:lnTo>
                    <a:pt x="21600" y="0"/>
                  </a:lnTo>
                  <a:moveTo>
                    <a:pt x="21600" y="7982"/>
                  </a:moveTo>
                  <a:lnTo>
                    <a:pt x="21600" y="21600"/>
                  </a:lnTo>
                </a:path>
              </a:pathLst>
            </a:custGeom>
            <a:noFill/>
            <a:ln w="57150" cap="flat">
              <a:solidFill>
                <a:srgbClr val="6B9100"/>
              </a:solidFill>
              <a:prstDash val="solid"/>
              <a:round/>
            </a:ln>
            <a:effectLst/>
          </p:spPr>
          <p:txBody>
            <a:bodyPr wrap="square" lIns="50800" tIns="50800" rIns="50800" bIns="50800" numCol="1" anchor="ctr">
              <a:noAutofit/>
            </a:bodyPr>
            <a:lstStyle/>
            <a:p>
              <a:pPr algn="ctr" defTabSz="914400">
                <a:defRPr b="1" sz="2000">
                  <a:solidFill>
                    <a:schemeClr val="accent3"/>
                  </a:solidFill>
                  <a:uFill>
                    <a:solidFill>
                      <a:schemeClr val="accent3"/>
                    </a:solidFill>
                  </a:uFill>
                  <a:latin typeface="+mn-lt"/>
                  <a:ea typeface="+mn-ea"/>
                  <a:cs typeface="+mn-cs"/>
                  <a:sym typeface="Arial"/>
                </a:defRPr>
              </a:pPr>
            </a:p>
          </p:txBody>
        </p:sp>
        <p:sp>
          <p:nvSpPr>
            <p:cNvPr id="166" name="ADEMAS  FUE UN HOMBRE OBEDIENTE…"/>
            <p:cNvSpPr txBox="1"/>
            <p:nvPr/>
          </p:nvSpPr>
          <p:spPr>
            <a:xfrm>
              <a:off x="0" y="1272673"/>
              <a:ext cx="2133600" cy="126169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algn="ctr" defTabSz="914400">
                <a:defRPr sz="1800">
                  <a:uFill>
                    <a:solidFill>
                      <a:schemeClr val="accent4"/>
                    </a:solidFill>
                  </a:uFill>
                  <a:latin typeface="+mn-lt"/>
                  <a:ea typeface="+mn-ea"/>
                  <a:cs typeface="+mn-cs"/>
                  <a:sym typeface="Arial"/>
                </a:defRPr>
              </a:pPr>
              <a:r>
                <a:rPr b="1" sz="2000">
                  <a:solidFill>
                    <a:schemeClr val="accent3"/>
                  </a:solidFill>
                  <a:uFill>
                    <a:solidFill>
                      <a:schemeClr val="accent3"/>
                    </a:solidFill>
                  </a:uFill>
                </a:rPr>
                <a:t>ADEMAS  FUE UN HOMBRE OBEDIENTE</a:t>
              </a:r>
              <a:endParaRPr b="1" sz="2000">
                <a:solidFill>
                  <a:schemeClr val="accent3"/>
                </a:solidFill>
                <a:uFill>
                  <a:solidFill>
                    <a:schemeClr val="accent3"/>
                  </a:solidFill>
                </a:uFill>
              </a:endParaRPr>
            </a:p>
            <a:p>
              <a:pPr algn="ctr" defTabSz="914400">
                <a:defRPr sz="1800">
                  <a:uFill>
                    <a:solidFill>
                      <a:schemeClr val="accent4"/>
                    </a:solidFill>
                  </a:uFill>
                  <a:latin typeface="+mn-lt"/>
                  <a:ea typeface="+mn-ea"/>
                  <a:cs typeface="+mn-cs"/>
                  <a:sym typeface="Arial"/>
                </a:defRPr>
              </a:pPr>
              <a:r>
                <a:rPr b="1" sz="2000">
                  <a:solidFill>
                    <a:schemeClr val="accent3"/>
                  </a:solidFill>
                  <a:uFill>
                    <a:solidFill>
                      <a:schemeClr val="accent3"/>
                    </a:solidFill>
                  </a:uFill>
                </a:rPr>
                <a:t>Ver 7</a:t>
              </a:r>
            </a:p>
          </p:txBody>
        </p:sp>
      </p:grpSp>
      <p:grpSp>
        <p:nvGrpSpPr>
          <p:cNvPr id="171" name="Group"/>
          <p:cNvGrpSpPr/>
          <p:nvPr/>
        </p:nvGrpSpPr>
        <p:grpSpPr>
          <a:xfrm>
            <a:off x="1524000" y="807197"/>
            <a:ext cx="7620000" cy="1862979"/>
            <a:chOff x="0" y="0"/>
            <a:chExt cx="7620000" cy="1862977"/>
          </a:xfrm>
        </p:grpSpPr>
        <p:sp>
          <p:nvSpPr>
            <p:cNvPr id="168" name="Rectangle"/>
            <p:cNvSpPr/>
            <p:nvPr/>
          </p:nvSpPr>
          <p:spPr>
            <a:xfrm>
              <a:off x="0" y="1250202"/>
              <a:ext cx="7620000" cy="612776"/>
            </a:xfrm>
            <a:prstGeom prst="rect">
              <a:avLst/>
            </a:prstGeom>
            <a:solidFill>
              <a:schemeClr val="accent1"/>
            </a:solidFill>
            <a:ln w="25400" cap="flat">
              <a:solidFill>
                <a:srgbClr val="6B9100"/>
              </a:solidFill>
              <a:prstDash val="solid"/>
              <a:round/>
            </a:ln>
            <a:effectLst/>
          </p:spPr>
          <p:txBody>
            <a:bodyPr wrap="square" lIns="50800" tIns="50800" rIns="50800" bIns="50800" numCol="1" anchor="ctr">
              <a:noAutofit/>
            </a:bodyPr>
            <a:lstStyle/>
            <a:p>
              <a:pPr defTabSz="914400">
                <a:defRPr b="1" sz="2800">
                  <a:solidFill>
                    <a:schemeClr val="accent3"/>
                  </a:solidFill>
                  <a:uFill>
                    <a:solidFill>
                      <a:schemeClr val="accent3"/>
                    </a:solidFill>
                  </a:uFill>
                  <a:latin typeface="+mn-lt"/>
                  <a:ea typeface="+mn-ea"/>
                  <a:cs typeface="+mn-cs"/>
                  <a:sym typeface="Arial"/>
                </a:defRPr>
              </a:pPr>
            </a:p>
          </p:txBody>
        </p:sp>
        <p:sp>
          <p:nvSpPr>
            <p:cNvPr id="169" name="Line"/>
            <p:cNvSpPr/>
            <p:nvPr/>
          </p:nvSpPr>
          <p:spPr>
            <a:xfrm flipH="1">
              <a:off x="5355872" y="0"/>
              <a:ext cx="504473" cy="1223167"/>
            </a:xfrm>
            <a:prstGeom prst="line">
              <a:avLst/>
            </a:prstGeom>
            <a:noFill/>
            <a:ln w="25400" cap="flat">
              <a:solidFill>
                <a:srgbClr val="6B9100"/>
              </a:solidFill>
              <a:prstDash val="solid"/>
              <a:round/>
            </a:ln>
            <a:effectLst/>
          </p:spPr>
          <p:txBody>
            <a:bodyPr wrap="square" lIns="0" tIns="0" rIns="0" bIns="0" numCol="1" anchor="t">
              <a:noAutofit/>
            </a:bodyPr>
            <a:lstStyle/>
            <a:p>
              <a:pPr/>
            </a:p>
          </p:txBody>
        </p:sp>
        <p:sp>
          <p:nvSpPr>
            <p:cNvPr id="170" name="Propio o privativo de cada persona o cosa."/>
            <p:cNvSpPr txBox="1"/>
            <p:nvPr/>
          </p:nvSpPr>
          <p:spPr>
            <a:xfrm>
              <a:off x="0" y="1308407"/>
              <a:ext cx="7620000" cy="49636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defTabSz="914400">
                <a:defRPr b="1" sz="2800">
                  <a:solidFill>
                    <a:schemeClr val="accent3"/>
                  </a:solidFill>
                  <a:uFill>
                    <a:solidFill>
                      <a:schemeClr val="accent3"/>
                    </a:solidFill>
                  </a:uFill>
                  <a:latin typeface="+mn-lt"/>
                  <a:ea typeface="+mn-ea"/>
                  <a:cs typeface="+mn-cs"/>
                  <a:sym typeface="Arial"/>
                </a:defRPr>
              </a:lvl1pPr>
            </a:lstStyle>
            <a:p>
              <a:pPr>
                <a:defRPr b="0" sz="1800">
                  <a:solidFill>
                    <a:schemeClr val="accent4"/>
                  </a:solidFill>
                  <a:uFill>
                    <a:solidFill>
                      <a:schemeClr val="accent4"/>
                    </a:solidFill>
                  </a:uFill>
                </a:defRPr>
              </a:pPr>
              <a:r>
                <a:rPr b="1" sz="2800">
                  <a:solidFill>
                    <a:schemeClr val="accent3"/>
                  </a:solidFill>
                  <a:uFill>
                    <a:solidFill>
                      <a:schemeClr val="accent3"/>
                    </a:solidFill>
                  </a:uFill>
                </a:rPr>
                <a:t>Propio o privativo de cada persona o cosa.</a:t>
              </a:r>
            </a:p>
          </p:txBody>
        </p:sp>
      </p:gr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xit" nodeType="clickEffect" presetSubtype="0" presetID="1" grpId="3" fill="hold">
                                  <p:stCondLst>
                                    <p:cond delay="0"/>
                                  </p:stCondLst>
                                  <p:iterate type="el" backwards="0">
                                    <p:tmAbs val="0"/>
                                  </p:iterate>
                                  <p:childTnLst>
                                    <p:set>
                                      <p:cBhvr>
                                        <p:cTn id="14" fill="hold">
                                          <p:stCondLst>
                                            <p:cond delay="0"/>
                                          </p:stCondLst>
                                        </p:cTn>
                                        <p:tgtEl>
                                          <p:spTgt spid="171"/>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16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67" grpId="4"/>
      <p:bldP build="whole" bldLvl="1" animBg="1" rev="0" advAuto="0" spid="163" grpId="1"/>
      <p:bldP build="whole" bldLvl="1" animBg="1" rev="0" advAuto="0" spid="171" grpId="2"/>
      <p:bldP build="whole" bldLvl="1" animBg="1" rev="0" advAuto="0" spid="171" grpId="3"/>
    </p:bldLst>
  </p:timing>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5" name="image-5.png" descr="image-5.png"/>
          <p:cNvPicPr>
            <a:picLocks noChangeAspect="1"/>
          </p:cNvPicPr>
          <p:nvPr/>
        </p:nvPicPr>
        <p:blipFill>
          <a:blip r:embed="rId3">
            <a:extLst/>
          </a:blip>
          <a:stretch>
            <a:fillRect/>
          </a:stretch>
        </p:blipFill>
        <p:spPr>
          <a:xfrm>
            <a:off x="-12700" y="-12700"/>
            <a:ext cx="9169400" cy="6883400"/>
          </a:xfrm>
          <a:prstGeom prst="rect">
            <a:avLst/>
          </a:prstGeom>
          <a:ln w="12700">
            <a:miter lim="400000"/>
          </a:ln>
        </p:spPr>
      </p:pic>
      <p:grpSp>
        <p:nvGrpSpPr>
          <p:cNvPr id="178" name="Group"/>
          <p:cNvGrpSpPr/>
          <p:nvPr/>
        </p:nvGrpSpPr>
        <p:grpSpPr>
          <a:xfrm>
            <a:off x="0" y="-171153"/>
            <a:ext cx="9144000" cy="1561506"/>
            <a:chOff x="0" y="297"/>
            <a:chExt cx="9144000" cy="1561504"/>
          </a:xfrm>
        </p:grpSpPr>
        <p:sp>
          <p:nvSpPr>
            <p:cNvPr id="176" name="Rounded Rectangle"/>
            <p:cNvSpPr/>
            <p:nvPr/>
          </p:nvSpPr>
          <p:spPr>
            <a:xfrm>
              <a:off x="0" y="400050"/>
              <a:ext cx="9144000" cy="762000"/>
            </a:xfrm>
            <a:prstGeom prst="roundRect">
              <a:avLst>
                <a:gd name="adj" fmla="val 16667"/>
              </a:avLst>
            </a:prstGeom>
            <a:solidFill>
              <a:schemeClr val="accent1"/>
            </a:solidFill>
            <a:ln w="25400" cap="flat">
              <a:solidFill>
                <a:srgbClr val="6B9100"/>
              </a:solidFill>
              <a:prstDash val="solid"/>
              <a:round/>
            </a:ln>
            <a:effectLst/>
          </p:spPr>
          <p:txBody>
            <a:bodyPr wrap="square" lIns="50800" tIns="50800" rIns="50800" bIns="50800" numCol="1" anchor="ctr">
              <a:noAutofit/>
            </a:bodyPr>
            <a:lstStyle/>
            <a:p>
              <a:pPr defTabSz="914400">
                <a:defRPr b="1" sz="3600">
                  <a:solidFill>
                    <a:schemeClr val="accent3"/>
                  </a:solidFill>
                  <a:uFill>
                    <a:solidFill>
                      <a:schemeClr val="accent3"/>
                    </a:solidFill>
                  </a:uFill>
                  <a:latin typeface="+mn-lt"/>
                  <a:ea typeface="+mn-ea"/>
                  <a:cs typeface="+mn-cs"/>
                  <a:sym typeface="Arial"/>
                </a:defRPr>
              </a:pPr>
            </a:p>
          </p:txBody>
        </p:sp>
        <p:sp>
          <p:nvSpPr>
            <p:cNvPr id="177" name="Ver 1. Un valle que estaba lleno de huesos:"/>
            <p:cNvSpPr txBox="1"/>
            <p:nvPr/>
          </p:nvSpPr>
          <p:spPr>
            <a:xfrm>
              <a:off x="37182" y="297"/>
              <a:ext cx="9069636" cy="15615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914400">
                <a:defRPr sz="1800">
                  <a:uFill>
                    <a:solidFill>
                      <a:schemeClr val="accent4"/>
                    </a:solidFill>
                  </a:uFill>
                  <a:latin typeface="+mn-lt"/>
                  <a:ea typeface="+mn-ea"/>
                  <a:cs typeface="+mn-cs"/>
                  <a:sym typeface="Arial"/>
                </a:defRPr>
              </a:pPr>
              <a:br/>
              <a:br/>
              <a:r>
                <a:rPr b="1">
                  <a:solidFill>
                    <a:schemeClr val="accent3"/>
                  </a:solidFill>
                  <a:uFill>
                    <a:solidFill>
                      <a:schemeClr val="accent3"/>
                    </a:solidFill>
                  </a:uFill>
                </a:rPr>
                <a:t>Ver 1</a:t>
              </a:r>
              <a:r>
                <a:rPr b="1" sz="3200">
                  <a:solidFill>
                    <a:schemeClr val="accent3"/>
                  </a:solidFill>
                  <a:uFill>
                    <a:solidFill>
                      <a:schemeClr val="accent3"/>
                    </a:solidFill>
                  </a:uFill>
                </a:rPr>
                <a:t>. </a:t>
              </a:r>
              <a:r>
                <a:rPr b="1" i="1" sz="3200">
                  <a:solidFill>
                    <a:schemeClr val="accent3"/>
                  </a:solidFill>
                  <a:uFill>
                    <a:solidFill>
                      <a:schemeClr val="accent3"/>
                    </a:solidFill>
                  </a:uFill>
                </a:rPr>
                <a:t>Un valle que estaba lleno de huesos:</a:t>
              </a:r>
              <a:br>
                <a:rPr b="1" i="1" sz="3200">
                  <a:solidFill>
                    <a:schemeClr val="accent3"/>
                  </a:solidFill>
                  <a:uFill>
                    <a:solidFill>
                      <a:schemeClr val="accent3"/>
                    </a:solidFill>
                  </a:uFill>
                </a:rPr>
              </a:br>
            </a:p>
          </p:txBody>
        </p:sp>
      </p:grpSp>
      <p:grpSp>
        <p:nvGrpSpPr>
          <p:cNvPr id="181" name="Group"/>
          <p:cNvGrpSpPr/>
          <p:nvPr/>
        </p:nvGrpSpPr>
        <p:grpSpPr>
          <a:xfrm>
            <a:off x="0" y="1371600"/>
            <a:ext cx="9144000" cy="2209800"/>
            <a:chOff x="0" y="0"/>
            <a:chExt cx="9144000" cy="2209800"/>
          </a:xfrm>
        </p:grpSpPr>
        <p:sp>
          <p:nvSpPr>
            <p:cNvPr id="179" name="Rounded Rectangle"/>
            <p:cNvSpPr/>
            <p:nvPr/>
          </p:nvSpPr>
          <p:spPr>
            <a:xfrm>
              <a:off x="0" y="0"/>
              <a:ext cx="9144000" cy="2209800"/>
            </a:xfrm>
            <a:prstGeom prst="roundRect">
              <a:avLst>
                <a:gd name="adj" fmla="val 16667"/>
              </a:avLst>
            </a:prstGeom>
            <a:solidFill>
              <a:schemeClr val="accent1"/>
            </a:solidFill>
            <a:ln w="25400" cap="flat">
              <a:solidFill>
                <a:srgbClr val="6B9100"/>
              </a:solidFill>
              <a:prstDash val="solid"/>
              <a:round/>
            </a:ln>
            <a:effectLst/>
          </p:spPr>
          <p:txBody>
            <a:bodyPr wrap="square" lIns="50800" tIns="50800" rIns="50800" bIns="50800" numCol="1" anchor="ctr">
              <a:noAutofit/>
            </a:bodyPr>
            <a:lstStyle/>
            <a:p>
              <a:pPr defTabSz="914400">
                <a:defRPr b="1" sz="3200">
                  <a:solidFill>
                    <a:schemeClr val="accent3"/>
                  </a:solidFill>
                  <a:uFill>
                    <a:solidFill>
                      <a:schemeClr val="accent3"/>
                    </a:solidFill>
                  </a:uFill>
                  <a:latin typeface="+mn-lt"/>
                  <a:ea typeface="+mn-ea"/>
                  <a:cs typeface="+mn-cs"/>
                  <a:sym typeface="Arial"/>
                </a:defRPr>
              </a:pPr>
            </a:p>
          </p:txBody>
        </p:sp>
        <p:sp>
          <p:nvSpPr>
            <p:cNvPr id="180" name="&quot;La mano de Jehová vino sobre mí, y me llevó en el Espíritu de Jehová, y me puso en medio de un valle que estaba lleno de huesos.”"/>
            <p:cNvSpPr txBox="1"/>
            <p:nvPr/>
          </p:nvSpPr>
          <p:spPr>
            <a:xfrm>
              <a:off x="107830" y="120947"/>
              <a:ext cx="8928340" cy="19679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lvl1pPr defTabSz="914400">
                <a:defRPr b="1" sz="3200">
                  <a:solidFill>
                    <a:schemeClr val="accent3"/>
                  </a:solidFill>
                  <a:uFill>
                    <a:solidFill>
                      <a:schemeClr val="accent3"/>
                    </a:solidFill>
                  </a:uFill>
                  <a:latin typeface="+mn-lt"/>
                  <a:ea typeface="+mn-ea"/>
                  <a:cs typeface="+mn-cs"/>
                  <a:sym typeface="Arial"/>
                </a:defRPr>
              </a:lvl1pPr>
            </a:lstStyle>
            <a:p>
              <a:pPr>
                <a:defRPr b="0" sz="1800">
                  <a:solidFill>
                    <a:schemeClr val="accent4"/>
                  </a:solidFill>
                  <a:uFill>
                    <a:solidFill>
                      <a:schemeClr val="accent4"/>
                    </a:solidFill>
                  </a:uFill>
                </a:defRPr>
              </a:pPr>
              <a:r>
                <a:rPr b="1" sz="3200">
                  <a:solidFill>
                    <a:schemeClr val="accent3"/>
                  </a:solidFill>
                  <a:uFill>
                    <a:solidFill>
                      <a:schemeClr val="accent3"/>
                    </a:solidFill>
                  </a:uFill>
                </a:rPr>
                <a:t>"La mano de Jehová vino sobre mí, y me llevó en el Espíritu de Jehová, y me puso en medio de un valle que estaba lleno de huesos.”</a:t>
              </a:r>
            </a:p>
          </p:txBody>
        </p:sp>
      </p:gr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81"/>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1" grpId="2"/>
      <p:bldP build="whole" bldLvl="1" animBg="1" rev="0" advAuto="0" spid="178" grpId="1"/>
    </p:bldLst>
  </p:timing>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85" name="2. &quot;Y me hizo pasar cerca de ellos por todo en derredor; y he aquí que eran muchísimos sobre la faz del campo, y por cierto secos en gran manera.”"/>
          <p:cNvSpPr txBox="1"/>
          <p:nvPr/>
        </p:nvSpPr>
        <p:spPr>
          <a:xfrm>
            <a:off x="-1" y="2738437"/>
            <a:ext cx="9144002" cy="23114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lvl1pPr defTabSz="914400">
              <a:defRPr b="1" sz="3600">
                <a:solidFill>
                  <a:schemeClr val="accent3"/>
                </a:solidFill>
                <a:uFill>
                  <a:solidFill>
                    <a:schemeClr val="accent3"/>
                  </a:solidFill>
                </a:uFill>
                <a:latin typeface="+mn-lt"/>
                <a:ea typeface="+mn-ea"/>
                <a:cs typeface="+mn-cs"/>
                <a:sym typeface="Arial"/>
              </a:defRPr>
            </a:lvl1pPr>
          </a:lstStyle>
          <a:p>
            <a:pPr>
              <a:defRPr b="0" sz="1800">
                <a:solidFill>
                  <a:schemeClr val="accent4"/>
                </a:solidFill>
                <a:uFill>
                  <a:solidFill>
                    <a:schemeClr val="accent4"/>
                  </a:solidFill>
                </a:uFill>
              </a:defRPr>
            </a:pPr>
            <a:r>
              <a:rPr b="1" sz="3600">
                <a:solidFill>
                  <a:schemeClr val="accent3"/>
                </a:solidFill>
                <a:uFill>
                  <a:solidFill>
                    <a:schemeClr val="accent3"/>
                  </a:solidFill>
                </a:uFill>
              </a:rPr>
              <a:t>2. "Y me hizo pasar cerca de ellos por todo en derredor; y he aquí que eran muchísimos sobre la faz del campo, y por cierto secos en gran manera.”</a:t>
            </a:r>
          </a:p>
        </p:txBody>
      </p:sp>
      <p:sp>
        <p:nvSpPr>
          <p:cNvPr id="186" name="Rounded Rectangle"/>
          <p:cNvSpPr/>
          <p:nvPr/>
        </p:nvSpPr>
        <p:spPr>
          <a:xfrm>
            <a:off x="0" y="4495800"/>
            <a:ext cx="7848600" cy="533400"/>
          </a:xfrm>
          <a:prstGeom prst="roundRect">
            <a:avLst>
              <a:gd name="adj" fmla="val 16667"/>
            </a:avLst>
          </a:prstGeom>
          <a:ln w="38100">
            <a:solidFill>
              <a:srgbClr val="FFFF00"/>
            </a:solidFill>
          </a:ln>
        </p:spPr>
        <p:txBody>
          <a:bodyPr lIns="50800" tIns="50800" rIns="50800" bIns="50800" anchor="ctr"/>
          <a:lstStyle/>
          <a:p>
            <a:pPr algn="ctr" defTabSz="914400">
              <a:defRPr sz="1800">
                <a:solidFill>
                  <a:schemeClr val="accent3"/>
                </a:solidFill>
                <a:uFill>
                  <a:solidFill>
                    <a:schemeClr val="accent3"/>
                  </a:solidFill>
                </a:uFill>
                <a:latin typeface="+mn-lt"/>
                <a:ea typeface="+mn-ea"/>
                <a:cs typeface="+mn-cs"/>
                <a:sym typeface="Arial"/>
              </a:defRPr>
            </a:pPr>
          </a:p>
        </p:txBody>
      </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8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8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86" grpId="2"/>
      <p:bldP build="whole" bldLvl="1" animBg="1" rev="0" advAuto="0" spid="185" grpId="1"/>
    </p:bldLst>
  </p:timing>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chemeClr val="accent4"/>
        </a:solidFill>
      </p:bgPr>
    </p:bg>
    <p:spTree>
      <p:nvGrpSpPr>
        <p:cNvPr id="1" name=""/>
        <p:cNvGrpSpPr/>
        <p:nvPr/>
      </p:nvGrpSpPr>
      <p:grpSpPr>
        <a:xfrm>
          <a:off x="0" y="0"/>
          <a:ext cx="0" cy="0"/>
          <a:chOff x="0" y="0"/>
          <a:chExt cx="0" cy="0"/>
        </a:xfrm>
      </p:grpSpPr>
      <p:pic>
        <p:nvPicPr>
          <p:cNvPr id="190" name="2.jpg" descr="2.jpg"/>
          <p:cNvPicPr>
            <a:picLocks noChangeAspect="1"/>
          </p:cNvPicPr>
          <p:nvPr/>
        </p:nvPicPr>
        <p:blipFill>
          <a:blip r:embed="rId2">
            <a:extLst/>
          </a:blip>
          <a:stretch>
            <a:fillRect/>
          </a:stretch>
        </p:blipFill>
        <p:spPr>
          <a:xfrm>
            <a:off x="3505200" y="2035175"/>
            <a:ext cx="5638800" cy="4518025"/>
          </a:xfrm>
          <a:prstGeom prst="rect">
            <a:avLst/>
          </a:prstGeom>
          <a:ln w="12700">
            <a:miter lim="400000"/>
          </a:ln>
        </p:spPr>
      </p:pic>
      <p:sp>
        <p:nvSpPr>
          <p:cNvPr id="191" name="Shape"/>
          <p:cNvSpPr/>
          <p:nvPr/>
        </p:nvSpPr>
        <p:spPr>
          <a:xfrm>
            <a:off x="304800" y="228600"/>
            <a:ext cx="8534400" cy="1981200"/>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1462" y="4342"/>
                </a:moveTo>
                <a:lnTo>
                  <a:pt x="9722" y="1887"/>
                </a:lnTo>
                <a:lnTo>
                  <a:pt x="8550" y="6382"/>
                </a:lnTo>
                <a:lnTo>
                  <a:pt x="4502" y="3625"/>
                </a:lnTo>
                <a:lnTo>
                  <a:pt x="5372" y="7817"/>
                </a:lnTo>
                <a:lnTo>
                  <a:pt x="1172" y="8270"/>
                </a:lnTo>
                <a:lnTo>
                  <a:pt x="3935" y="11592"/>
                </a:lnTo>
                <a:lnTo>
                  <a:pt x="0" y="12877"/>
                </a:lnTo>
                <a:lnTo>
                  <a:pt x="3330" y="15370"/>
                </a:lnTo>
                <a:lnTo>
                  <a:pt x="1285" y="17825"/>
                </a:lnTo>
                <a:lnTo>
                  <a:pt x="4805" y="18240"/>
                </a:lnTo>
                <a:lnTo>
                  <a:pt x="4917" y="21600"/>
                </a:lnTo>
                <a:lnTo>
                  <a:pt x="7527" y="18125"/>
                </a:lnTo>
                <a:lnTo>
                  <a:pt x="8700" y="19712"/>
                </a:lnTo>
                <a:lnTo>
                  <a:pt x="9872" y="17370"/>
                </a:lnTo>
                <a:lnTo>
                  <a:pt x="11612" y="18842"/>
                </a:lnTo>
                <a:lnTo>
                  <a:pt x="12180" y="15935"/>
                </a:lnTo>
                <a:lnTo>
                  <a:pt x="14942" y="17370"/>
                </a:lnTo>
                <a:lnTo>
                  <a:pt x="14640" y="14350"/>
                </a:lnTo>
                <a:lnTo>
                  <a:pt x="18877" y="15632"/>
                </a:lnTo>
                <a:lnTo>
                  <a:pt x="16380" y="12310"/>
                </a:lnTo>
                <a:lnTo>
                  <a:pt x="18270" y="11290"/>
                </a:lnTo>
                <a:lnTo>
                  <a:pt x="16985" y="9402"/>
                </a:lnTo>
                <a:lnTo>
                  <a:pt x="21600" y="6645"/>
                </a:lnTo>
                <a:lnTo>
                  <a:pt x="16380" y="6532"/>
                </a:lnTo>
                <a:lnTo>
                  <a:pt x="18007" y="3172"/>
                </a:lnTo>
                <a:lnTo>
                  <a:pt x="14525" y="5777"/>
                </a:lnTo>
                <a:lnTo>
                  <a:pt x="14790" y="0"/>
                </a:lnTo>
                <a:close/>
              </a:path>
            </a:pathLst>
          </a:custGeom>
          <a:solidFill>
            <a:srgbClr val="BBE0E3"/>
          </a:solidFill>
          <a:ln w="25400">
            <a:solidFill>
              <a:srgbClr val="89A4A7"/>
            </a:solidFill>
          </a:ln>
        </p:spPr>
        <p:txBody>
          <a:bodyPr lIns="50800" tIns="50800" rIns="50800" bIns="50800" anchor="ctr"/>
          <a:lstStyle/>
          <a:p>
            <a:pPr defTabSz="914400">
              <a:defRPr b="1" sz="3200">
                <a:solidFill>
                  <a:schemeClr val="accent3"/>
                </a:solidFill>
                <a:uFill>
                  <a:solidFill>
                    <a:schemeClr val="accent3"/>
                  </a:solidFill>
                </a:uFill>
                <a:latin typeface="+mn-lt"/>
                <a:ea typeface="+mn-ea"/>
                <a:cs typeface="+mn-cs"/>
                <a:sym typeface="Arial"/>
              </a:defRPr>
            </a:pPr>
          </a:p>
        </p:txBody>
      </p:sp>
      <p:sp>
        <p:nvSpPr>
          <p:cNvPr id="192" name="¿vivirán estos Huesos?…"/>
          <p:cNvSpPr txBox="1"/>
          <p:nvPr/>
        </p:nvSpPr>
        <p:spPr>
          <a:xfrm>
            <a:off x="1600200" y="939800"/>
            <a:ext cx="5791200" cy="1079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spAutoFit/>
          </a:bodyPr>
          <a:lstStyle/>
          <a:p>
            <a:pPr defTabSz="914400">
              <a:defRPr sz="1800">
                <a:uFill>
                  <a:solidFill>
                    <a:schemeClr val="accent4"/>
                  </a:solidFill>
                </a:uFill>
                <a:latin typeface="+mn-lt"/>
                <a:ea typeface="+mn-ea"/>
                <a:cs typeface="+mn-cs"/>
                <a:sym typeface="Arial"/>
              </a:defRPr>
            </a:pPr>
            <a:r>
              <a:rPr b="1" sz="3200">
                <a:solidFill>
                  <a:schemeClr val="accent3"/>
                </a:solidFill>
                <a:uFill>
                  <a:solidFill>
                    <a:schemeClr val="accent3"/>
                  </a:solidFill>
                </a:uFill>
              </a:rPr>
              <a:t>   </a:t>
            </a:r>
            <a:r>
              <a:rPr b="1" sz="3200"/>
              <a:t>¿vivirán estos Huesos?</a:t>
            </a:r>
            <a:endParaRPr b="1" sz="3200"/>
          </a:p>
          <a:p>
            <a:pPr defTabSz="914400">
              <a:defRPr sz="1800">
                <a:uFill>
                  <a:solidFill>
                    <a:schemeClr val="accent4"/>
                  </a:solidFill>
                </a:uFill>
                <a:latin typeface="+mn-lt"/>
                <a:ea typeface="+mn-ea"/>
                <a:cs typeface="+mn-cs"/>
                <a:sym typeface="Arial"/>
              </a:defRPr>
            </a:pPr>
            <a:r>
              <a:rPr b="1" sz="3200"/>
              <a:t>                 </a:t>
            </a:r>
            <a:r>
              <a:rPr b="1"/>
              <a:t>Ver 3</a:t>
            </a:r>
          </a:p>
        </p:txBody>
      </p:sp>
      <p:grpSp>
        <p:nvGrpSpPr>
          <p:cNvPr id="196" name="Group"/>
          <p:cNvGrpSpPr/>
          <p:nvPr/>
        </p:nvGrpSpPr>
        <p:grpSpPr>
          <a:xfrm>
            <a:off x="-1" y="2559473"/>
            <a:ext cx="3659676" cy="3384127"/>
            <a:chOff x="0" y="0"/>
            <a:chExt cx="3659674" cy="3384126"/>
          </a:xfrm>
        </p:grpSpPr>
        <p:sp>
          <p:nvSpPr>
            <p:cNvPr id="193" name="Rectangle"/>
            <p:cNvSpPr/>
            <p:nvPr/>
          </p:nvSpPr>
          <p:spPr>
            <a:xfrm>
              <a:off x="0" y="1250526"/>
              <a:ext cx="3352800" cy="2133601"/>
            </a:xfrm>
            <a:prstGeom prst="rect">
              <a:avLst/>
            </a:prstGeom>
            <a:solidFill>
              <a:srgbClr val="BBE0E3"/>
            </a:solidFill>
            <a:ln w="12700" cap="flat">
              <a:noFill/>
              <a:miter lim="400000"/>
            </a:ln>
            <a:effectLst/>
          </p:spPr>
          <p:txBody>
            <a:bodyPr wrap="square" lIns="50800" tIns="50800" rIns="50800" bIns="50800" numCol="1" anchor="ctr">
              <a:noAutofit/>
            </a:bodyPr>
            <a:lstStyle/>
            <a:p>
              <a:pPr defTabSz="914400">
                <a:defRPr b="1" sz="3200">
                  <a:uFill>
                    <a:solidFill>
                      <a:schemeClr val="accent4"/>
                    </a:solidFill>
                  </a:uFill>
                  <a:latin typeface="+mn-lt"/>
                  <a:ea typeface="+mn-ea"/>
                  <a:cs typeface="+mn-cs"/>
                  <a:sym typeface="Arial"/>
                </a:defRPr>
              </a:pPr>
            </a:p>
          </p:txBody>
        </p:sp>
        <p:sp>
          <p:nvSpPr>
            <p:cNvPr id="194" name="Shape"/>
            <p:cNvSpPr/>
            <p:nvPr/>
          </p:nvSpPr>
          <p:spPr>
            <a:xfrm>
              <a:off x="1358815" y="0"/>
              <a:ext cx="2300860" cy="338412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7745"/>
                  </a:moveTo>
                  <a:lnTo>
                    <a:pt x="1301" y="980"/>
                  </a:lnTo>
                  <a:lnTo>
                    <a:pt x="21600" y="0"/>
                  </a:lnTo>
                  <a:moveTo>
                    <a:pt x="21600" y="7982"/>
                  </a:moveTo>
                  <a:lnTo>
                    <a:pt x="21600" y="21600"/>
                  </a:lnTo>
                </a:path>
              </a:pathLst>
            </a:custGeom>
            <a:noFill/>
            <a:ln w="57150" cap="flat">
              <a:solidFill>
                <a:srgbClr val="89A4A7"/>
              </a:solidFill>
              <a:prstDash val="solid"/>
              <a:round/>
            </a:ln>
            <a:effectLst/>
          </p:spPr>
          <p:txBody>
            <a:bodyPr wrap="square" lIns="50800" tIns="50800" rIns="50800" bIns="50800" numCol="1" anchor="ctr">
              <a:noAutofit/>
            </a:bodyPr>
            <a:lstStyle/>
            <a:p>
              <a:pPr defTabSz="914400">
                <a:defRPr b="1" sz="3200">
                  <a:uFill>
                    <a:solidFill>
                      <a:schemeClr val="accent4"/>
                    </a:solidFill>
                  </a:uFill>
                  <a:latin typeface="+mn-lt"/>
                  <a:ea typeface="+mn-ea"/>
                  <a:cs typeface="+mn-cs"/>
                  <a:sym typeface="Arial"/>
                </a:defRPr>
              </a:pPr>
            </a:p>
          </p:txBody>
        </p:sp>
        <p:sp>
          <p:nvSpPr>
            <p:cNvPr id="195" name="Señor  yo no se.…"/>
            <p:cNvSpPr txBox="1"/>
            <p:nvPr/>
          </p:nvSpPr>
          <p:spPr>
            <a:xfrm>
              <a:off x="0" y="1803274"/>
              <a:ext cx="3352800" cy="1028106"/>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50800" tIns="50800" rIns="50800" bIns="50800" numCol="1" anchor="ctr">
              <a:spAutoFit/>
            </a:bodyPr>
            <a:lstStyle/>
            <a:p>
              <a:pPr defTabSz="914400">
                <a:defRPr sz="1800">
                  <a:uFill>
                    <a:solidFill>
                      <a:schemeClr val="accent4"/>
                    </a:solidFill>
                  </a:uFill>
                  <a:latin typeface="+mn-lt"/>
                  <a:ea typeface="+mn-ea"/>
                  <a:cs typeface="+mn-cs"/>
                  <a:sym typeface="Arial"/>
                </a:defRPr>
              </a:pPr>
              <a:r>
                <a:rPr b="1" sz="3200"/>
                <a:t>Señor  yo no se.</a:t>
              </a:r>
              <a:endParaRPr b="1" sz="3200"/>
            </a:p>
            <a:p>
              <a:pPr defTabSz="914400">
                <a:defRPr sz="1800">
                  <a:uFill>
                    <a:solidFill>
                      <a:schemeClr val="accent4"/>
                    </a:solidFill>
                  </a:uFill>
                  <a:latin typeface="+mn-lt"/>
                  <a:ea typeface="+mn-ea"/>
                  <a:cs typeface="+mn-cs"/>
                  <a:sym typeface="Arial"/>
                </a:defRPr>
              </a:pPr>
              <a:r>
                <a:rPr b="1" sz="3200"/>
                <a:t>!Tu lo Sabes!</a:t>
              </a:r>
            </a:p>
          </p:txBody>
        </p:sp>
      </p:grpSp>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9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1" grpId="1"/>
      <p:bldP build="whole" bldLvl="1" animBg="1" rev="0" advAuto="0" spid="196" grpId="2"/>
    </p:bldLst>
  </p:timing>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blipFill rotWithShape="1">
          <a:blip r:embed="rId3"/>
          <a:srcRect l="0" t="0" r="0" b="0"/>
          <a:stretch>
            <a:fillRect/>
          </a:stretch>
        </a:blipFill>
      </p:bgPr>
    </p:bg>
    <p:spTree>
      <p:nvGrpSpPr>
        <p:cNvPr id="1" name=""/>
        <p:cNvGrpSpPr/>
        <p:nvPr/>
      </p:nvGrpSpPr>
      <p:grpSpPr>
        <a:xfrm>
          <a:off x="0" y="0"/>
          <a:ext cx="0" cy="0"/>
          <a:chOff x="0" y="0"/>
          <a:chExt cx="0" cy="0"/>
        </a:xfrm>
      </p:grpSpPr>
      <p:sp>
        <p:nvSpPr>
          <p:cNvPr id="198" name="Rounded Rectangle"/>
          <p:cNvSpPr/>
          <p:nvPr/>
        </p:nvSpPr>
        <p:spPr>
          <a:xfrm>
            <a:off x="1752600" y="3200400"/>
            <a:ext cx="5715000" cy="914400"/>
          </a:xfrm>
          <a:prstGeom prst="roundRect">
            <a:avLst>
              <a:gd name="adj" fmla="val 16667"/>
            </a:avLst>
          </a:prstGeom>
          <a:ln w="57150">
            <a:solidFill>
              <a:srgbClr val="FFFF00"/>
            </a:solidFill>
          </a:ln>
        </p:spPr>
        <p:txBody>
          <a:bodyPr lIns="50800" tIns="50800" rIns="50800" bIns="50800" anchor="ctr"/>
          <a:lstStyle/>
          <a:p>
            <a:pPr algn="ctr" defTabSz="914400">
              <a:defRPr sz="1800">
                <a:solidFill>
                  <a:schemeClr val="accent3"/>
                </a:solidFill>
                <a:uFill>
                  <a:solidFill>
                    <a:schemeClr val="accent3"/>
                  </a:solidFill>
                </a:uFill>
                <a:latin typeface="+mn-lt"/>
                <a:ea typeface="+mn-ea"/>
                <a:cs typeface="+mn-cs"/>
                <a:sym typeface="Arial"/>
              </a:defRPr>
            </a:pPr>
          </a:p>
        </p:txBody>
      </p:sp>
      <p:pic>
        <p:nvPicPr>
          <p:cNvPr id="199" name="image-2.png" descr="image-2.png"/>
          <p:cNvPicPr>
            <a:picLocks noChangeAspect="1"/>
          </p:cNvPicPr>
          <p:nvPr/>
        </p:nvPicPr>
        <p:blipFill>
          <a:blip r:embed="rId4">
            <a:extLst/>
          </a:blip>
          <a:stretch>
            <a:fillRect/>
          </a:stretch>
        </p:blipFill>
        <p:spPr>
          <a:xfrm>
            <a:off x="317500" y="2060575"/>
            <a:ext cx="8770938" cy="1987550"/>
          </a:xfrm>
          <a:prstGeom prst="rect">
            <a:avLst/>
          </a:prstGeom>
          <a:ln w="12700">
            <a:miter lim="400000"/>
          </a:ln>
        </p:spPr>
      </p:pic>
      <p:pic>
        <p:nvPicPr>
          <p:cNvPr id="200" name="image.png" descr="image.png"/>
          <p:cNvPicPr>
            <a:picLocks noChangeAspect="1"/>
          </p:cNvPicPr>
          <p:nvPr/>
        </p:nvPicPr>
        <p:blipFill>
          <a:blip r:embed="rId5">
            <a:extLst/>
          </a:blip>
          <a:stretch>
            <a:fillRect/>
          </a:stretch>
        </p:blipFill>
        <p:spPr>
          <a:xfrm>
            <a:off x="-6350" y="-96838"/>
            <a:ext cx="8931275" cy="950913"/>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circl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1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9" grpId="1"/>
      <p:bldP build="whole" bldLvl="1" animBg="1" rev="0" advAuto="0" spid="198" grpId="2"/>
    </p:bldLst>
  </p:timing>
</p:sld>
</file>

<file path=ppt/theme/theme1.xml><?xml version="1.0" encoding="utf-8"?>
<a:theme xmlns:a="http://schemas.openxmlformats.org/drawingml/2006/main" xmlns:r="http://schemas.openxmlformats.org/officeDocument/2006/relationships" name="Default">
  <a:themeElements>
    <a:clrScheme name="Default">
      <a:dk1>
        <a:srgbClr val="000000"/>
      </a:dk1>
      <a:lt1>
        <a:srgbClr val="000000"/>
      </a:lt1>
      <a:dk2>
        <a:srgbClr val="A7A7A7"/>
      </a:dk2>
      <a:lt2>
        <a:srgbClr val="535353"/>
      </a:lt2>
      <a:accent1>
        <a:srgbClr val="94C600"/>
      </a:accent1>
      <a:accent2>
        <a:srgbClr val="71685A"/>
      </a:accent2>
      <a:accent3>
        <a:srgbClr val="FFFFFF"/>
      </a:accent3>
      <a:accent4>
        <a:srgbClr val="000000"/>
      </a:accent4>
      <a:accent5>
        <a:srgbClr val="E68200"/>
      </a:accent5>
      <a:accent6>
        <a:srgbClr val="FFA94A"/>
      </a:accent6>
      <a:hlink>
        <a:srgbClr val="0000FF"/>
      </a:hlink>
      <a:folHlink>
        <a:srgbClr val="FF00FF"/>
      </a:folHlink>
    </a:clrScheme>
    <a:fontScheme name="Default">
      <a:majorFont>
        <a:latin typeface="Arial"/>
        <a:ea typeface="Arial"/>
        <a:cs typeface="Arial"/>
      </a:majorFont>
      <a:minorFont>
        <a:latin typeface="Arial"/>
        <a:ea typeface="Arial"/>
        <a:cs typeface="Arial"/>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chemeClr val="accent4">
                <a:alpha val="38000"/>
              </a:scheme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chemeClr val="accent4"/>
            </a:solidFill>
            <a:effectLst/>
            <a:uFill>
              <a:solidFill>
                <a:schemeClr val="accent4"/>
              </a:solidFill>
            </a:uFill>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3"/>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Default">
  <a:themeElements>
    <a:clrScheme name="Default">
      <a:dk1>
        <a:srgbClr val="000000"/>
      </a:dk1>
      <a:lt1>
        <a:srgbClr val="FFFFFF"/>
      </a:lt1>
      <a:dk2>
        <a:srgbClr val="A7A7A7"/>
      </a:dk2>
      <a:lt2>
        <a:srgbClr val="535353"/>
      </a:lt2>
      <a:accent1>
        <a:srgbClr val="94C600"/>
      </a:accent1>
      <a:accent2>
        <a:srgbClr val="71685A"/>
      </a:accent2>
      <a:accent3>
        <a:srgbClr val="FFFFFF"/>
      </a:accent3>
      <a:accent4>
        <a:srgbClr val="000000"/>
      </a:accent4>
      <a:accent5>
        <a:srgbClr val="E68200"/>
      </a:accent5>
      <a:accent6>
        <a:srgbClr val="FFA94A"/>
      </a:accent6>
      <a:hlink>
        <a:srgbClr val="0000FF"/>
      </a:hlink>
      <a:folHlink>
        <a:srgbClr val="FF00FF"/>
      </a:folHlink>
    </a:clrScheme>
    <a:fontScheme name="Default">
      <a:majorFont>
        <a:latin typeface="Arial"/>
        <a:ea typeface="Arial"/>
        <a:cs typeface="Arial"/>
      </a:majorFont>
      <a:minorFont>
        <a:latin typeface="Arial"/>
        <a:ea typeface="Arial"/>
        <a:cs typeface="Arial"/>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outerShdw sx="100000" sy="100000" kx="0" ky="0" algn="b" rotWithShape="0" blurRad="38100" dist="20000" dir="5400000">
              <a:schemeClr val="accent4">
                <a:alpha val="38000"/>
              </a:scheme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chemeClr val="accent4"/>
            </a:solidFill>
            <a:effectLst/>
            <a:uFill>
              <a:solidFill>
                <a:schemeClr val="accent4"/>
              </a:solidFill>
            </a:uFill>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3"/>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0" tIns="0" rIns="0" bIns="0"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200" u="none" kumimoji="0" normalizeH="0">
            <a:ln>
              <a:noFill/>
            </a:ln>
            <a:solidFill>
              <a:schemeClr val="accent4"/>
            </a:solidFill>
            <a:effectLst/>
            <a:uFillTx/>
            <a:latin typeface="Helvetica"/>
            <a:ea typeface="Helvetica"/>
            <a:cs typeface="Helvetica"/>
            <a:sym typeface="Helvetica"/>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