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7F3F4"/>
          </a:solidFill>
        </a:fill>
      </a:tcStyle>
    </a:wholeTbl>
    <a:band2H>
      <a:tcTxStyle b="def" i="def"/>
      <a:tcStyle>
        <a:tcBdr/>
        <a:fill>
          <a:solidFill>
            <a:srgbClr val="F3F9FA"/>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28" name="Shape 28"/>
          <p:cNvSpPr/>
          <p:nvPr>
            <p:ph type="sldImg"/>
          </p:nvPr>
        </p:nvSpPr>
        <p:spPr>
          <a:xfrm>
            <a:off x="1143000" y="685800"/>
            <a:ext cx="4572000" cy="3429000"/>
          </a:xfrm>
          <a:prstGeom prst="rect">
            <a:avLst/>
          </a:prstGeom>
        </p:spPr>
        <p:txBody>
          <a:bodyPr/>
          <a:lstStyle/>
          <a:p>
            <a:pPr/>
          </a:p>
        </p:txBody>
      </p:sp>
      <p:sp>
        <p:nvSpPr>
          <p:cNvPr id="29" name="Shape 2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n-lt"/>
        <a:ea typeface="+mn-ea"/>
        <a:cs typeface="+mn-cs"/>
        <a:sym typeface="Arial"/>
      </a:defRPr>
    </a:lvl1pPr>
    <a:lvl2pPr indent="228600" latinLnBrk="0">
      <a:spcBef>
        <a:spcPts val="400"/>
      </a:spcBef>
      <a:defRPr sz="1200">
        <a:latin typeface="+mn-lt"/>
        <a:ea typeface="+mn-ea"/>
        <a:cs typeface="+mn-cs"/>
        <a:sym typeface="Arial"/>
      </a:defRPr>
    </a:lvl2pPr>
    <a:lvl3pPr indent="457200" latinLnBrk="0">
      <a:spcBef>
        <a:spcPts val="400"/>
      </a:spcBef>
      <a:defRPr sz="1200">
        <a:latin typeface="+mn-lt"/>
        <a:ea typeface="+mn-ea"/>
        <a:cs typeface="+mn-cs"/>
        <a:sym typeface="Arial"/>
      </a:defRPr>
    </a:lvl3pPr>
    <a:lvl4pPr indent="685800" latinLnBrk="0">
      <a:spcBef>
        <a:spcPts val="400"/>
      </a:spcBef>
      <a:defRPr sz="1200">
        <a:latin typeface="+mn-lt"/>
        <a:ea typeface="+mn-ea"/>
        <a:cs typeface="+mn-cs"/>
        <a:sym typeface="Arial"/>
      </a:defRPr>
    </a:lvl4pPr>
    <a:lvl5pPr indent="914400" latinLnBrk="0">
      <a:spcBef>
        <a:spcPts val="400"/>
      </a:spcBef>
      <a:defRPr sz="1200">
        <a:latin typeface="+mn-lt"/>
        <a:ea typeface="+mn-ea"/>
        <a:cs typeface="+mn-cs"/>
        <a:sym typeface="Arial"/>
      </a:defRPr>
    </a:lvl5pPr>
    <a:lvl6pPr indent="1143000" latinLnBrk="0">
      <a:spcBef>
        <a:spcPts val="400"/>
      </a:spcBef>
      <a:defRPr sz="1200">
        <a:latin typeface="+mn-lt"/>
        <a:ea typeface="+mn-ea"/>
        <a:cs typeface="+mn-cs"/>
        <a:sym typeface="Arial"/>
      </a:defRPr>
    </a:lvl6pPr>
    <a:lvl7pPr indent="1371600" latinLnBrk="0">
      <a:spcBef>
        <a:spcPts val="400"/>
      </a:spcBef>
      <a:defRPr sz="1200">
        <a:latin typeface="+mn-lt"/>
        <a:ea typeface="+mn-ea"/>
        <a:cs typeface="+mn-cs"/>
        <a:sym typeface="Arial"/>
      </a:defRPr>
    </a:lvl7pPr>
    <a:lvl8pPr indent="1600200" latinLnBrk="0">
      <a:spcBef>
        <a:spcPts val="400"/>
      </a:spcBef>
      <a:defRPr sz="1200">
        <a:latin typeface="+mn-lt"/>
        <a:ea typeface="+mn-ea"/>
        <a:cs typeface="+mn-cs"/>
        <a:sym typeface="Arial"/>
      </a:defRPr>
    </a:lvl8pPr>
    <a:lvl9pPr indent="1828800" latinLnBrk="0">
      <a:spcBef>
        <a:spcPts val="400"/>
      </a:spcBef>
      <a:defRPr sz="1200">
        <a:latin typeface="+mn-lt"/>
        <a:ea typeface="+mn-ea"/>
        <a:cs typeface="+mn-cs"/>
        <a:sym typeface="Aria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Default">
    <p:spTree>
      <p:nvGrpSpPr>
        <p:cNvPr id="1" name=""/>
        <p:cNvGrpSpPr/>
        <p:nvPr/>
      </p:nvGrpSpPr>
      <p:grpSpPr>
        <a:xfrm>
          <a:off x="0" y="0"/>
          <a:ext cx="0" cy="0"/>
          <a:chOff x="0" y="0"/>
          <a:chExt cx="0" cy="0"/>
        </a:xfrm>
      </p:grpSpPr>
      <p:sp>
        <p:nvSpPr>
          <p:cNvPr id="11" name="Title Text"/>
          <p:cNvSpPr txBox="1"/>
          <p:nvPr>
            <p:ph type="title"/>
          </p:nvPr>
        </p:nvSpPr>
        <p:spPr>
          <a:xfrm>
            <a:off x="685800" y="2130425"/>
            <a:ext cx="7772400" cy="1470025"/>
          </a:xfrm>
          <a:prstGeom prst="rect">
            <a:avLst/>
          </a:prstGeom>
        </p:spPr>
        <p:txBody>
          <a:bodyPr/>
          <a:lstStyle/>
          <a:p>
            <a:pPr/>
            <a:r>
              <a:t>Title Text</a:t>
            </a:r>
          </a:p>
        </p:txBody>
      </p:sp>
      <p:sp>
        <p:nvSpPr>
          <p:cNvPr id="12" name="Body Level One…"/>
          <p:cNvSpPr txBox="1"/>
          <p:nvPr>
            <p:ph type="body" sz="quarter" idx="1"/>
          </p:nvPr>
        </p:nvSpPr>
        <p:spPr>
          <a:xfrm>
            <a:off x="1371600" y="3886200"/>
            <a:ext cx="6400800" cy="1752600"/>
          </a:xfrm>
          <a:prstGeom prst="rect">
            <a:avLst/>
          </a:prstGeom>
        </p:spPr>
        <p:txBody>
          <a:bodyPr/>
          <a:lstStyle>
            <a:lvl1pPr marL="0" indent="0" algn="ctr">
              <a:buSzTx/>
              <a:buNone/>
            </a:lvl1pPr>
            <a:lvl2pPr marL="0" indent="457200" algn="ctr">
              <a:buSzTx/>
              <a:buNone/>
            </a:lvl2pPr>
            <a:lvl3pPr marL="0" indent="914400" algn="ctr">
              <a:buSzTx/>
              <a:buNone/>
            </a:lvl3pPr>
            <a:lvl4pPr marL="0" indent="1371600" algn="ctr">
              <a:buSzTx/>
              <a:buNone/>
            </a:lvl4pPr>
            <a:lvl5pPr marL="0" indent="1828800" algn="ctr">
              <a:buSzTx/>
              <a:buNone/>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gradFill flip="none" rotWithShape="1">
          <a:gsLst>
            <a:gs pos="0">
              <a:srgbClr val="E6DCAC"/>
            </a:gs>
            <a:gs pos="22999">
              <a:srgbClr val="C7AC4C"/>
            </a:gs>
            <a:gs pos="55000">
              <a:srgbClr val="E6D78A"/>
            </a:gs>
            <a:gs pos="69999">
              <a:srgbClr val="C7AC4C"/>
            </a:gs>
            <a:gs pos="88000">
              <a:srgbClr val="E6D78A"/>
            </a:gs>
            <a:gs pos="100000">
              <a:srgbClr val="E6DCAC"/>
            </a:gs>
          </a:gsLst>
          <a:lin ang="16200000" scaled="0"/>
        </a:gradFill>
      </p:bgPr>
    </p:bg>
    <p:spTree>
      <p:nvGrpSpPr>
        <p:cNvPr id="1" name=""/>
        <p:cNvGrpSpPr/>
        <p:nvPr/>
      </p:nvGrpSpPr>
      <p:grpSpPr>
        <a:xfrm>
          <a:off x="0" y="0"/>
          <a:ext cx="0" cy="0"/>
          <a:chOff x="0" y="0"/>
          <a:chExt cx="0" cy="0"/>
        </a:xfrm>
      </p:grpSpPr>
      <p:sp>
        <p:nvSpPr>
          <p:cNvPr id="2" name="Title Text"/>
          <p:cNvSpPr txBox="1"/>
          <p:nvPr>
            <p:ph type="title"/>
          </p:nvPr>
        </p:nvSpPr>
        <p:spPr>
          <a:xfrm>
            <a:off x="457200" y="274637"/>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384892" y="6245225"/>
            <a:ext cx="301909" cy="288824"/>
          </a:xfrm>
          <a:prstGeom prst="rect">
            <a:avLst/>
          </a:prstGeom>
          <a:ln w="12700">
            <a:miter lim="400000"/>
          </a:ln>
        </p:spPr>
        <p:txBody>
          <a:bodyPr wrap="none" lIns="45719" rIns="45719">
            <a:spAutoFit/>
          </a:bodyPr>
          <a:lstStyle>
            <a:lvl1pPr algn="r">
              <a:defRPr sz="14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Arial"/>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Arial"/>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Arial"/>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Arial"/>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Arial"/>
        </a:defRPr>
      </a:lvl5pPr>
      <a:lvl6pPr marL="0" marR="0" indent="4572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Arial"/>
        </a:defRPr>
      </a:lvl6pPr>
      <a:lvl7pPr marL="0" marR="0" indent="9144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Arial"/>
        </a:defRPr>
      </a:lvl7pPr>
      <a:lvl8pPr marL="0" marR="0" indent="13716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Arial"/>
        </a:defRPr>
      </a:lvl8pPr>
      <a:lvl9pPr marL="0" marR="0" indent="18288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Arial"/>
        </a:defRPr>
      </a:lvl9pPr>
    </p:titleStyle>
    <p:bodyStyle>
      <a:lvl1pPr marL="342900" marR="0" indent="-3429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n-lt"/>
          <a:ea typeface="+mn-ea"/>
          <a:cs typeface="+mn-cs"/>
          <a:sym typeface="Arial"/>
        </a:defRPr>
      </a:lvl1pPr>
      <a:lvl2pPr marL="783771" marR="0" indent="-326571"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n-lt"/>
          <a:ea typeface="+mn-ea"/>
          <a:cs typeface="+mn-cs"/>
          <a:sym typeface="Arial"/>
        </a:defRPr>
      </a:lvl2pPr>
      <a:lvl3pPr marL="1219200" marR="0" indent="-3048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n-lt"/>
          <a:ea typeface="+mn-ea"/>
          <a:cs typeface="+mn-cs"/>
          <a:sym typeface="Arial"/>
        </a:defRPr>
      </a:lvl3pPr>
      <a:lvl4pPr marL="1737360" marR="0" indent="-36576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n-lt"/>
          <a:ea typeface="+mn-ea"/>
          <a:cs typeface="+mn-cs"/>
          <a:sym typeface="Arial"/>
        </a:defRPr>
      </a:lvl4pPr>
      <a:lvl5pPr marL="22352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n-lt"/>
          <a:ea typeface="+mn-ea"/>
          <a:cs typeface="+mn-cs"/>
          <a:sym typeface="Arial"/>
        </a:defRPr>
      </a:lvl5pPr>
      <a:lvl6pPr marL="26924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n-lt"/>
          <a:ea typeface="+mn-ea"/>
          <a:cs typeface="+mn-cs"/>
          <a:sym typeface="Arial"/>
        </a:defRPr>
      </a:lvl6pPr>
      <a:lvl7pPr marL="31496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n-lt"/>
          <a:ea typeface="+mn-ea"/>
          <a:cs typeface="+mn-cs"/>
          <a:sym typeface="Arial"/>
        </a:defRPr>
      </a:lvl7pPr>
      <a:lvl8pPr marL="36068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n-lt"/>
          <a:ea typeface="+mn-ea"/>
          <a:cs typeface="+mn-cs"/>
          <a:sym typeface="Arial"/>
        </a:defRPr>
      </a:lvl8pPr>
      <a:lvl9pPr marL="40640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mn-lt"/>
          <a:ea typeface="+mn-ea"/>
          <a:cs typeface="+mn-cs"/>
          <a:sym typeface="Arial"/>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 name="Arrow"/>
          <p:cNvSpPr/>
          <p:nvPr/>
        </p:nvSpPr>
        <p:spPr>
          <a:xfrm rot="5400000">
            <a:off x="3947318" y="1324768"/>
            <a:ext cx="530226" cy="455614"/>
          </a:xfrm>
          <a:prstGeom prst="rightArrow">
            <a:avLst>
              <a:gd name="adj1" fmla="val 50000"/>
              <a:gd name="adj2" fmla="val 29094"/>
            </a:avLst>
          </a:prstGeom>
          <a:solidFill>
            <a:srgbClr val="FFFFFF"/>
          </a:solidFill>
          <a:ln w="12700">
            <a:miter lim="400000"/>
          </a:ln>
          <a:effectLst>
            <a:outerShdw sx="100000" sy="100000" kx="0" ky="0" algn="b" rotWithShape="0" blurRad="63500" dist="17960" dir="2700000">
              <a:srgbClr val="999999"/>
            </a:outerShdw>
          </a:effectLst>
        </p:spPr>
        <p:txBody>
          <a:bodyPr lIns="45719" rIns="45719" anchor="ctr"/>
          <a:lstStyle/>
          <a:p>
            <a:pPr/>
          </a:p>
        </p:txBody>
      </p:sp>
      <p:sp>
        <p:nvSpPr>
          <p:cNvPr id="32" name="Line"/>
          <p:cNvSpPr/>
          <p:nvPr/>
        </p:nvSpPr>
        <p:spPr>
          <a:xfrm>
            <a:off x="4113212" y="1906270"/>
            <a:ext cx="4341813"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pic>
        <p:nvPicPr>
          <p:cNvPr id="33" name="AP1250.tif" descr="AP1250.tif"/>
          <p:cNvPicPr>
            <a:picLocks noChangeAspect="1"/>
          </p:cNvPicPr>
          <p:nvPr/>
        </p:nvPicPr>
        <p:blipFill>
          <a:blip r:embed="rId2">
            <a:extLst/>
          </a:blip>
          <a:stretch>
            <a:fillRect/>
          </a:stretch>
        </p:blipFill>
        <p:spPr>
          <a:xfrm rot="1800000">
            <a:off x="4151312" y="2105025"/>
            <a:ext cx="1143001" cy="579438"/>
          </a:xfrm>
          <a:prstGeom prst="rect">
            <a:avLst/>
          </a:prstGeom>
          <a:ln w="12700">
            <a:miter lim="400000"/>
          </a:ln>
        </p:spPr>
      </p:pic>
      <p:grpSp>
        <p:nvGrpSpPr>
          <p:cNvPr id="36" name="Group"/>
          <p:cNvGrpSpPr/>
          <p:nvPr/>
        </p:nvGrpSpPr>
        <p:grpSpPr>
          <a:xfrm>
            <a:off x="2513012" y="1598612"/>
            <a:ext cx="1600201" cy="1600201"/>
            <a:chOff x="0" y="0"/>
            <a:chExt cx="1600200" cy="1600200"/>
          </a:xfrm>
        </p:grpSpPr>
        <p:sp>
          <p:nvSpPr>
            <p:cNvPr id="34"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35" name="DIOS…"/>
            <p:cNvSpPr txBox="1"/>
            <p:nvPr/>
          </p:nvSpPr>
          <p:spPr>
            <a:xfrm>
              <a:off x="0" y="144779"/>
              <a:ext cx="1600200" cy="13106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3200">
                  <a:solidFill>
                    <a:srgbClr val="FFFFFF"/>
                  </a:solidFill>
                  <a:latin typeface="Agency FB"/>
                  <a:ea typeface="Agency FB"/>
                  <a:cs typeface="Agency FB"/>
                  <a:sym typeface="Agency FB"/>
                </a:defRPr>
              </a:pPr>
              <a:r>
                <a:t>Juro</a:t>
              </a:r>
            </a:p>
          </p:txBody>
        </p:sp>
      </p:grpSp>
      <p:sp>
        <p:nvSpPr>
          <p:cNvPr id="37" name="Y"/>
          <p:cNvSpPr txBox="1"/>
          <p:nvPr/>
        </p:nvSpPr>
        <p:spPr>
          <a:xfrm>
            <a:off x="1965325" y="2284412"/>
            <a:ext cx="457200" cy="2286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804672">
              <a:defRPr b="1" i="1" sz="1584">
                <a:effectLst>
                  <a:outerShdw sx="100000" sy="100000" kx="0" ky="0" algn="b" rotWithShape="0" blurRad="55880" dist="94831" dir="2700000">
                    <a:srgbClr val="808080">
                      <a:alpha val="50000"/>
                    </a:srgbClr>
                  </a:outerShdw>
                </a:effectLst>
              </a:defRPr>
            </a:lvl1pPr>
          </a:lstStyle>
          <a:p>
            <a:pPr/>
            <a:r>
              <a:t>Y</a:t>
            </a:r>
          </a:p>
        </p:txBody>
      </p:sp>
      <p:grpSp>
        <p:nvGrpSpPr>
          <p:cNvPr id="40" name="Group"/>
          <p:cNvGrpSpPr/>
          <p:nvPr/>
        </p:nvGrpSpPr>
        <p:grpSpPr>
          <a:xfrm>
            <a:off x="227012" y="1598612"/>
            <a:ext cx="1600201" cy="1600201"/>
            <a:chOff x="0" y="0"/>
            <a:chExt cx="1600200" cy="1600200"/>
          </a:xfrm>
        </p:grpSpPr>
        <p:sp>
          <p:nvSpPr>
            <p:cNvPr id="38"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39" name="DIOS…"/>
            <p:cNvSpPr/>
            <p:nvPr/>
          </p:nvSpPr>
          <p:spPr>
            <a:xfrm>
              <a:off x="0" y="800099"/>
              <a:ext cx="1600200"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2900">
                  <a:solidFill>
                    <a:srgbClr val="FFFFFF"/>
                  </a:solidFill>
                  <a:latin typeface="Agency FB"/>
                  <a:ea typeface="Agency FB"/>
                  <a:cs typeface="Agency FB"/>
                  <a:sym typeface="Agency FB"/>
                </a:defRPr>
              </a:pPr>
              <a:r>
                <a:t>Prometio</a:t>
              </a:r>
            </a:p>
          </p:txBody>
        </p:sp>
      </p:grpSp>
      <p:sp>
        <p:nvSpPr>
          <p:cNvPr id="41" name="Bendecir a todas las Naciones"/>
          <p:cNvSpPr txBox="1"/>
          <p:nvPr/>
        </p:nvSpPr>
        <p:spPr>
          <a:xfrm>
            <a:off x="4203700" y="1310005"/>
            <a:ext cx="4937125" cy="647065"/>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813816">
              <a:defRPr b="1" sz="2670">
                <a:solidFill>
                  <a:schemeClr val="accent2"/>
                </a:solidFill>
                <a:effectLst>
                  <a:outerShdw sx="100000" sy="100000" kx="0" ky="0" algn="b" rotWithShape="0" blurRad="56514" dist="15984" dir="2700000">
                    <a:srgbClr val="1E1E5B"/>
                  </a:outerShdw>
                </a:effectLst>
                <a:latin typeface="Agency FB"/>
                <a:ea typeface="Agency FB"/>
                <a:cs typeface="Agency FB"/>
                <a:sym typeface="Agency FB"/>
              </a:defRPr>
            </a:lvl1pPr>
          </a:lstStyle>
          <a:p>
            <a:pPr/>
            <a:r>
              <a:t>Bendecir a todas las Naciones</a:t>
            </a:r>
          </a:p>
        </p:txBody>
      </p:sp>
      <p:sp>
        <p:nvSpPr>
          <p:cNvPr id="42" name="Line"/>
          <p:cNvSpPr/>
          <p:nvPr/>
        </p:nvSpPr>
        <p:spPr>
          <a:xfrm>
            <a:off x="914400" y="1234757"/>
            <a:ext cx="7315200"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grpSp>
        <p:nvGrpSpPr>
          <p:cNvPr id="45" name="Group"/>
          <p:cNvGrpSpPr/>
          <p:nvPr/>
        </p:nvGrpSpPr>
        <p:grpSpPr>
          <a:xfrm>
            <a:off x="4570412" y="2133600"/>
            <a:ext cx="4341813" cy="4341813"/>
            <a:chOff x="0" y="0"/>
            <a:chExt cx="4341812" cy="4341812"/>
          </a:xfrm>
        </p:grpSpPr>
        <p:sp>
          <p:nvSpPr>
            <p:cNvPr id="43" name="Circle"/>
            <p:cNvSpPr/>
            <p:nvPr/>
          </p:nvSpPr>
          <p:spPr>
            <a:xfrm>
              <a:off x="0" y="0"/>
              <a:ext cx="4341813" cy="4341813"/>
            </a:xfrm>
            <a:prstGeom prst="ellipse">
              <a:avLst/>
            </a:prstGeom>
            <a:solidFill>
              <a:schemeClr val="accent2"/>
            </a:solidFill>
            <a:ln w="57150" cap="flat">
              <a:solidFill>
                <a:schemeClr val="accent2"/>
              </a:solidFill>
              <a:prstDash val="solid"/>
              <a:round/>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p>
          </p:txBody>
        </p:sp>
        <p:sp>
          <p:nvSpPr>
            <p:cNvPr id="44" name="er"/>
            <p:cNvSpPr txBox="1"/>
            <p:nvPr/>
          </p:nvSpPr>
          <p:spPr>
            <a:xfrm>
              <a:off x="2017205" y="1995575"/>
              <a:ext cx="307403" cy="35066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ctr">
              <a:spAutoFit/>
            </a:bodyPr>
            <a:lstStyle>
              <a:lvl1pPr algn="ctr"/>
            </a:lstStyle>
            <a:p>
              <a:pPr/>
              <a:r>
                <a:t>er</a:t>
              </a:r>
            </a:p>
          </p:txBody>
        </p:sp>
      </p:grpSp>
      <p:sp>
        <p:nvSpPr>
          <p:cNvPr id="46" name="Por lo cual, queriendo Dios mostrar más abundantemente a los herederos de la promesa la inmutabilidad de su consejo, interpuso juramento; para que por dos cosas"/>
          <p:cNvSpPr txBox="1"/>
          <p:nvPr/>
        </p:nvSpPr>
        <p:spPr>
          <a:xfrm>
            <a:off x="0" y="3043237"/>
            <a:ext cx="4648200" cy="39141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2800">
                <a:solidFill>
                  <a:srgbClr val="6600CC"/>
                </a:solidFill>
                <a:latin typeface="Papyrus"/>
                <a:ea typeface="Papyrus"/>
                <a:cs typeface="Papyrus"/>
                <a:sym typeface="Papyrus"/>
              </a:defRPr>
            </a:lvl1pPr>
          </a:lstStyle>
          <a:p>
            <a:pPr/>
            <a:r>
              <a:t>Por lo cual, queriendo Dios mostrar más abundantemente a los herederos de la promesa la inmutabilidad de su consejo, interpuso juramento; para que por dos cosas</a:t>
            </a:r>
          </a:p>
        </p:txBody>
      </p:sp>
      <p:sp>
        <p:nvSpPr>
          <p:cNvPr id="47" name="CRISTO"/>
          <p:cNvSpPr txBox="1"/>
          <p:nvPr/>
        </p:nvSpPr>
        <p:spPr>
          <a:xfrm>
            <a:off x="5483225" y="3500437"/>
            <a:ext cx="2514600" cy="16002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374904">
              <a:defRPr b="1" sz="5166">
                <a:solidFill>
                  <a:srgbClr val="FFFFFF"/>
                </a:solidFill>
                <a:effectLst>
                  <a:outerShdw sx="100000" sy="100000" kx="0" ky="0" algn="b" rotWithShape="0" blurRad="26035" dist="7363" dir="2700000">
                    <a:srgbClr val="999999"/>
                  </a:outerShdw>
                </a:effectLst>
                <a:latin typeface="Agency FB"/>
                <a:ea typeface="Agency FB"/>
                <a:cs typeface="Agency FB"/>
                <a:sym typeface="Agency FB"/>
              </a:defRPr>
            </a:lvl1pPr>
          </a:lstStyle>
          <a:p>
            <a:pPr/>
            <a:r>
              <a:t>CRISTO</a:t>
            </a:r>
          </a:p>
        </p:txBody>
      </p:sp>
      <p:sp>
        <p:nvSpPr>
          <p:cNvPr id="48" name="&quot;2 COSAS INMUTABLES&quot;"/>
          <p:cNvSpPr txBox="1"/>
          <p:nvPr/>
        </p:nvSpPr>
        <p:spPr>
          <a:xfrm>
            <a:off x="912812" y="609600"/>
            <a:ext cx="7313613" cy="523875"/>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chemeClr val="accent2"/>
                </a:solidFill>
                <a:effectLst>
                  <a:outerShdw sx="100000" sy="100000" kx="0" ky="0" algn="b" rotWithShape="0" blurRad="52705" dist="14907" dir="2700000">
                    <a:srgbClr val="1E1E5B"/>
                  </a:outerShdw>
                </a:effectLst>
                <a:latin typeface="Agency FB"/>
                <a:ea typeface="Agency FB"/>
                <a:cs typeface="Agency FB"/>
                <a:sym typeface="Agency FB"/>
              </a:defRPr>
            </a:lvl1pPr>
          </a:lstStyle>
          <a:p>
            <a:pPr/>
            <a:r>
              <a:t>"2 COSAS INMUTABLES"</a:t>
            </a:r>
          </a:p>
        </p:txBody>
      </p:sp>
      <p:sp>
        <p:nvSpPr>
          <p:cNvPr id="49" name="Rounded Rectangle"/>
          <p:cNvSpPr/>
          <p:nvPr/>
        </p:nvSpPr>
        <p:spPr>
          <a:xfrm>
            <a:off x="3962400" y="533400"/>
            <a:ext cx="4114800" cy="762000"/>
          </a:xfrm>
          <a:prstGeom prst="roundRect">
            <a:avLst>
              <a:gd name="adj" fmla="val 16667"/>
            </a:avLst>
          </a:prstGeom>
          <a:ln w="57150">
            <a:solidFill>
              <a:srgbClr val="FFFFFF"/>
            </a:solidFill>
          </a:ln>
          <a:effectLst>
            <a:outerShdw sx="100000" sy="100000" kx="0" ky="0" algn="b" rotWithShape="0" blurRad="63500" dist="17960" dir="2700000">
              <a:srgbClr val="999999"/>
            </a:outerShdw>
          </a:effectLst>
        </p:spPr>
        <p:txBody>
          <a:bodyPr lIns="45719" rIns="45719" anchor="ctr"/>
          <a:lstStyle/>
          <a:p>
            <a:pPr/>
          </a:p>
        </p:txBody>
      </p:sp>
      <p:sp>
        <p:nvSpPr>
          <p:cNvPr id="50" name="QUE NO CAMBIA"/>
          <p:cNvSpPr txBox="1"/>
          <p:nvPr/>
        </p:nvSpPr>
        <p:spPr>
          <a:xfrm>
            <a:off x="2019300" y="1919287"/>
            <a:ext cx="4341813" cy="522288"/>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r" defTabSz="758951">
              <a:defRPr b="1" sz="3403">
                <a:solidFill>
                  <a:schemeClr val="accent2"/>
                </a:solidFill>
                <a:effectLst>
                  <a:outerShdw sx="100000" sy="100000" kx="0" ky="0" algn="b" rotWithShape="0" blurRad="52705" dist="14907" dir="2700000">
                    <a:srgbClr val="1E1E5B"/>
                  </a:outerShdw>
                </a:effectLst>
                <a:latin typeface="Agency FB"/>
                <a:ea typeface="Agency FB"/>
                <a:cs typeface="Agency FB"/>
                <a:sym typeface="Agency FB"/>
              </a:defRPr>
            </a:lvl1pPr>
          </a:lstStyle>
          <a:p>
            <a:pPr/>
            <a:r>
              <a:t>QUE NO CAMBIA</a:t>
            </a:r>
          </a:p>
        </p:txBody>
      </p:sp>
      <p:sp>
        <p:nvSpPr>
          <p:cNvPr id="51" name="&quot;inmutables, en las cuales es imposible que Dios mienta, tengamos un fortísimo consuelo los que hemos acudido para asirnos de la esperanza puesta delante de nosotros.&quot; (Heb 6:17-18)"/>
          <p:cNvSpPr txBox="1"/>
          <p:nvPr/>
        </p:nvSpPr>
        <p:spPr>
          <a:xfrm>
            <a:off x="111918" y="3036887"/>
            <a:ext cx="4648201" cy="39141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2800">
                <a:solidFill>
                  <a:srgbClr val="6600CC"/>
                </a:solidFill>
                <a:latin typeface="Papyrus"/>
                <a:ea typeface="Papyrus"/>
                <a:cs typeface="Papyrus"/>
                <a:sym typeface="Papyrus"/>
              </a:defRPr>
            </a:lvl1pPr>
          </a:lstStyle>
          <a:p>
            <a:pPr/>
            <a:r>
              <a:t>"inmutables, en las cuales es imposible que Dios mienta, tengamos un fortísimo consuelo los que hemos acudido para asirnos de la esperanza puesta delante de nosotros." (Heb 6:17-18)</a:t>
            </a:r>
          </a:p>
        </p:txBody>
      </p:sp>
      <p:sp>
        <p:nvSpPr>
          <p:cNvPr id="52" name="EN"/>
          <p:cNvSpPr txBox="1"/>
          <p:nvPr/>
        </p:nvSpPr>
        <p:spPr>
          <a:xfrm>
            <a:off x="6237091" y="2293937"/>
            <a:ext cx="812801" cy="1597026"/>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384047">
              <a:defRPr b="1" sz="5250">
                <a:solidFill>
                  <a:srgbClr val="FFFFFF"/>
                </a:solidFill>
                <a:effectLst>
                  <a:outerShdw sx="100000" sy="100000" kx="0" ky="0" algn="b" rotWithShape="0" blurRad="26669" dist="7543" dir="2700000">
                    <a:srgbClr val="999999"/>
                  </a:outerShdw>
                </a:effectLst>
                <a:latin typeface="Agency FB"/>
                <a:ea typeface="Agency FB"/>
                <a:cs typeface="Agency FB"/>
                <a:sym typeface="Agency FB"/>
              </a:defRPr>
            </a:lvl1pPr>
          </a:lstStyle>
          <a:p>
            <a:pPr/>
            <a:r>
              <a:t>EN</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6" presetID="23" grpId="1" fill="hold">
                                  <p:stCondLst>
                                    <p:cond delay="0"/>
                                  </p:stCondLst>
                                  <p:iterate type="el" backwards="0">
                                    <p:tmAbs val="0"/>
                                  </p:iterate>
                                  <p:childTnLst>
                                    <p:set>
                                      <p:cBhvr>
                                        <p:cTn id="6" fill="hold"/>
                                        <p:tgtEl>
                                          <p:spTgt spid="49"/>
                                        </p:tgtEl>
                                        <p:attrNameLst>
                                          <p:attrName>style.visibility</p:attrName>
                                        </p:attrNameLst>
                                      </p:cBhvr>
                                      <p:to>
                                        <p:strVal val="visible"/>
                                      </p:to>
                                    </p:set>
                                    <p:anim calcmode="lin" valueType="num">
                                      <p:cBhvr>
                                        <p:cTn id="7" dur="500" fill="hold"/>
                                        <p:tgtEl>
                                          <p:spTgt spid="49"/>
                                        </p:tgtEl>
                                        <p:attrNameLst>
                                          <p:attrName>ppt_w</p:attrName>
                                        </p:attrNameLst>
                                      </p:cBhvr>
                                      <p:tavLst>
                                        <p:tav tm="0">
                                          <p:val>
                                            <p:fltVal val="0"/>
                                          </p:val>
                                        </p:tav>
                                        <p:tav tm="100000">
                                          <p:val>
                                            <p:strVal val="#ppt_w"/>
                                          </p:val>
                                        </p:tav>
                                      </p:tavLst>
                                    </p:anim>
                                    <p:anim calcmode="lin" valueType="num">
                                      <p:cBhvr>
                                        <p:cTn id="8" dur="500" fill="hold"/>
                                        <p:tgtEl>
                                          <p:spTgt spid="49"/>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1" presetID="22" grpId="2" fill="hold">
                                  <p:stCondLst>
                                    <p:cond delay="0"/>
                                  </p:stCondLst>
                                  <p:iterate type="el" backwards="0">
                                    <p:tmAbs val="0"/>
                                  </p:iterate>
                                  <p:childTnLst>
                                    <p:set>
                                      <p:cBhvr>
                                        <p:cTn id="12" fill="hold"/>
                                        <p:tgtEl>
                                          <p:spTgt spid="31"/>
                                        </p:tgtEl>
                                        <p:attrNameLst>
                                          <p:attrName>style.visibility</p:attrName>
                                        </p:attrNameLst>
                                      </p:cBhvr>
                                      <p:to>
                                        <p:strVal val="visible"/>
                                      </p:to>
                                    </p:set>
                                    <p:animEffect filter="wipe(up)" transition="in">
                                      <p:cBhvr>
                                        <p:cTn id="13" dur="500"/>
                                        <p:tgtEl>
                                          <p:spTgt spid="31"/>
                                        </p:tgtEl>
                                      </p:cBhvr>
                                    </p:animEffect>
                                  </p:childTnLst>
                                </p:cTn>
                              </p:par>
                            </p:childTnLst>
                          </p:cTn>
                        </p:par>
                      </p:childTnLst>
                    </p:cTn>
                  </p:par>
                  <p:par>
                    <p:cTn id="14" fill="hold">
                      <p:stCondLst>
                        <p:cond delay="indefinite"/>
                      </p:stCondLst>
                      <p:childTnLst>
                        <p:par>
                          <p:cTn id="15" fill="hold">
                            <p:stCondLst>
                              <p:cond delay="0"/>
                            </p:stCondLst>
                            <p:childTnLst>
                              <p:par>
                                <p:cTn id="16" presetClass="entr" nodeType="clickEffect" presetSubtype="8" presetID="22" grpId="3" fill="hold">
                                  <p:stCondLst>
                                    <p:cond delay="0"/>
                                  </p:stCondLst>
                                  <p:iterate type="el" backwards="0">
                                    <p:tmAbs val="0"/>
                                  </p:iterate>
                                  <p:childTnLst>
                                    <p:set>
                                      <p:cBhvr>
                                        <p:cTn id="17" fill="hold"/>
                                        <p:tgtEl>
                                          <p:spTgt spid="50"/>
                                        </p:tgtEl>
                                        <p:attrNameLst>
                                          <p:attrName>style.visibility</p:attrName>
                                        </p:attrNameLst>
                                      </p:cBhvr>
                                      <p:to>
                                        <p:strVal val="visible"/>
                                      </p:to>
                                    </p:set>
                                    <p:animEffect filter="wipe(left)" transition="in">
                                      <p:cBhvr>
                                        <p:cTn id="18" dur="500"/>
                                        <p:tgtEl>
                                          <p:spTgt spid="50"/>
                                        </p:tgtEl>
                                      </p:cBhvr>
                                    </p:animEffect>
                                  </p:childTnLst>
                                </p:cTn>
                              </p:par>
                            </p:childTnLst>
                          </p:cTn>
                        </p:par>
                      </p:childTnLst>
                    </p:cTn>
                  </p:par>
                  <p:par>
                    <p:cTn id="19" fill="hold">
                      <p:stCondLst>
                        <p:cond delay="indefinite"/>
                      </p:stCondLst>
                      <p:childTnLst>
                        <p:par>
                          <p:cTn id="20" fill="hold">
                            <p:stCondLst>
                              <p:cond delay="0"/>
                            </p:stCondLst>
                            <p:childTnLst>
                              <p:par>
                                <p:cTn id="21" presetClass="exit" nodeType="clickEffect" presetSubtype="32" presetID="23" grpId="4" fill="hold">
                                  <p:stCondLst>
                                    <p:cond delay="0"/>
                                  </p:stCondLst>
                                  <p:iterate type="el" backwards="0">
                                    <p:tmAbs val="0"/>
                                  </p:iterate>
                                  <p:childTnLst>
                                    <p:anim calcmode="lin" valueType="num">
                                      <p:cBhvr>
                                        <p:cTn id="22" dur="500" fill="hold"/>
                                        <p:tgtEl>
                                          <p:spTgt spid="31"/>
                                        </p:tgtEl>
                                        <p:attrNameLst>
                                          <p:attrName>ppt_w</p:attrName>
                                        </p:attrNameLst>
                                      </p:cBhvr>
                                      <p:tavLst>
                                        <p:tav tm="0">
                                          <p:val>
                                            <p:strVal val="ppt_w"/>
                                          </p:val>
                                        </p:tav>
                                        <p:tav tm="100000">
                                          <p:val>
                                            <p:fltVal val="0"/>
                                          </p:val>
                                        </p:tav>
                                      </p:tavLst>
                                    </p:anim>
                                    <p:anim calcmode="lin" valueType="num">
                                      <p:cBhvr>
                                        <p:cTn id="23" dur="500" fill="hold"/>
                                        <p:tgtEl>
                                          <p:spTgt spid="31"/>
                                        </p:tgtEl>
                                        <p:attrNameLst>
                                          <p:attrName>ppt_h</p:attrName>
                                        </p:attrNameLst>
                                      </p:cBhvr>
                                      <p:tavLst>
                                        <p:tav tm="0">
                                          <p:val>
                                            <p:strVal val="ppt_h"/>
                                          </p:val>
                                        </p:tav>
                                        <p:tav tm="100000">
                                          <p:val>
                                            <p:fltVal val="0"/>
                                          </p:val>
                                        </p:tav>
                                      </p:tavLst>
                                    </p:anim>
                                    <p:set>
                                      <p:cBhvr>
                                        <p:cTn id="24" fill="hold">
                                          <p:stCondLst>
                                            <p:cond delay="499"/>
                                          </p:stCondLst>
                                        </p:cTn>
                                        <p:tgtEl>
                                          <p:spTgt spid="31"/>
                                        </p:tgtEl>
                                        <p:attrNameLst>
                                          <p:attrName>style.visibility</p:attrName>
                                        </p:attrNameLst>
                                      </p:cBhvr>
                                      <p:to>
                                        <p:strVal val="hidden"/>
                                      </p:to>
                                    </p:set>
                                  </p:childTnLst>
                                </p:cTn>
                              </p:par>
                            </p:childTnLst>
                          </p:cTn>
                        </p:par>
                        <p:par>
                          <p:cTn id="25" fill="hold">
                            <p:stCondLst>
                              <p:cond delay="500"/>
                            </p:stCondLst>
                            <p:childTnLst>
                              <p:par>
                                <p:cTn id="26" presetClass="exit" nodeType="afterEffect" presetSubtype="32" presetID="23" grpId="5" fill="hold">
                                  <p:stCondLst>
                                    <p:cond delay="0"/>
                                  </p:stCondLst>
                                  <p:iterate type="el" backwards="0">
                                    <p:tmAbs val="0"/>
                                  </p:iterate>
                                  <p:childTnLst>
                                    <p:anim calcmode="lin" valueType="num">
                                      <p:cBhvr>
                                        <p:cTn id="27" dur="500" fill="hold"/>
                                        <p:tgtEl>
                                          <p:spTgt spid="50"/>
                                        </p:tgtEl>
                                        <p:attrNameLst>
                                          <p:attrName>ppt_w</p:attrName>
                                        </p:attrNameLst>
                                      </p:cBhvr>
                                      <p:tavLst>
                                        <p:tav tm="0">
                                          <p:val>
                                            <p:strVal val="ppt_w"/>
                                          </p:val>
                                        </p:tav>
                                        <p:tav tm="100000">
                                          <p:val>
                                            <p:fltVal val="0"/>
                                          </p:val>
                                        </p:tav>
                                      </p:tavLst>
                                    </p:anim>
                                    <p:anim calcmode="lin" valueType="num">
                                      <p:cBhvr>
                                        <p:cTn id="28" dur="500" fill="hold"/>
                                        <p:tgtEl>
                                          <p:spTgt spid="50"/>
                                        </p:tgtEl>
                                        <p:attrNameLst>
                                          <p:attrName>ppt_h</p:attrName>
                                        </p:attrNameLst>
                                      </p:cBhvr>
                                      <p:tavLst>
                                        <p:tav tm="0">
                                          <p:val>
                                            <p:strVal val="ppt_h"/>
                                          </p:val>
                                        </p:tav>
                                        <p:tav tm="100000">
                                          <p:val>
                                            <p:fltVal val="0"/>
                                          </p:val>
                                        </p:tav>
                                      </p:tavLst>
                                    </p:anim>
                                    <p:set>
                                      <p:cBhvr>
                                        <p:cTn id="29" fill="hold">
                                          <p:stCondLst>
                                            <p:cond delay="499"/>
                                          </p:stCondLst>
                                        </p:cTn>
                                        <p:tgtEl>
                                          <p:spTgt spid="50"/>
                                        </p:tgtEl>
                                        <p:attrNameLst>
                                          <p:attrName>style.visibility</p:attrName>
                                        </p:attrNameLst>
                                      </p:cBhvr>
                                      <p:to>
                                        <p:strVal val="hidden"/>
                                      </p:to>
                                    </p:set>
                                  </p:childTnLst>
                                </p:cTn>
                              </p:par>
                            </p:childTnLst>
                          </p:cTn>
                        </p:par>
                        <p:par>
                          <p:cTn id="30" fill="hold">
                            <p:stCondLst>
                              <p:cond delay="1000"/>
                            </p:stCondLst>
                            <p:childTnLst>
                              <p:par>
                                <p:cTn id="31" presetClass="exit" nodeType="afterEffect" presetSubtype="32" presetID="23" grpId="6" fill="hold">
                                  <p:stCondLst>
                                    <p:cond delay="0"/>
                                  </p:stCondLst>
                                  <p:iterate type="el" backwards="0">
                                    <p:tmAbs val="0"/>
                                  </p:iterate>
                                  <p:childTnLst>
                                    <p:anim calcmode="lin" valueType="num">
                                      <p:cBhvr>
                                        <p:cTn id="32" dur="500" fill="hold"/>
                                        <p:tgtEl>
                                          <p:spTgt spid="49"/>
                                        </p:tgtEl>
                                        <p:attrNameLst>
                                          <p:attrName>ppt_w</p:attrName>
                                        </p:attrNameLst>
                                      </p:cBhvr>
                                      <p:tavLst>
                                        <p:tav tm="0">
                                          <p:val>
                                            <p:strVal val="ppt_w"/>
                                          </p:val>
                                        </p:tav>
                                        <p:tav tm="100000">
                                          <p:val>
                                            <p:fltVal val="0"/>
                                          </p:val>
                                        </p:tav>
                                      </p:tavLst>
                                    </p:anim>
                                    <p:anim calcmode="lin" valueType="num">
                                      <p:cBhvr>
                                        <p:cTn id="33" dur="500" fill="hold"/>
                                        <p:tgtEl>
                                          <p:spTgt spid="49"/>
                                        </p:tgtEl>
                                        <p:attrNameLst>
                                          <p:attrName>ppt_h</p:attrName>
                                        </p:attrNameLst>
                                      </p:cBhvr>
                                      <p:tavLst>
                                        <p:tav tm="0">
                                          <p:val>
                                            <p:strVal val="ppt_h"/>
                                          </p:val>
                                        </p:tav>
                                        <p:tav tm="100000">
                                          <p:val>
                                            <p:fltVal val="0"/>
                                          </p:val>
                                        </p:tav>
                                      </p:tavLst>
                                    </p:anim>
                                    <p:set>
                                      <p:cBhvr>
                                        <p:cTn id="34" fill="hold">
                                          <p:stCondLst>
                                            <p:cond delay="499"/>
                                          </p:stCondLst>
                                        </p:cTn>
                                        <p:tgtEl>
                                          <p:spTgt spid="49"/>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8" presetID="2" grpId="7" fill="hold">
                                  <p:stCondLst>
                                    <p:cond delay="0"/>
                                  </p:stCondLst>
                                  <p:iterate type="el" backwards="0">
                                    <p:tmAbs val="0"/>
                                  </p:iterate>
                                  <p:childTnLst>
                                    <p:set>
                                      <p:cBhvr>
                                        <p:cTn id="38" fill="hold"/>
                                        <p:tgtEl>
                                          <p:spTgt spid="46"/>
                                        </p:tgtEl>
                                        <p:attrNameLst>
                                          <p:attrName>style.visibility</p:attrName>
                                        </p:attrNameLst>
                                      </p:cBhvr>
                                      <p:to>
                                        <p:strVal val="visible"/>
                                      </p:to>
                                    </p:set>
                                    <p:anim calcmode="lin" valueType="num">
                                      <p:cBhvr>
                                        <p:cTn id="39" dur="500" fill="hold"/>
                                        <p:tgtEl>
                                          <p:spTgt spid="46"/>
                                        </p:tgtEl>
                                        <p:attrNameLst>
                                          <p:attrName>ppt_x</p:attrName>
                                        </p:attrNameLst>
                                      </p:cBhvr>
                                      <p:tavLst>
                                        <p:tav tm="0">
                                          <p:val>
                                            <p:strVal val="0-#ppt_w/2"/>
                                          </p:val>
                                        </p:tav>
                                        <p:tav tm="100000">
                                          <p:val>
                                            <p:strVal val="#ppt_x"/>
                                          </p:val>
                                        </p:tav>
                                      </p:tavLst>
                                    </p:anim>
                                    <p:anim calcmode="lin" valueType="num">
                                      <p:cBhvr>
                                        <p:cTn id="40" dur="500" fill="hold"/>
                                        <p:tgtEl>
                                          <p:spTgt spid="46"/>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Class="exit" nodeType="clickEffect" presetID="10" grpId="8" fill="hold">
                                  <p:stCondLst>
                                    <p:cond delay="0"/>
                                  </p:stCondLst>
                                  <p:iterate type="el" backwards="0">
                                    <p:tmAbs val="0"/>
                                  </p:iterate>
                                  <p:childTnLst>
                                    <p:animEffect filter="fade" transition="out">
                                      <p:cBhvr>
                                        <p:cTn id="44" dur="500" fill="hold"/>
                                        <p:tgtEl>
                                          <p:spTgt spid="46"/>
                                        </p:tgtEl>
                                      </p:cBhvr>
                                    </p:animEffect>
                                    <p:set>
                                      <p:cBhvr>
                                        <p:cTn id="45" fill="hold">
                                          <p:stCondLst>
                                            <p:cond delay="499"/>
                                          </p:stCondLst>
                                        </p:cTn>
                                        <p:tgtEl>
                                          <p:spTgt spid="46"/>
                                        </p:tgtEl>
                                        <p:attrNameLst>
                                          <p:attrName>style.visibility</p:attrName>
                                        </p:attrNameLst>
                                      </p:cBhvr>
                                      <p:to>
                                        <p:strVal val="hidden"/>
                                      </p:to>
                                    </p:set>
                                  </p:childTnLst>
                                </p:cTn>
                              </p:par>
                            </p:childTnLst>
                          </p:cTn>
                        </p:par>
                        <p:par>
                          <p:cTn id="46" fill="hold">
                            <p:stCondLst>
                              <p:cond delay="500"/>
                            </p:stCondLst>
                            <p:childTnLst>
                              <p:par>
                                <p:cTn id="47" presetClass="entr" nodeType="afterEffect" presetSubtype="8" presetID="2" grpId="9" fill="hold">
                                  <p:stCondLst>
                                    <p:cond delay="0"/>
                                  </p:stCondLst>
                                  <p:iterate type="el" backwards="0">
                                    <p:tmAbs val="0"/>
                                  </p:iterate>
                                  <p:childTnLst>
                                    <p:set>
                                      <p:cBhvr>
                                        <p:cTn id="48" fill="hold"/>
                                        <p:tgtEl>
                                          <p:spTgt spid="51"/>
                                        </p:tgtEl>
                                        <p:attrNameLst>
                                          <p:attrName>style.visibility</p:attrName>
                                        </p:attrNameLst>
                                      </p:cBhvr>
                                      <p:to>
                                        <p:strVal val="visible"/>
                                      </p:to>
                                    </p:set>
                                    <p:anim calcmode="lin" valueType="num">
                                      <p:cBhvr>
                                        <p:cTn id="49" dur="500" fill="hold"/>
                                        <p:tgtEl>
                                          <p:spTgt spid="51"/>
                                        </p:tgtEl>
                                        <p:attrNameLst>
                                          <p:attrName>ppt_x</p:attrName>
                                        </p:attrNameLst>
                                      </p:cBhvr>
                                      <p:tavLst>
                                        <p:tav tm="0">
                                          <p:val>
                                            <p:strVal val="0-#ppt_w/2"/>
                                          </p:val>
                                        </p:tav>
                                        <p:tav tm="100000">
                                          <p:val>
                                            <p:strVal val="#ppt_x"/>
                                          </p:val>
                                        </p:tav>
                                      </p:tavLst>
                                    </p:anim>
                                    <p:anim calcmode="lin" valueType="num">
                                      <p:cBhvr>
                                        <p:cTn id="50" dur="500" fill="hold"/>
                                        <p:tgtEl>
                                          <p:spTgt spid="51"/>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Class="entr" nodeType="clickEffect" presetSubtype="16" presetID="23" grpId="10" fill="hold">
                                  <p:stCondLst>
                                    <p:cond delay="0"/>
                                  </p:stCondLst>
                                  <p:iterate type="el" backwards="0">
                                    <p:tmAbs val="0"/>
                                  </p:iterate>
                                  <p:childTnLst>
                                    <p:set>
                                      <p:cBhvr>
                                        <p:cTn id="54" fill="hold"/>
                                        <p:tgtEl>
                                          <p:spTgt spid="40"/>
                                        </p:tgtEl>
                                        <p:attrNameLst>
                                          <p:attrName>style.visibility</p:attrName>
                                        </p:attrNameLst>
                                      </p:cBhvr>
                                      <p:to>
                                        <p:strVal val="visible"/>
                                      </p:to>
                                    </p:set>
                                    <p:anim calcmode="lin" valueType="num">
                                      <p:cBhvr>
                                        <p:cTn id="55" dur="500" fill="hold"/>
                                        <p:tgtEl>
                                          <p:spTgt spid="40"/>
                                        </p:tgtEl>
                                        <p:attrNameLst>
                                          <p:attrName>ppt_w</p:attrName>
                                        </p:attrNameLst>
                                      </p:cBhvr>
                                      <p:tavLst>
                                        <p:tav tm="0">
                                          <p:val>
                                            <p:fltVal val="0"/>
                                          </p:val>
                                        </p:tav>
                                        <p:tav tm="100000">
                                          <p:val>
                                            <p:strVal val="#ppt_w"/>
                                          </p:val>
                                        </p:tav>
                                      </p:tavLst>
                                    </p:anim>
                                    <p:anim calcmode="lin" valueType="num">
                                      <p:cBhvr>
                                        <p:cTn id="56" dur="500" fill="hold"/>
                                        <p:tgtEl>
                                          <p:spTgt spid="40"/>
                                        </p:tgtEl>
                                        <p:attrNameLst>
                                          <p:attrName>ppt_h</p:attrName>
                                        </p:attrNameLst>
                                      </p:cBhvr>
                                      <p:tavLst>
                                        <p:tav tm="0">
                                          <p:val>
                                            <p:fltVal val="0"/>
                                          </p:val>
                                        </p:tav>
                                        <p:tav tm="100000">
                                          <p:val>
                                            <p:strVal val="#ppt_h"/>
                                          </p:val>
                                        </p:tav>
                                      </p:tavLst>
                                    </p:anim>
                                  </p:childTnLst>
                                </p:cTn>
                              </p:par>
                            </p:childTnLst>
                          </p:cTn>
                        </p:par>
                        <p:par>
                          <p:cTn id="57" fill="hold">
                            <p:stCondLst>
                              <p:cond delay="500"/>
                            </p:stCondLst>
                            <p:childTnLst>
                              <p:par>
                                <p:cTn id="58" presetClass="entr" nodeType="afterEffect" presetSubtype="16" presetID="23" grpId="11" fill="hold">
                                  <p:stCondLst>
                                    <p:cond delay="0"/>
                                  </p:stCondLst>
                                  <p:iterate type="el" backwards="0">
                                    <p:tmAbs val="0"/>
                                  </p:iterate>
                                  <p:childTnLst>
                                    <p:set>
                                      <p:cBhvr>
                                        <p:cTn id="59" fill="hold"/>
                                        <p:tgtEl>
                                          <p:spTgt spid="37"/>
                                        </p:tgtEl>
                                        <p:attrNameLst>
                                          <p:attrName>style.visibility</p:attrName>
                                        </p:attrNameLst>
                                      </p:cBhvr>
                                      <p:to>
                                        <p:strVal val="visible"/>
                                      </p:to>
                                    </p:set>
                                    <p:anim calcmode="lin" valueType="num">
                                      <p:cBhvr>
                                        <p:cTn id="60" dur="1000" fill="hold"/>
                                        <p:tgtEl>
                                          <p:spTgt spid="37"/>
                                        </p:tgtEl>
                                        <p:attrNameLst>
                                          <p:attrName>ppt_w</p:attrName>
                                        </p:attrNameLst>
                                      </p:cBhvr>
                                      <p:tavLst>
                                        <p:tav tm="0">
                                          <p:val>
                                            <p:fltVal val="0"/>
                                          </p:val>
                                        </p:tav>
                                        <p:tav tm="100000">
                                          <p:val>
                                            <p:strVal val="#ppt_w"/>
                                          </p:val>
                                        </p:tav>
                                      </p:tavLst>
                                    </p:anim>
                                    <p:anim calcmode="lin" valueType="num">
                                      <p:cBhvr>
                                        <p:cTn id="61" dur="1000" fill="hold"/>
                                        <p:tgtEl>
                                          <p:spTgt spid="37"/>
                                        </p:tgtEl>
                                        <p:attrNameLst>
                                          <p:attrName>ppt_h</p:attrName>
                                        </p:attrNameLst>
                                      </p:cBhvr>
                                      <p:tavLst>
                                        <p:tav tm="0">
                                          <p:val>
                                            <p:fltVal val="0"/>
                                          </p:val>
                                        </p:tav>
                                        <p:tav tm="100000">
                                          <p:val>
                                            <p:strVal val="#ppt_h"/>
                                          </p:val>
                                        </p:tav>
                                      </p:tavLst>
                                    </p:anim>
                                  </p:childTnLst>
                                </p:cTn>
                              </p:par>
                            </p:childTnLst>
                          </p:cTn>
                        </p:par>
                        <p:par>
                          <p:cTn id="62" fill="hold">
                            <p:stCondLst>
                              <p:cond delay="1500"/>
                            </p:stCondLst>
                            <p:childTnLst>
                              <p:par>
                                <p:cTn id="63" presetClass="entr" nodeType="afterEffect" presetSubtype="16" presetID="23" grpId="12" fill="hold">
                                  <p:stCondLst>
                                    <p:cond delay="0"/>
                                  </p:stCondLst>
                                  <p:iterate type="el" backwards="0">
                                    <p:tmAbs val="0"/>
                                  </p:iterate>
                                  <p:childTnLst>
                                    <p:set>
                                      <p:cBhvr>
                                        <p:cTn id="64" fill="hold"/>
                                        <p:tgtEl>
                                          <p:spTgt spid="36"/>
                                        </p:tgtEl>
                                        <p:attrNameLst>
                                          <p:attrName>style.visibility</p:attrName>
                                        </p:attrNameLst>
                                      </p:cBhvr>
                                      <p:to>
                                        <p:strVal val="visible"/>
                                      </p:to>
                                    </p:set>
                                    <p:anim calcmode="lin" valueType="num">
                                      <p:cBhvr>
                                        <p:cTn id="65" dur="500" fill="hold"/>
                                        <p:tgtEl>
                                          <p:spTgt spid="36"/>
                                        </p:tgtEl>
                                        <p:attrNameLst>
                                          <p:attrName>ppt_w</p:attrName>
                                        </p:attrNameLst>
                                      </p:cBhvr>
                                      <p:tavLst>
                                        <p:tav tm="0">
                                          <p:val>
                                            <p:fltVal val="0"/>
                                          </p:val>
                                        </p:tav>
                                        <p:tav tm="100000">
                                          <p:val>
                                            <p:strVal val="#ppt_w"/>
                                          </p:val>
                                        </p:tav>
                                      </p:tavLst>
                                    </p:anim>
                                    <p:anim calcmode="lin" valueType="num">
                                      <p:cBhvr>
                                        <p:cTn id="66" dur="500" fill="hold"/>
                                        <p:tgtEl>
                                          <p:spTgt spid="36"/>
                                        </p:tgtEl>
                                        <p:attrNameLst>
                                          <p:attrName>ppt_h</p:attrName>
                                        </p:attrNameLst>
                                      </p:cBhvr>
                                      <p:tavLst>
                                        <p:tav tm="0">
                                          <p:val>
                                            <p:fltVal val="0"/>
                                          </p:val>
                                        </p:tav>
                                        <p:tav tm="100000">
                                          <p:val>
                                            <p:strVal val="#ppt_h"/>
                                          </p:val>
                                        </p:tav>
                                      </p:tavLst>
                                    </p:anim>
                                  </p:childTnLst>
                                </p:cTn>
                              </p:par>
                            </p:childTnLst>
                          </p:cTn>
                        </p:par>
                      </p:childTnLst>
                    </p:cTn>
                  </p:par>
                  <p:par>
                    <p:cTn id="67" fill="hold">
                      <p:stCondLst>
                        <p:cond delay="indefinite"/>
                      </p:stCondLst>
                      <p:childTnLst>
                        <p:par>
                          <p:cTn id="68" fill="hold">
                            <p:stCondLst>
                              <p:cond delay="0"/>
                            </p:stCondLst>
                            <p:childTnLst>
                              <p:par>
                                <p:cTn id="69" presetClass="entr" nodeType="clickEffect" presetSubtype="8" presetID="22" grpId="13" fill="hold">
                                  <p:stCondLst>
                                    <p:cond delay="0"/>
                                  </p:stCondLst>
                                  <p:iterate type="el" backwards="0">
                                    <p:tmAbs val="0"/>
                                  </p:iterate>
                                  <p:childTnLst>
                                    <p:set>
                                      <p:cBhvr>
                                        <p:cTn id="70" fill="hold"/>
                                        <p:tgtEl>
                                          <p:spTgt spid="41"/>
                                        </p:tgtEl>
                                        <p:attrNameLst>
                                          <p:attrName>style.visibility</p:attrName>
                                        </p:attrNameLst>
                                      </p:cBhvr>
                                      <p:to>
                                        <p:strVal val="visible"/>
                                      </p:to>
                                    </p:set>
                                    <p:animEffect filter="wipe(left)" transition="in">
                                      <p:cBhvr>
                                        <p:cTn id="71" dur="500"/>
                                        <p:tgtEl>
                                          <p:spTgt spid="41"/>
                                        </p:tgtEl>
                                      </p:cBhvr>
                                    </p:animEffect>
                                  </p:childTnLst>
                                </p:cTn>
                              </p:par>
                            </p:childTnLst>
                          </p:cTn>
                        </p:par>
                        <p:par>
                          <p:cTn id="72" fill="hold">
                            <p:stCondLst>
                              <p:cond delay="500"/>
                            </p:stCondLst>
                            <p:childTnLst>
                              <p:par>
                                <p:cTn id="73" presetClass="entr" nodeType="afterEffect" presetSubtype="8" presetID="22" grpId="14" fill="hold">
                                  <p:stCondLst>
                                    <p:cond delay="0"/>
                                  </p:stCondLst>
                                  <p:iterate type="el" backwards="0">
                                    <p:tmAbs val="0"/>
                                  </p:iterate>
                                  <p:childTnLst>
                                    <p:set>
                                      <p:cBhvr>
                                        <p:cTn id="74" fill="hold"/>
                                        <p:tgtEl>
                                          <p:spTgt spid="32"/>
                                        </p:tgtEl>
                                        <p:attrNameLst>
                                          <p:attrName>style.visibility</p:attrName>
                                        </p:attrNameLst>
                                      </p:cBhvr>
                                      <p:to>
                                        <p:strVal val="visible"/>
                                      </p:to>
                                    </p:set>
                                    <p:animEffect filter="wipe(left)" transition="in">
                                      <p:cBhvr>
                                        <p:cTn id="75" dur="500"/>
                                        <p:tgtEl>
                                          <p:spTgt spid="32"/>
                                        </p:tgtEl>
                                      </p:cBhvr>
                                    </p:animEffect>
                                  </p:childTnLst>
                                </p:cTn>
                              </p:par>
                            </p:childTnLst>
                          </p:cTn>
                        </p:par>
                      </p:childTnLst>
                    </p:cTn>
                  </p:par>
                  <p:par>
                    <p:cTn id="76" fill="hold">
                      <p:stCondLst>
                        <p:cond delay="indefinite"/>
                      </p:stCondLst>
                      <p:childTnLst>
                        <p:par>
                          <p:cTn id="77" fill="hold">
                            <p:stCondLst>
                              <p:cond delay="0"/>
                            </p:stCondLst>
                            <p:childTnLst>
                              <p:par>
                                <p:cTn id="78" presetClass="entr" nodeType="clickEffect" presetSubtype="8" presetID="22" grpId="15" fill="hold">
                                  <p:stCondLst>
                                    <p:cond delay="0"/>
                                  </p:stCondLst>
                                  <p:iterate type="el" backwards="0">
                                    <p:tmAbs val="0"/>
                                  </p:iterate>
                                  <p:childTnLst>
                                    <p:set>
                                      <p:cBhvr>
                                        <p:cTn id="79" fill="hold"/>
                                        <p:tgtEl>
                                          <p:spTgt spid="33"/>
                                        </p:tgtEl>
                                        <p:attrNameLst>
                                          <p:attrName>style.visibility</p:attrName>
                                        </p:attrNameLst>
                                      </p:cBhvr>
                                      <p:to>
                                        <p:strVal val="visible"/>
                                      </p:to>
                                    </p:set>
                                    <p:animEffect filter="wipe(left)" transition="in">
                                      <p:cBhvr>
                                        <p:cTn id="80" dur="500"/>
                                        <p:tgtEl>
                                          <p:spTgt spid="33"/>
                                        </p:tgtEl>
                                      </p:cBhvr>
                                    </p:animEffect>
                                  </p:childTnLst>
                                </p:cTn>
                              </p:par>
                            </p:childTnLst>
                          </p:cTn>
                        </p:par>
                        <p:par>
                          <p:cTn id="81" fill="hold">
                            <p:stCondLst>
                              <p:cond delay="500"/>
                            </p:stCondLst>
                            <p:childTnLst>
                              <p:par>
                                <p:cTn id="82" presetClass="entr" nodeType="afterEffect" presetSubtype="16" presetID="23" grpId="16" fill="hold">
                                  <p:stCondLst>
                                    <p:cond delay="0"/>
                                  </p:stCondLst>
                                  <p:iterate type="el" backwards="0">
                                    <p:tmAbs val="0"/>
                                  </p:iterate>
                                  <p:childTnLst>
                                    <p:set>
                                      <p:cBhvr>
                                        <p:cTn id="83" fill="hold"/>
                                        <p:tgtEl>
                                          <p:spTgt spid="45"/>
                                        </p:tgtEl>
                                        <p:attrNameLst>
                                          <p:attrName>style.visibility</p:attrName>
                                        </p:attrNameLst>
                                      </p:cBhvr>
                                      <p:to>
                                        <p:strVal val="visible"/>
                                      </p:to>
                                    </p:set>
                                    <p:anim calcmode="lin" valueType="num">
                                      <p:cBhvr>
                                        <p:cTn id="84" dur="500" fill="hold"/>
                                        <p:tgtEl>
                                          <p:spTgt spid="45"/>
                                        </p:tgtEl>
                                        <p:attrNameLst>
                                          <p:attrName>ppt_w</p:attrName>
                                        </p:attrNameLst>
                                      </p:cBhvr>
                                      <p:tavLst>
                                        <p:tav tm="0">
                                          <p:val>
                                            <p:fltVal val="0"/>
                                          </p:val>
                                        </p:tav>
                                        <p:tav tm="100000">
                                          <p:val>
                                            <p:strVal val="#ppt_w"/>
                                          </p:val>
                                        </p:tav>
                                      </p:tavLst>
                                    </p:anim>
                                    <p:anim calcmode="lin" valueType="num">
                                      <p:cBhvr>
                                        <p:cTn id="85" dur="500" fill="hold"/>
                                        <p:tgtEl>
                                          <p:spTgt spid="45"/>
                                        </p:tgtEl>
                                        <p:attrNameLst>
                                          <p:attrName>ppt_h</p:attrName>
                                        </p:attrNameLst>
                                      </p:cBhvr>
                                      <p:tavLst>
                                        <p:tav tm="0">
                                          <p:val>
                                            <p:fltVal val="0"/>
                                          </p:val>
                                        </p:tav>
                                        <p:tav tm="100000">
                                          <p:val>
                                            <p:strVal val="#ppt_h"/>
                                          </p:val>
                                        </p:tav>
                                      </p:tavLst>
                                    </p:anim>
                                  </p:childTnLst>
                                </p:cTn>
                              </p:par>
                            </p:childTnLst>
                          </p:cTn>
                        </p:par>
                        <p:par>
                          <p:cTn id="86" fill="hold">
                            <p:stCondLst>
                              <p:cond delay="1000"/>
                            </p:stCondLst>
                            <p:childTnLst>
                              <p:par>
                                <p:cTn id="87" presetClass="entr" nodeType="afterEffect" presetSubtype="16" presetID="23" grpId="17" fill="hold">
                                  <p:stCondLst>
                                    <p:cond delay="0"/>
                                  </p:stCondLst>
                                  <p:iterate type="el" backwards="0">
                                    <p:tmAbs val="0"/>
                                  </p:iterate>
                                  <p:childTnLst>
                                    <p:set>
                                      <p:cBhvr>
                                        <p:cTn id="88" fill="hold"/>
                                        <p:tgtEl>
                                          <p:spTgt spid="52"/>
                                        </p:tgtEl>
                                        <p:attrNameLst>
                                          <p:attrName>style.visibility</p:attrName>
                                        </p:attrNameLst>
                                      </p:cBhvr>
                                      <p:to>
                                        <p:strVal val="visible"/>
                                      </p:to>
                                    </p:set>
                                    <p:anim calcmode="lin" valueType="num">
                                      <p:cBhvr>
                                        <p:cTn id="89" dur="500" fill="hold"/>
                                        <p:tgtEl>
                                          <p:spTgt spid="52"/>
                                        </p:tgtEl>
                                        <p:attrNameLst>
                                          <p:attrName>ppt_w</p:attrName>
                                        </p:attrNameLst>
                                      </p:cBhvr>
                                      <p:tavLst>
                                        <p:tav tm="0">
                                          <p:val>
                                            <p:fltVal val="0"/>
                                          </p:val>
                                        </p:tav>
                                        <p:tav tm="100000">
                                          <p:val>
                                            <p:strVal val="#ppt_w"/>
                                          </p:val>
                                        </p:tav>
                                      </p:tavLst>
                                    </p:anim>
                                    <p:anim calcmode="lin" valueType="num">
                                      <p:cBhvr>
                                        <p:cTn id="90" dur="500" fill="hold"/>
                                        <p:tgtEl>
                                          <p:spTgt spid="52"/>
                                        </p:tgtEl>
                                        <p:attrNameLst>
                                          <p:attrName>ppt_h</p:attrName>
                                        </p:attrNameLst>
                                      </p:cBhvr>
                                      <p:tavLst>
                                        <p:tav tm="0">
                                          <p:val>
                                            <p:fltVal val="0"/>
                                          </p:val>
                                        </p:tav>
                                        <p:tav tm="100000">
                                          <p:val>
                                            <p:strVal val="#ppt_h"/>
                                          </p:val>
                                        </p:tav>
                                      </p:tavLst>
                                    </p:anim>
                                  </p:childTnLst>
                                </p:cTn>
                              </p:par>
                            </p:childTnLst>
                          </p:cTn>
                        </p:par>
                        <p:par>
                          <p:cTn id="91" fill="hold">
                            <p:stCondLst>
                              <p:cond delay="1500"/>
                            </p:stCondLst>
                            <p:childTnLst>
                              <p:par>
                                <p:cTn id="92" presetClass="exit" nodeType="afterEffect" presetSubtype="32" presetID="23" grpId="18" fill="hold">
                                  <p:stCondLst>
                                    <p:cond delay="500"/>
                                  </p:stCondLst>
                                  <p:iterate type="el" backwards="0">
                                    <p:tmAbs val="0"/>
                                  </p:iterate>
                                  <p:childTnLst>
                                    <p:anim calcmode="lin" valueType="num">
                                      <p:cBhvr>
                                        <p:cTn id="93" dur="500" fill="hold"/>
                                        <p:tgtEl>
                                          <p:spTgt spid="52"/>
                                        </p:tgtEl>
                                        <p:attrNameLst>
                                          <p:attrName>ppt_w</p:attrName>
                                        </p:attrNameLst>
                                      </p:cBhvr>
                                      <p:tavLst>
                                        <p:tav tm="0">
                                          <p:val>
                                            <p:strVal val="ppt_w"/>
                                          </p:val>
                                        </p:tav>
                                        <p:tav tm="100000">
                                          <p:val>
                                            <p:fltVal val="0"/>
                                          </p:val>
                                        </p:tav>
                                      </p:tavLst>
                                    </p:anim>
                                    <p:anim calcmode="lin" valueType="num">
                                      <p:cBhvr>
                                        <p:cTn id="94" dur="500" fill="hold"/>
                                        <p:tgtEl>
                                          <p:spTgt spid="52"/>
                                        </p:tgtEl>
                                        <p:attrNameLst>
                                          <p:attrName>ppt_h</p:attrName>
                                        </p:attrNameLst>
                                      </p:cBhvr>
                                      <p:tavLst>
                                        <p:tav tm="0">
                                          <p:val>
                                            <p:strVal val="ppt_h"/>
                                          </p:val>
                                        </p:tav>
                                        <p:tav tm="100000">
                                          <p:val>
                                            <p:fltVal val="0"/>
                                          </p:val>
                                        </p:tav>
                                      </p:tavLst>
                                    </p:anim>
                                    <p:set>
                                      <p:cBhvr>
                                        <p:cTn id="95" fill="hold">
                                          <p:stCondLst>
                                            <p:cond delay="499"/>
                                          </p:stCondLst>
                                        </p:cTn>
                                        <p:tgtEl>
                                          <p:spTgt spid="52"/>
                                        </p:tgtEl>
                                        <p:attrNameLst>
                                          <p:attrName>style.visibility</p:attrName>
                                        </p:attrNameLst>
                                      </p:cBhvr>
                                      <p:to>
                                        <p:strVal val="hidden"/>
                                      </p:to>
                                    </p:set>
                                  </p:childTnLst>
                                </p:cTn>
                              </p:par>
                            </p:childTnLst>
                          </p:cTn>
                        </p:par>
                        <p:par>
                          <p:cTn id="96" fill="hold">
                            <p:stCondLst>
                              <p:cond delay="2500"/>
                            </p:stCondLst>
                            <p:childTnLst>
                              <p:par>
                                <p:cTn id="97" presetClass="entr" nodeType="afterEffect" presetSubtype="16" presetID="23" grpId="19" fill="hold">
                                  <p:stCondLst>
                                    <p:cond delay="500"/>
                                  </p:stCondLst>
                                  <p:iterate type="el" backwards="0">
                                    <p:tmAbs val="0"/>
                                  </p:iterate>
                                  <p:childTnLst>
                                    <p:set>
                                      <p:cBhvr>
                                        <p:cTn id="98" fill="hold"/>
                                        <p:tgtEl>
                                          <p:spTgt spid="47"/>
                                        </p:tgtEl>
                                        <p:attrNameLst>
                                          <p:attrName>style.visibility</p:attrName>
                                        </p:attrNameLst>
                                      </p:cBhvr>
                                      <p:to>
                                        <p:strVal val="visible"/>
                                      </p:to>
                                    </p:set>
                                    <p:anim calcmode="lin" valueType="num">
                                      <p:cBhvr>
                                        <p:cTn id="99" dur="1000" fill="hold"/>
                                        <p:tgtEl>
                                          <p:spTgt spid="47"/>
                                        </p:tgtEl>
                                        <p:attrNameLst>
                                          <p:attrName>ppt_w</p:attrName>
                                        </p:attrNameLst>
                                      </p:cBhvr>
                                      <p:tavLst>
                                        <p:tav tm="0">
                                          <p:val>
                                            <p:fltVal val="0"/>
                                          </p:val>
                                        </p:tav>
                                        <p:tav tm="100000">
                                          <p:val>
                                            <p:strVal val="#ppt_w"/>
                                          </p:val>
                                        </p:tav>
                                      </p:tavLst>
                                    </p:anim>
                                    <p:anim calcmode="lin" valueType="num">
                                      <p:cBhvr>
                                        <p:cTn id="100" dur="1000" fill="hold"/>
                                        <p:tgtEl>
                                          <p:spTgt spid="4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2" grpId="18"/>
      <p:bldP build="whole" bldLvl="1" animBg="1" rev="0" advAuto="0" spid="37" grpId="11"/>
      <p:bldP build="whole" bldLvl="1" animBg="1" rev="0" advAuto="0" spid="47" grpId="19"/>
      <p:bldP build="whole" bldLvl="1" animBg="1" rev="0" advAuto="0" spid="36" grpId="12"/>
      <p:bldP build="whole" bldLvl="1" animBg="1" rev="0" advAuto="0" spid="40" grpId="10"/>
      <p:bldP build="whole" bldLvl="1" animBg="1" rev="0" advAuto="0" spid="49" grpId="1"/>
      <p:bldP build="whole" bldLvl="1" animBg="1" rev="0" advAuto="0" spid="32" grpId="14"/>
      <p:bldP build="whole" bldLvl="1" animBg="1" rev="0" advAuto="0" spid="49" grpId="6"/>
      <p:bldP build="whole" bldLvl="1" animBg="1" rev="0" advAuto="0" spid="41" grpId="13"/>
      <p:bldP build="whole" bldLvl="1" animBg="1" rev="0" advAuto="0" spid="33" grpId="15"/>
      <p:bldP build="whole" bldLvl="1" animBg="1" rev="0" advAuto="0" spid="46" grpId="7"/>
      <p:bldP build="whole" bldLvl="1" animBg="1" rev="0" advAuto="0" spid="46" grpId="8"/>
      <p:bldP build="whole" bldLvl="1" animBg="1" rev="0" advAuto="0" spid="50" grpId="3"/>
      <p:bldP build="whole" bldLvl="1" animBg="1" rev="0" advAuto="0" spid="51" grpId="9"/>
      <p:bldP build="whole" bldLvl="1" animBg="1" rev="0" advAuto="0" spid="50" grpId="5"/>
      <p:bldP build="whole" bldLvl="1" animBg="1" rev="0" advAuto="0" spid="31" grpId="2"/>
      <p:bldP build="whole" bldLvl="1" animBg="1" rev="0" advAuto="0" spid="31" grpId="4"/>
      <p:bldP build="whole" bldLvl="1" animBg="1" rev="0" advAuto="0" spid="45" grpId="16"/>
      <p:bldP build="whole" bldLvl="1" animBg="1" rev="0" advAuto="0" spid="52" grpId="17"/>
    </p:bldLst>
  </p:timing>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6" name="Circle"/>
          <p:cNvSpPr/>
          <p:nvPr/>
        </p:nvSpPr>
        <p:spPr>
          <a:xfrm>
            <a:off x="4570412" y="2133600"/>
            <a:ext cx="4341813" cy="4341813"/>
          </a:xfrm>
          <a:prstGeom prst="ellipse">
            <a:avLst/>
          </a:prstGeom>
          <a:solidFill>
            <a:schemeClr val="accent2"/>
          </a:solidFill>
          <a:ln w="57150">
            <a:solidFill>
              <a:schemeClr val="accent2"/>
            </a:solidFill>
          </a:ln>
        </p:spPr>
        <p:txBody>
          <a:bodyPr lIns="45719" rIns="45719" anchor="ctr"/>
          <a:lstStyle/>
          <a:p>
            <a:pPr/>
          </a:p>
        </p:txBody>
      </p:sp>
      <p:pic>
        <p:nvPicPr>
          <p:cNvPr id="127" name="AP1250.tif" descr="AP1250.tif"/>
          <p:cNvPicPr>
            <a:picLocks noChangeAspect="1"/>
          </p:cNvPicPr>
          <p:nvPr/>
        </p:nvPicPr>
        <p:blipFill>
          <a:blip r:embed="rId2">
            <a:extLst/>
          </a:blip>
          <a:stretch>
            <a:fillRect/>
          </a:stretch>
        </p:blipFill>
        <p:spPr>
          <a:xfrm rot="1800000">
            <a:off x="4151312" y="2105025"/>
            <a:ext cx="1143001" cy="579438"/>
          </a:xfrm>
          <a:prstGeom prst="rect">
            <a:avLst/>
          </a:prstGeom>
          <a:ln w="12700">
            <a:miter lim="400000"/>
          </a:ln>
        </p:spPr>
      </p:pic>
      <p:sp>
        <p:nvSpPr>
          <p:cNvPr id="128" name="Y"/>
          <p:cNvSpPr txBox="1"/>
          <p:nvPr/>
        </p:nvSpPr>
        <p:spPr>
          <a:xfrm>
            <a:off x="1965325" y="2284412"/>
            <a:ext cx="457200" cy="2286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804672">
              <a:defRPr b="1" i="1" sz="1584">
                <a:effectLst>
                  <a:outerShdw sx="100000" sy="100000" kx="0" ky="0" algn="b" rotWithShape="0" blurRad="55880" dist="94831" dir="2700000">
                    <a:srgbClr val="808080">
                      <a:alpha val="50000"/>
                    </a:srgbClr>
                  </a:outerShdw>
                </a:effectLst>
              </a:defRPr>
            </a:lvl1pPr>
          </a:lstStyle>
          <a:p>
            <a:pPr/>
            <a:r>
              <a:t>Y</a:t>
            </a:r>
          </a:p>
        </p:txBody>
      </p:sp>
      <p:sp>
        <p:nvSpPr>
          <p:cNvPr id="129" name="Line"/>
          <p:cNvSpPr/>
          <p:nvPr/>
        </p:nvSpPr>
        <p:spPr>
          <a:xfrm>
            <a:off x="4267200" y="1906270"/>
            <a:ext cx="4876800"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130" name="Line"/>
          <p:cNvSpPr/>
          <p:nvPr/>
        </p:nvSpPr>
        <p:spPr>
          <a:xfrm>
            <a:off x="914400" y="1234757"/>
            <a:ext cx="7315200"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131" name="Tenemos…"/>
          <p:cNvSpPr txBox="1"/>
          <p:nvPr/>
        </p:nvSpPr>
        <p:spPr>
          <a:xfrm>
            <a:off x="4718169" y="3228657"/>
            <a:ext cx="4051062" cy="2112011"/>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ctr">
            <a:spAutoFit/>
          </a:bodyPr>
          <a:lstStyle/>
          <a:p>
            <a:pPr algn="ctr">
              <a:lnSpc>
                <a:spcPct val="85000"/>
              </a:lnSpc>
              <a:defRPr b="1" sz="72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Tenemos</a:t>
            </a:r>
          </a:p>
          <a:p>
            <a:pPr algn="ctr">
              <a:lnSpc>
                <a:spcPct val="85000"/>
              </a:lnSpc>
              <a:defRPr b="1" sz="72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 Vida</a:t>
            </a:r>
          </a:p>
        </p:txBody>
      </p:sp>
      <p:sp>
        <p:nvSpPr>
          <p:cNvPr id="132" name="Arrow"/>
          <p:cNvSpPr/>
          <p:nvPr/>
        </p:nvSpPr>
        <p:spPr>
          <a:xfrm flipV="1">
            <a:off x="3335337" y="5164137"/>
            <a:ext cx="2057401" cy="1371601"/>
          </a:xfrm>
          <a:prstGeom prst="rightArrow">
            <a:avLst>
              <a:gd name="adj1" fmla="val 50000"/>
              <a:gd name="adj2" fmla="val 37500"/>
            </a:avLst>
          </a:prstGeom>
          <a:solidFill>
            <a:schemeClr val="accent2"/>
          </a:solidFill>
          <a:ln w="38100">
            <a:solidFill>
              <a:srgbClr val="FFFFFF"/>
            </a:solidFill>
          </a:ln>
        </p:spPr>
        <p:txBody>
          <a:bodyPr lIns="45719" rIns="45719" anchor="ctr"/>
          <a:lstStyle/>
          <a:p>
            <a:pPr/>
          </a:p>
        </p:txBody>
      </p:sp>
      <p:sp>
        <p:nvSpPr>
          <p:cNvPr id="133" name="EN"/>
          <p:cNvSpPr txBox="1"/>
          <p:nvPr/>
        </p:nvSpPr>
        <p:spPr>
          <a:xfrm>
            <a:off x="3427412" y="5575300"/>
            <a:ext cx="1371601" cy="5207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rgbClr val="FFFFFF"/>
                </a:solidFill>
                <a:latin typeface="Agency FB"/>
                <a:ea typeface="Agency FB"/>
                <a:cs typeface="Agency FB"/>
                <a:sym typeface="Agency FB"/>
              </a:defRPr>
            </a:lvl1pPr>
          </a:lstStyle>
          <a:p>
            <a:pPr/>
            <a:r>
              <a:t>EN</a:t>
            </a:r>
          </a:p>
        </p:txBody>
      </p:sp>
      <p:sp>
        <p:nvSpPr>
          <p:cNvPr id="134" name="&quot;2 COSAS IMMUTABLES&quot;"/>
          <p:cNvSpPr txBox="1"/>
          <p:nvPr/>
        </p:nvSpPr>
        <p:spPr>
          <a:xfrm>
            <a:off x="912812" y="609600"/>
            <a:ext cx="7313613" cy="523875"/>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chemeClr val="accent2"/>
                </a:solidFill>
                <a:effectLst>
                  <a:outerShdw sx="100000" sy="100000" kx="0" ky="0" algn="b" rotWithShape="0" blurRad="52705" dist="14907" dir="2700000">
                    <a:srgbClr val="1E1E5B"/>
                  </a:outerShdw>
                </a:effectLst>
                <a:latin typeface="Agency FB"/>
                <a:ea typeface="Agency FB"/>
                <a:cs typeface="Agency FB"/>
                <a:sym typeface="Agency FB"/>
              </a:defRPr>
            </a:lvl1pPr>
          </a:lstStyle>
          <a:p>
            <a:pPr/>
            <a:r>
              <a:t>"2 COSAS IMMUTABLES"</a:t>
            </a:r>
          </a:p>
        </p:txBody>
      </p:sp>
      <p:grpSp>
        <p:nvGrpSpPr>
          <p:cNvPr id="137" name="Group"/>
          <p:cNvGrpSpPr/>
          <p:nvPr/>
        </p:nvGrpSpPr>
        <p:grpSpPr>
          <a:xfrm>
            <a:off x="227012" y="1357992"/>
            <a:ext cx="1857376" cy="2081441"/>
            <a:chOff x="0" y="0"/>
            <a:chExt cx="1857375" cy="2081439"/>
          </a:xfrm>
        </p:grpSpPr>
        <p:sp>
          <p:nvSpPr>
            <p:cNvPr id="135" name="Square"/>
            <p:cNvSpPr/>
            <p:nvPr/>
          </p:nvSpPr>
          <p:spPr>
            <a:xfrm>
              <a:off x="0" y="112032"/>
              <a:ext cx="1857375" cy="1857376"/>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136" name="DIOS…"/>
            <p:cNvSpPr txBox="1"/>
            <p:nvPr/>
          </p:nvSpPr>
          <p:spPr>
            <a:xfrm>
              <a:off x="0" y="-1"/>
              <a:ext cx="1857375" cy="20814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noAutofit/>
            </a:bodyPr>
            <a:lstStyle/>
            <a:p>
              <a:pPr algn="ctr">
                <a:defRPr b="1" sz="4800">
                  <a:solidFill>
                    <a:srgbClr val="FFFFFF"/>
                  </a:solidFill>
                  <a:latin typeface="Agency FB"/>
                  <a:ea typeface="Agency FB"/>
                  <a:cs typeface="Agency FB"/>
                  <a:sym typeface="Agency FB"/>
                </a:defRPr>
              </a:pPr>
              <a:r>
                <a:t>DIOS</a:t>
              </a:r>
            </a:p>
            <a:p>
              <a:pPr algn="ctr">
                <a:defRPr sz="3200">
                  <a:solidFill>
                    <a:srgbClr val="FFFFFF"/>
                  </a:solidFill>
                  <a:latin typeface="Agency FB"/>
                  <a:ea typeface="Agency FB"/>
                  <a:cs typeface="Agency FB"/>
                  <a:sym typeface="Agency FB"/>
                </a:defRPr>
              </a:pPr>
              <a:r>
                <a:t>Prometio</a:t>
              </a:r>
            </a:p>
          </p:txBody>
        </p:sp>
      </p:grpSp>
      <p:grpSp>
        <p:nvGrpSpPr>
          <p:cNvPr id="140" name="Group"/>
          <p:cNvGrpSpPr/>
          <p:nvPr/>
        </p:nvGrpSpPr>
        <p:grpSpPr>
          <a:xfrm>
            <a:off x="2513012" y="1598612"/>
            <a:ext cx="1600201" cy="1600201"/>
            <a:chOff x="0" y="0"/>
            <a:chExt cx="1600200" cy="1600200"/>
          </a:xfrm>
        </p:grpSpPr>
        <p:sp>
          <p:nvSpPr>
            <p:cNvPr id="138"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139" name="DIOS…"/>
            <p:cNvSpPr txBox="1"/>
            <p:nvPr/>
          </p:nvSpPr>
          <p:spPr>
            <a:xfrm>
              <a:off x="0" y="144779"/>
              <a:ext cx="1600200" cy="13106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3200">
                  <a:solidFill>
                    <a:srgbClr val="FFFFFF"/>
                  </a:solidFill>
                  <a:latin typeface="Agency FB"/>
                  <a:ea typeface="Agency FB"/>
                  <a:cs typeface="Agency FB"/>
                  <a:sym typeface="Agency FB"/>
                </a:defRPr>
              </a:pPr>
              <a:r>
                <a:t>Juro</a:t>
              </a:r>
            </a:p>
          </p:txBody>
        </p:sp>
      </p:grpSp>
      <p:sp>
        <p:nvSpPr>
          <p:cNvPr id="141" name="Bendecir a todas las Naciones"/>
          <p:cNvSpPr txBox="1"/>
          <p:nvPr/>
        </p:nvSpPr>
        <p:spPr>
          <a:xfrm>
            <a:off x="4341812" y="1162764"/>
            <a:ext cx="4802188" cy="666036"/>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a:defRPr b="1" sz="2400">
                <a:solidFill>
                  <a:schemeClr val="accent2"/>
                </a:solidFill>
                <a:effectLst>
                  <a:outerShdw sx="100000" sy="100000" kx="0" ky="0" algn="b" rotWithShape="0" blurRad="63500" dist="17960" dir="2700000">
                    <a:srgbClr val="1E1E5B"/>
                  </a:outerShdw>
                </a:effectLst>
                <a:latin typeface="Agency FB"/>
                <a:ea typeface="Agency FB"/>
                <a:cs typeface="Agency FB"/>
                <a:sym typeface="Agency FB"/>
              </a:defRPr>
            </a:lvl1pPr>
          </a:lstStyle>
          <a:p>
            <a:pPr/>
            <a:r>
              <a:t>Bendecir a todas las Naciones</a:t>
            </a:r>
          </a:p>
        </p:txBody>
      </p:sp>
      <p:sp>
        <p:nvSpPr>
          <p:cNvPr id="142" name="A Todos Aquellos Que Han…"/>
          <p:cNvSpPr txBox="1"/>
          <p:nvPr/>
        </p:nvSpPr>
        <p:spPr>
          <a:xfrm>
            <a:off x="-130175" y="3259137"/>
            <a:ext cx="4648200" cy="3749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4000">
                <a:solidFill>
                  <a:schemeClr val="accent2"/>
                </a:solidFill>
                <a:latin typeface="Agency FB"/>
                <a:ea typeface="Agency FB"/>
                <a:cs typeface="Agency FB"/>
                <a:sym typeface="Agency FB"/>
              </a:defRPr>
            </a:pPr>
            <a:r>
              <a:t>A Todos Aquellos Que Han</a:t>
            </a:r>
          </a:p>
          <a:p>
            <a:pPr algn="ctr">
              <a:defRPr b="1" sz="4000">
                <a:solidFill>
                  <a:schemeClr val="accent2"/>
                </a:solidFill>
                <a:latin typeface="Agency FB"/>
                <a:ea typeface="Agency FB"/>
                <a:cs typeface="Agency FB"/>
                <a:sym typeface="Agency FB"/>
              </a:defRPr>
            </a:pPr>
            <a:r>
              <a:t>Creído &amp; Arrepentido</a:t>
            </a:r>
          </a:p>
          <a:p>
            <a:pPr algn="ctr">
              <a:defRPr b="1" sz="4000">
                <a:solidFill>
                  <a:schemeClr val="accent2"/>
                </a:solidFill>
                <a:latin typeface="Agency FB"/>
                <a:ea typeface="Agency FB"/>
                <a:cs typeface="Agency FB"/>
                <a:sym typeface="Agency FB"/>
              </a:defRPr>
            </a:pPr>
            <a:r>
              <a:t>Y han sido Bautizados...</a:t>
            </a:r>
          </a:p>
        </p:txBody>
      </p:sp>
      <p:sp>
        <p:nvSpPr>
          <p:cNvPr id="143" name="CRISTO"/>
          <p:cNvSpPr txBox="1"/>
          <p:nvPr/>
        </p:nvSpPr>
        <p:spPr>
          <a:xfrm>
            <a:off x="5483225" y="3500437"/>
            <a:ext cx="2514600" cy="16002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374904">
              <a:defRPr b="1" sz="5166">
                <a:solidFill>
                  <a:srgbClr val="FFFFFF"/>
                </a:solidFill>
                <a:effectLst>
                  <a:outerShdw sx="100000" sy="100000" kx="0" ky="0" algn="b" rotWithShape="0" blurRad="26035" dist="7363" dir="2700000">
                    <a:srgbClr val="999999"/>
                  </a:outerShdw>
                </a:effectLst>
                <a:latin typeface="Agency FB"/>
                <a:ea typeface="Agency FB"/>
                <a:cs typeface="Agency FB"/>
                <a:sym typeface="Agency FB"/>
              </a:defRPr>
            </a:lvl1pPr>
          </a:lstStyle>
          <a:p>
            <a:pPr/>
            <a:r>
              <a:t>CRISTO</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xit" nodeType="clickEffect" presetSubtype="4" presetID="2" grpId="1" fill="hold">
                                  <p:stCondLst>
                                    <p:cond delay="0"/>
                                  </p:stCondLst>
                                  <p:iterate type="el" backwards="0">
                                    <p:tmAbs val="0"/>
                                  </p:iterate>
                                  <p:childTnLst>
                                    <p:anim calcmode="lin" valueType="num">
                                      <p:cBhvr>
                                        <p:cTn id="6" dur="500" fill="hold"/>
                                        <p:tgtEl>
                                          <p:spTgt spid="143"/>
                                        </p:tgtEl>
                                        <p:attrNameLst>
                                          <p:attrName>ppt_x</p:attrName>
                                        </p:attrNameLst>
                                      </p:cBhvr>
                                      <p:tavLst>
                                        <p:tav tm="0">
                                          <p:val>
                                            <p:strVal val="ppt_x"/>
                                          </p:val>
                                        </p:tav>
                                        <p:tav tm="100000">
                                          <p:val>
                                            <p:strVal val="ppt_x"/>
                                          </p:val>
                                        </p:tav>
                                      </p:tavLst>
                                    </p:anim>
                                    <p:anim calcmode="lin" valueType="num">
                                      <p:cBhvr>
                                        <p:cTn id="7" dur="500" fill="hold"/>
                                        <p:tgtEl>
                                          <p:spTgt spid="143"/>
                                        </p:tgtEl>
                                        <p:attrNameLst>
                                          <p:attrName>ppt_y</p:attrName>
                                        </p:attrNameLst>
                                      </p:cBhvr>
                                      <p:tavLst>
                                        <p:tav tm="0">
                                          <p:val>
                                            <p:strVal val="ppt_y"/>
                                          </p:val>
                                        </p:tav>
                                        <p:tav tm="100000">
                                          <p:val>
                                            <p:strVal val="1+ppt_h/2"/>
                                          </p:val>
                                        </p:tav>
                                      </p:tavLst>
                                    </p:anim>
                                    <p:set>
                                      <p:cBhvr>
                                        <p:cTn id="8" fill="hold">
                                          <p:stCondLst>
                                            <p:cond delay="499"/>
                                          </p:stCondLst>
                                        </p:cTn>
                                        <p:tgtEl>
                                          <p:spTgt spid="143"/>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2" fill="hold">
                                  <p:stCondLst>
                                    <p:cond delay="0"/>
                                  </p:stCondLst>
                                  <p:iterate type="el" backwards="0">
                                    <p:tmAbs val="0"/>
                                  </p:iterate>
                                  <p:childTnLst>
                                    <p:set>
                                      <p:cBhvr>
                                        <p:cTn id="12" fill="hold"/>
                                        <p:tgtEl>
                                          <p:spTgt spid="13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43" grpId="1"/>
      <p:bldP build="whole" bldLvl="1" animBg="1" rev="0" advAuto="0" spid="131" grpId="2"/>
    </p:bldLst>
  </p:timing>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5" name="1 Corinthians 15:22"/>
          <p:cNvSpPr txBox="1"/>
          <p:nvPr>
            <p:ph type="title"/>
          </p:nvPr>
        </p:nvSpPr>
        <p:spPr>
          <a:xfrm>
            <a:off x="457200" y="274637"/>
            <a:ext cx="8229600" cy="1143001"/>
          </a:xfrm>
          <a:prstGeom prst="rect">
            <a:avLst/>
          </a:prstGeom>
        </p:spPr>
        <p:txBody>
          <a:bodyPr/>
          <a:lstStyle>
            <a:lvl1pPr>
              <a:defRPr b="1" sz="5400">
                <a:solidFill>
                  <a:schemeClr val="accent2"/>
                </a:solidFill>
                <a:latin typeface="Agency FB"/>
                <a:ea typeface="Agency FB"/>
                <a:cs typeface="Agency FB"/>
                <a:sym typeface="Agency FB"/>
              </a:defRPr>
            </a:lvl1pPr>
          </a:lstStyle>
          <a:p>
            <a:pPr/>
            <a:r>
              <a:t>1 Corinthians 15:22</a:t>
            </a:r>
          </a:p>
        </p:txBody>
      </p:sp>
      <p:sp>
        <p:nvSpPr>
          <p:cNvPr id="146" name="&quot;Porque así como en Adán todos mueren, también en Cristo todos serán vivificados.&quot;"/>
          <p:cNvSpPr txBox="1"/>
          <p:nvPr>
            <p:ph type="body" idx="1"/>
          </p:nvPr>
        </p:nvSpPr>
        <p:spPr>
          <a:prstGeom prst="rect">
            <a:avLst/>
          </a:prstGeom>
        </p:spPr>
        <p:txBody>
          <a:bodyPr/>
          <a:lstStyle>
            <a:lvl1pPr marL="0" indent="0">
              <a:spcBef>
                <a:spcPts val="900"/>
              </a:spcBef>
              <a:buSzTx/>
              <a:buNone/>
              <a:defRPr sz="5400">
                <a:solidFill>
                  <a:srgbClr val="6600CC"/>
                </a:solidFill>
                <a:latin typeface="Papyrus"/>
                <a:ea typeface="Papyrus"/>
                <a:cs typeface="Papyrus"/>
                <a:sym typeface="Papyrus"/>
              </a:defRPr>
            </a:lvl1pPr>
          </a:lstStyle>
          <a:p>
            <a:pPr/>
            <a:r>
              <a:t>"Porque así como en Adán todos mueren, también en Cristo todos serán vivificados." </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8" name="Circle"/>
          <p:cNvSpPr/>
          <p:nvPr/>
        </p:nvSpPr>
        <p:spPr>
          <a:xfrm>
            <a:off x="4570412" y="2133600"/>
            <a:ext cx="4341813" cy="4341813"/>
          </a:xfrm>
          <a:prstGeom prst="ellipse">
            <a:avLst/>
          </a:prstGeom>
          <a:solidFill>
            <a:schemeClr val="accent2"/>
          </a:solidFill>
          <a:ln w="57150">
            <a:solidFill>
              <a:schemeClr val="accent2"/>
            </a:solidFill>
          </a:ln>
        </p:spPr>
        <p:txBody>
          <a:bodyPr lIns="45719" rIns="45719" anchor="ctr"/>
          <a:lstStyle/>
          <a:p>
            <a:pPr/>
          </a:p>
        </p:txBody>
      </p:sp>
      <p:pic>
        <p:nvPicPr>
          <p:cNvPr id="149" name="AP1250.tif" descr="AP1250.tif"/>
          <p:cNvPicPr>
            <a:picLocks noChangeAspect="1"/>
          </p:cNvPicPr>
          <p:nvPr/>
        </p:nvPicPr>
        <p:blipFill>
          <a:blip r:embed="rId2">
            <a:extLst/>
          </a:blip>
          <a:stretch>
            <a:fillRect/>
          </a:stretch>
        </p:blipFill>
        <p:spPr>
          <a:xfrm rot="1800000">
            <a:off x="4151312" y="2105025"/>
            <a:ext cx="1143001" cy="579438"/>
          </a:xfrm>
          <a:prstGeom prst="rect">
            <a:avLst/>
          </a:prstGeom>
          <a:ln w="12700">
            <a:miter lim="400000"/>
          </a:ln>
        </p:spPr>
      </p:pic>
      <p:sp>
        <p:nvSpPr>
          <p:cNvPr id="150" name="Y"/>
          <p:cNvSpPr txBox="1"/>
          <p:nvPr/>
        </p:nvSpPr>
        <p:spPr>
          <a:xfrm>
            <a:off x="1965325" y="2284412"/>
            <a:ext cx="457200" cy="2286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804672">
              <a:defRPr b="1" i="1" sz="1584">
                <a:effectLst>
                  <a:outerShdw sx="100000" sy="100000" kx="0" ky="0" algn="b" rotWithShape="0" blurRad="55880" dist="94831" dir="2700000">
                    <a:srgbClr val="808080">
                      <a:alpha val="50000"/>
                    </a:srgbClr>
                  </a:outerShdw>
                </a:effectLst>
              </a:defRPr>
            </a:lvl1pPr>
          </a:lstStyle>
          <a:p>
            <a:pPr/>
            <a:r>
              <a:t>Y</a:t>
            </a:r>
          </a:p>
        </p:txBody>
      </p:sp>
      <p:sp>
        <p:nvSpPr>
          <p:cNvPr id="151" name="Line"/>
          <p:cNvSpPr/>
          <p:nvPr/>
        </p:nvSpPr>
        <p:spPr>
          <a:xfrm>
            <a:off x="4113212" y="1906270"/>
            <a:ext cx="4878388"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152" name="Line"/>
          <p:cNvSpPr/>
          <p:nvPr/>
        </p:nvSpPr>
        <p:spPr>
          <a:xfrm>
            <a:off x="914400" y="1234757"/>
            <a:ext cx="7315200"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153" name="Tenemos…"/>
          <p:cNvSpPr txBox="1"/>
          <p:nvPr/>
        </p:nvSpPr>
        <p:spPr>
          <a:xfrm>
            <a:off x="4627718" y="2943224"/>
            <a:ext cx="4227201" cy="1488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ctr">
            <a:spAutoFit/>
          </a:bodyPr>
          <a:lstStyle/>
          <a:p>
            <a:pPr algn="ctr">
              <a:defRPr b="1" sz="46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   Tenemos</a:t>
            </a:r>
          </a:p>
          <a:p>
            <a:pPr algn="ctr">
              <a:lnSpc>
                <a:spcPct val="85000"/>
              </a:lnSpc>
              <a:defRPr b="1" sz="46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Reconciliación</a:t>
            </a:r>
          </a:p>
        </p:txBody>
      </p:sp>
      <p:sp>
        <p:nvSpPr>
          <p:cNvPr id="154" name="Arrow"/>
          <p:cNvSpPr/>
          <p:nvPr/>
        </p:nvSpPr>
        <p:spPr>
          <a:xfrm flipV="1">
            <a:off x="3335337" y="5164137"/>
            <a:ext cx="2057401" cy="1371601"/>
          </a:xfrm>
          <a:prstGeom prst="rightArrow">
            <a:avLst>
              <a:gd name="adj1" fmla="val 50000"/>
              <a:gd name="adj2" fmla="val 37500"/>
            </a:avLst>
          </a:prstGeom>
          <a:solidFill>
            <a:schemeClr val="accent2"/>
          </a:solidFill>
          <a:ln w="38100">
            <a:solidFill>
              <a:srgbClr val="FFFFFF"/>
            </a:solidFill>
          </a:ln>
        </p:spPr>
        <p:txBody>
          <a:bodyPr lIns="45719" rIns="45719" anchor="ctr"/>
          <a:lstStyle/>
          <a:p>
            <a:pPr/>
          </a:p>
        </p:txBody>
      </p:sp>
      <p:sp>
        <p:nvSpPr>
          <p:cNvPr id="155" name="EN"/>
          <p:cNvSpPr txBox="1"/>
          <p:nvPr/>
        </p:nvSpPr>
        <p:spPr>
          <a:xfrm>
            <a:off x="3427412" y="5575300"/>
            <a:ext cx="1371601" cy="5207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rgbClr val="FFFFFF"/>
                </a:solidFill>
                <a:latin typeface="Agency FB"/>
                <a:ea typeface="Agency FB"/>
                <a:cs typeface="Agency FB"/>
                <a:sym typeface="Agency FB"/>
              </a:defRPr>
            </a:lvl1pPr>
          </a:lstStyle>
          <a:p>
            <a:pPr/>
            <a:r>
              <a:t>EN</a:t>
            </a:r>
          </a:p>
        </p:txBody>
      </p:sp>
      <p:sp>
        <p:nvSpPr>
          <p:cNvPr id="156" name="&quot;2 COSAS INMUTABLES&quot;"/>
          <p:cNvSpPr txBox="1"/>
          <p:nvPr/>
        </p:nvSpPr>
        <p:spPr>
          <a:xfrm>
            <a:off x="912812" y="609600"/>
            <a:ext cx="7313613" cy="523875"/>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chemeClr val="accent2"/>
                </a:solidFill>
                <a:effectLst>
                  <a:outerShdw sx="100000" sy="100000" kx="0" ky="0" algn="b" rotWithShape="0" blurRad="52705" dist="14907" dir="2700000">
                    <a:srgbClr val="1E1E5B"/>
                  </a:outerShdw>
                </a:effectLst>
                <a:latin typeface="Agency FB"/>
                <a:ea typeface="Agency FB"/>
                <a:cs typeface="Agency FB"/>
                <a:sym typeface="Agency FB"/>
              </a:defRPr>
            </a:lvl1pPr>
          </a:lstStyle>
          <a:p>
            <a:pPr/>
            <a:r>
              <a:t>"2 COSAS INMUTABLES"</a:t>
            </a:r>
          </a:p>
        </p:txBody>
      </p:sp>
      <p:grpSp>
        <p:nvGrpSpPr>
          <p:cNvPr id="159" name="Group"/>
          <p:cNvGrpSpPr/>
          <p:nvPr/>
        </p:nvGrpSpPr>
        <p:grpSpPr>
          <a:xfrm>
            <a:off x="227012" y="1598612"/>
            <a:ext cx="1600201" cy="1600201"/>
            <a:chOff x="0" y="0"/>
            <a:chExt cx="1600200" cy="1600200"/>
          </a:xfrm>
        </p:grpSpPr>
        <p:sp>
          <p:nvSpPr>
            <p:cNvPr id="157"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158" name="DIOS…"/>
            <p:cNvSpPr/>
            <p:nvPr/>
          </p:nvSpPr>
          <p:spPr>
            <a:xfrm>
              <a:off x="0" y="800099"/>
              <a:ext cx="1600200"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2900">
                  <a:solidFill>
                    <a:srgbClr val="FFFFFF"/>
                  </a:solidFill>
                  <a:latin typeface="Agency FB"/>
                  <a:ea typeface="Agency FB"/>
                  <a:cs typeface="Agency FB"/>
                  <a:sym typeface="Agency FB"/>
                </a:defRPr>
              </a:pPr>
              <a:r>
                <a:t>Prometio</a:t>
              </a:r>
            </a:p>
          </p:txBody>
        </p:sp>
      </p:grpSp>
      <p:grpSp>
        <p:nvGrpSpPr>
          <p:cNvPr id="162" name="Group"/>
          <p:cNvGrpSpPr/>
          <p:nvPr/>
        </p:nvGrpSpPr>
        <p:grpSpPr>
          <a:xfrm>
            <a:off x="2513012" y="1598612"/>
            <a:ext cx="1600201" cy="1600201"/>
            <a:chOff x="0" y="0"/>
            <a:chExt cx="1600200" cy="1600200"/>
          </a:xfrm>
        </p:grpSpPr>
        <p:sp>
          <p:nvSpPr>
            <p:cNvPr id="160"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161" name="DIOS…"/>
            <p:cNvSpPr txBox="1"/>
            <p:nvPr/>
          </p:nvSpPr>
          <p:spPr>
            <a:xfrm>
              <a:off x="0" y="144779"/>
              <a:ext cx="1600200" cy="13106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3200">
                  <a:solidFill>
                    <a:srgbClr val="FFFFFF"/>
                  </a:solidFill>
                  <a:latin typeface="Agency FB"/>
                  <a:ea typeface="Agency FB"/>
                  <a:cs typeface="Agency FB"/>
                  <a:sym typeface="Agency FB"/>
                </a:defRPr>
              </a:pPr>
              <a:r>
                <a:t>Juro</a:t>
              </a:r>
            </a:p>
          </p:txBody>
        </p:sp>
      </p:grpSp>
      <p:sp>
        <p:nvSpPr>
          <p:cNvPr id="163" name="Bendecir a todas las Naciones"/>
          <p:cNvSpPr txBox="1"/>
          <p:nvPr/>
        </p:nvSpPr>
        <p:spPr>
          <a:xfrm>
            <a:off x="4341812" y="1302147"/>
            <a:ext cx="4802188" cy="526653"/>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a:defRPr b="1" sz="2400">
                <a:solidFill>
                  <a:schemeClr val="accent2"/>
                </a:solidFill>
                <a:effectLst>
                  <a:outerShdw sx="100000" sy="100000" kx="0" ky="0" algn="b" rotWithShape="0" blurRad="63500" dist="17960" dir="2700000">
                    <a:srgbClr val="1E1E5B"/>
                  </a:outerShdw>
                </a:effectLst>
                <a:latin typeface="Agency FB"/>
                <a:ea typeface="Agency FB"/>
                <a:cs typeface="Agency FB"/>
                <a:sym typeface="Agency FB"/>
              </a:defRPr>
            </a:lvl1pPr>
          </a:lstStyle>
          <a:p>
            <a:pPr/>
            <a:r>
              <a:t>Bendecir a todas las Naciones</a:t>
            </a:r>
          </a:p>
        </p:txBody>
      </p:sp>
      <p:sp>
        <p:nvSpPr>
          <p:cNvPr id="164" name="A Todos Aquellos Que Han…"/>
          <p:cNvSpPr txBox="1"/>
          <p:nvPr/>
        </p:nvSpPr>
        <p:spPr>
          <a:xfrm>
            <a:off x="-130175" y="3144837"/>
            <a:ext cx="4648200" cy="3749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4000">
                <a:solidFill>
                  <a:schemeClr val="accent2"/>
                </a:solidFill>
                <a:latin typeface="Agency FB"/>
                <a:ea typeface="Agency FB"/>
                <a:cs typeface="Agency FB"/>
                <a:sym typeface="Agency FB"/>
              </a:defRPr>
            </a:pPr>
            <a:r>
              <a:t>A Todos Aquellos Que Han</a:t>
            </a:r>
          </a:p>
          <a:p>
            <a:pPr algn="ctr">
              <a:defRPr b="1" sz="4000">
                <a:solidFill>
                  <a:schemeClr val="accent2"/>
                </a:solidFill>
                <a:latin typeface="Agency FB"/>
                <a:ea typeface="Agency FB"/>
                <a:cs typeface="Agency FB"/>
                <a:sym typeface="Agency FB"/>
              </a:defRPr>
            </a:pPr>
            <a:r>
              <a:t>Creído &amp; Arrepentido</a:t>
            </a:r>
          </a:p>
          <a:p>
            <a:pPr algn="ctr">
              <a:defRPr b="1" sz="4000">
                <a:solidFill>
                  <a:schemeClr val="accent2"/>
                </a:solidFill>
                <a:latin typeface="Agency FB"/>
                <a:ea typeface="Agency FB"/>
                <a:cs typeface="Agency FB"/>
                <a:sym typeface="Agency FB"/>
              </a:defRPr>
            </a:pPr>
            <a:r>
              <a:t>Y han sido Bautizados...</a:t>
            </a:r>
          </a:p>
        </p:txBody>
      </p:sp>
      <p:sp>
        <p:nvSpPr>
          <p:cNvPr id="165" name="CRISTO"/>
          <p:cNvSpPr txBox="1"/>
          <p:nvPr/>
        </p:nvSpPr>
        <p:spPr>
          <a:xfrm>
            <a:off x="5484018" y="4097337"/>
            <a:ext cx="2514601" cy="16002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374904">
              <a:defRPr b="1" sz="5166">
                <a:solidFill>
                  <a:srgbClr val="FFFFFF"/>
                </a:solidFill>
                <a:effectLst>
                  <a:outerShdw sx="100000" sy="100000" kx="0" ky="0" algn="b" rotWithShape="0" blurRad="26035" dist="7363" dir="2700000">
                    <a:srgbClr val="999999"/>
                  </a:outerShdw>
                </a:effectLst>
                <a:latin typeface="Agency FB"/>
                <a:ea typeface="Agency FB"/>
                <a:cs typeface="Agency FB"/>
                <a:sym typeface="Agency FB"/>
              </a:defRPr>
            </a:lvl1pPr>
          </a:lstStyle>
          <a:p>
            <a:pPr/>
            <a:r>
              <a:t>CRISTO</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xit" nodeType="clickEffect" presetSubtype="0" presetID="1" grpId="1" fill="hold">
                                  <p:stCondLst>
                                    <p:cond delay="0"/>
                                  </p:stCondLst>
                                  <p:iterate type="el" backwards="0">
                                    <p:tmAbs val="0"/>
                                  </p:iterate>
                                  <p:childTnLst>
                                    <p:set>
                                      <p:cBhvr>
                                        <p:cTn id="6" fill="hold">
                                          <p:stCondLst>
                                            <p:cond delay="0"/>
                                          </p:stCondLst>
                                        </p:cTn>
                                        <p:tgtEl>
                                          <p:spTgt spid="165"/>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5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65" grpId="1"/>
      <p:bldP build="whole" bldLvl="1" animBg="1" rev="0" advAuto="0" spid="153" grpId="2"/>
    </p:bldLst>
  </p:timing>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7" name="Efesios 2:13-16"/>
          <p:cNvSpPr txBox="1"/>
          <p:nvPr>
            <p:ph type="title"/>
          </p:nvPr>
        </p:nvSpPr>
        <p:spPr>
          <a:xfrm>
            <a:off x="457200" y="274637"/>
            <a:ext cx="8229600" cy="1143001"/>
          </a:xfrm>
          <a:prstGeom prst="rect">
            <a:avLst/>
          </a:prstGeom>
        </p:spPr>
        <p:txBody>
          <a:bodyPr/>
          <a:lstStyle>
            <a:lvl1pPr>
              <a:defRPr b="1" sz="5400">
                <a:solidFill>
                  <a:schemeClr val="accent2"/>
                </a:solidFill>
                <a:latin typeface="Agency FB"/>
                <a:ea typeface="Agency FB"/>
                <a:cs typeface="Agency FB"/>
                <a:sym typeface="Agency FB"/>
              </a:defRPr>
            </a:lvl1pPr>
          </a:lstStyle>
          <a:p>
            <a:pPr/>
            <a:r>
              <a:t>Efesios 2:13-16</a:t>
            </a:r>
          </a:p>
        </p:txBody>
      </p:sp>
      <p:sp>
        <p:nvSpPr>
          <p:cNvPr id="168" name="&quot;Pero ahora en Cristo Jesús, vosotros que en otro tiempo estabais lejos, habéis sido hechos cercanos por la sangre de Cristo. Porque él es nuestra paz, que de ambos pueblos hizo uno, derribando la pared intermedia de separación, aboliendo en su carne las"/>
          <p:cNvSpPr txBox="1"/>
          <p:nvPr>
            <p:ph type="body" idx="1"/>
          </p:nvPr>
        </p:nvSpPr>
        <p:spPr>
          <a:xfrm>
            <a:off x="-1" y="1600200"/>
            <a:ext cx="9144002" cy="5293331"/>
          </a:xfrm>
          <a:prstGeom prst="rect">
            <a:avLst/>
          </a:prstGeom>
        </p:spPr>
        <p:txBody>
          <a:bodyPr/>
          <a:lstStyle>
            <a:lvl1pPr marL="0" indent="0" defTabSz="777240">
              <a:spcBef>
                <a:spcPts val="600"/>
              </a:spcBef>
              <a:buSzTx/>
              <a:buNone/>
              <a:defRPr sz="2720">
                <a:solidFill>
                  <a:srgbClr val="6600CC"/>
                </a:solidFill>
                <a:latin typeface="Papyrus"/>
                <a:ea typeface="Papyrus"/>
                <a:cs typeface="Papyrus"/>
                <a:sym typeface="Papyrus"/>
              </a:defRPr>
            </a:lvl1pPr>
          </a:lstStyle>
          <a:p>
            <a:pPr/>
            <a:r>
              <a:t>"Pero ahora en Cristo Jesús, vosotros que en otro tiempo estabais lejos, habéis sido hechos cercanos por la sangre de Cristo. Porque él es nuestra paz, que de ambos pueblos hizo uno, derribando la pared intermedia de separación, aboliendo en su carne las enemistades, la ley de los mandamientos expresados en ordenanzas, para crear en sí mismo de los dos un solo y nuevo hombre, haciendo la paz, y mediante la cruz reconciliar con Dios a ambos en un solo cuerpo, matando en ella las enemistades." </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Circle"/>
          <p:cNvSpPr/>
          <p:nvPr/>
        </p:nvSpPr>
        <p:spPr>
          <a:xfrm>
            <a:off x="4570412" y="2133600"/>
            <a:ext cx="4341813" cy="4341813"/>
          </a:xfrm>
          <a:prstGeom prst="ellipse">
            <a:avLst/>
          </a:prstGeom>
          <a:solidFill>
            <a:schemeClr val="accent2"/>
          </a:solidFill>
          <a:ln w="57150">
            <a:solidFill>
              <a:schemeClr val="accent2"/>
            </a:solidFill>
          </a:ln>
        </p:spPr>
        <p:txBody>
          <a:bodyPr lIns="45719" rIns="45719" anchor="ctr"/>
          <a:lstStyle/>
          <a:p>
            <a:pPr/>
          </a:p>
        </p:txBody>
      </p:sp>
      <p:pic>
        <p:nvPicPr>
          <p:cNvPr id="171" name="AP1250.tif" descr="AP1250.tif"/>
          <p:cNvPicPr>
            <a:picLocks noChangeAspect="1"/>
          </p:cNvPicPr>
          <p:nvPr/>
        </p:nvPicPr>
        <p:blipFill>
          <a:blip r:embed="rId2">
            <a:extLst/>
          </a:blip>
          <a:stretch>
            <a:fillRect/>
          </a:stretch>
        </p:blipFill>
        <p:spPr>
          <a:xfrm rot="1800000">
            <a:off x="4151312" y="2105025"/>
            <a:ext cx="1143001" cy="579438"/>
          </a:xfrm>
          <a:prstGeom prst="rect">
            <a:avLst/>
          </a:prstGeom>
          <a:ln w="12700">
            <a:miter lim="400000"/>
          </a:ln>
        </p:spPr>
      </p:pic>
      <p:sp>
        <p:nvSpPr>
          <p:cNvPr id="172" name="Y"/>
          <p:cNvSpPr txBox="1"/>
          <p:nvPr/>
        </p:nvSpPr>
        <p:spPr>
          <a:xfrm>
            <a:off x="1965325" y="2284412"/>
            <a:ext cx="457200" cy="2286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804672">
              <a:defRPr b="1" i="1" sz="1584">
                <a:effectLst>
                  <a:outerShdw sx="100000" sy="100000" kx="0" ky="0" algn="b" rotWithShape="0" blurRad="55880" dist="94831" dir="2700000">
                    <a:srgbClr val="808080">
                      <a:alpha val="50000"/>
                    </a:srgbClr>
                  </a:outerShdw>
                </a:effectLst>
              </a:defRPr>
            </a:lvl1pPr>
          </a:lstStyle>
          <a:p>
            <a:pPr/>
            <a:r>
              <a:t>Y</a:t>
            </a:r>
          </a:p>
        </p:txBody>
      </p:sp>
      <p:sp>
        <p:nvSpPr>
          <p:cNvPr id="173" name="Line"/>
          <p:cNvSpPr/>
          <p:nvPr/>
        </p:nvSpPr>
        <p:spPr>
          <a:xfrm>
            <a:off x="4113212" y="1906270"/>
            <a:ext cx="4341813"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174" name="Line"/>
          <p:cNvSpPr/>
          <p:nvPr/>
        </p:nvSpPr>
        <p:spPr>
          <a:xfrm>
            <a:off x="914400" y="1234757"/>
            <a:ext cx="7315200"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175" name="Tenemos…"/>
          <p:cNvSpPr txBox="1"/>
          <p:nvPr/>
        </p:nvSpPr>
        <p:spPr>
          <a:xfrm>
            <a:off x="4557781" y="3146742"/>
            <a:ext cx="4373425" cy="2275841"/>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ctr">
            <a:spAutoFit/>
          </a:bodyPr>
          <a:lstStyle/>
          <a:p>
            <a:pPr algn="ctr">
              <a:defRPr b="1" sz="72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Tenemos</a:t>
            </a:r>
          </a:p>
          <a:p>
            <a:pPr algn="ctr">
              <a:defRPr b="1" sz="72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Salvación</a:t>
            </a:r>
          </a:p>
        </p:txBody>
      </p:sp>
      <p:sp>
        <p:nvSpPr>
          <p:cNvPr id="176" name="Arrow"/>
          <p:cNvSpPr/>
          <p:nvPr/>
        </p:nvSpPr>
        <p:spPr>
          <a:xfrm flipV="1">
            <a:off x="3335337" y="5164137"/>
            <a:ext cx="2057401" cy="1371601"/>
          </a:xfrm>
          <a:prstGeom prst="rightArrow">
            <a:avLst>
              <a:gd name="adj1" fmla="val 50000"/>
              <a:gd name="adj2" fmla="val 37500"/>
            </a:avLst>
          </a:prstGeom>
          <a:solidFill>
            <a:schemeClr val="accent2"/>
          </a:solidFill>
          <a:ln w="38100">
            <a:solidFill>
              <a:srgbClr val="FFFFFF"/>
            </a:solidFill>
          </a:ln>
        </p:spPr>
        <p:txBody>
          <a:bodyPr lIns="45719" rIns="45719" anchor="ctr"/>
          <a:lstStyle/>
          <a:p>
            <a:pPr/>
          </a:p>
        </p:txBody>
      </p:sp>
      <p:sp>
        <p:nvSpPr>
          <p:cNvPr id="177" name="EN"/>
          <p:cNvSpPr txBox="1"/>
          <p:nvPr/>
        </p:nvSpPr>
        <p:spPr>
          <a:xfrm>
            <a:off x="3427412" y="5575300"/>
            <a:ext cx="1371601" cy="5207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rgbClr val="FFFFFF"/>
                </a:solidFill>
                <a:latin typeface="Agency FB"/>
                <a:ea typeface="Agency FB"/>
                <a:cs typeface="Agency FB"/>
                <a:sym typeface="Agency FB"/>
              </a:defRPr>
            </a:lvl1pPr>
          </a:lstStyle>
          <a:p>
            <a:pPr/>
            <a:r>
              <a:t>EN</a:t>
            </a:r>
          </a:p>
        </p:txBody>
      </p:sp>
      <p:sp>
        <p:nvSpPr>
          <p:cNvPr id="178" name="&quot;2 COSAS INMUTABLES&quot;"/>
          <p:cNvSpPr txBox="1"/>
          <p:nvPr/>
        </p:nvSpPr>
        <p:spPr>
          <a:xfrm>
            <a:off x="912812" y="609600"/>
            <a:ext cx="7313613" cy="523875"/>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chemeClr val="accent2"/>
                </a:solidFill>
                <a:effectLst>
                  <a:outerShdw sx="100000" sy="100000" kx="0" ky="0" algn="b" rotWithShape="0" blurRad="52705" dist="14907" dir="2700000">
                    <a:srgbClr val="1E1E5B"/>
                  </a:outerShdw>
                </a:effectLst>
                <a:latin typeface="Agency FB"/>
                <a:ea typeface="Agency FB"/>
                <a:cs typeface="Agency FB"/>
                <a:sym typeface="Agency FB"/>
              </a:defRPr>
            </a:lvl1pPr>
          </a:lstStyle>
          <a:p>
            <a:pPr/>
            <a:r>
              <a:t>"2 COSAS INMUTABLES"</a:t>
            </a:r>
          </a:p>
        </p:txBody>
      </p:sp>
      <p:grpSp>
        <p:nvGrpSpPr>
          <p:cNvPr id="181" name="Group"/>
          <p:cNvGrpSpPr/>
          <p:nvPr/>
        </p:nvGrpSpPr>
        <p:grpSpPr>
          <a:xfrm>
            <a:off x="227012" y="1598612"/>
            <a:ext cx="1600201" cy="1600201"/>
            <a:chOff x="0" y="0"/>
            <a:chExt cx="1600200" cy="1600200"/>
          </a:xfrm>
        </p:grpSpPr>
        <p:sp>
          <p:nvSpPr>
            <p:cNvPr id="179"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180" name="DIOS…"/>
            <p:cNvSpPr/>
            <p:nvPr/>
          </p:nvSpPr>
          <p:spPr>
            <a:xfrm>
              <a:off x="0" y="800099"/>
              <a:ext cx="1600200"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2900">
                  <a:solidFill>
                    <a:srgbClr val="FFFFFF"/>
                  </a:solidFill>
                  <a:latin typeface="Agency FB"/>
                  <a:ea typeface="Agency FB"/>
                  <a:cs typeface="Agency FB"/>
                  <a:sym typeface="Agency FB"/>
                </a:defRPr>
              </a:pPr>
              <a:r>
                <a:t>Prometio</a:t>
              </a:r>
            </a:p>
          </p:txBody>
        </p:sp>
      </p:grpSp>
      <p:grpSp>
        <p:nvGrpSpPr>
          <p:cNvPr id="184" name="Group"/>
          <p:cNvGrpSpPr/>
          <p:nvPr/>
        </p:nvGrpSpPr>
        <p:grpSpPr>
          <a:xfrm>
            <a:off x="2513012" y="1598612"/>
            <a:ext cx="1600201" cy="1600201"/>
            <a:chOff x="0" y="0"/>
            <a:chExt cx="1600200" cy="1600200"/>
          </a:xfrm>
        </p:grpSpPr>
        <p:sp>
          <p:nvSpPr>
            <p:cNvPr id="182"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183" name="DIOS…"/>
            <p:cNvSpPr txBox="1"/>
            <p:nvPr/>
          </p:nvSpPr>
          <p:spPr>
            <a:xfrm>
              <a:off x="0" y="144779"/>
              <a:ext cx="1600200" cy="13106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3200">
                  <a:solidFill>
                    <a:srgbClr val="FFFFFF"/>
                  </a:solidFill>
                  <a:latin typeface="Agency FB"/>
                  <a:ea typeface="Agency FB"/>
                  <a:cs typeface="Agency FB"/>
                  <a:sym typeface="Agency FB"/>
                </a:defRPr>
              </a:pPr>
              <a:r>
                <a:t>Juro</a:t>
              </a:r>
            </a:p>
          </p:txBody>
        </p:sp>
      </p:grpSp>
      <p:sp>
        <p:nvSpPr>
          <p:cNvPr id="185" name="Bendecir a todas las Naciones"/>
          <p:cNvSpPr txBox="1"/>
          <p:nvPr/>
        </p:nvSpPr>
        <p:spPr>
          <a:xfrm>
            <a:off x="4341812" y="1302147"/>
            <a:ext cx="4802188" cy="526653"/>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a:defRPr b="1" sz="2400">
                <a:solidFill>
                  <a:schemeClr val="accent2"/>
                </a:solidFill>
                <a:effectLst>
                  <a:outerShdw sx="100000" sy="100000" kx="0" ky="0" algn="b" rotWithShape="0" blurRad="63500" dist="17960" dir="2700000">
                    <a:srgbClr val="1E1E5B"/>
                  </a:outerShdw>
                </a:effectLst>
                <a:latin typeface="Agency FB"/>
                <a:ea typeface="Agency FB"/>
                <a:cs typeface="Agency FB"/>
                <a:sym typeface="Agency FB"/>
              </a:defRPr>
            </a:lvl1pPr>
          </a:lstStyle>
          <a:p>
            <a:pPr/>
            <a:r>
              <a:t>Bendecir a todas las Naciones</a:t>
            </a:r>
          </a:p>
        </p:txBody>
      </p:sp>
      <p:sp>
        <p:nvSpPr>
          <p:cNvPr id="186" name="A Todos Aquellos Que Han…"/>
          <p:cNvSpPr txBox="1"/>
          <p:nvPr/>
        </p:nvSpPr>
        <p:spPr>
          <a:xfrm>
            <a:off x="-130175" y="3081337"/>
            <a:ext cx="4648200" cy="3749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4000">
                <a:solidFill>
                  <a:schemeClr val="accent2"/>
                </a:solidFill>
                <a:latin typeface="Agency FB"/>
                <a:ea typeface="Agency FB"/>
                <a:cs typeface="Agency FB"/>
                <a:sym typeface="Agency FB"/>
              </a:defRPr>
            </a:pPr>
            <a:r>
              <a:t>A Todos Aquellos Que Han</a:t>
            </a:r>
          </a:p>
          <a:p>
            <a:pPr algn="ctr">
              <a:defRPr b="1" sz="4000">
                <a:solidFill>
                  <a:schemeClr val="accent2"/>
                </a:solidFill>
                <a:latin typeface="Agency FB"/>
                <a:ea typeface="Agency FB"/>
                <a:cs typeface="Agency FB"/>
                <a:sym typeface="Agency FB"/>
              </a:defRPr>
            </a:pPr>
            <a:r>
              <a:t>Creído &amp; Arrepentido</a:t>
            </a:r>
          </a:p>
          <a:p>
            <a:pPr algn="ctr">
              <a:defRPr b="1" sz="4000">
                <a:solidFill>
                  <a:schemeClr val="accent2"/>
                </a:solidFill>
                <a:latin typeface="Agency FB"/>
                <a:ea typeface="Agency FB"/>
                <a:cs typeface="Agency FB"/>
                <a:sym typeface="Agency FB"/>
              </a:defRPr>
            </a:pPr>
            <a:r>
              <a:t>Y han sido Bautizados...</a:t>
            </a:r>
          </a:p>
        </p:txBody>
      </p:sp>
      <p:sp>
        <p:nvSpPr>
          <p:cNvPr id="187" name="CRISTO"/>
          <p:cNvSpPr txBox="1"/>
          <p:nvPr/>
        </p:nvSpPr>
        <p:spPr>
          <a:xfrm>
            <a:off x="5483225" y="3500437"/>
            <a:ext cx="2514600" cy="16002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374904">
              <a:defRPr b="1" sz="5166">
                <a:solidFill>
                  <a:srgbClr val="FFFFFF"/>
                </a:solidFill>
                <a:effectLst>
                  <a:outerShdw sx="100000" sy="100000" kx="0" ky="0" algn="b" rotWithShape="0" blurRad="26035" dist="7363" dir="2700000">
                    <a:srgbClr val="999999"/>
                  </a:outerShdw>
                </a:effectLst>
                <a:latin typeface="Agency FB"/>
                <a:ea typeface="Agency FB"/>
                <a:cs typeface="Agency FB"/>
                <a:sym typeface="Agency FB"/>
              </a:defRPr>
            </a:lvl1pPr>
          </a:lstStyle>
          <a:p>
            <a:pPr/>
            <a:r>
              <a:t>CRISTO</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xit" nodeType="clickEffect" presetSubtype="0" presetID="1" grpId="1" fill="hold">
                                  <p:stCondLst>
                                    <p:cond delay="0"/>
                                  </p:stCondLst>
                                  <p:iterate type="el" backwards="0">
                                    <p:tmAbs val="0"/>
                                  </p:iterate>
                                  <p:childTnLst>
                                    <p:set>
                                      <p:cBhvr>
                                        <p:cTn id="6" fill="hold">
                                          <p:stCondLst>
                                            <p:cond delay="0"/>
                                          </p:stCondLst>
                                        </p:cTn>
                                        <p:tgtEl>
                                          <p:spTgt spid="187"/>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7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75" grpId="2"/>
      <p:bldP build="whole" bldLvl="1" animBg="1" rev="0" advAuto="0" spid="187" grpId="1"/>
    </p:bldLst>
  </p:timing>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9" name="2 Timoteo 2:10"/>
          <p:cNvSpPr txBox="1"/>
          <p:nvPr>
            <p:ph type="title"/>
          </p:nvPr>
        </p:nvSpPr>
        <p:spPr>
          <a:xfrm>
            <a:off x="457200" y="274637"/>
            <a:ext cx="8229600" cy="1143001"/>
          </a:xfrm>
          <a:prstGeom prst="rect">
            <a:avLst/>
          </a:prstGeom>
        </p:spPr>
        <p:txBody>
          <a:bodyPr/>
          <a:lstStyle>
            <a:lvl1pPr>
              <a:defRPr b="1" sz="5400">
                <a:solidFill>
                  <a:schemeClr val="accent2"/>
                </a:solidFill>
                <a:latin typeface="Agency FB"/>
                <a:ea typeface="Agency FB"/>
                <a:cs typeface="Agency FB"/>
                <a:sym typeface="Agency FB"/>
              </a:defRPr>
            </a:lvl1pPr>
          </a:lstStyle>
          <a:p>
            <a:pPr/>
            <a:r>
              <a:t>2 Timoteo 2:10</a:t>
            </a:r>
          </a:p>
        </p:txBody>
      </p:sp>
      <p:sp>
        <p:nvSpPr>
          <p:cNvPr id="190" name="&quot;Por tanto, todo lo soporto por amor de los escogidos, para que ellos también obtengan la salvación que es en Cristo Jesús con gloria eterna.&quot;"/>
          <p:cNvSpPr txBox="1"/>
          <p:nvPr>
            <p:ph type="body" idx="1"/>
          </p:nvPr>
        </p:nvSpPr>
        <p:spPr>
          <a:prstGeom prst="rect">
            <a:avLst/>
          </a:prstGeom>
        </p:spPr>
        <p:txBody>
          <a:bodyPr/>
          <a:lstStyle>
            <a:lvl1pPr marL="0" indent="0" defTabSz="896111">
              <a:buSzTx/>
              <a:buNone/>
              <a:defRPr sz="4508">
                <a:solidFill>
                  <a:srgbClr val="6600CC"/>
                </a:solidFill>
                <a:latin typeface="Papyrus"/>
                <a:ea typeface="Papyrus"/>
                <a:cs typeface="Papyrus"/>
                <a:sym typeface="Papyrus"/>
              </a:defRPr>
            </a:lvl1pPr>
          </a:lstStyle>
          <a:p>
            <a:pPr/>
            <a:r>
              <a:t>"Por tanto, todo lo soporto por amor de los escogidos, para que ellos también obtengan la salvación que es en Cristo Jesús con gloria eterna." </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2" name="Circle"/>
          <p:cNvSpPr/>
          <p:nvPr/>
        </p:nvSpPr>
        <p:spPr>
          <a:xfrm>
            <a:off x="4570412" y="2133600"/>
            <a:ext cx="4341813" cy="4341813"/>
          </a:xfrm>
          <a:prstGeom prst="ellipse">
            <a:avLst/>
          </a:prstGeom>
          <a:solidFill>
            <a:schemeClr val="accent2"/>
          </a:solidFill>
          <a:ln w="57150">
            <a:solidFill>
              <a:schemeClr val="accent2"/>
            </a:solidFill>
          </a:ln>
        </p:spPr>
        <p:txBody>
          <a:bodyPr lIns="45719" rIns="45719" anchor="ctr"/>
          <a:lstStyle/>
          <a:p>
            <a:pPr/>
          </a:p>
        </p:txBody>
      </p:sp>
      <p:pic>
        <p:nvPicPr>
          <p:cNvPr id="193" name="AP1250.tif" descr="AP1250.tif"/>
          <p:cNvPicPr>
            <a:picLocks noChangeAspect="1"/>
          </p:cNvPicPr>
          <p:nvPr/>
        </p:nvPicPr>
        <p:blipFill>
          <a:blip r:embed="rId2">
            <a:extLst/>
          </a:blip>
          <a:stretch>
            <a:fillRect/>
          </a:stretch>
        </p:blipFill>
        <p:spPr>
          <a:xfrm rot="1800000">
            <a:off x="4151312" y="2105025"/>
            <a:ext cx="1143001" cy="579438"/>
          </a:xfrm>
          <a:prstGeom prst="rect">
            <a:avLst/>
          </a:prstGeom>
          <a:ln w="12700">
            <a:miter lim="400000"/>
          </a:ln>
        </p:spPr>
      </p:pic>
      <p:sp>
        <p:nvSpPr>
          <p:cNvPr id="194" name="Y"/>
          <p:cNvSpPr txBox="1"/>
          <p:nvPr/>
        </p:nvSpPr>
        <p:spPr>
          <a:xfrm>
            <a:off x="1965325" y="2284412"/>
            <a:ext cx="457200" cy="2286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804672">
              <a:defRPr b="1" i="1" sz="1584">
                <a:effectLst>
                  <a:outerShdw sx="100000" sy="100000" kx="0" ky="0" algn="b" rotWithShape="0" blurRad="55880" dist="94831" dir="2700000">
                    <a:srgbClr val="808080">
                      <a:alpha val="50000"/>
                    </a:srgbClr>
                  </a:outerShdw>
                </a:effectLst>
              </a:defRPr>
            </a:lvl1pPr>
          </a:lstStyle>
          <a:p>
            <a:pPr/>
            <a:r>
              <a:t>Y</a:t>
            </a:r>
          </a:p>
        </p:txBody>
      </p:sp>
      <p:sp>
        <p:nvSpPr>
          <p:cNvPr id="195" name="Line"/>
          <p:cNvSpPr/>
          <p:nvPr/>
        </p:nvSpPr>
        <p:spPr>
          <a:xfrm>
            <a:off x="4113212" y="1906270"/>
            <a:ext cx="4341813"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196" name="Line"/>
          <p:cNvSpPr/>
          <p:nvPr/>
        </p:nvSpPr>
        <p:spPr>
          <a:xfrm>
            <a:off x="914400" y="1234757"/>
            <a:ext cx="7315200"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197" name="El Hombre…"/>
          <p:cNvSpPr txBox="1"/>
          <p:nvPr/>
        </p:nvSpPr>
        <p:spPr>
          <a:xfrm>
            <a:off x="4674115" y="2300128"/>
            <a:ext cx="4134407" cy="3332481"/>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ctr">
            <a:spAutoFit/>
          </a:bodyPr>
          <a:lstStyle/>
          <a:p>
            <a:pPr algn="ctr">
              <a:lnSpc>
                <a:spcPct val="85000"/>
              </a:lnSpc>
              <a:defRPr b="1" sz="48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  El Hombre</a:t>
            </a:r>
          </a:p>
          <a:p>
            <a:pPr algn="ctr">
              <a:lnSpc>
                <a:spcPct val="85000"/>
              </a:lnSpc>
              <a:defRPr b="1" sz="48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Puede</a:t>
            </a:r>
          </a:p>
          <a:p>
            <a:pPr algn="ctr">
              <a:lnSpc>
                <a:spcPct val="85000"/>
              </a:lnSpc>
              <a:defRPr b="1" sz="48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Escapar</a:t>
            </a:r>
          </a:p>
          <a:p>
            <a:pPr algn="ctr">
              <a:lnSpc>
                <a:spcPct val="85000"/>
              </a:lnSpc>
              <a:defRPr b="1" sz="48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De la</a:t>
            </a:r>
          </a:p>
          <a:p>
            <a:pPr algn="ctr">
              <a:lnSpc>
                <a:spcPct val="85000"/>
              </a:lnSpc>
              <a:defRPr b="1" sz="48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 Condenación</a:t>
            </a:r>
          </a:p>
        </p:txBody>
      </p:sp>
      <p:sp>
        <p:nvSpPr>
          <p:cNvPr id="198" name="Arrow"/>
          <p:cNvSpPr/>
          <p:nvPr/>
        </p:nvSpPr>
        <p:spPr>
          <a:xfrm flipV="1">
            <a:off x="3335337" y="5164137"/>
            <a:ext cx="2057401" cy="1371601"/>
          </a:xfrm>
          <a:prstGeom prst="rightArrow">
            <a:avLst>
              <a:gd name="adj1" fmla="val 50000"/>
              <a:gd name="adj2" fmla="val 37500"/>
            </a:avLst>
          </a:prstGeom>
          <a:solidFill>
            <a:schemeClr val="accent2"/>
          </a:solidFill>
          <a:ln w="38100">
            <a:solidFill>
              <a:srgbClr val="FFFFFF"/>
            </a:solidFill>
          </a:ln>
        </p:spPr>
        <p:txBody>
          <a:bodyPr lIns="45719" rIns="45719" anchor="ctr"/>
          <a:lstStyle/>
          <a:p>
            <a:pPr/>
          </a:p>
        </p:txBody>
      </p:sp>
      <p:sp>
        <p:nvSpPr>
          <p:cNvPr id="199" name="EN"/>
          <p:cNvSpPr txBox="1"/>
          <p:nvPr/>
        </p:nvSpPr>
        <p:spPr>
          <a:xfrm>
            <a:off x="3427412" y="5575300"/>
            <a:ext cx="1371601" cy="5207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rgbClr val="FFFFFF"/>
                </a:solidFill>
                <a:latin typeface="Agency FB"/>
                <a:ea typeface="Agency FB"/>
                <a:cs typeface="Agency FB"/>
                <a:sym typeface="Agency FB"/>
              </a:defRPr>
            </a:lvl1pPr>
          </a:lstStyle>
          <a:p>
            <a:pPr/>
            <a:r>
              <a:t>EN</a:t>
            </a:r>
          </a:p>
        </p:txBody>
      </p:sp>
      <p:sp>
        <p:nvSpPr>
          <p:cNvPr id="200" name="&quot;2 COSAS INMUTABLES&quot;"/>
          <p:cNvSpPr txBox="1"/>
          <p:nvPr/>
        </p:nvSpPr>
        <p:spPr>
          <a:xfrm>
            <a:off x="912812" y="609600"/>
            <a:ext cx="7313613" cy="523875"/>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chemeClr val="accent2"/>
                </a:solidFill>
                <a:effectLst>
                  <a:outerShdw sx="100000" sy="100000" kx="0" ky="0" algn="b" rotWithShape="0" blurRad="52705" dist="14907" dir="2700000">
                    <a:srgbClr val="1E1E5B"/>
                  </a:outerShdw>
                </a:effectLst>
                <a:latin typeface="Agency FB"/>
                <a:ea typeface="Agency FB"/>
                <a:cs typeface="Agency FB"/>
                <a:sym typeface="Agency FB"/>
              </a:defRPr>
            </a:lvl1pPr>
          </a:lstStyle>
          <a:p>
            <a:pPr/>
            <a:r>
              <a:t>"2 COSAS INMUTABLES"</a:t>
            </a:r>
          </a:p>
        </p:txBody>
      </p:sp>
      <p:grpSp>
        <p:nvGrpSpPr>
          <p:cNvPr id="203" name="Group"/>
          <p:cNvGrpSpPr/>
          <p:nvPr/>
        </p:nvGrpSpPr>
        <p:grpSpPr>
          <a:xfrm>
            <a:off x="227012" y="1598612"/>
            <a:ext cx="1600201" cy="1600201"/>
            <a:chOff x="0" y="0"/>
            <a:chExt cx="1600200" cy="1600200"/>
          </a:xfrm>
        </p:grpSpPr>
        <p:sp>
          <p:nvSpPr>
            <p:cNvPr id="201"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202" name="DIOS…"/>
            <p:cNvSpPr/>
            <p:nvPr/>
          </p:nvSpPr>
          <p:spPr>
            <a:xfrm>
              <a:off x="0" y="800099"/>
              <a:ext cx="1600200"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2900">
                  <a:solidFill>
                    <a:srgbClr val="FFFFFF"/>
                  </a:solidFill>
                  <a:latin typeface="Agency FB"/>
                  <a:ea typeface="Agency FB"/>
                  <a:cs typeface="Agency FB"/>
                  <a:sym typeface="Agency FB"/>
                </a:defRPr>
              </a:pPr>
              <a:r>
                <a:t>Prometio</a:t>
              </a:r>
            </a:p>
          </p:txBody>
        </p:sp>
      </p:grpSp>
      <p:grpSp>
        <p:nvGrpSpPr>
          <p:cNvPr id="206" name="Group"/>
          <p:cNvGrpSpPr/>
          <p:nvPr/>
        </p:nvGrpSpPr>
        <p:grpSpPr>
          <a:xfrm>
            <a:off x="2513012" y="1598612"/>
            <a:ext cx="1600201" cy="1600201"/>
            <a:chOff x="0" y="0"/>
            <a:chExt cx="1600200" cy="1600200"/>
          </a:xfrm>
        </p:grpSpPr>
        <p:sp>
          <p:nvSpPr>
            <p:cNvPr id="204"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205" name="DIOS…"/>
            <p:cNvSpPr txBox="1"/>
            <p:nvPr/>
          </p:nvSpPr>
          <p:spPr>
            <a:xfrm>
              <a:off x="0" y="144779"/>
              <a:ext cx="1600200" cy="13106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3200">
                  <a:solidFill>
                    <a:srgbClr val="FFFFFF"/>
                  </a:solidFill>
                  <a:latin typeface="Agency FB"/>
                  <a:ea typeface="Agency FB"/>
                  <a:cs typeface="Agency FB"/>
                  <a:sym typeface="Agency FB"/>
                </a:defRPr>
              </a:pPr>
              <a:r>
                <a:t>Juro</a:t>
              </a:r>
            </a:p>
          </p:txBody>
        </p:sp>
      </p:grpSp>
      <p:sp>
        <p:nvSpPr>
          <p:cNvPr id="207" name="Bendecir a todas las Naciones"/>
          <p:cNvSpPr txBox="1"/>
          <p:nvPr/>
        </p:nvSpPr>
        <p:spPr>
          <a:xfrm>
            <a:off x="4341812" y="1302147"/>
            <a:ext cx="4802188" cy="526653"/>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a:defRPr b="1" sz="2400">
                <a:solidFill>
                  <a:schemeClr val="accent2"/>
                </a:solidFill>
                <a:effectLst>
                  <a:outerShdw sx="100000" sy="100000" kx="0" ky="0" algn="b" rotWithShape="0" blurRad="63500" dist="17960" dir="2700000">
                    <a:srgbClr val="1E1E5B"/>
                  </a:outerShdw>
                </a:effectLst>
                <a:latin typeface="Agency FB"/>
                <a:ea typeface="Agency FB"/>
                <a:cs typeface="Agency FB"/>
                <a:sym typeface="Agency FB"/>
              </a:defRPr>
            </a:lvl1pPr>
          </a:lstStyle>
          <a:p>
            <a:pPr/>
            <a:r>
              <a:t>Bendecir a todas las Naciones</a:t>
            </a:r>
          </a:p>
        </p:txBody>
      </p:sp>
      <p:sp>
        <p:nvSpPr>
          <p:cNvPr id="208" name="A Todos Aquellos Que Han…"/>
          <p:cNvSpPr txBox="1"/>
          <p:nvPr/>
        </p:nvSpPr>
        <p:spPr>
          <a:xfrm>
            <a:off x="-38100" y="3157537"/>
            <a:ext cx="4648200" cy="3749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4000">
                <a:solidFill>
                  <a:schemeClr val="accent2"/>
                </a:solidFill>
                <a:latin typeface="Agency FB"/>
                <a:ea typeface="Agency FB"/>
                <a:cs typeface="Agency FB"/>
                <a:sym typeface="Agency FB"/>
              </a:defRPr>
            </a:pPr>
            <a:r>
              <a:t>A Todos Aquellos Que Han</a:t>
            </a:r>
          </a:p>
          <a:p>
            <a:pPr algn="ctr">
              <a:defRPr b="1" sz="4000">
                <a:solidFill>
                  <a:schemeClr val="accent2"/>
                </a:solidFill>
                <a:latin typeface="Agency FB"/>
                <a:ea typeface="Agency FB"/>
                <a:cs typeface="Agency FB"/>
                <a:sym typeface="Agency FB"/>
              </a:defRPr>
            </a:pPr>
            <a:r>
              <a:t>Creído &amp; Arrepentido</a:t>
            </a:r>
          </a:p>
          <a:p>
            <a:pPr algn="ctr">
              <a:defRPr b="1" sz="4000">
                <a:solidFill>
                  <a:schemeClr val="accent2"/>
                </a:solidFill>
                <a:latin typeface="Agency FB"/>
                <a:ea typeface="Agency FB"/>
                <a:cs typeface="Agency FB"/>
                <a:sym typeface="Agency FB"/>
              </a:defRPr>
            </a:pPr>
            <a:r>
              <a:t>Y han sido Bautizados...</a:t>
            </a:r>
          </a:p>
        </p:txBody>
      </p:sp>
      <p:sp>
        <p:nvSpPr>
          <p:cNvPr id="209" name="CRISTO"/>
          <p:cNvSpPr txBox="1"/>
          <p:nvPr/>
        </p:nvSpPr>
        <p:spPr>
          <a:xfrm>
            <a:off x="5483225" y="3500437"/>
            <a:ext cx="2514600" cy="16002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374904">
              <a:defRPr b="1" sz="5166">
                <a:solidFill>
                  <a:srgbClr val="FFFFFF"/>
                </a:solidFill>
                <a:effectLst>
                  <a:outerShdw sx="100000" sy="100000" kx="0" ky="0" algn="b" rotWithShape="0" blurRad="26035" dist="7363" dir="2700000">
                    <a:srgbClr val="999999"/>
                  </a:outerShdw>
                </a:effectLst>
                <a:latin typeface="Agency FB"/>
                <a:ea typeface="Agency FB"/>
                <a:cs typeface="Agency FB"/>
                <a:sym typeface="Agency FB"/>
              </a:defRPr>
            </a:lvl1pPr>
          </a:lstStyle>
          <a:p>
            <a:pPr/>
            <a:r>
              <a:t>CRISTO</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xit" nodeType="clickEffect" presetSubtype="4" presetID="2" grpId="1" fill="hold">
                                  <p:stCondLst>
                                    <p:cond delay="0"/>
                                  </p:stCondLst>
                                  <p:iterate type="el" backwards="0">
                                    <p:tmAbs val="0"/>
                                  </p:iterate>
                                  <p:childTnLst>
                                    <p:anim calcmode="lin" valueType="num">
                                      <p:cBhvr>
                                        <p:cTn id="6" dur="500" fill="hold"/>
                                        <p:tgtEl>
                                          <p:spTgt spid="209"/>
                                        </p:tgtEl>
                                        <p:attrNameLst>
                                          <p:attrName>ppt_x</p:attrName>
                                        </p:attrNameLst>
                                      </p:cBhvr>
                                      <p:tavLst>
                                        <p:tav tm="0">
                                          <p:val>
                                            <p:strVal val="ppt_x"/>
                                          </p:val>
                                        </p:tav>
                                        <p:tav tm="100000">
                                          <p:val>
                                            <p:strVal val="ppt_x"/>
                                          </p:val>
                                        </p:tav>
                                      </p:tavLst>
                                    </p:anim>
                                    <p:anim calcmode="lin" valueType="num">
                                      <p:cBhvr>
                                        <p:cTn id="7" dur="500" fill="hold"/>
                                        <p:tgtEl>
                                          <p:spTgt spid="209"/>
                                        </p:tgtEl>
                                        <p:attrNameLst>
                                          <p:attrName>ppt_y</p:attrName>
                                        </p:attrNameLst>
                                      </p:cBhvr>
                                      <p:tavLst>
                                        <p:tav tm="0">
                                          <p:val>
                                            <p:strVal val="ppt_y"/>
                                          </p:val>
                                        </p:tav>
                                        <p:tav tm="100000">
                                          <p:val>
                                            <p:strVal val="1+ppt_h/2"/>
                                          </p:val>
                                        </p:tav>
                                      </p:tavLst>
                                    </p:anim>
                                    <p:set>
                                      <p:cBhvr>
                                        <p:cTn id="8" fill="hold">
                                          <p:stCondLst>
                                            <p:cond delay="499"/>
                                          </p:stCondLst>
                                        </p:cTn>
                                        <p:tgtEl>
                                          <p:spTgt spid="209"/>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2" fill="hold">
                                  <p:stCondLst>
                                    <p:cond delay="0"/>
                                  </p:stCondLst>
                                  <p:iterate type="el" backwards="0">
                                    <p:tmAbs val="0"/>
                                  </p:iterate>
                                  <p:childTnLst>
                                    <p:set>
                                      <p:cBhvr>
                                        <p:cTn id="12" fill="hold"/>
                                        <p:tgtEl>
                                          <p:spTgt spid="19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97" grpId="2"/>
      <p:bldP build="whole" bldLvl="1" animBg="1" rev="0" advAuto="0" spid="209" grpId="1"/>
    </p:bldLst>
  </p:timing>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1" name="Romanos 8:1"/>
          <p:cNvSpPr txBox="1"/>
          <p:nvPr>
            <p:ph type="title"/>
          </p:nvPr>
        </p:nvSpPr>
        <p:spPr>
          <a:xfrm>
            <a:off x="457200" y="274637"/>
            <a:ext cx="8229600" cy="1143001"/>
          </a:xfrm>
          <a:prstGeom prst="rect">
            <a:avLst/>
          </a:prstGeom>
        </p:spPr>
        <p:txBody>
          <a:bodyPr/>
          <a:lstStyle>
            <a:lvl1pPr>
              <a:defRPr b="1" sz="5400">
                <a:solidFill>
                  <a:schemeClr val="accent2"/>
                </a:solidFill>
                <a:latin typeface="Agency FB"/>
                <a:ea typeface="Agency FB"/>
                <a:cs typeface="Agency FB"/>
                <a:sym typeface="Agency FB"/>
              </a:defRPr>
            </a:lvl1pPr>
          </a:lstStyle>
          <a:p>
            <a:pPr/>
            <a:r>
              <a:t>Romanos 8:1</a:t>
            </a:r>
          </a:p>
        </p:txBody>
      </p:sp>
      <p:sp>
        <p:nvSpPr>
          <p:cNvPr id="212" name="&quot;Ahora, pues, ninguna condenación hay para los que están en Cristo Jesús, los que no andan conforme a la carne, sino conforme al Espíritu.&quot;"/>
          <p:cNvSpPr txBox="1"/>
          <p:nvPr>
            <p:ph type="body" idx="1"/>
          </p:nvPr>
        </p:nvSpPr>
        <p:spPr>
          <a:prstGeom prst="rect">
            <a:avLst/>
          </a:prstGeom>
        </p:spPr>
        <p:txBody>
          <a:bodyPr/>
          <a:lstStyle>
            <a:lvl1pPr marL="0" indent="0" defTabSz="896111">
              <a:buSzTx/>
              <a:buNone/>
              <a:defRPr sz="4508">
                <a:solidFill>
                  <a:srgbClr val="6600CC"/>
                </a:solidFill>
                <a:latin typeface="Papyrus"/>
                <a:ea typeface="Papyrus"/>
                <a:cs typeface="Papyrus"/>
                <a:sym typeface="Papyrus"/>
              </a:defRPr>
            </a:lvl1pPr>
          </a:lstStyle>
          <a:p>
            <a:pPr/>
            <a:r>
              <a:t>"Ahora, pues, ninguna condenación hay para los que están en Cristo Jesús, los que no andan conforme a la carne, sino conforme al Espíritu." </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4" name="Circle"/>
          <p:cNvSpPr/>
          <p:nvPr/>
        </p:nvSpPr>
        <p:spPr>
          <a:xfrm>
            <a:off x="4570412" y="1905000"/>
            <a:ext cx="4341813" cy="4341813"/>
          </a:xfrm>
          <a:prstGeom prst="ellipse">
            <a:avLst/>
          </a:prstGeom>
          <a:solidFill>
            <a:schemeClr val="accent2"/>
          </a:solidFill>
          <a:ln w="57150">
            <a:solidFill>
              <a:schemeClr val="accent2"/>
            </a:solidFill>
          </a:ln>
        </p:spPr>
        <p:txBody>
          <a:bodyPr lIns="45719" rIns="45719" anchor="ctr"/>
          <a:lstStyle/>
          <a:p>
            <a:pPr/>
          </a:p>
        </p:txBody>
      </p:sp>
      <p:pic>
        <p:nvPicPr>
          <p:cNvPr id="215" name="AP1250.tif" descr="AP1250.tif"/>
          <p:cNvPicPr>
            <a:picLocks noChangeAspect="1"/>
          </p:cNvPicPr>
          <p:nvPr/>
        </p:nvPicPr>
        <p:blipFill>
          <a:blip r:embed="rId2">
            <a:extLst/>
          </a:blip>
          <a:stretch>
            <a:fillRect/>
          </a:stretch>
        </p:blipFill>
        <p:spPr>
          <a:xfrm rot="1800000">
            <a:off x="4151312" y="2105025"/>
            <a:ext cx="1143001" cy="579438"/>
          </a:xfrm>
          <a:prstGeom prst="rect">
            <a:avLst/>
          </a:prstGeom>
          <a:ln w="12700">
            <a:miter lim="400000"/>
          </a:ln>
        </p:spPr>
      </p:pic>
      <p:sp>
        <p:nvSpPr>
          <p:cNvPr id="216" name="Y"/>
          <p:cNvSpPr txBox="1"/>
          <p:nvPr/>
        </p:nvSpPr>
        <p:spPr>
          <a:xfrm>
            <a:off x="1965325" y="2284412"/>
            <a:ext cx="457200" cy="2286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804672">
              <a:defRPr b="1" i="1" sz="1584">
                <a:effectLst>
                  <a:outerShdw sx="100000" sy="100000" kx="0" ky="0" algn="b" rotWithShape="0" blurRad="55880" dist="94831" dir="2700000">
                    <a:srgbClr val="808080">
                      <a:alpha val="50000"/>
                    </a:srgbClr>
                  </a:outerShdw>
                </a:effectLst>
              </a:defRPr>
            </a:lvl1pPr>
          </a:lstStyle>
          <a:p>
            <a:pPr/>
            <a:r>
              <a:t>Y</a:t>
            </a:r>
          </a:p>
        </p:txBody>
      </p:sp>
      <p:sp>
        <p:nvSpPr>
          <p:cNvPr id="217" name="Line"/>
          <p:cNvSpPr/>
          <p:nvPr/>
        </p:nvSpPr>
        <p:spPr>
          <a:xfrm>
            <a:off x="4113212" y="1906270"/>
            <a:ext cx="4341813"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218" name="Line"/>
          <p:cNvSpPr/>
          <p:nvPr/>
        </p:nvSpPr>
        <p:spPr>
          <a:xfrm>
            <a:off x="914400" y="1234757"/>
            <a:ext cx="7315200"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219" name="El Hombre…"/>
          <p:cNvSpPr txBox="1"/>
          <p:nvPr/>
        </p:nvSpPr>
        <p:spPr>
          <a:xfrm>
            <a:off x="5072857" y="2302192"/>
            <a:ext cx="3343273" cy="3964941"/>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ctr">
            <a:spAutoFit/>
          </a:bodyPr>
          <a:lstStyle/>
          <a:p>
            <a:pPr algn="ctr">
              <a:defRPr b="1" sz="51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El Hombre</a:t>
            </a:r>
          </a:p>
          <a:p>
            <a:pPr algn="ctr">
              <a:defRPr b="1" sz="51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Podrá </a:t>
            </a:r>
          </a:p>
          <a:p>
            <a:pPr algn="ctr">
              <a:defRPr b="1" sz="51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Encontrar</a:t>
            </a:r>
          </a:p>
          <a:p>
            <a:pPr algn="ctr">
              <a:defRPr b="1" sz="51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Regocijo </a:t>
            </a:r>
          </a:p>
        </p:txBody>
      </p:sp>
      <p:sp>
        <p:nvSpPr>
          <p:cNvPr id="220" name="Arrow"/>
          <p:cNvSpPr/>
          <p:nvPr/>
        </p:nvSpPr>
        <p:spPr>
          <a:xfrm flipV="1">
            <a:off x="3335337" y="5164137"/>
            <a:ext cx="2057401" cy="1371601"/>
          </a:xfrm>
          <a:prstGeom prst="rightArrow">
            <a:avLst>
              <a:gd name="adj1" fmla="val 50000"/>
              <a:gd name="adj2" fmla="val 37500"/>
            </a:avLst>
          </a:prstGeom>
          <a:solidFill>
            <a:schemeClr val="accent2"/>
          </a:solidFill>
          <a:ln w="38100">
            <a:solidFill>
              <a:srgbClr val="FFFFFF"/>
            </a:solidFill>
          </a:ln>
        </p:spPr>
        <p:txBody>
          <a:bodyPr lIns="45719" rIns="45719" anchor="ctr"/>
          <a:lstStyle/>
          <a:p>
            <a:pPr/>
          </a:p>
        </p:txBody>
      </p:sp>
      <p:sp>
        <p:nvSpPr>
          <p:cNvPr id="221" name="EN"/>
          <p:cNvSpPr txBox="1"/>
          <p:nvPr/>
        </p:nvSpPr>
        <p:spPr>
          <a:xfrm>
            <a:off x="3427412" y="5575300"/>
            <a:ext cx="1371601" cy="5207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rgbClr val="FFFFFF"/>
                </a:solidFill>
                <a:latin typeface="Agency FB"/>
                <a:ea typeface="Agency FB"/>
                <a:cs typeface="Agency FB"/>
                <a:sym typeface="Agency FB"/>
              </a:defRPr>
            </a:lvl1pPr>
          </a:lstStyle>
          <a:p>
            <a:pPr/>
            <a:r>
              <a:t>EN</a:t>
            </a:r>
          </a:p>
        </p:txBody>
      </p:sp>
      <p:sp>
        <p:nvSpPr>
          <p:cNvPr id="222" name="&quot;2 COSAS INMUTABLES&quot;"/>
          <p:cNvSpPr txBox="1"/>
          <p:nvPr/>
        </p:nvSpPr>
        <p:spPr>
          <a:xfrm>
            <a:off x="912812" y="609600"/>
            <a:ext cx="7313613" cy="523875"/>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chemeClr val="accent2"/>
                </a:solidFill>
                <a:effectLst>
                  <a:outerShdw sx="100000" sy="100000" kx="0" ky="0" algn="b" rotWithShape="0" blurRad="52705" dist="14907" dir="2700000">
                    <a:srgbClr val="1E1E5B"/>
                  </a:outerShdw>
                </a:effectLst>
                <a:latin typeface="Agency FB"/>
                <a:ea typeface="Agency FB"/>
                <a:cs typeface="Agency FB"/>
                <a:sym typeface="Agency FB"/>
              </a:defRPr>
            </a:lvl1pPr>
          </a:lstStyle>
          <a:p>
            <a:pPr/>
            <a:r>
              <a:t>"2 COSAS INMUTABLES"</a:t>
            </a:r>
          </a:p>
        </p:txBody>
      </p:sp>
      <p:grpSp>
        <p:nvGrpSpPr>
          <p:cNvPr id="225" name="Group"/>
          <p:cNvGrpSpPr/>
          <p:nvPr/>
        </p:nvGrpSpPr>
        <p:grpSpPr>
          <a:xfrm>
            <a:off x="227012" y="1598612"/>
            <a:ext cx="1600201" cy="1600201"/>
            <a:chOff x="0" y="0"/>
            <a:chExt cx="1600200" cy="1600200"/>
          </a:xfrm>
        </p:grpSpPr>
        <p:sp>
          <p:nvSpPr>
            <p:cNvPr id="223"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224" name="DIOS…"/>
            <p:cNvSpPr/>
            <p:nvPr/>
          </p:nvSpPr>
          <p:spPr>
            <a:xfrm>
              <a:off x="0" y="800099"/>
              <a:ext cx="1600200"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2900">
                  <a:solidFill>
                    <a:srgbClr val="FFFFFF"/>
                  </a:solidFill>
                  <a:latin typeface="Agency FB"/>
                  <a:ea typeface="Agency FB"/>
                  <a:cs typeface="Agency FB"/>
                  <a:sym typeface="Agency FB"/>
                </a:defRPr>
              </a:pPr>
              <a:r>
                <a:t>Prometio</a:t>
              </a:r>
            </a:p>
          </p:txBody>
        </p:sp>
      </p:grpSp>
      <p:grpSp>
        <p:nvGrpSpPr>
          <p:cNvPr id="228" name="Group"/>
          <p:cNvGrpSpPr/>
          <p:nvPr/>
        </p:nvGrpSpPr>
        <p:grpSpPr>
          <a:xfrm>
            <a:off x="2513012" y="1598612"/>
            <a:ext cx="1600201" cy="1600201"/>
            <a:chOff x="0" y="0"/>
            <a:chExt cx="1600200" cy="1600200"/>
          </a:xfrm>
        </p:grpSpPr>
        <p:sp>
          <p:nvSpPr>
            <p:cNvPr id="226"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227" name="DIOS…"/>
            <p:cNvSpPr txBox="1"/>
            <p:nvPr/>
          </p:nvSpPr>
          <p:spPr>
            <a:xfrm>
              <a:off x="0" y="144779"/>
              <a:ext cx="1600200" cy="13106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3200">
                  <a:solidFill>
                    <a:srgbClr val="FFFFFF"/>
                  </a:solidFill>
                  <a:latin typeface="Agency FB"/>
                  <a:ea typeface="Agency FB"/>
                  <a:cs typeface="Agency FB"/>
                  <a:sym typeface="Agency FB"/>
                </a:defRPr>
              </a:pPr>
              <a:r>
                <a:t>Juro</a:t>
              </a:r>
            </a:p>
          </p:txBody>
        </p:sp>
      </p:grpSp>
      <p:sp>
        <p:nvSpPr>
          <p:cNvPr id="229" name="Bendecir a todas las Naciones"/>
          <p:cNvSpPr txBox="1"/>
          <p:nvPr/>
        </p:nvSpPr>
        <p:spPr>
          <a:xfrm>
            <a:off x="4341812" y="1302147"/>
            <a:ext cx="4802188" cy="526653"/>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a:defRPr b="1" sz="2400">
                <a:solidFill>
                  <a:schemeClr val="accent2"/>
                </a:solidFill>
                <a:effectLst>
                  <a:outerShdw sx="100000" sy="100000" kx="0" ky="0" algn="b" rotWithShape="0" blurRad="63500" dist="17960" dir="2700000">
                    <a:srgbClr val="1E1E5B"/>
                  </a:outerShdw>
                </a:effectLst>
                <a:latin typeface="Agency FB"/>
                <a:ea typeface="Agency FB"/>
                <a:cs typeface="Agency FB"/>
                <a:sym typeface="Agency FB"/>
              </a:defRPr>
            </a:lvl1pPr>
          </a:lstStyle>
          <a:p>
            <a:pPr/>
            <a:r>
              <a:t>Bendecir a todas las Naciones</a:t>
            </a:r>
          </a:p>
        </p:txBody>
      </p:sp>
      <p:sp>
        <p:nvSpPr>
          <p:cNvPr id="230" name="A Todos Aquellos Que Han…"/>
          <p:cNvSpPr txBox="1"/>
          <p:nvPr/>
        </p:nvSpPr>
        <p:spPr>
          <a:xfrm>
            <a:off x="-228600" y="3119437"/>
            <a:ext cx="4648200" cy="3749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4000">
                <a:solidFill>
                  <a:schemeClr val="accent2"/>
                </a:solidFill>
                <a:latin typeface="Agency FB"/>
                <a:ea typeface="Agency FB"/>
                <a:cs typeface="Agency FB"/>
                <a:sym typeface="Agency FB"/>
              </a:defRPr>
            </a:pPr>
            <a:r>
              <a:t>A Todos Aquellos Que Han</a:t>
            </a:r>
          </a:p>
          <a:p>
            <a:pPr algn="ctr">
              <a:defRPr b="1" sz="4000">
                <a:solidFill>
                  <a:schemeClr val="accent2"/>
                </a:solidFill>
                <a:latin typeface="Agency FB"/>
                <a:ea typeface="Agency FB"/>
                <a:cs typeface="Agency FB"/>
                <a:sym typeface="Agency FB"/>
              </a:defRPr>
            </a:pPr>
            <a:r>
              <a:t>Creído &amp; Arrepentido</a:t>
            </a:r>
          </a:p>
          <a:p>
            <a:pPr algn="ctr">
              <a:defRPr b="1" sz="4000">
                <a:solidFill>
                  <a:schemeClr val="accent2"/>
                </a:solidFill>
                <a:latin typeface="Agency FB"/>
                <a:ea typeface="Agency FB"/>
                <a:cs typeface="Agency FB"/>
                <a:sym typeface="Agency FB"/>
              </a:defRPr>
            </a:pPr>
            <a:r>
              <a:t>Y han sido Bautizados...</a:t>
            </a:r>
          </a:p>
        </p:txBody>
      </p:sp>
      <p:sp>
        <p:nvSpPr>
          <p:cNvPr id="231" name="CRISTO"/>
          <p:cNvSpPr txBox="1"/>
          <p:nvPr/>
        </p:nvSpPr>
        <p:spPr>
          <a:xfrm>
            <a:off x="5483225" y="3276600"/>
            <a:ext cx="2514600" cy="16002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374904">
              <a:defRPr b="1" sz="5166">
                <a:solidFill>
                  <a:srgbClr val="FFFFFF"/>
                </a:solidFill>
                <a:effectLst>
                  <a:outerShdw sx="100000" sy="100000" kx="0" ky="0" algn="b" rotWithShape="0" blurRad="26035" dist="7363" dir="2700000">
                    <a:srgbClr val="999999"/>
                  </a:outerShdw>
                </a:effectLst>
                <a:latin typeface="Agency FB"/>
                <a:ea typeface="Agency FB"/>
                <a:cs typeface="Agency FB"/>
                <a:sym typeface="Agency FB"/>
              </a:defRPr>
            </a:lvl1pPr>
          </a:lstStyle>
          <a:p>
            <a:pPr/>
            <a:r>
              <a:t>CRISTO</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xit" nodeType="clickEffect" presetSubtype="4" presetID="2" grpId="1" fill="hold">
                                  <p:stCondLst>
                                    <p:cond delay="0"/>
                                  </p:stCondLst>
                                  <p:iterate type="el" backwards="0">
                                    <p:tmAbs val="0"/>
                                  </p:iterate>
                                  <p:childTnLst>
                                    <p:anim calcmode="lin" valueType="num">
                                      <p:cBhvr>
                                        <p:cTn id="6" dur="500" fill="hold"/>
                                        <p:tgtEl>
                                          <p:spTgt spid="231"/>
                                        </p:tgtEl>
                                        <p:attrNameLst>
                                          <p:attrName>ppt_x</p:attrName>
                                        </p:attrNameLst>
                                      </p:cBhvr>
                                      <p:tavLst>
                                        <p:tav tm="0">
                                          <p:val>
                                            <p:strVal val="ppt_x"/>
                                          </p:val>
                                        </p:tav>
                                        <p:tav tm="100000">
                                          <p:val>
                                            <p:strVal val="ppt_x"/>
                                          </p:val>
                                        </p:tav>
                                      </p:tavLst>
                                    </p:anim>
                                    <p:anim calcmode="lin" valueType="num">
                                      <p:cBhvr>
                                        <p:cTn id="7" dur="500" fill="hold"/>
                                        <p:tgtEl>
                                          <p:spTgt spid="231"/>
                                        </p:tgtEl>
                                        <p:attrNameLst>
                                          <p:attrName>ppt_y</p:attrName>
                                        </p:attrNameLst>
                                      </p:cBhvr>
                                      <p:tavLst>
                                        <p:tav tm="0">
                                          <p:val>
                                            <p:strVal val="ppt_y"/>
                                          </p:val>
                                        </p:tav>
                                        <p:tav tm="100000">
                                          <p:val>
                                            <p:strVal val="1+ppt_h/2"/>
                                          </p:val>
                                        </p:tav>
                                      </p:tavLst>
                                    </p:anim>
                                    <p:set>
                                      <p:cBhvr>
                                        <p:cTn id="8" fill="hold">
                                          <p:stCondLst>
                                            <p:cond delay="499"/>
                                          </p:stCondLst>
                                        </p:cTn>
                                        <p:tgtEl>
                                          <p:spTgt spid="231"/>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2" fill="hold">
                                  <p:stCondLst>
                                    <p:cond delay="0"/>
                                  </p:stCondLst>
                                  <p:iterate type="el" backwards="0">
                                    <p:tmAbs val="0"/>
                                  </p:iterate>
                                  <p:childTnLst>
                                    <p:set>
                                      <p:cBhvr>
                                        <p:cTn id="12" fill="hold"/>
                                        <p:tgtEl>
                                          <p:spTgt spid="21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19" grpId="2"/>
      <p:bldP build="whole" bldLvl="1" animBg="1" rev="0" advAuto="0" spid="231" grpId="1"/>
    </p:bldLst>
  </p:timing>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3" name="Filipenses 4:4"/>
          <p:cNvSpPr txBox="1"/>
          <p:nvPr>
            <p:ph type="title"/>
          </p:nvPr>
        </p:nvSpPr>
        <p:spPr>
          <a:xfrm>
            <a:off x="457200" y="274637"/>
            <a:ext cx="8229600" cy="1143001"/>
          </a:xfrm>
          <a:prstGeom prst="rect">
            <a:avLst/>
          </a:prstGeom>
        </p:spPr>
        <p:txBody>
          <a:bodyPr/>
          <a:lstStyle>
            <a:lvl1pPr>
              <a:defRPr b="1" sz="5400">
                <a:solidFill>
                  <a:schemeClr val="accent2"/>
                </a:solidFill>
                <a:latin typeface="Agency FB"/>
                <a:ea typeface="Agency FB"/>
                <a:cs typeface="Agency FB"/>
                <a:sym typeface="Agency FB"/>
              </a:defRPr>
            </a:lvl1pPr>
          </a:lstStyle>
          <a:p>
            <a:pPr/>
            <a:r>
              <a:t>Filipenses 4:4</a:t>
            </a:r>
          </a:p>
        </p:txBody>
      </p:sp>
      <p:sp>
        <p:nvSpPr>
          <p:cNvPr id="234" name="&quot;Regocijaos en el Señor siempre. Otra vez digo: ¡Regocijaos!&quot;"/>
          <p:cNvSpPr txBox="1"/>
          <p:nvPr>
            <p:ph type="body" idx="1"/>
          </p:nvPr>
        </p:nvSpPr>
        <p:spPr>
          <a:prstGeom prst="rect">
            <a:avLst/>
          </a:prstGeom>
        </p:spPr>
        <p:txBody>
          <a:bodyPr/>
          <a:lstStyle>
            <a:lvl1pPr marL="0" indent="0">
              <a:buSzTx/>
              <a:buNone/>
              <a:defRPr sz="5300">
                <a:solidFill>
                  <a:srgbClr val="6600CC"/>
                </a:solidFill>
                <a:latin typeface="Papyrus"/>
                <a:ea typeface="Papyrus"/>
                <a:cs typeface="Papyrus"/>
                <a:sym typeface="Papyrus"/>
              </a:defRPr>
            </a:lvl1pPr>
          </a:lstStyle>
          <a:p>
            <a:pPr/>
            <a:r>
              <a:t>"Regocijaos en el Señor siempre. Otra vez digo: ¡Regocijaos!" </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 name="Circle"/>
          <p:cNvSpPr/>
          <p:nvPr/>
        </p:nvSpPr>
        <p:spPr>
          <a:xfrm>
            <a:off x="4570412" y="2133600"/>
            <a:ext cx="4341813" cy="4341813"/>
          </a:xfrm>
          <a:prstGeom prst="ellipse">
            <a:avLst/>
          </a:prstGeom>
          <a:solidFill>
            <a:schemeClr val="accent2"/>
          </a:solidFill>
          <a:ln w="57150">
            <a:solidFill>
              <a:schemeClr val="accent2"/>
            </a:solidFill>
          </a:ln>
        </p:spPr>
        <p:txBody>
          <a:bodyPr lIns="45719" rIns="45719" anchor="ctr"/>
          <a:lstStyle/>
          <a:p>
            <a:pPr/>
          </a:p>
        </p:txBody>
      </p:sp>
      <p:sp>
        <p:nvSpPr>
          <p:cNvPr id="55" name="Arrow"/>
          <p:cNvSpPr/>
          <p:nvPr/>
        </p:nvSpPr>
        <p:spPr>
          <a:xfrm flipV="1">
            <a:off x="3335337" y="5164137"/>
            <a:ext cx="2057401" cy="1371601"/>
          </a:xfrm>
          <a:prstGeom prst="rightArrow">
            <a:avLst>
              <a:gd name="adj1" fmla="val 50000"/>
              <a:gd name="adj2" fmla="val 37500"/>
            </a:avLst>
          </a:prstGeom>
          <a:solidFill>
            <a:schemeClr val="accent2"/>
          </a:solidFill>
          <a:ln w="38100">
            <a:solidFill>
              <a:srgbClr val="FFFFFF"/>
            </a:solidFill>
          </a:ln>
        </p:spPr>
        <p:txBody>
          <a:bodyPr lIns="45719" rIns="45719" anchor="ctr"/>
          <a:lstStyle/>
          <a:p>
            <a:pPr/>
          </a:p>
        </p:txBody>
      </p:sp>
      <p:sp>
        <p:nvSpPr>
          <p:cNvPr id="56" name="EN"/>
          <p:cNvSpPr txBox="1"/>
          <p:nvPr/>
        </p:nvSpPr>
        <p:spPr>
          <a:xfrm>
            <a:off x="3427412" y="5575300"/>
            <a:ext cx="1371601" cy="5207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rgbClr val="FFFFFF"/>
                </a:solidFill>
                <a:latin typeface="Agency FB"/>
                <a:ea typeface="Agency FB"/>
                <a:cs typeface="Agency FB"/>
                <a:sym typeface="Agency FB"/>
              </a:defRPr>
            </a:lvl1pPr>
          </a:lstStyle>
          <a:p>
            <a:pPr/>
            <a:r>
              <a:t>EN</a:t>
            </a:r>
          </a:p>
        </p:txBody>
      </p:sp>
      <p:pic>
        <p:nvPicPr>
          <p:cNvPr id="57" name="AP1250.tif" descr="AP1250.tif"/>
          <p:cNvPicPr>
            <a:picLocks noChangeAspect="1"/>
          </p:cNvPicPr>
          <p:nvPr/>
        </p:nvPicPr>
        <p:blipFill>
          <a:blip r:embed="rId2">
            <a:extLst/>
          </a:blip>
          <a:stretch>
            <a:fillRect/>
          </a:stretch>
        </p:blipFill>
        <p:spPr>
          <a:xfrm rot="1800000">
            <a:off x="4151312" y="2105025"/>
            <a:ext cx="1143001" cy="579438"/>
          </a:xfrm>
          <a:prstGeom prst="rect">
            <a:avLst/>
          </a:prstGeom>
          <a:ln w="12700">
            <a:miter lim="400000"/>
          </a:ln>
        </p:spPr>
      </p:pic>
      <p:sp>
        <p:nvSpPr>
          <p:cNvPr id="58" name="Y"/>
          <p:cNvSpPr txBox="1"/>
          <p:nvPr/>
        </p:nvSpPr>
        <p:spPr>
          <a:xfrm>
            <a:off x="1965325" y="2284412"/>
            <a:ext cx="457200" cy="2286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804672">
              <a:defRPr b="1" i="1" sz="1584">
                <a:effectLst>
                  <a:outerShdw sx="100000" sy="100000" kx="0" ky="0" algn="b" rotWithShape="0" blurRad="55880" dist="94831" dir="2700000">
                    <a:srgbClr val="808080">
                      <a:alpha val="50000"/>
                    </a:srgbClr>
                  </a:outerShdw>
                </a:effectLst>
              </a:defRPr>
            </a:lvl1pPr>
          </a:lstStyle>
          <a:p>
            <a:pPr/>
            <a:r>
              <a:t>Y</a:t>
            </a:r>
          </a:p>
        </p:txBody>
      </p:sp>
      <p:sp>
        <p:nvSpPr>
          <p:cNvPr id="59" name="Line"/>
          <p:cNvSpPr/>
          <p:nvPr/>
        </p:nvSpPr>
        <p:spPr>
          <a:xfrm>
            <a:off x="4113212" y="1906270"/>
            <a:ext cx="4341813"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60" name="Line"/>
          <p:cNvSpPr/>
          <p:nvPr/>
        </p:nvSpPr>
        <p:spPr>
          <a:xfrm>
            <a:off x="914400" y="1234757"/>
            <a:ext cx="7315200"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61" name="A Todos Aquellos Que Han…"/>
          <p:cNvSpPr txBox="1"/>
          <p:nvPr/>
        </p:nvSpPr>
        <p:spPr>
          <a:xfrm>
            <a:off x="-130175" y="3189233"/>
            <a:ext cx="5122586" cy="3749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4000">
                <a:solidFill>
                  <a:schemeClr val="accent2"/>
                </a:solidFill>
                <a:latin typeface="Agency FB"/>
                <a:ea typeface="Agency FB"/>
                <a:cs typeface="Agency FB"/>
                <a:sym typeface="Agency FB"/>
              </a:defRPr>
            </a:pPr>
            <a:r>
              <a:t>A Todos Aquellos Que Han</a:t>
            </a:r>
          </a:p>
          <a:p>
            <a:pPr algn="ctr">
              <a:defRPr b="1" sz="4000">
                <a:solidFill>
                  <a:schemeClr val="accent2"/>
                </a:solidFill>
                <a:latin typeface="Agency FB"/>
                <a:ea typeface="Agency FB"/>
                <a:cs typeface="Agency FB"/>
                <a:sym typeface="Agency FB"/>
              </a:defRPr>
            </a:pPr>
            <a:r>
              <a:t>Creído &amp; Arrepentido</a:t>
            </a:r>
          </a:p>
          <a:p>
            <a:pPr algn="ctr">
              <a:defRPr b="1" sz="4000">
                <a:solidFill>
                  <a:schemeClr val="accent2"/>
                </a:solidFill>
                <a:latin typeface="Agency FB"/>
                <a:ea typeface="Agency FB"/>
                <a:cs typeface="Agency FB"/>
                <a:sym typeface="Agency FB"/>
              </a:defRPr>
            </a:pPr>
            <a:r>
              <a:t>Y han sido Bautizados...</a:t>
            </a:r>
          </a:p>
        </p:txBody>
      </p:sp>
      <p:sp>
        <p:nvSpPr>
          <p:cNvPr id="62" name="Todas…"/>
          <p:cNvSpPr txBox="1"/>
          <p:nvPr/>
        </p:nvSpPr>
        <p:spPr>
          <a:xfrm>
            <a:off x="4809444" y="2875756"/>
            <a:ext cx="3868512" cy="2628901"/>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ctr">
            <a:spAutoFit/>
          </a:bodyPr>
          <a:lstStyle/>
          <a:p>
            <a:pPr algn="ctr">
              <a:lnSpc>
                <a:spcPct val="85000"/>
              </a:lnSpc>
              <a:defRPr b="1" sz="62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Todas</a:t>
            </a:r>
          </a:p>
          <a:p>
            <a:pPr algn="ctr">
              <a:lnSpc>
                <a:spcPct val="85000"/>
              </a:lnSpc>
              <a:defRPr b="1" sz="62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Las </a:t>
            </a:r>
          </a:p>
          <a:p>
            <a:pPr algn="ctr">
              <a:lnSpc>
                <a:spcPct val="85000"/>
              </a:lnSpc>
              <a:defRPr b="1" sz="62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Promesas</a:t>
            </a:r>
          </a:p>
        </p:txBody>
      </p:sp>
      <p:sp>
        <p:nvSpPr>
          <p:cNvPr id="63" name="CRISTO"/>
          <p:cNvSpPr txBox="1"/>
          <p:nvPr/>
        </p:nvSpPr>
        <p:spPr>
          <a:xfrm>
            <a:off x="5483225" y="3500437"/>
            <a:ext cx="2514600" cy="16002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374904">
              <a:defRPr b="1" sz="5166">
                <a:solidFill>
                  <a:srgbClr val="FFFFFF"/>
                </a:solidFill>
                <a:effectLst>
                  <a:outerShdw sx="100000" sy="100000" kx="0" ky="0" algn="b" rotWithShape="0" blurRad="26035" dist="7363" dir="2700000">
                    <a:srgbClr val="999999"/>
                  </a:outerShdw>
                </a:effectLst>
                <a:latin typeface="Agency FB"/>
                <a:ea typeface="Agency FB"/>
                <a:cs typeface="Agency FB"/>
                <a:sym typeface="Agency FB"/>
              </a:defRPr>
            </a:lvl1pPr>
          </a:lstStyle>
          <a:p>
            <a:pPr/>
            <a:r>
              <a:t>CRISTO</a:t>
            </a:r>
          </a:p>
        </p:txBody>
      </p:sp>
      <p:sp>
        <p:nvSpPr>
          <p:cNvPr id="64" name="&quot;2 COSAS INMUTABLES&quot;"/>
          <p:cNvSpPr txBox="1"/>
          <p:nvPr/>
        </p:nvSpPr>
        <p:spPr>
          <a:xfrm>
            <a:off x="912812" y="609600"/>
            <a:ext cx="7313613" cy="523875"/>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chemeClr val="accent2"/>
                </a:solidFill>
                <a:effectLst>
                  <a:outerShdw sx="100000" sy="100000" kx="0" ky="0" algn="b" rotWithShape="0" blurRad="52705" dist="14907" dir="2700000">
                    <a:srgbClr val="1E1E5B"/>
                  </a:outerShdw>
                </a:effectLst>
                <a:latin typeface="Agency FB"/>
                <a:ea typeface="Agency FB"/>
                <a:cs typeface="Agency FB"/>
                <a:sym typeface="Agency FB"/>
              </a:defRPr>
            </a:lvl1pPr>
          </a:lstStyle>
          <a:p>
            <a:pPr/>
            <a:r>
              <a:t>"2 COSAS INMUTABLES"</a:t>
            </a:r>
          </a:p>
        </p:txBody>
      </p:sp>
      <p:grpSp>
        <p:nvGrpSpPr>
          <p:cNvPr id="67" name="Group"/>
          <p:cNvGrpSpPr/>
          <p:nvPr/>
        </p:nvGrpSpPr>
        <p:grpSpPr>
          <a:xfrm>
            <a:off x="290076" y="1357992"/>
            <a:ext cx="1731248" cy="1940097"/>
            <a:chOff x="0" y="0"/>
            <a:chExt cx="1731246" cy="1940095"/>
          </a:xfrm>
        </p:grpSpPr>
        <p:sp>
          <p:nvSpPr>
            <p:cNvPr id="65" name="Square"/>
            <p:cNvSpPr/>
            <p:nvPr/>
          </p:nvSpPr>
          <p:spPr>
            <a:xfrm>
              <a:off x="0" y="104424"/>
              <a:ext cx="1731247" cy="1731248"/>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66" name="DIOS…"/>
            <p:cNvSpPr txBox="1"/>
            <p:nvPr/>
          </p:nvSpPr>
          <p:spPr>
            <a:xfrm>
              <a:off x="0" y="-1"/>
              <a:ext cx="1731247" cy="1940097"/>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noAutofit/>
            </a:bodyPr>
            <a:lstStyle/>
            <a:p>
              <a:pPr algn="ctr">
                <a:defRPr b="1" sz="4800">
                  <a:solidFill>
                    <a:srgbClr val="FFFFFF"/>
                  </a:solidFill>
                  <a:latin typeface="Agency FB"/>
                  <a:ea typeface="Agency FB"/>
                  <a:cs typeface="Agency FB"/>
                  <a:sym typeface="Agency FB"/>
                </a:defRPr>
              </a:pPr>
              <a:r>
                <a:t>DIOS</a:t>
              </a:r>
            </a:p>
            <a:p>
              <a:pPr algn="ctr">
                <a:defRPr sz="3200">
                  <a:solidFill>
                    <a:srgbClr val="FFFFFF"/>
                  </a:solidFill>
                  <a:latin typeface="Agency FB"/>
                  <a:ea typeface="Agency FB"/>
                  <a:cs typeface="Agency FB"/>
                  <a:sym typeface="Agency FB"/>
                </a:defRPr>
              </a:pPr>
              <a:r>
                <a:t>Prometio</a:t>
              </a:r>
            </a:p>
          </p:txBody>
        </p:sp>
      </p:grpSp>
      <p:grpSp>
        <p:nvGrpSpPr>
          <p:cNvPr id="70" name="Group"/>
          <p:cNvGrpSpPr/>
          <p:nvPr/>
        </p:nvGrpSpPr>
        <p:grpSpPr>
          <a:xfrm>
            <a:off x="2513012" y="1598612"/>
            <a:ext cx="1600201" cy="1600201"/>
            <a:chOff x="0" y="0"/>
            <a:chExt cx="1600200" cy="1600200"/>
          </a:xfrm>
        </p:grpSpPr>
        <p:sp>
          <p:nvSpPr>
            <p:cNvPr id="68"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69" name="DIOS…"/>
            <p:cNvSpPr txBox="1"/>
            <p:nvPr/>
          </p:nvSpPr>
          <p:spPr>
            <a:xfrm>
              <a:off x="0" y="144779"/>
              <a:ext cx="1600200" cy="13106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3200">
                  <a:solidFill>
                    <a:srgbClr val="FFFFFF"/>
                  </a:solidFill>
                  <a:latin typeface="Agency FB"/>
                  <a:ea typeface="Agency FB"/>
                  <a:cs typeface="Agency FB"/>
                  <a:sym typeface="Agency FB"/>
                </a:defRPr>
              </a:pPr>
              <a:r>
                <a:t>Juro</a:t>
              </a:r>
            </a:p>
          </p:txBody>
        </p:sp>
      </p:grpSp>
      <p:sp>
        <p:nvSpPr>
          <p:cNvPr id="71" name="Bendecir a todas las Naciones"/>
          <p:cNvSpPr txBox="1"/>
          <p:nvPr/>
        </p:nvSpPr>
        <p:spPr>
          <a:xfrm>
            <a:off x="4341812" y="1162764"/>
            <a:ext cx="4341813" cy="666036"/>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a:defRPr b="1" sz="2300">
                <a:solidFill>
                  <a:schemeClr val="accent2"/>
                </a:solidFill>
                <a:effectLst>
                  <a:outerShdw sx="100000" sy="100000" kx="0" ky="0" algn="b" rotWithShape="0" blurRad="63500" dist="17960" dir="2700000">
                    <a:srgbClr val="1E1E5B"/>
                  </a:outerShdw>
                </a:effectLst>
                <a:latin typeface="Agency FB"/>
                <a:ea typeface="Agency FB"/>
                <a:cs typeface="Agency FB"/>
                <a:sym typeface="Agency FB"/>
              </a:defRPr>
            </a:lvl1pPr>
          </a:lstStyle>
          <a:p>
            <a:pPr/>
            <a:r>
              <a:t>Bendecir a todas las Naciones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xit" nodeType="clickEffect" presetSubtype="4" presetID="2" grpId="1" fill="hold">
                                  <p:stCondLst>
                                    <p:cond delay="0"/>
                                  </p:stCondLst>
                                  <p:iterate type="el" backwards="0">
                                    <p:tmAbs val="0"/>
                                  </p:iterate>
                                  <p:childTnLst>
                                    <p:anim calcmode="lin" valueType="num">
                                      <p:cBhvr>
                                        <p:cTn id="6" dur="500" fill="hold"/>
                                        <p:tgtEl>
                                          <p:spTgt spid="63"/>
                                        </p:tgtEl>
                                        <p:attrNameLst>
                                          <p:attrName>ppt_x</p:attrName>
                                        </p:attrNameLst>
                                      </p:cBhvr>
                                      <p:tavLst>
                                        <p:tav tm="0">
                                          <p:val>
                                            <p:strVal val="ppt_x"/>
                                          </p:val>
                                        </p:tav>
                                        <p:tav tm="100000">
                                          <p:val>
                                            <p:strVal val="ppt_x"/>
                                          </p:val>
                                        </p:tav>
                                      </p:tavLst>
                                    </p:anim>
                                    <p:anim calcmode="lin" valueType="num">
                                      <p:cBhvr>
                                        <p:cTn id="7" dur="500" fill="hold"/>
                                        <p:tgtEl>
                                          <p:spTgt spid="63"/>
                                        </p:tgtEl>
                                        <p:attrNameLst>
                                          <p:attrName>ppt_y</p:attrName>
                                        </p:attrNameLst>
                                      </p:cBhvr>
                                      <p:tavLst>
                                        <p:tav tm="0">
                                          <p:val>
                                            <p:strVal val="ppt_y"/>
                                          </p:val>
                                        </p:tav>
                                        <p:tav tm="100000">
                                          <p:val>
                                            <p:strVal val="1+ppt_h/2"/>
                                          </p:val>
                                        </p:tav>
                                      </p:tavLst>
                                    </p:anim>
                                    <p:set>
                                      <p:cBhvr>
                                        <p:cTn id="8" fill="hold">
                                          <p:stCondLst>
                                            <p:cond delay="499"/>
                                          </p:stCondLst>
                                        </p:cTn>
                                        <p:tgtEl>
                                          <p:spTgt spid="63"/>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2" fill="hold">
                                  <p:stCondLst>
                                    <p:cond delay="0"/>
                                  </p:stCondLst>
                                  <p:iterate type="el" backwards="0">
                                    <p:tmAbs val="0"/>
                                  </p:iterate>
                                  <p:childTnLst>
                                    <p:set>
                                      <p:cBhvr>
                                        <p:cTn id="12" fill="hold"/>
                                        <p:tgtEl>
                                          <p:spTgt spid="6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63" grpId="1"/>
      <p:bldP build="whole" bldLvl="1" animBg="1" rev="0" advAuto="0" spid="62" grpId="2"/>
    </p:bldLst>
  </p:timing>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6" name="Circle"/>
          <p:cNvSpPr/>
          <p:nvPr/>
        </p:nvSpPr>
        <p:spPr>
          <a:xfrm>
            <a:off x="4570412" y="2133600"/>
            <a:ext cx="4341813" cy="4341813"/>
          </a:xfrm>
          <a:prstGeom prst="ellipse">
            <a:avLst/>
          </a:prstGeom>
          <a:solidFill>
            <a:schemeClr val="accent2"/>
          </a:solidFill>
          <a:ln w="57150">
            <a:solidFill>
              <a:schemeClr val="accent2"/>
            </a:solidFill>
          </a:ln>
        </p:spPr>
        <p:txBody>
          <a:bodyPr lIns="45719" rIns="45719" anchor="ctr"/>
          <a:lstStyle/>
          <a:p>
            <a:pPr/>
          </a:p>
        </p:txBody>
      </p:sp>
      <p:pic>
        <p:nvPicPr>
          <p:cNvPr id="237" name="AP1250.tif" descr="AP1250.tif"/>
          <p:cNvPicPr>
            <a:picLocks noChangeAspect="1"/>
          </p:cNvPicPr>
          <p:nvPr/>
        </p:nvPicPr>
        <p:blipFill>
          <a:blip r:embed="rId2">
            <a:extLst/>
          </a:blip>
          <a:stretch>
            <a:fillRect/>
          </a:stretch>
        </p:blipFill>
        <p:spPr>
          <a:xfrm rot="1800000">
            <a:off x="4151312" y="2105025"/>
            <a:ext cx="1143001" cy="579438"/>
          </a:xfrm>
          <a:prstGeom prst="rect">
            <a:avLst/>
          </a:prstGeom>
          <a:ln w="12700">
            <a:miter lim="400000"/>
          </a:ln>
        </p:spPr>
      </p:pic>
      <p:sp>
        <p:nvSpPr>
          <p:cNvPr id="238" name="Y"/>
          <p:cNvSpPr txBox="1"/>
          <p:nvPr/>
        </p:nvSpPr>
        <p:spPr>
          <a:xfrm>
            <a:off x="1965325" y="2284412"/>
            <a:ext cx="457200" cy="2286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804672">
              <a:defRPr b="1" i="1" sz="1584">
                <a:effectLst>
                  <a:outerShdw sx="100000" sy="100000" kx="0" ky="0" algn="b" rotWithShape="0" blurRad="55880" dist="94831" dir="2700000">
                    <a:srgbClr val="808080">
                      <a:alpha val="50000"/>
                    </a:srgbClr>
                  </a:outerShdw>
                </a:effectLst>
              </a:defRPr>
            </a:lvl1pPr>
          </a:lstStyle>
          <a:p>
            <a:pPr/>
            <a:r>
              <a:t>Y</a:t>
            </a:r>
          </a:p>
        </p:txBody>
      </p:sp>
      <p:sp>
        <p:nvSpPr>
          <p:cNvPr id="239" name="Line"/>
          <p:cNvSpPr/>
          <p:nvPr/>
        </p:nvSpPr>
        <p:spPr>
          <a:xfrm>
            <a:off x="4113212" y="1906270"/>
            <a:ext cx="4341813"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240" name="Line"/>
          <p:cNvSpPr/>
          <p:nvPr/>
        </p:nvSpPr>
        <p:spPr>
          <a:xfrm>
            <a:off x="914400" y="1234757"/>
            <a:ext cx="7315200"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241" name="En El…"/>
          <p:cNvSpPr txBox="1"/>
          <p:nvPr/>
        </p:nvSpPr>
        <p:spPr>
          <a:xfrm>
            <a:off x="4718169" y="2599848"/>
            <a:ext cx="4051062" cy="3368041"/>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ctr">
            <a:spAutoFit/>
          </a:bodyPr>
          <a:lstStyle/>
          <a:p>
            <a:pPr algn="ctr">
              <a:defRPr b="1" sz="72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   En El</a:t>
            </a:r>
          </a:p>
          <a:p>
            <a:pPr algn="ctr">
              <a:defRPr b="1" sz="72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Tenemos</a:t>
            </a:r>
          </a:p>
          <a:p>
            <a:pPr algn="ctr">
              <a:lnSpc>
                <a:spcPct val="85000"/>
              </a:lnSpc>
              <a:defRPr b="1" sz="72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Plenitud</a:t>
            </a:r>
          </a:p>
        </p:txBody>
      </p:sp>
      <p:sp>
        <p:nvSpPr>
          <p:cNvPr id="242" name="Arrow"/>
          <p:cNvSpPr/>
          <p:nvPr/>
        </p:nvSpPr>
        <p:spPr>
          <a:xfrm flipV="1">
            <a:off x="3335337" y="5164137"/>
            <a:ext cx="2057401" cy="1371601"/>
          </a:xfrm>
          <a:prstGeom prst="rightArrow">
            <a:avLst>
              <a:gd name="adj1" fmla="val 50000"/>
              <a:gd name="adj2" fmla="val 37500"/>
            </a:avLst>
          </a:prstGeom>
          <a:solidFill>
            <a:schemeClr val="accent2"/>
          </a:solidFill>
          <a:ln w="38100">
            <a:solidFill>
              <a:srgbClr val="FFFFFF"/>
            </a:solidFill>
          </a:ln>
        </p:spPr>
        <p:txBody>
          <a:bodyPr lIns="45719" rIns="45719" anchor="ctr"/>
          <a:lstStyle/>
          <a:p>
            <a:pPr/>
          </a:p>
        </p:txBody>
      </p:sp>
      <p:sp>
        <p:nvSpPr>
          <p:cNvPr id="243" name="EN"/>
          <p:cNvSpPr txBox="1"/>
          <p:nvPr/>
        </p:nvSpPr>
        <p:spPr>
          <a:xfrm>
            <a:off x="3427412" y="5575300"/>
            <a:ext cx="1371601" cy="5207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rgbClr val="FFFFFF"/>
                </a:solidFill>
                <a:latin typeface="Agency FB"/>
                <a:ea typeface="Agency FB"/>
                <a:cs typeface="Agency FB"/>
                <a:sym typeface="Agency FB"/>
              </a:defRPr>
            </a:lvl1pPr>
          </a:lstStyle>
          <a:p>
            <a:pPr/>
            <a:r>
              <a:t>EN</a:t>
            </a:r>
          </a:p>
        </p:txBody>
      </p:sp>
      <p:sp>
        <p:nvSpPr>
          <p:cNvPr id="244" name="&quot;2 COSAS INMUTABLES&quot;"/>
          <p:cNvSpPr txBox="1"/>
          <p:nvPr/>
        </p:nvSpPr>
        <p:spPr>
          <a:xfrm>
            <a:off x="912812" y="609600"/>
            <a:ext cx="7313613" cy="523875"/>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chemeClr val="accent2"/>
                </a:solidFill>
                <a:effectLst>
                  <a:outerShdw sx="100000" sy="100000" kx="0" ky="0" algn="b" rotWithShape="0" blurRad="52705" dist="14907" dir="2700000">
                    <a:srgbClr val="1E1E5B"/>
                  </a:outerShdw>
                </a:effectLst>
                <a:latin typeface="Agency FB"/>
                <a:ea typeface="Agency FB"/>
                <a:cs typeface="Agency FB"/>
                <a:sym typeface="Agency FB"/>
              </a:defRPr>
            </a:lvl1pPr>
          </a:lstStyle>
          <a:p>
            <a:pPr/>
            <a:r>
              <a:t>"2 COSAS INMUTABLES"</a:t>
            </a:r>
          </a:p>
        </p:txBody>
      </p:sp>
      <p:grpSp>
        <p:nvGrpSpPr>
          <p:cNvPr id="247" name="Group"/>
          <p:cNvGrpSpPr/>
          <p:nvPr/>
        </p:nvGrpSpPr>
        <p:grpSpPr>
          <a:xfrm>
            <a:off x="227012" y="1598612"/>
            <a:ext cx="1600201" cy="1600201"/>
            <a:chOff x="0" y="0"/>
            <a:chExt cx="1600200" cy="1600200"/>
          </a:xfrm>
        </p:grpSpPr>
        <p:sp>
          <p:nvSpPr>
            <p:cNvPr id="245"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246" name="DIOS…"/>
            <p:cNvSpPr/>
            <p:nvPr/>
          </p:nvSpPr>
          <p:spPr>
            <a:xfrm>
              <a:off x="0" y="800099"/>
              <a:ext cx="1600200"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2900">
                  <a:solidFill>
                    <a:srgbClr val="FFFFFF"/>
                  </a:solidFill>
                  <a:latin typeface="Agency FB"/>
                  <a:ea typeface="Agency FB"/>
                  <a:cs typeface="Agency FB"/>
                  <a:sym typeface="Agency FB"/>
                </a:defRPr>
              </a:pPr>
              <a:r>
                <a:t>Prometio</a:t>
              </a:r>
            </a:p>
          </p:txBody>
        </p:sp>
      </p:grpSp>
      <p:grpSp>
        <p:nvGrpSpPr>
          <p:cNvPr id="250" name="Group"/>
          <p:cNvGrpSpPr/>
          <p:nvPr/>
        </p:nvGrpSpPr>
        <p:grpSpPr>
          <a:xfrm>
            <a:off x="2513012" y="1598612"/>
            <a:ext cx="1600201" cy="1600201"/>
            <a:chOff x="0" y="0"/>
            <a:chExt cx="1600200" cy="1600200"/>
          </a:xfrm>
        </p:grpSpPr>
        <p:sp>
          <p:nvSpPr>
            <p:cNvPr id="248"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249" name="DIOS…"/>
            <p:cNvSpPr txBox="1"/>
            <p:nvPr/>
          </p:nvSpPr>
          <p:spPr>
            <a:xfrm>
              <a:off x="0" y="144779"/>
              <a:ext cx="1600200" cy="13106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3200">
                  <a:solidFill>
                    <a:srgbClr val="FFFFFF"/>
                  </a:solidFill>
                  <a:latin typeface="Agency FB"/>
                  <a:ea typeface="Agency FB"/>
                  <a:cs typeface="Agency FB"/>
                  <a:sym typeface="Agency FB"/>
                </a:defRPr>
              </a:pPr>
              <a:r>
                <a:t>Juro</a:t>
              </a:r>
            </a:p>
          </p:txBody>
        </p:sp>
      </p:grpSp>
      <p:sp>
        <p:nvSpPr>
          <p:cNvPr id="251" name="Bendecir a todas las Naciones"/>
          <p:cNvSpPr txBox="1"/>
          <p:nvPr/>
        </p:nvSpPr>
        <p:spPr>
          <a:xfrm>
            <a:off x="4341812" y="1162764"/>
            <a:ext cx="4802188" cy="666036"/>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a:defRPr b="1" sz="2400">
                <a:solidFill>
                  <a:schemeClr val="accent2"/>
                </a:solidFill>
                <a:effectLst>
                  <a:outerShdw sx="100000" sy="100000" kx="0" ky="0" algn="b" rotWithShape="0" blurRad="63500" dist="17960" dir="2700000">
                    <a:srgbClr val="1E1E5B"/>
                  </a:outerShdw>
                </a:effectLst>
                <a:latin typeface="Agency FB"/>
                <a:ea typeface="Agency FB"/>
                <a:cs typeface="Agency FB"/>
                <a:sym typeface="Agency FB"/>
              </a:defRPr>
            </a:lvl1pPr>
          </a:lstStyle>
          <a:p>
            <a:pPr/>
            <a:r>
              <a:t>Bendecir a todas las Naciones</a:t>
            </a:r>
          </a:p>
        </p:txBody>
      </p:sp>
      <p:sp>
        <p:nvSpPr>
          <p:cNvPr id="252" name="A Todos Aquellos Que Han…"/>
          <p:cNvSpPr txBox="1"/>
          <p:nvPr/>
        </p:nvSpPr>
        <p:spPr>
          <a:xfrm>
            <a:off x="-304800" y="3132137"/>
            <a:ext cx="4648200" cy="3749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4000">
                <a:solidFill>
                  <a:schemeClr val="accent2"/>
                </a:solidFill>
                <a:latin typeface="Agency FB"/>
                <a:ea typeface="Agency FB"/>
                <a:cs typeface="Agency FB"/>
                <a:sym typeface="Agency FB"/>
              </a:defRPr>
            </a:pPr>
            <a:r>
              <a:t>A Todos Aquellos Que Han</a:t>
            </a:r>
          </a:p>
          <a:p>
            <a:pPr algn="ctr">
              <a:defRPr b="1" sz="4000">
                <a:solidFill>
                  <a:schemeClr val="accent2"/>
                </a:solidFill>
                <a:latin typeface="Agency FB"/>
                <a:ea typeface="Agency FB"/>
                <a:cs typeface="Agency FB"/>
                <a:sym typeface="Agency FB"/>
              </a:defRPr>
            </a:pPr>
            <a:r>
              <a:t>Creído &amp; Arrepentido</a:t>
            </a:r>
          </a:p>
          <a:p>
            <a:pPr algn="ctr">
              <a:defRPr b="1" sz="4000">
                <a:solidFill>
                  <a:schemeClr val="accent2"/>
                </a:solidFill>
                <a:latin typeface="Agency FB"/>
                <a:ea typeface="Agency FB"/>
                <a:cs typeface="Agency FB"/>
                <a:sym typeface="Agency FB"/>
              </a:defRPr>
            </a:pPr>
            <a:r>
              <a:t>Y han sido Bautizados...</a:t>
            </a:r>
          </a:p>
        </p:txBody>
      </p:sp>
      <p:sp>
        <p:nvSpPr>
          <p:cNvPr id="253" name="CRISTO"/>
          <p:cNvSpPr txBox="1"/>
          <p:nvPr/>
        </p:nvSpPr>
        <p:spPr>
          <a:xfrm>
            <a:off x="5483225" y="3500437"/>
            <a:ext cx="2514600" cy="16002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374904">
              <a:defRPr b="1" sz="5166">
                <a:solidFill>
                  <a:srgbClr val="FFFFFF"/>
                </a:solidFill>
                <a:effectLst>
                  <a:outerShdw sx="100000" sy="100000" kx="0" ky="0" algn="b" rotWithShape="0" blurRad="26035" dist="7363" dir="2700000">
                    <a:srgbClr val="999999"/>
                  </a:outerShdw>
                </a:effectLst>
                <a:latin typeface="Agency FB"/>
                <a:ea typeface="Agency FB"/>
                <a:cs typeface="Agency FB"/>
                <a:sym typeface="Agency FB"/>
              </a:defRPr>
            </a:lvl1pPr>
          </a:lstStyle>
          <a:p>
            <a:pPr/>
            <a:r>
              <a:t>CRISTO</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xit" nodeType="clickEffect" presetSubtype="4" presetID="2" grpId="1" fill="hold">
                                  <p:stCondLst>
                                    <p:cond delay="0"/>
                                  </p:stCondLst>
                                  <p:iterate type="el" backwards="0">
                                    <p:tmAbs val="0"/>
                                  </p:iterate>
                                  <p:childTnLst>
                                    <p:anim calcmode="lin" valueType="num">
                                      <p:cBhvr>
                                        <p:cTn id="6" dur="500" fill="hold"/>
                                        <p:tgtEl>
                                          <p:spTgt spid="253"/>
                                        </p:tgtEl>
                                        <p:attrNameLst>
                                          <p:attrName>ppt_x</p:attrName>
                                        </p:attrNameLst>
                                      </p:cBhvr>
                                      <p:tavLst>
                                        <p:tav tm="0">
                                          <p:val>
                                            <p:strVal val="ppt_x"/>
                                          </p:val>
                                        </p:tav>
                                        <p:tav tm="100000">
                                          <p:val>
                                            <p:strVal val="ppt_x"/>
                                          </p:val>
                                        </p:tav>
                                      </p:tavLst>
                                    </p:anim>
                                    <p:anim calcmode="lin" valueType="num">
                                      <p:cBhvr>
                                        <p:cTn id="7" dur="500" fill="hold"/>
                                        <p:tgtEl>
                                          <p:spTgt spid="253"/>
                                        </p:tgtEl>
                                        <p:attrNameLst>
                                          <p:attrName>ppt_y</p:attrName>
                                        </p:attrNameLst>
                                      </p:cBhvr>
                                      <p:tavLst>
                                        <p:tav tm="0">
                                          <p:val>
                                            <p:strVal val="ppt_y"/>
                                          </p:val>
                                        </p:tav>
                                        <p:tav tm="100000">
                                          <p:val>
                                            <p:strVal val="1+ppt_h/2"/>
                                          </p:val>
                                        </p:tav>
                                      </p:tavLst>
                                    </p:anim>
                                    <p:set>
                                      <p:cBhvr>
                                        <p:cTn id="8" fill="hold">
                                          <p:stCondLst>
                                            <p:cond delay="499"/>
                                          </p:stCondLst>
                                        </p:cTn>
                                        <p:tgtEl>
                                          <p:spTgt spid="253"/>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2" fill="hold">
                                  <p:stCondLst>
                                    <p:cond delay="0"/>
                                  </p:stCondLst>
                                  <p:iterate type="el" backwards="0">
                                    <p:tmAbs val="0"/>
                                  </p:iterate>
                                  <p:childTnLst>
                                    <p:set>
                                      <p:cBhvr>
                                        <p:cTn id="12" fill="hold"/>
                                        <p:tgtEl>
                                          <p:spTgt spid="24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41" grpId="2"/>
      <p:bldP build="whole" bldLvl="1" animBg="1" rev="0" advAuto="0" spid="253" grpId="1"/>
    </p:bldLst>
  </p:timing>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5" name="Colosenses 2:8-10"/>
          <p:cNvSpPr txBox="1"/>
          <p:nvPr>
            <p:ph type="title"/>
          </p:nvPr>
        </p:nvSpPr>
        <p:spPr>
          <a:xfrm>
            <a:off x="457200" y="274637"/>
            <a:ext cx="8229600" cy="1143001"/>
          </a:xfrm>
          <a:prstGeom prst="rect">
            <a:avLst/>
          </a:prstGeom>
        </p:spPr>
        <p:txBody>
          <a:bodyPr/>
          <a:lstStyle>
            <a:lvl1pPr>
              <a:defRPr b="1" sz="5400">
                <a:solidFill>
                  <a:schemeClr val="accent2"/>
                </a:solidFill>
                <a:latin typeface="Agency FB"/>
                <a:ea typeface="Agency FB"/>
                <a:cs typeface="Agency FB"/>
                <a:sym typeface="Agency FB"/>
              </a:defRPr>
            </a:lvl1pPr>
          </a:lstStyle>
          <a:p>
            <a:pPr/>
            <a:r>
              <a:t>Colosenses 2:8-10</a:t>
            </a:r>
          </a:p>
        </p:txBody>
      </p:sp>
      <p:sp>
        <p:nvSpPr>
          <p:cNvPr id="256" name="&quot;Mirad que nadie os engañe por medio de filosofías y huecas sutilezas, según las tradiciones de los hombres, conforme a los rudimentos del mundo, y no según Cristo. Porque en él habita corporalmente toda la plenitud de la Deidad, y vosotros estáis comple"/>
          <p:cNvSpPr txBox="1"/>
          <p:nvPr>
            <p:ph type="body" idx="1"/>
          </p:nvPr>
        </p:nvSpPr>
        <p:spPr>
          <a:xfrm>
            <a:off x="457200" y="1600200"/>
            <a:ext cx="8229600" cy="5105856"/>
          </a:xfrm>
          <a:prstGeom prst="rect">
            <a:avLst/>
          </a:prstGeom>
        </p:spPr>
        <p:txBody>
          <a:bodyPr/>
          <a:lstStyle>
            <a:lvl1pPr marL="0" indent="0">
              <a:buSzTx/>
              <a:buNone/>
              <a:defRPr>
                <a:solidFill>
                  <a:srgbClr val="6600CC"/>
                </a:solidFill>
                <a:latin typeface="Papyrus"/>
                <a:ea typeface="Papyrus"/>
                <a:cs typeface="Papyrus"/>
                <a:sym typeface="Papyrus"/>
              </a:defRPr>
            </a:lvl1pPr>
          </a:lstStyle>
          <a:p>
            <a:pPr/>
            <a:r>
              <a:t>"Mirad que nadie os engañe por medio de filosofías y huecas sutilezas, según las tradiciones de los hombres, conforme a los rudimentos del mundo, y no según Cristo. Porque en él habita corporalmente toda la plenitud de la Deidad, y vosotros estáis completos en él, que es la cabeza de todo principado y potestad." </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260" name="Group"/>
          <p:cNvGrpSpPr/>
          <p:nvPr/>
        </p:nvGrpSpPr>
        <p:grpSpPr>
          <a:xfrm>
            <a:off x="4570412" y="2133600"/>
            <a:ext cx="4341813" cy="4341813"/>
            <a:chOff x="0" y="0"/>
            <a:chExt cx="4341812" cy="4341812"/>
          </a:xfrm>
        </p:grpSpPr>
        <p:sp>
          <p:nvSpPr>
            <p:cNvPr id="258" name="Circle"/>
            <p:cNvSpPr/>
            <p:nvPr/>
          </p:nvSpPr>
          <p:spPr>
            <a:xfrm>
              <a:off x="0" y="0"/>
              <a:ext cx="4341813" cy="4341813"/>
            </a:xfrm>
            <a:prstGeom prst="ellipse">
              <a:avLst/>
            </a:prstGeom>
            <a:solidFill>
              <a:schemeClr val="accent2"/>
            </a:solidFill>
            <a:ln w="57150" cap="flat">
              <a:solidFill>
                <a:schemeClr val="accent2"/>
              </a:solidFill>
              <a:prstDash val="solid"/>
              <a:round/>
            </a:ln>
            <a:effectLst/>
          </p:spPr>
          <p:txBody>
            <a:bodyPr wrap="square" lIns="45719" tIns="45719" rIns="45719" bIns="45719" numCol="1" anchor="ctr">
              <a:noAutofit/>
            </a:bodyPr>
            <a:lstStyle/>
            <a:p>
              <a:pPr algn="ctr"/>
            </a:p>
          </p:txBody>
        </p:sp>
        <p:sp>
          <p:nvSpPr>
            <p:cNvPr id="259" name="rte"/>
            <p:cNvSpPr txBox="1"/>
            <p:nvPr/>
          </p:nvSpPr>
          <p:spPr>
            <a:xfrm>
              <a:off x="1985449" y="1995575"/>
              <a:ext cx="370915" cy="35066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45719" tIns="45719" rIns="45719" bIns="45719" numCol="1" anchor="ctr">
              <a:spAutoFit/>
            </a:bodyPr>
            <a:lstStyle>
              <a:lvl1pPr algn="ctr"/>
            </a:lstStyle>
            <a:p>
              <a:pPr/>
              <a:r>
                <a:t>rte</a:t>
              </a:r>
            </a:p>
          </p:txBody>
        </p:sp>
      </p:grpSp>
      <p:pic>
        <p:nvPicPr>
          <p:cNvPr id="261" name="AP1250.tif" descr="AP1250.tif"/>
          <p:cNvPicPr>
            <a:picLocks noChangeAspect="1"/>
          </p:cNvPicPr>
          <p:nvPr/>
        </p:nvPicPr>
        <p:blipFill>
          <a:blip r:embed="rId2">
            <a:extLst/>
          </a:blip>
          <a:stretch>
            <a:fillRect/>
          </a:stretch>
        </p:blipFill>
        <p:spPr>
          <a:xfrm rot="1800000">
            <a:off x="4151312" y="2105025"/>
            <a:ext cx="1143001" cy="579438"/>
          </a:xfrm>
          <a:prstGeom prst="rect">
            <a:avLst/>
          </a:prstGeom>
          <a:ln w="12700">
            <a:miter lim="400000"/>
          </a:ln>
        </p:spPr>
      </p:pic>
      <p:sp>
        <p:nvSpPr>
          <p:cNvPr id="262" name="Y"/>
          <p:cNvSpPr txBox="1"/>
          <p:nvPr/>
        </p:nvSpPr>
        <p:spPr>
          <a:xfrm>
            <a:off x="1965325" y="2284412"/>
            <a:ext cx="457200" cy="2286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804672">
              <a:defRPr b="1" i="1" sz="1584">
                <a:effectLst>
                  <a:outerShdw sx="100000" sy="100000" kx="0" ky="0" algn="b" rotWithShape="0" blurRad="55880" dist="94831" dir="2700000">
                    <a:srgbClr val="808080">
                      <a:alpha val="50000"/>
                    </a:srgbClr>
                  </a:outerShdw>
                </a:effectLst>
              </a:defRPr>
            </a:lvl1pPr>
          </a:lstStyle>
          <a:p>
            <a:pPr/>
            <a:r>
              <a:t>Y</a:t>
            </a:r>
          </a:p>
        </p:txBody>
      </p:sp>
      <p:sp>
        <p:nvSpPr>
          <p:cNvPr id="263" name="Line"/>
          <p:cNvSpPr/>
          <p:nvPr/>
        </p:nvSpPr>
        <p:spPr>
          <a:xfrm>
            <a:off x="4113212" y="1906270"/>
            <a:ext cx="4341813"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264" name="Line"/>
          <p:cNvSpPr/>
          <p:nvPr/>
        </p:nvSpPr>
        <p:spPr>
          <a:xfrm>
            <a:off x="914400" y="1234757"/>
            <a:ext cx="7315200"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265" name="La Muerte…"/>
          <p:cNvSpPr txBox="1"/>
          <p:nvPr/>
        </p:nvSpPr>
        <p:spPr>
          <a:xfrm>
            <a:off x="4922103" y="2885598"/>
            <a:ext cx="3643194" cy="2796541"/>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ctr">
            <a:spAutoFit/>
          </a:bodyPr>
          <a:lstStyle/>
          <a:p>
            <a:pPr algn="ctr">
              <a:defRPr b="1" sz="5900">
                <a:solidFill>
                  <a:srgbClr val="FFFFFF"/>
                </a:solidFill>
                <a:latin typeface="Agency FB"/>
                <a:ea typeface="Agency FB"/>
                <a:cs typeface="Agency FB"/>
                <a:sym typeface="Agency FB"/>
              </a:defRPr>
            </a:pPr>
            <a:r>
              <a:t>La Muerte</a:t>
            </a:r>
          </a:p>
          <a:p>
            <a:pPr algn="ctr">
              <a:defRPr b="1" sz="5900">
                <a:solidFill>
                  <a:srgbClr val="FFFFFF"/>
                </a:solidFill>
                <a:latin typeface="Agency FB"/>
                <a:ea typeface="Agency FB"/>
                <a:cs typeface="Agency FB"/>
                <a:sym typeface="Agency FB"/>
              </a:defRPr>
            </a:pPr>
            <a:r>
              <a:t> Una</a:t>
            </a:r>
          </a:p>
          <a:p>
            <a:pPr algn="ctr">
              <a:defRPr b="1" sz="5900">
                <a:solidFill>
                  <a:srgbClr val="FFFFFF"/>
                </a:solidFill>
                <a:latin typeface="Agency FB"/>
                <a:ea typeface="Agency FB"/>
                <a:cs typeface="Agency FB"/>
                <a:sym typeface="Agency FB"/>
              </a:defRPr>
            </a:pPr>
            <a:r>
              <a:t>Ganancia</a:t>
            </a:r>
          </a:p>
        </p:txBody>
      </p:sp>
      <p:sp>
        <p:nvSpPr>
          <p:cNvPr id="266" name="Arrow"/>
          <p:cNvSpPr/>
          <p:nvPr/>
        </p:nvSpPr>
        <p:spPr>
          <a:xfrm flipV="1">
            <a:off x="3335337" y="5164137"/>
            <a:ext cx="2057401" cy="1371601"/>
          </a:xfrm>
          <a:prstGeom prst="rightArrow">
            <a:avLst>
              <a:gd name="adj1" fmla="val 50000"/>
              <a:gd name="adj2" fmla="val 37500"/>
            </a:avLst>
          </a:prstGeom>
          <a:solidFill>
            <a:schemeClr val="accent2"/>
          </a:solidFill>
          <a:ln w="38100">
            <a:solidFill>
              <a:srgbClr val="FFFFFF"/>
            </a:solidFill>
          </a:ln>
        </p:spPr>
        <p:txBody>
          <a:bodyPr lIns="45719" rIns="45719" anchor="ctr"/>
          <a:lstStyle/>
          <a:p>
            <a:pPr/>
          </a:p>
        </p:txBody>
      </p:sp>
      <p:sp>
        <p:nvSpPr>
          <p:cNvPr id="267" name="EN"/>
          <p:cNvSpPr txBox="1"/>
          <p:nvPr/>
        </p:nvSpPr>
        <p:spPr>
          <a:xfrm>
            <a:off x="3427412" y="5575300"/>
            <a:ext cx="1371601" cy="5207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rgbClr val="FFFFFF"/>
                </a:solidFill>
                <a:latin typeface="Agency FB"/>
                <a:ea typeface="Agency FB"/>
                <a:cs typeface="Agency FB"/>
                <a:sym typeface="Agency FB"/>
              </a:defRPr>
            </a:lvl1pPr>
          </a:lstStyle>
          <a:p>
            <a:pPr/>
            <a:r>
              <a:t>EN</a:t>
            </a:r>
          </a:p>
        </p:txBody>
      </p:sp>
      <p:sp>
        <p:nvSpPr>
          <p:cNvPr id="268" name="&quot;2 COSAS INMUTABLES&quot;"/>
          <p:cNvSpPr txBox="1"/>
          <p:nvPr/>
        </p:nvSpPr>
        <p:spPr>
          <a:xfrm>
            <a:off x="912812" y="609600"/>
            <a:ext cx="7313613" cy="523875"/>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chemeClr val="accent2"/>
                </a:solidFill>
                <a:effectLst>
                  <a:outerShdw sx="100000" sy="100000" kx="0" ky="0" algn="b" rotWithShape="0" blurRad="52705" dist="14907" dir="2700000">
                    <a:srgbClr val="1E1E5B"/>
                  </a:outerShdw>
                </a:effectLst>
                <a:latin typeface="Agency FB"/>
                <a:ea typeface="Agency FB"/>
                <a:cs typeface="Agency FB"/>
                <a:sym typeface="Agency FB"/>
              </a:defRPr>
            </a:lvl1pPr>
          </a:lstStyle>
          <a:p>
            <a:pPr/>
            <a:r>
              <a:t>"2 COSAS INMUTABLES"</a:t>
            </a:r>
          </a:p>
        </p:txBody>
      </p:sp>
      <p:grpSp>
        <p:nvGrpSpPr>
          <p:cNvPr id="271" name="Group"/>
          <p:cNvGrpSpPr/>
          <p:nvPr/>
        </p:nvGrpSpPr>
        <p:grpSpPr>
          <a:xfrm>
            <a:off x="227012" y="1374003"/>
            <a:ext cx="1828801" cy="2049419"/>
            <a:chOff x="0" y="0"/>
            <a:chExt cx="1828800" cy="2049417"/>
          </a:xfrm>
        </p:grpSpPr>
        <p:sp>
          <p:nvSpPr>
            <p:cNvPr id="269" name="Square"/>
            <p:cNvSpPr/>
            <p:nvPr/>
          </p:nvSpPr>
          <p:spPr>
            <a:xfrm>
              <a:off x="0" y="110308"/>
              <a:ext cx="1828800" cy="1828801"/>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270" name="DIOS…"/>
            <p:cNvSpPr txBox="1"/>
            <p:nvPr/>
          </p:nvSpPr>
          <p:spPr>
            <a:xfrm>
              <a:off x="0" y="-1"/>
              <a:ext cx="1828800" cy="204941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noAutofit/>
            </a:bodyPr>
            <a:lstStyle/>
            <a:p>
              <a:pPr algn="ctr">
                <a:defRPr b="1" sz="4800">
                  <a:solidFill>
                    <a:srgbClr val="FFFFFF"/>
                  </a:solidFill>
                  <a:latin typeface="Agency FB"/>
                  <a:ea typeface="Agency FB"/>
                  <a:cs typeface="Agency FB"/>
                  <a:sym typeface="Agency FB"/>
                </a:defRPr>
              </a:pPr>
              <a:r>
                <a:t>DIOS</a:t>
              </a:r>
            </a:p>
            <a:p>
              <a:pPr algn="ctr">
                <a:defRPr sz="3200">
                  <a:solidFill>
                    <a:srgbClr val="FFFFFF"/>
                  </a:solidFill>
                  <a:latin typeface="Agency FB"/>
                  <a:ea typeface="Agency FB"/>
                  <a:cs typeface="Agency FB"/>
                  <a:sym typeface="Agency FB"/>
                </a:defRPr>
              </a:pPr>
              <a:r>
                <a:t>Prometio</a:t>
              </a:r>
            </a:p>
          </p:txBody>
        </p:sp>
      </p:grpSp>
      <p:grpSp>
        <p:nvGrpSpPr>
          <p:cNvPr id="274" name="Group"/>
          <p:cNvGrpSpPr/>
          <p:nvPr/>
        </p:nvGrpSpPr>
        <p:grpSpPr>
          <a:xfrm>
            <a:off x="2513012" y="1598612"/>
            <a:ext cx="1600201" cy="1600201"/>
            <a:chOff x="0" y="0"/>
            <a:chExt cx="1600200" cy="1600200"/>
          </a:xfrm>
        </p:grpSpPr>
        <p:sp>
          <p:nvSpPr>
            <p:cNvPr id="272"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273" name="DIOS…"/>
            <p:cNvSpPr txBox="1"/>
            <p:nvPr/>
          </p:nvSpPr>
          <p:spPr>
            <a:xfrm>
              <a:off x="0" y="144779"/>
              <a:ext cx="1600200" cy="13106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3200">
                  <a:solidFill>
                    <a:srgbClr val="FFFFFF"/>
                  </a:solidFill>
                  <a:latin typeface="Agency FB"/>
                  <a:ea typeface="Agency FB"/>
                  <a:cs typeface="Agency FB"/>
                  <a:sym typeface="Agency FB"/>
                </a:defRPr>
              </a:pPr>
              <a:r>
                <a:t>Juro</a:t>
              </a:r>
            </a:p>
          </p:txBody>
        </p:sp>
      </p:grpSp>
      <p:sp>
        <p:nvSpPr>
          <p:cNvPr id="275" name="Bendecir a todas las Naciones"/>
          <p:cNvSpPr txBox="1"/>
          <p:nvPr/>
        </p:nvSpPr>
        <p:spPr>
          <a:xfrm>
            <a:off x="4341812" y="1302147"/>
            <a:ext cx="4802188" cy="526653"/>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a:defRPr b="1" sz="2400">
                <a:solidFill>
                  <a:schemeClr val="accent2"/>
                </a:solidFill>
                <a:effectLst>
                  <a:outerShdw sx="100000" sy="100000" kx="0" ky="0" algn="b" rotWithShape="0" blurRad="63500" dist="17960" dir="2700000">
                    <a:srgbClr val="1E1E5B"/>
                  </a:outerShdw>
                </a:effectLst>
                <a:latin typeface="Agency FB"/>
                <a:ea typeface="Agency FB"/>
                <a:cs typeface="Agency FB"/>
                <a:sym typeface="Agency FB"/>
              </a:defRPr>
            </a:lvl1pPr>
          </a:lstStyle>
          <a:p>
            <a:pPr/>
            <a:r>
              <a:t>Bendecir a todas las Naciones</a:t>
            </a:r>
          </a:p>
        </p:txBody>
      </p:sp>
      <p:sp>
        <p:nvSpPr>
          <p:cNvPr id="276" name="A Todos Aquellos Que Han…"/>
          <p:cNvSpPr txBox="1"/>
          <p:nvPr/>
        </p:nvSpPr>
        <p:spPr>
          <a:xfrm>
            <a:off x="-130175" y="3271837"/>
            <a:ext cx="4648200" cy="3749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4000">
                <a:solidFill>
                  <a:schemeClr val="accent2"/>
                </a:solidFill>
                <a:latin typeface="Agency FB"/>
                <a:ea typeface="Agency FB"/>
                <a:cs typeface="Agency FB"/>
                <a:sym typeface="Agency FB"/>
              </a:defRPr>
            </a:pPr>
            <a:r>
              <a:t>A Todos Aquellos Que Han</a:t>
            </a:r>
          </a:p>
          <a:p>
            <a:pPr algn="ctr">
              <a:defRPr b="1" sz="4000">
                <a:solidFill>
                  <a:schemeClr val="accent2"/>
                </a:solidFill>
                <a:latin typeface="Agency FB"/>
                <a:ea typeface="Agency FB"/>
                <a:cs typeface="Agency FB"/>
                <a:sym typeface="Agency FB"/>
              </a:defRPr>
            </a:pPr>
            <a:r>
              <a:t>Creído &amp; Arrepentido</a:t>
            </a:r>
          </a:p>
          <a:p>
            <a:pPr algn="ctr">
              <a:defRPr b="1" sz="4000">
                <a:solidFill>
                  <a:schemeClr val="accent2"/>
                </a:solidFill>
                <a:latin typeface="Agency FB"/>
                <a:ea typeface="Agency FB"/>
                <a:cs typeface="Agency FB"/>
                <a:sym typeface="Agency FB"/>
              </a:defRPr>
            </a:pPr>
            <a:r>
              <a:t>Y han sido Bautizados...</a:t>
            </a:r>
          </a:p>
        </p:txBody>
      </p:sp>
      <p:sp>
        <p:nvSpPr>
          <p:cNvPr id="277" name="CRISTO"/>
          <p:cNvSpPr txBox="1"/>
          <p:nvPr/>
        </p:nvSpPr>
        <p:spPr>
          <a:xfrm>
            <a:off x="5483225" y="3500437"/>
            <a:ext cx="2514600" cy="16002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374904">
              <a:defRPr b="1" sz="5166">
                <a:solidFill>
                  <a:srgbClr val="FFFFFF"/>
                </a:solidFill>
                <a:effectLst>
                  <a:outerShdw sx="100000" sy="100000" kx="0" ky="0" algn="b" rotWithShape="0" blurRad="26035" dist="7363" dir="2700000">
                    <a:srgbClr val="999999"/>
                  </a:outerShdw>
                </a:effectLst>
                <a:latin typeface="Agency FB"/>
                <a:ea typeface="Agency FB"/>
                <a:cs typeface="Agency FB"/>
                <a:sym typeface="Agency FB"/>
              </a:defRPr>
            </a:lvl1pPr>
          </a:lstStyle>
          <a:p>
            <a:pPr/>
            <a:r>
              <a:t>CRISTO</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xit" nodeType="clickEffect" presetSubtype="0" presetID="1" grpId="1" fill="hold">
                                  <p:stCondLst>
                                    <p:cond delay="0"/>
                                  </p:stCondLst>
                                  <p:iterate type="el" backwards="0">
                                    <p:tmAbs val="0"/>
                                  </p:iterate>
                                  <p:childTnLst>
                                    <p:set>
                                      <p:cBhvr>
                                        <p:cTn id="6" fill="hold">
                                          <p:stCondLst>
                                            <p:cond delay="0"/>
                                          </p:stCondLst>
                                        </p:cTn>
                                        <p:tgtEl>
                                          <p:spTgt spid="277"/>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26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77" grpId="1"/>
      <p:bldP build="whole" bldLvl="1" animBg="1" rev="0" advAuto="0" spid="265" grpId="2"/>
    </p:bldLst>
  </p:timing>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9" name="Apocalipsis 14:13"/>
          <p:cNvSpPr txBox="1"/>
          <p:nvPr>
            <p:ph type="title"/>
          </p:nvPr>
        </p:nvSpPr>
        <p:spPr>
          <a:xfrm>
            <a:off x="457200" y="274637"/>
            <a:ext cx="8229600" cy="1143001"/>
          </a:xfrm>
          <a:prstGeom prst="rect">
            <a:avLst/>
          </a:prstGeom>
        </p:spPr>
        <p:txBody>
          <a:bodyPr/>
          <a:lstStyle>
            <a:lvl1pPr>
              <a:defRPr b="1" sz="5400">
                <a:solidFill>
                  <a:schemeClr val="accent2"/>
                </a:solidFill>
                <a:latin typeface="Agency FB"/>
                <a:ea typeface="Agency FB"/>
                <a:cs typeface="Agency FB"/>
                <a:sym typeface="Agency FB"/>
              </a:defRPr>
            </a:lvl1pPr>
          </a:lstStyle>
          <a:p>
            <a:pPr/>
            <a:r>
              <a:t>Apocalipsis 14:13</a:t>
            </a:r>
          </a:p>
        </p:txBody>
      </p:sp>
      <p:sp>
        <p:nvSpPr>
          <p:cNvPr id="280" name="&quot;Oí una voz que desde el cielo me decía: Escribe: Bienaventurados de aquí en adelante los muertos que mueren en el Señor. Sí, dice el Espíritu, descansarán de sus trabajos, porque sus obras con ellos siguen.&quot;"/>
          <p:cNvSpPr txBox="1"/>
          <p:nvPr>
            <p:ph type="body" idx="1"/>
          </p:nvPr>
        </p:nvSpPr>
        <p:spPr>
          <a:xfrm>
            <a:off x="457200" y="1646237"/>
            <a:ext cx="8229600" cy="5119354"/>
          </a:xfrm>
          <a:prstGeom prst="rect">
            <a:avLst/>
          </a:prstGeom>
        </p:spPr>
        <p:txBody>
          <a:bodyPr/>
          <a:lstStyle>
            <a:lvl1pPr marL="0" indent="0" defTabSz="832104">
              <a:spcBef>
                <a:spcPts val="600"/>
              </a:spcBef>
              <a:buSzTx/>
              <a:buNone/>
              <a:defRPr sz="3731">
                <a:solidFill>
                  <a:srgbClr val="6600CC"/>
                </a:solidFill>
                <a:latin typeface="Papyrus"/>
                <a:ea typeface="Papyrus"/>
                <a:cs typeface="Papyrus"/>
                <a:sym typeface="Papyrus"/>
              </a:defRPr>
            </a:lvl1pPr>
          </a:lstStyle>
          <a:p>
            <a:pPr/>
            <a:r>
              <a:t>"Oí una voz que desde el cielo me decía: Escribe: Bienaventurados de aquí en adelante los muertos que mueren en el Señor. Sí, dice el Espíritu, descansarán de sus trabajos, porque sus obras con ellos siguen."</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2" name="Arrow"/>
          <p:cNvSpPr/>
          <p:nvPr/>
        </p:nvSpPr>
        <p:spPr>
          <a:xfrm flipH="1" rot="10800000">
            <a:off x="2895600" y="5149850"/>
            <a:ext cx="2649538" cy="1371600"/>
          </a:xfrm>
          <a:prstGeom prst="rightArrow">
            <a:avLst>
              <a:gd name="adj1" fmla="val 50000"/>
              <a:gd name="adj2" fmla="val 48293"/>
            </a:avLst>
          </a:prstGeom>
          <a:solidFill>
            <a:schemeClr val="accent2"/>
          </a:solidFill>
          <a:ln w="38100">
            <a:solidFill>
              <a:srgbClr val="FFFFFF"/>
            </a:solidFill>
          </a:ln>
        </p:spPr>
        <p:txBody>
          <a:bodyPr lIns="45719" rIns="45719" anchor="ctr"/>
          <a:lstStyle/>
          <a:p>
            <a:pPr/>
          </a:p>
        </p:txBody>
      </p:sp>
      <p:sp>
        <p:nvSpPr>
          <p:cNvPr id="283" name="Circle"/>
          <p:cNvSpPr/>
          <p:nvPr/>
        </p:nvSpPr>
        <p:spPr>
          <a:xfrm>
            <a:off x="4570412" y="2133600"/>
            <a:ext cx="4341813" cy="4341813"/>
          </a:xfrm>
          <a:prstGeom prst="ellipse">
            <a:avLst/>
          </a:prstGeom>
          <a:solidFill>
            <a:schemeClr val="accent2"/>
          </a:solidFill>
          <a:ln w="57150">
            <a:solidFill>
              <a:schemeClr val="accent2"/>
            </a:solidFill>
          </a:ln>
        </p:spPr>
        <p:txBody>
          <a:bodyPr lIns="45719" rIns="45719" anchor="ctr"/>
          <a:lstStyle/>
          <a:p>
            <a:pPr/>
          </a:p>
        </p:txBody>
      </p:sp>
      <p:pic>
        <p:nvPicPr>
          <p:cNvPr id="284" name="AP1250.tif" descr="AP1250.tif"/>
          <p:cNvPicPr>
            <a:picLocks noChangeAspect="1"/>
          </p:cNvPicPr>
          <p:nvPr/>
        </p:nvPicPr>
        <p:blipFill>
          <a:blip r:embed="rId2">
            <a:extLst/>
          </a:blip>
          <a:stretch>
            <a:fillRect/>
          </a:stretch>
        </p:blipFill>
        <p:spPr>
          <a:xfrm rot="1800000">
            <a:off x="4151312" y="2105025"/>
            <a:ext cx="1143001" cy="579438"/>
          </a:xfrm>
          <a:prstGeom prst="rect">
            <a:avLst/>
          </a:prstGeom>
          <a:ln w="12700">
            <a:miter lim="400000"/>
          </a:ln>
        </p:spPr>
      </p:pic>
      <p:sp>
        <p:nvSpPr>
          <p:cNvPr id="285" name="Y"/>
          <p:cNvSpPr txBox="1"/>
          <p:nvPr/>
        </p:nvSpPr>
        <p:spPr>
          <a:xfrm>
            <a:off x="1965325" y="2284412"/>
            <a:ext cx="457200" cy="2286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804672">
              <a:defRPr b="1" i="1" sz="1584">
                <a:effectLst>
                  <a:outerShdw sx="100000" sy="100000" kx="0" ky="0" algn="b" rotWithShape="0" blurRad="55880" dist="94831" dir="2700000">
                    <a:srgbClr val="808080">
                      <a:alpha val="50000"/>
                    </a:srgbClr>
                  </a:outerShdw>
                </a:effectLst>
              </a:defRPr>
            </a:lvl1pPr>
          </a:lstStyle>
          <a:p>
            <a:pPr/>
            <a:r>
              <a:t>Y</a:t>
            </a:r>
          </a:p>
        </p:txBody>
      </p:sp>
      <p:sp>
        <p:nvSpPr>
          <p:cNvPr id="286" name="Line"/>
          <p:cNvSpPr/>
          <p:nvPr/>
        </p:nvSpPr>
        <p:spPr>
          <a:xfrm>
            <a:off x="4113212" y="1906270"/>
            <a:ext cx="4341813"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287" name="Line"/>
          <p:cNvSpPr/>
          <p:nvPr/>
        </p:nvSpPr>
        <p:spPr>
          <a:xfrm>
            <a:off x="914400" y="1234757"/>
            <a:ext cx="7315200"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288" name="En Cristo"/>
          <p:cNvSpPr txBox="1"/>
          <p:nvPr/>
        </p:nvSpPr>
        <p:spPr>
          <a:xfrm>
            <a:off x="3200400" y="5575300"/>
            <a:ext cx="1371600" cy="5207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539495">
              <a:defRPr b="1" sz="2418">
                <a:solidFill>
                  <a:srgbClr val="FFFFFF"/>
                </a:solidFill>
                <a:latin typeface="Agency FB"/>
                <a:ea typeface="Agency FB"/>
                <a:cs typeface="Agency FB"/>
                <a:sym typeface="Agency FB"/>
              </a:defRPr>
            </a:lvl1pPr>
          </a:lstStyle>
          <a:p>
            <a:pPr/>
            <a:r>
              <a:t>En Cristo</a:t>
            </a:r>
          </a:p>
        </p:txBody>
      </p:sp>
      <p:sp>
        <p:nvSpPr>
          <p:cNvPr id="289" name="&quot;2 COSAS INMUTABLES&quot;"/>
          <p:cNvSpPr txBox="1"/>
          <p:nvPr/>
        </p:nvSpPr>
        <p:spPr>
          <a:xfrm>
            <a:off x="912812" y="619125"/>
            <a:ext cx="7313613" cy="523875"/>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chemeClr val="accent2"/>
                </a:solidFill>
                <a:effectLst>
                  <a:outerShdw sx="100000" sy="100000" kx="0" ky="0" algn="b" rotWithShape="0" blurRad="52705" dist="14907" dir="2700000">
                    <a:srgbClr val="1E1E5B"/>
                  </a:outerShdw>
                </a:effectLst>
                <a:latin typeface="Agency FB"/>
                <a:ea typeface="Agency FB"/>
                <a:cs typeface="Agency FB"/>
                <a:sym typeface="Agency FB"/>
              </a:defRPr>
            </a:lvl1pPr>
          </a:lstStyle>
          <a:p>
            <a:pPr/>
            <a:r>
              <a:t>"2 COSAS INMUTABLES"</a:t>
            </a:r>
          </a:p>
        </p:txBody>
      </p:sp>
      <p:grpSp>
        <p:nvGrpSpPr>
          <p:cNvPr id="292" name="Group"/>
          <p:cNvGrpSpPr/>
          <p:nvPr/>
        </p:nvGrpSpPr>
        <p:grpSpPr>
          <a:xfrm>
            <a:off x="227012" y="1415608"/>
            <a:ext cx="1754549" cy="1966209"/>
            <a:chOff x="0" y="0"/>
            <a:chExt cx="1754548" cy="1966208"/>
          </a:xfrm>
        </p:grpSpPr>
        <p:sp>
          <p:nvSpPr>
            <p:cNvPr id="290" name="Square"/>
            <p:cNvSpPr/>
            <p:nvPr/>
          </p:nvSpPr>
          <p:spPr>
            <a:xfrm>
              <a:off x="0" y="105829"/>
              <a:ext cx="1754549" cy="175455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291" name="DIOS…"/>
            <p:cNvSpPr txBox="1"/>
            <p:nvPr/>
          </p:nvSpPr>
          <p:spPr>
            <a:xfrm>
              <a:off x="0" y="-1"/>
              <a:ext cx="1754549" cy="196621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noAutofit/>
            </a:bodyPr>
            <a:lstStyle/>
            <a:p>
              <a:pPr algn="ctr">
                <a:defRPr b="1" sz="4800">
                  <a:solidFill>
                    <a:srgbClr val="FFFFFF"/>
                  </a:solidFill>
                  <a:latin typeface="Agency FB"/>
                  <a:ea typeface="Agency FB"/>
                  <a:cs typeface="Agency FB"/>
                  <a:sym typeface="Agency FB"/>
                </a:defRPr>
              </a:pPr>
              <a:r>
                <a:t>DIOS</a:t>
              </a:r>
            </a:p>
            <a:p>
              <a:pPr algn="ctr">
                <a:defRPr sz="3200">
                  <a:solidFill>
                    <a:srgbClr val="FFFFFF"/>
                  </a:solidFill>
                  <a:latin typeface="Agency FB"/>
                  <a:ea typeface="Agency FB"/>
                  <a:cs typeface="Agency FB"/>
                  <a:sym typeface="Agency FB"/>
                </a:defRPr>
              </a:pPr>
              <a:r>
                <a:t>Prometio</a:t>
              </a:r>
            </a:p>
          </p:txBody>
        </p:sp>
      </p:grpSp>
      <p:grpSp>
        <p:nvGrpSpPr>
          <p:cNvPr id="295" name="Group"/>
          <p:cNvGrpSpPr/>
          <p:nvPr/>
        </p:nvGrpSpPr>
        <p:grpSpPr>
          <a:xfrm>
            <a:off x="2513012" y="1598612"/>
            <a:ext cx="1600201" cy="1600201"/>
            <a:chOff x="0" y="0"/>
            <a:chExt cx="1600200" cy="1600200"/>
          </a:xfrm>
        </p:grpSpPr>
        <p:sp>
          <p:nvSpPr>
            <p:cNvPr id="293"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294" name="DIOS…"/>
            <p:cNvSpPr txBox="1"/>
            <p:nvPr/>
          </p:nvSpPr>
          <p:spPr>
            <a:xfrm>
              <a:off x="0" y="144779"/>
              <a:ext cx="1600200" cy="13106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3200">
                  <a:solidFill>
                    <a:srgbClr val="FFFFFF"/>
                  </a:solidFill>
                  <a:latin typeface="Agency FB"/>
                  <a:ea typeface="Agency FB"/>
                  <a:cs typeface="Agency FB"/>
                  <a:sym typeface="Agency FB"/>
                </a:defRPr>
              </a:pPr>
              <a:r>
                <a:t>Juro</a:t>
              </a:r>
            </a:p>
          </p:txBody>
        </p:sp>
      </p:grpSp>
      <p:sp>
        <p:nvSpPr>
          <p:cNvPr id="296" name="Bendecir a todas las Naciones"/>
          <p:cNvSpPr txBox="1"/>
          <p:nvPr/>
        </p:nvSpPr>
        <p:spPr>
          <a:xfrm>
            <a:off x="4341812" y="1302147"/>
            <a:ext cx="4802188" cy="526653"/>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a:defRPr b="1" sz="2400">
                <a:solidFill>
                  <a:schemeClr val="accent2"/>
                </a:solidFill>
                <a:effectLst>
                  <a:outerShdw sx="100000" sy="100000" kx="0" ky="0" algn="b" rotWithShape="0" blurRad="63500" dist="17960" dir="2700000">
                    <a:srgbClr val="1E1E5B"/>
                  </a:outerShdw>
                </a:effectLst>
                <a:latin typeface="Agency FB"/>
                <a:ea typeface="Agency FB"/>
                <a:cs typeface="Agency FB"/>
                <a:sym typeface="Agency FB"/>
              </a:defRPr>
            </a:lvl1pPr>
          </a:lstStyle>
          <a:p>
            <a:pPr/>
            <a:r>
              <a:t>Bendecir a todas las Naciones</a:t>
            </a:r>
          </a:p>
        </p:txBody>
      </p:sp>
      <p:sp>
        <p:nvSpPr>
          <p:cNvPr id="297" name="A Todos Aquellos Que Han…"/>
          <p:cNvSpPr txBox="1"/>
          <p:nvPr/>
        </p:nvSpPr>
        <p:spPr>
          <a:xfrm>
            <a:off x="-130175" y="3157537"/>
            <a:ext cx="4648200" cy="3749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4000">
                <a:solidFill>
                  <a:schemeClr val="accent2"/>
                </a:solidFill>
                <a:latin typeface="Agency FB"/>
                <a:ea typeface="Agency FB"/>
                <a:cs typeface="Agency FB"/>
                <a:sym typeface="Agency FB"/>
              </a:defRPr>
            </a:pPr>
            <a:r>
              <a:t>A Todos Aquellos Que Han</a:t>
            </a:r>
          </a:p>
          <a:p>
            <a:pPr algn="ctr">
              <a:defRPr b="1" sz="4000">
                <a:solidFill>
                  <a:schemeClr val="accent2"/>
                </a:solidFill>
                <a:latin typeface="Agency FB"/>
                <a:ea typeface="Agency FB"/>
                <a:cs typeface="Agency FB"/>
                <a:sym typeface="Agency FB"/>
              </a:defRPr>
            </a:pPr>
            <a:r>
              <a:t>Creído &amp; Arrepentido</a:t>
            </a:r>
          </a:p>
          <a:p>
            <a:pPr algn="ctr">
              <a:defRPr b="1" sz="4000">
                <a:solidFill>
                  <a:schemeClr val="accent2"/>
                </a:solidFill>
                <a:latin typeface="Agency FB"/>
                <a:ea typeface="Agency FB"/>
                <a:cs typeface="Agency FB"/>
                <a:sym typeface="Agency FB"/>
              </a:defRPr>
            </a:pPr>
            <a:r>
              <a:t>Y han sido Bautizados...</a:t>
            </a:r>
          </a:p>
        </p:txBody>
      </p:sp>
      <p:sp>
        <p:nvSpPr>
          <p:cNvPr id="298" name="Todas las Promesas…"/>
          <p:cNvSpPr txBox="1"/>
          <p:nvPr/>
        </p:nvSpPr>
        <p:spPr>
          <a:xfrm>
            <a:off x="5294312" y="2539682"/>
            <a:ext cx="4569940" cy="38608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buSzPct val="100000"/>
              <a:buChar char="•"/>
              <a:defRPr b="1" sz="2200">
                <a:solidFill>
                  <a:srgbClr val="FFFFFF"/>
                </a:solidFill>
                <a:effectLst>
                  <a:outerShdw sx="100000" sy="100000" kx="0" ky="0" algn="b" rotWithShape="0" blurRad="12700" dist="25400" dir="2700000">
                    <a:srgbClr val="000000"/>
                  </a:outerShdw>
                </a:effectLst>
                <a:latin typeface="Agency FB"/>
                <a:ea typeface="Agency FB"/>
                <a:cs typeface="Agency FB"/>
                <a:sym typeface="Agency FB"/>
              </a:defRPr>
            </a:pPr>
            <a:r>
              <a:t>Todas las Promesas</a:t>
            </a:r>
          </a:p>
          <a:p>
            <a:pPr>
              <a:buSzPct val="100000"/>
              <a:buChar char="•"/>
              <a:defRPr b="1" sz="2200">
                <a:solidFill>
                  <a:srgbClr val="FFFFFF"/>
                </a:solidFill>
                <a:effectLst>
                  <a:outerShdw sx="100000" sy="100000" kx="0" ky="0" algn="b" rotWithShape="0" blurRad="12700" dist="25400" dir="2700000">
                    <a:srgbClr val="000000"/>
                  </a:outerShdw>
                </a:effectLst>
                <a:latin typeface="Agency FB"/>
                <a:ea typeface="Agency FB"/>
                <a:cs typeface="Agency FB"/>
                <a:sym typeface="Agency FB"/>
              </a:defRPr>
            </a:pPr>
            <a:r>
              <a:t>Todas las Bendiciones</a:t>
            </a:r>
          </a:p>
          <a:p>
            <a:pPr>
              <a:buSzPct val="100000"/>
              <a:buChar char="•"/>
              <a:defRPr b="1" sz="2200">
                <a:solidFill>
                  <a:srgbClr val="FFFFFF"/>
                </a:solidFill>
                <a:effectLst>
                  <a:outerShdw sx="100000" sy="100000" kx="0" ky="0" algn="b" rotWithShape="0" blurRad="12700" dist="25400" dir="2700000">
                    <a:srgbClr val="000000"/>
                  </a:outerShdw>
                </a:effectLst>
                <a:latin typeface="Agency FB"/>
                <a:ea typeface="Agency FB"/>
                <a:cs typeface="Agency FB"/>
                <a:sym typeface="Agency FB"/>
              </a:defRPr>
            </a:pPr>
            <a:r>
              <a:t>Una nueva Criatura</a:t>
            </a:r>
          </a:p>
          <a:p>
            <a:pPr>
              <a:buSzPct val="100000"/>
              <a:buChar char="•"/>
              <a:defRPr b="1" sz="2200">
                <a:solidFill>
                  <a:srgbClr val="FFFFFF"/>
                </a:solidFill>
                <a:effectLst>
                  <a:outerShdw sx="100000" sy="100000" kx="0" ky="0" algn="b" rotWithShape="0" blurRad="12700" dist="25400" dir="2700000">
                    <a:srgbClr val="000000"/>
                  </a:outerShdw>
                </a:effectLst>
                <a:latin typeface="Agency FB"/>
                <a:ea typeface="Agency FB"/>
                <a:cs typeface="Agency FB"/>
                <a:sym typeface="Agency FB"/>
              </a:defRPr>
            </a:pPr>
            <a:r>
              <a:t>Una Vida Nueva</a:t>
            </a:r>
          </a:p>
          <a:p>
            <a:pPr>
              <a:buSzPct val="100000"/>
              <a:buChar char="•"/>
              <a:defRPr b="1" sz="2200">
                <a:solidFill>
                  <a:srgbClr val="FFFFFF"/>
                </a:solidFill>
                <a:effectLst>
                  <a:outerShdw sx="100000" sy="100000" kx="0" ky="0" algn="b" rotWithShape="0" blurRad="12700" dist="25400" dir="2700000">
                    <a:srgbClr val="000000"/>
                  </a:outerShdw>
                </a:effectLst>
                <a:latin typeface="Agency FB"/>
                <a:ea typeface="Agency FB"/>
                <a:cs typeface="Agency FB"/>
                <a:sym typeface="Agency FB"/>
              </a:defRPr>
            </a:pPr>
            <a:r>
              <a:t>Reconciliación</a:t>
            </a:r>
          </a:p>
          <a:p>
            <a:pPr>
              <a:buSzPct val="100000"/>
              <a:buChar char="•"/>
              <a:defRPr b="1" sz="2200">
                <a:solidFill>
                  <a:srgbClr val="FFFFFF"/>
                </a:solidFill>
                <a:effectLst>
                  <a:outerShdw sx="100000" sy="100000" kx="0" ky="0" algn="b" rotWithShape="0" blurRad="12700" dist="25400" dir="2700000">
                    <a:srgbClr val="000000"/>
                  </a:outerShdw>
                </a:effectLst>
                <a:latin typeface="Agency FB"/>
                <a:ea typeface="Agency FB"/>
                <a:cs typeface="Agency FB"/>
                <a:sym typeface="Agency FB"/>
              </a:defRPr>
            </a:pPr>
            <a:r>
              <a:t>Salvación</a:t>
            </a:r>
          </a:p>
          <a:p>
            <a:pPr>
              <a:buSzPct val="100000"/>
              <a:buChar char="•"/>
              <a:defRPr b="1" sz="2200">
                <a:solidFill>
                  <a:srgbClr val="FFFFFF"/>
                </a:solidFill>
                <a:latin typeface="Agency FB"/>
                <a:ea typeface="Agency FB"/>
                <a:cs typeface="Agency FB"/>
                <a:sym typeface="Agency FB"/>
              </a:defRPr>
            </a:pPr>
            <a:r>
              <a:t>No hay Condenación</a:t>
            </a:r>
          </a:p>
          <a:p>
            <a:pPr>
              <a:buSzPct val="100000"/>
              <a:buChar char="•"/>
              <a:defRPr b="1" sz="2200">
                <a:solidFill>
                  <a:srgbClr val="FFFFFF"/>
                </a:solidFill>
                <a:latin typeface="Agency FB"/>
                <a:ea typeface="Agency FB"/>
                <a:cs typeface="Agency FB"/>
                <a:sym typeface="Agency FB"/>
              </a:defRPr>
            </a:pPr>
            <a:r>
              <a:t>Regocijo siempre</a:t>
            </a:r>
          </a:p>
          <a:p>
            <a:pPr>
              <a:buSzPct val="100000"/>
              <a:buChar char="•"/>
              <a:defRPr b="1" sz="2200">
                <a:solidFill>
                  <a:srgbClr val="FFFFFF"/>
                </a:solidFill>
                <a:latin typeface="Agency FB"/>
                <a:ea typeface="Agency FB"/>
                <a:cs typeface="Agency FB"/>
                <a:sym typeface="Agency FB"/>
              </a:defRPr>
            </a:pPr>
            <a:r>
              <a:t>Completos en El</a:t>
            </a:r>
          </a:p>
          <a:p>
            <a:pPr>
              <a:buSzPct val="100000"/>
              <a:buChar char="•"/>
              <a:defRPr b="1" sz="2200">
                <a:solidFill>
                  <a:srgbClr val="FFFFFF"/>
                </a:solidFill>
                <a:latin typeface="Agency FB"/>
                <a:ea typeface="Agency FB"/>
                <a:cs typeface="Agency FB"/>
                <a:sym typeface="Agency FB"/>
              </a:defRPr>
            </a:pPr>
            <a:r>
              <a:t>Bendecidos en muerte</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6" presetID="23" grpId="1" fill="hold">
                                  <p:stCondLst>
                                    <p:cond delay="0"/>
                                  </p:stCondLst>
                                  <p:iterate type="el" backwards="0">
                                    <p:tmAbs val="0"/>
                                  </p:iterate>
                                  <p:childTnLst>
                                    <p:set>
                                      <p:cBhvr>
                                        <p:cTn id="6" fill="hold"/>
                                        <p:tgtEl>
                                          <p:spTgt spid="292"/>
                                        </p:tgtEl>
                                        <p:attrNameLst>
                                          <p:attrName>style.visibility</p:attrName>
                                        </p:attrNameLst>
                                      </p:cBhvr>
                                      <p:to>
                                        <p:strVal val="visible"/>
                                      </p:to>
                                    </p:set>
                                    <p:anim calcmode="lin" valueType="num">
                                      <p:cBhvr>
                                        <p:cTn id="7" dur="500" fill="hold"/>
                                        <p:tgtEl>
                                          <p:spTgt spid="292"/>
                                        </p:tgtEl>
                                        <p:attrNameLst>
                                          <p:attrName>ppt_w</p:attrName>
                                        </p:attrNameLst>
                                      </p:cBhvr>
                                      <p:tavLst>
                                        <p:tav tm="0">
                                          <p:val>
                                            <p:fltVal val="0"/>
                                          </p:val>
                                        </p:tav>
                                        <p:tav tm="100000">
                                          <p:val>
                                            <p:strVal val="#ppt_w"/>
                                          </p:val>
                                        </p:tav>
                                      </p:tavLst>
                                    </p:anim>
                                    <p:anim calcmode="lin" valueType="num">
                                      <p:cBhvr>
                                        <p:cTn id="8" dur="500" fill="hold"/>
                                        <p:tgtEl>
                                          <p:spTgt spid="29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Class="entr" nodeType="afterEffect" presetSubtype="16" presetID="23" grpId="2" fill="hold">
                                  <p:stCondLst>
                                    <p:cond delay="0"/>
                                  </p:stCondLst>
                                  <p:iterate type="el" backwards="0">
                                    <p:tmAbs val="0"/>
                                  </p:iterate>
                                  <p:childTnLst>
                                    <p:set>
                                      <p:cBhvr>
                                        <p:cTn id="11" fill="hold"/>
                                        <p:tgtEl>
                                          <p:spTgt spid="295"/>
                                        </p:tgtEl>
                                        <p:attrNameLst>
                                          <p:attrName>style.visibility</p:attrName>
                                        </p:attrNameLst>
                                      </p:cBhvr>
                                      <p:to>
                                        <p:strVal val="visible"/>
                                      </p:to>
                                    </p:set>
                                    <p:anim calcmode="lin" valueType="num">
                                      <p:cBhvr>
                                        <p:cTn id="12" dur="500" fill="hold"/>
                                        <p:tgtEl>
                                          <p:spTgt spid="295"/>
                                        </p:tgtEl>
                                        <p:attrNameLst>
                                          <p:attrName>ppt_w</p:attrName>
                                        </p:attrNameLst>
                                      </p:cBhvr>
                                      <p:tavLst>
                                        <p:tav tm="0">
                                          <p:val>
                                            <p:fltVal val="0"/>
                                          </p:val>
                                        </p:tav>
                                        <p:tav tm="100000">
                                          <p:val>
                                            <p:strVal val="#ppt_w"/>
                                          </p:val>
                                        </p:tav>
                                      </p:tavLst>
                                    </p:anim>
                                    <p:anim calcmode="lin" valueType="num">
                                      <p:cBhvr>
                                        <p:cTn id="13" dur="500" fill="hold"/>
                                        <p:tgtEl>
                                          <p:spTgt spid="295"/>
                                        </p:tgtEl>
                                        <p:attrNameLst>
                                          <p:attrName>ppt_h</p:attrName>
                                        </p:attrNameLst>
                                      </p:cBhvr>
                                      <p:tavLst>
                                        <p:tav tm="0">
                                          <p:val>
                                            <p:flt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Class="entr" nodeType="clickEffect" presetSubtype="8" presetID="22" grpId="3" fill="hold">
                                  <p:stCondLst>
                                    <p:cond delay="0"/>
                                  </p:stCondLst>
                                  <p:iterate type="el" backwards="0">
                                    <p:tmAbs val="0"/>
                                  </p:iterate>
                                  <p:childTnLst>
                                    <p:set>
                                      <p:cBhvr>
                                        <p:cTn id="17" fill="hold"/>
                                        <p:tgtEl>
                                          <p:spTgt spid="296"/>
                                        </p:tgtEl>
                                        <p:attrNameLst>
                                          <p:attrName>style.visibility</p:attrName>
                                        </p:attrNameLst>
                                      </p:cBhvr>
                                      <p:to>
                                        <p:strVal val="visible"/>
                                      </p:to>
                                    </p:set>
                                    <p:animEffect filter="wipe(left)" transition="in">
                                      <p:cBhvr>
                                        <p:cTn id="18" dur="500"/>
                                        <p:tgtEl>
                                          <p:spTgt spid="296"/>
                                        </p:tgtEl>
                                      </p:cBhvr>
                                    </p:animEffec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8" presetID="2" grpId="4" fill="hold">
                                  <p:stCondLst>
                                    <p:cond delay="0"/>
                                  </p:stCondLst>
                                  <p:iterate type="el" backwards="0">
                                    <p:tmAbs val="0"/>
                                  </p:iterate>
                                  <p:childTnLst>
                                    <p:set>
                                      <p:cBhvr>
                                        <p:cTn id="22" fill="hold"/>
                                        <p:tgtEl>
                                          <p:spTgt spid="297"/>
                                        </p:tgtEl>
                                        <p:attrNameLst>
                                          <p:attrName>style.visibility</p:attrName>
                                        </p:attrNameLst>
                                      </p:cBhvr>
                                      <p:to>
                                        <p:strVal val="visible"/>
                                      </p:to>
                                    </p:set>
                                    <p:anim calcmode="lin" valueType="num">
                                      <p:cBhvr>
                                        <p:cTn id="23" dur="500" fill="hold"/>
                                        <p:tgtEl>
                                          <p:spTgt spid="297"/>
                                        </p:tgtEl>
                                        <p:attrNameLst>
                                          <p:attrName>ppt_x</p:attrName>
                                        </p:attrNameLst>
                                      </p:cBhvr>
                                      <p:tavLst>
                                        <p:tav tm="0">
                                          <p:val>
                                            <p:strVal val="0-#ppt_w/2"/>
                                          </p:val>
                                        </p:tav>
                                        <p:tav tm="100000">
                                          <p:val>
                                            <p:strVal val="#ppt_x"/>
                                          </p:val>
                                        </p:tav>
                                      </p:tavLst>
                                    </p:anim>
                                    <p:anim calcmode="lin" valueType="num">
                                      <p:cBhvr>
                                        <p:cTn id="24" dur="500" fill="hold"/>
                                        <p:tgtEl>
                                          <p:spTgt spid="297"/>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0" presetID="1" grpId="5" fill="hold">
                                  <p:stCondLst>
                                    <p:cond delay="0"/>
                                  </p:stCondLst>
                                  <p:iterate type="el" backwards="0">
                                    <p:tmAbs val="0"/>
                                  </p:iterate>
                                  <p:childTnLst>
                                    <p:set>
                                      <p:cBhvr>
                                        <p:cTn id="28" fill="hold"/>
                                        <p:tgtEl>
                                          <p:spTgt spid="298">
                                            <p:bg/>
                                          </p:spTgt>
                                        </p:tgtEl>
                                        <p:attrNameLst>
                                          <p:attrName>style.visibility</p:attrName>
                                        </p:attrNameLst>
                                      </p:cBhvr>
                                      <p:to>
                                        <p:strVal val="visible"/>
                                      </p:to>
                                    </p:set>
                                  </p:childTnLst>
                                </p:cTn>
                              </p:par>
                              <p:par>
                                <p:cTn id="29" presetClass="entr" nodeType="withEffect" presetSubtype="0" presetID="1" grpId="5" fill="hold">
                                  <p:stCondLst>
                                    <p:cond delay="0"/>
                                  </p:stCondLst>
                                  <p:iterate type="el" backwards="0">
                                    <p:tmAbs val="0"/>
                                  </p:iterate>
                                  <p:childTnLst>
                                    <p:set>
                                      <p:cBhvr>
                                        <p:cTn id="30" fill="hold"/>
                                        <p:tgtEl>
                                          <p:spTgt spid="298">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5" fill="hold">
                                  <p:stCondLst>
                                    <p:cond delay="0"/>
                                  </p:stCondLst>
                                  <p:iterate type="el" backwards="0">
                                    <p:tmAbs val="0"/>
                                  </p:iterate>
                                  <p:childTnLst>
                                    <p:set>
                                      <p:cBhvr>
                                        <p:cTn id="34" fill="hold"/>
                                        <p:tgtEl>
                                          <p:spTgt spid="298">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5" fill="hold">
                                  <p:stCondLst>
                                    <p:cond delay="0"/>
                                  </p:stCondLst>
                                  <p:iterate type="el" backwards="0">
                                    <p:tmAbs val="0"/>
                                  </p:iterate>
                                  <p:childTnLst>
                                    <p:set>
                                      <p:cBhvr>
                                        <p:cTn id="38" fill="hold"/>
                                        <p:tgtEl>
                                          <p:spTgt spid="298">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5" fill="hold">
                                  <p:stCondLst>
                                    <p:cond delay="0"/>
                                  </p:stCondLst>
                                  <p:iterate type="el" backwards="0">
                                    <p:tmAbs val="0"/>
                                  </p:iterate>
                                  <p:childTnLst>
                                    <p:set>
                                      <p:cBhvr>
                                        <p:cTn id="42" fill="hold"/>
                                        <p:tgtEl>
                                          <p:spTgt spid="298">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0" presetID="1" grpId="5" fill="hold">
                                  <p:stCondLst>
                                    <p:cond delay="0"/>
                                  </p:stCondLst>
                                  <p:iterate type="el" backwards="0">
                                    <p:tmAbs val="0"/>
                                  </p:iterate>
                                  <p:childTnLst>
                                    <p:set>
                                      <p:cBhvr>
                                        <p:cTn id="46" fill="hold"/>
                                        <p:tgtEl>
                                          <p:spTgt spid="298">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0" presetID="1" grpId="5" fill="hold">
                                  <p:stCondLst>
                                    <p:cond delay="0"/>
                                  </p:stCondLst>
                                  <p:iterate type="el" backwards="0">
                                    <p:tmAbs val="0"/>
                                  </p:iterate>
                                  <p:childTnLst>
                                    <p:set>
                                      <p:cBhvr>
                                        <p:cTn id="50" fill="hold"/>
                                        <p:tgtEl>
                                          <p:spTgt spid="298">
                                            <p:txEl>
                                              <p:pRg st="5" end="5"/>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Class="entr" nodeType="clickEffect" presetSubtype="0" presetID="1" grpId="5" fill="hold">
                                  <p:stCondLst>
                                    <p:cond delay="0"/>
                                  </p:stCondLst>
                                  <p:iterate type="el" backwards="0">
                                    <p:tmAbs val="0"/>
                                  </p:iterate>
                                  <p:childTnLst>
                                    <p:set>
                                      <p:cBhvr>
                                        <p:cTn id="54" fill="hold"/>
                                        <p:tgtEl>
                                          <p:spTgt spid="298">
                                            <p:txEl>
                                              <p:pRg st="6" end="6"/>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Class="entr" nodeType="clickEffect" presetSubtype="0" presetID="1" grpId="5" fill="hold">
                                  <p:stCondLst>
                                    <p:cond delay="0"/>
                                  </p:stCondLst>
                                  <p:iterate type="el" backwards="0">
                                    <p:tmAbs val="0"/>
                                  </p:iterate>
                                  <p:childTnLst>
                                    <p:set>
                                      <p:cBhvr>
                                        <p:cTn id="58" fill="hold"/>
                                        <p:tgtEl>
                                          <p:spTgt spid="298">
                                            <p:txEl>
                                              <p:pRg st="7" end="7"/>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Class="entr" nodeType="clickEffect" presetSubtype="0" presetID="1" grpId="5" fill="hold">
                                  <p:stCondLst>
                                    <p:cond delay="0"/>
                                  </p:stCondLst>
                                  <p:iterate type="el" backwards="0">
                                    <p:tmAbs val="0"/>
                                  </p:iterate>
                                  <p:childTnLst>
                                    <p:set>
                                      <p:cBhvr>
                                        <p:cTn id="62" fill="hold"/>
                                        <p:tgtEl>
                                          <p:spTgt spid="298">
                                            <p:txEl>
                                              <p:pRg st="8" end="8"/>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Class="entr" nodeType="clickEffect" presetSubtype="0" presetID="1" grpId="5" fill="hold">
                                  <p:stCondLst>
                                    <p:cond delay="0"/>
                                  </p:stCondLst>
                                  <p:iterate type="el" backwards="0">
                                    <p:tmAbs val="0"/>
                                  </p:iterate>
                                  <p:childTnLst>
                                    <p:set>
                                      <p:cBhvr>
                                        <p:cTn id="66" fill="hold"/>
                                        <p:tgtEl>
                                          <p:spTgt spid="298">
                                            <p:txEl>
                                              <p:pRg st="9" end="9"/>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Class="entr" nodeType="clickEffect" presetSubtype="0" presetID="1" grpId="5" fill="hold">
                                  <p:stCondLst>
                                    <p:cond delay="0"/>
                                  </p:stCondLst>
                                  <p:iterate type="el" backwards="0">
                                    <p:tmAbs val="0"/>
                                  </p:iterate>
                                  <p:childTnLst>
                                    <p:set>
                                      <p:cBhvr>
                                        <p:cTn id="70" fill="hold"/>
                                        <p:tgtEl>
                                          <p:spTgt spid="298">
                                            <p:txEl>
                                              <p:pRg st="10" end="1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92" grpId="1"/>
      <p:bldP build="whole" bldLvl="1" animBg="1" rev="0" advAuto="0" spid="295" grpId="2"/>
      <p:bldP build="p" bldLvl="5" animBg="1" rev="0" advAuto="0" spid="298" grpId="5"/>
      <p:bldP build="whole" bldLvl="1" animBg="1" rev="0" advAuto="0" spid="296" grpId="3"/>
      <p:bldP build="whole" bldLvl="1" animBg="1" rev="0" advAuto="0" spid="297" grpId="4"/>
    </p:bld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3" name="2 Corintios 1:20"/>
          <p:cNvSpPr txBox="1"/>
          <p:nvPr>
            <p:ph type="title"/>
          </p:nvPr>
        </p:nvSpPr>
        <p:spPr>
          <a:xfrm>
            <a:off x="457200" y="274637"/>
            <a:ext cx="8229600" cy="1143001"/>
          </a:xfrm>
          <a:prstGeom prst="rect">
            <a:avLst/>
          </a:prstGeom>
        </p:spPr>
        <p:txBody>
          <a:bodyPr/>
          <a:lstStyle>
            <a:lvl1pPr>
              <a:defRPr b="1" sz="5400">
                <a:solidFill>
                  <a:schemeClr val="accent2"/>
                </a:solidFill>
                <a:latin typeface="Agency FB"/>
                <a:ea typeface="Agency FB"/>
                <a:cs typeface="Agency FB"/>
                <a:sym typeface="Agency FB"/>
              </a:defRPr>
            </a:lvl1pPr>
          </a:lstStyle>
          <a:p>
            <a:pPr/>
            <a:r>
              <a:t>2 Corintios 1:20</a:t>
            </a:r>
          </a:p>
        </p:txBody>
      </p:sp>
      <p:sp>
        <p:nvSpPr>
          <p:cNvPr id="74" name="“Porque todas las promesas de Dios son en él Sí, y en él Amén, por medio de nosotros, para la gloria de Dios.&quot;"/>
          <p:cNvSpPr txBox="1"/>
          <p:nvPr>
            <p:ph type="body" idx="1"/>
          </p:nvPr>
        </p:nvSpPr>
        <p:spPr>
          <a:prstGeom prst="rect">
            <a:avLst/>
          </a:prstGeom>
        </p:spPr>
        <p:txBody>
          <a:bodyPr/>
          <a:lstStyle>
            <a:lvl1pPr marL="0" indent="0" defTabSz="850391">
              <a:buSzTx/>
              <a:buNone/>
              <a:defRPr sz="4743">
                <a:solidFill>
                  <a:srgbClr val="6600CC"/>
                </a:solidFill>
                <a:latin typeface="Papyrus"/>
                <a:ea typeface="Papyrus"/>
                <a:cs typeface="Papyrus"/>
                <a:sym typeface="Papyrus"/>
              </a:defRPr>
            </a:lvl1pPr>
          </a:lstStyle>
          <a:p>
            <a:pPr/>
            <a:r>
              <a:t>“Porque todas las promesas de Dios son en él Sí, y en él Amén, por medio de nosotros, para la gloria de Dios." </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6" name="Circle"/>
          <p:cNvSpPr/>
          <p:nvPr/>
        </p:nvSpPr>
        <p:spPr>
          <a:xfrm>
            <a:off x="4570412" y="2057400"/>
            <a:ext cx="4341813" cy="4341813"/>
          </a:xfrm>
          <a:prstGeom prst="ellipse">
            <a:avLst/>
          </a:prstGeom>
          <a:solidFill>
            <a:schemeClr val="accent2"/>
          </a:solidFill>
          <a:ln w="57150">
            <a:solidFill>
              <a:schemeClr val="accent2"/>
            </a:solidFill>
          </a:ln>
        </p:spPr>
        <p:txBody>
          <a:bodyPr lIns="45719" rIns="45719" anchor="ctr"/>
          <a:lstStyle/>
          <a:p>
            <a:pPr/>
          </a:p>
        </p:txBody>
      </p:sp>
      <p:pic>
        <p:nvPicPr>
          <p:cNvPr id="77" name="AP1250.tif" descr="AP1250.tif"/>
          <p:cNvPicPr>
            <a:picLocks noChangeAspect="1"/>
          </p:cNvPicPr>
          <p:nvPr/>
        </p:nvPicPr>
        <p:blipFill>
          <a:blip r:embed="rId2">
            <a:extLst/>
          </a:blip>
          <a:stretch>
            <a:fillRect/>
          </a:stretch>
        </p:blipFill>
        <p:spPr>
          <a:xfrm rot="1800000">
            <a:off x="4151312" y="2105025"/>
            <a:ext cx="1143001" cy="579438"/>
          </a:xfrm>
          <a:prstGeom prst="rect">
            <a:avLst/>
          </a:prstGeom>
          <a:ln w="12700">
            <a:miter lim="400000"/>
          </a:ln>
        </p:spPr>
      </p:pic>
      <p:sp>
        <p:nvSpPr>
          <p:cNvPr id="78" name="Y"/>
          <p:cNvSpPr txBox="1"/>
          <p:nvPr/>
        </p:nvSpPr>
        <p:spPr>
          <a:xfrm>
            <a:off x="1965325" y="2284412"/>
            <a:ext cx="457200" cy="2286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804672">
              <a:defRPr b="1" i="1" sz="1584">
                <a:effectLst>
                  <a:outerShdw sx="100000" sy="100000" kx="0" ky="0" algn="b" rotWithShape="0" blurRad="55880" dist="94831" dir="2700000">
                    <a:srgbClr val="808080">
                      <a:alpha val="50000"/>
                    </a:srgbClr>
                  </a:outerShdw>
                </a:effectLst>
              </a:defRPr>
            </a:lvl1pPr>
          </a:lstStyle>
          <a:p>
            <a:pPr/>
            <a:r>
              <a:t>Y</a:t>
            </a:r>
          </a:p>
        </p:txBody>
      </p:sp>
      <p:sp>
        <p:nvSpPr>
          <p:cNvPr id="79" name="Line"/>
          <p:cNvSpPr/>
          <p:nvPr/>
        </p:nvSpPr>
        <p:spPr>
          <a:xfrm>
            <a:off x="4113212" y="1906270"/>
            <a:ext cx="4341813"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80" name="Line"/>
          <p:cNvSpPr/>
          <p:nvPr/>
        </p:nvSpPr>
        <p:spPr>
          <a:xfrm>
            <a:off x="914400" y="1234757"/>
            <a:ext cx="7315200"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81" name="Todas…"/>
          <p:cNvSpPr txBox="1"/>
          <p:nvPr/>
        </p:nvSpPr>
        <p:spPr>
          <a:xfrm>
            <a:off x="4952480" y="1598348"/>
            <a:ext cx="3577678" cy="2571116"/>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ctr">
            <a:spAutoFit/>
          </a:bodyPr>
          <a:lstStyle/>
          <a:p>
            <a:pPr algn="ctr">
              <a:lnSpc>
                <a:spcPct val="85000"/>
              </a:lnSpc>
              <a:defRPr b="1" sz="46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 </a:t>
            </a:r>
          </a:p>
          <a:p>
            <a:pPr algn="ctr">
              <a:lnSpc>
                <a:spcPct val="85000"/>
              </a:lnSpc>
              <a:defRPr b="1" sz="46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Todas </a:t>
            </a:r>
          </a:p>
          <a:p>
            <a:pPr algn="ctr">
              <a:lnSpc>
                <a:spcPct val="85000"/>
              </a:lnSpc>
              <a:defRPr b="1" sz="46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las </a:t>
            </a:r>
          </a:p>
          <a:p>
            <a:pPr algn="ctr">
              <a:lnSpc>
                <a:spcPct val="85000"/>
              </a:lnSpc>
              <a:defRPr b="1" sz="46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Bendiciones</a:t>
            </a:r>
          </a:p>
        </p:txBody>
      </p:sp>
      <p:sp>
        <p:nvSpPr>
          <p:cNvPr id="82" name="Arrow"/>
          <p:cNvSpPr/>
          <p:nvPr/>
        </p:nvSpPr>
        <p:spPr>
          <a:xfrm flipH="1" rot="10800000">
            <a:off x="3543300" y="4515893"/>
            <a:ext cx="2057400" cy="1371601"/>
          </a:xfrm>
          <a:prstGeom prst="rightArrow">
            <a:avLst>
              <a:gd name="adj1" fmla="val 50000"/>
              <a:gd name="adj2" fmla="val 37500"/>
            </a:avLst>
          </a:prstGeom>
          <a:solidFill>
            <a:schemeClr val="accent2"/>
          </a:solidFill>
          <a:ln w="38100">
            <a:solidFill>
              <a:srgbClr val="FFFFFF"/>
            </a:solidFill>
          </a:ln>
        </p:spPr>
        <p:txBody>
          <a:bodyPr lIns="45719" rIns="45719" anchor="ctr"/>
          <a:lstStyle/>
          <a:p>
            <a:pPr/>
          </a:p>
        </p:txBody>
      </p:sp>
      <p:sp>
        <p:nvSpPr>
          <p:cNvPr id="83" name="EN"/>
          <p:cNvSpPr txBox="1"/>
          <p:nvPr/>
        </p:nvSpPr>
        <p:spPr>
          <a:xfrm>
            <a:off x="3735259" y="4884969"/>
            <a:ext cx="1371601" cy="633449"/>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a:defRPr b="1" sz="4100">
                <a:solidFill>
                  <a:srgbClr val="FFFFFF"/>
                </a:solidFill>
                <a:latin typeface="Agency FB"/>
                <a:ea typeface="Agency FB"/>
                <a:cs typeface="Agency FB"/>
                <a:sym typeface="Agency FB"/>
              </a:defRPr>
            </a:lvl1pPr>
          </a:lstStyle>
          <a:p>
            <a:pPr/>
            <a:r>
              <a:t>EN</a:t>
            </a:r>
          </a:p>
        </p:txBody>
      </p:sp>
      <p:sp>
        <p:nvSpPr>
          <p:cNvPr id="84" name="&quot;2 COSAS INMUTABLES&quot;"/>
          <p:cNvSpPr txBox="1"/>
          <p:nvPr/>
        </p:nvSpPr>
        <p:spPr>
          <a:xfrm>
            <a:off x="912812" y="609600"/>
            <a:ext cx="7313613" cy="523875"/>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chemeClr val="accent2"/>
                </a:solidFill>
                <a:effectLst>
                  <a:outerShdw sx="100000" sy="100000" kx="0" ky="0" algn="b" rotWithShape="0" blurRad="52705" dist="14907" dir="2700000">
                    <a:srgbClr val="1E1E5B"/>
                  </a:outerShdw>
                </a:effectLst>
                <a:latin typeface="Agency FB"/>
                <a:ea typeface="Agency FB"/>
                <a:cs typeface="Agency FB"/>
                <a:sym typeface="Agency FB"/>
              </a:defRPr>
            </a:lvl1pPr>
          </a:lstStyle>
          <a:p>
            <a:pPr/>
            <a:r>
              <a:t>"2 COSAS INMUTABLES"</a:t>
            </a:r>
          </a:p>
        </p:txBody>
      </p:sp>
      <p:grpSp>
        <p:nvGrpSpPr>
          <p:cNvPr id="87" name="Group"/>
          <p:cNvGrpSpPr/>
          <p:nvPr/>
        </p:nvGrpSpPr>
        <p:grpSpPr>
          <a:xfrm>
            <a:off x="227012" y="1598612"/>
            <a:ext cx="1600201" cy="1600201"/>
            <a:chOff x="0" y="0"/>
            <a:chExt cx="1600200" cy="1600200"/>
          </a:xfrm>
        </p:grpSpPr>
        <p:sp>
          <p:nvSpPr>
            <p:cNvPr id="85"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86" name="DIOS…"/>
            <p:cNvSpPr/>
            <p:nvPr/>
          </p:nvSpPr>
          <p:spPr>
            <a:xfrm>
              <a:off x="0" y="800099"/>
              <a:ext cx="1600200"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2900">
                  <a:solidFill>
                    <a:srgbClr val="FFFFFF"/>
                  </a:solidFill>
                  <a:latin typeface="Agency FB"/>
                  <a:ea typeface="Agency FB"/>
                  <a:cs typeface="Agency FB"/>
                  <a:sym typeface="Agency FB"/>
                </a:defRPr>
              </a:pPr>
              <a:r>
                <a:t>Prometio</a:t>
              </a:r>
            </a:p>
          </p:txBody>
        </p:sp>
      </p:grpSp>
      <p:grpSp>
        <p:nvGrpSpPr>
          <p:cNvPr id="90" name="Group"/>
          <p:cNvGrpSpPr/>
          <p:nvPr/>
        </p:nvGrpSpPr>
        <p:grpSpPr>
          <a:xfrm>
            <a:off x="2513012" y="1598612"/>
            <a:ext cx="1600201" cy="1600201"/>
            <a:chOff x="0" y="0"/>
            <a:chExt cx="1600200" cy="1600200"/>
          </a:xfrm>
        </p:grpSpPr>
        <p:sp>
          <p:nvSpPr>
            <p:cNvPr id="88"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89" name="DIOS…"/>
            <p:cNvSpPr txBox="1"/>
            <p:nvPr/>
          </p:nvSpPr>
          <p:spPr>
            <a:xfrm>
              <a:off x="0" y="144779"/>
              <a:ext cx="1600200" cy="13106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3200">
                  <a:solidFill>
                    <a:srgbClr val="FFFFFF"/>
                  </a:solidFill>
                  <a:latin typeface="Agency FB"/>
                  <a:ea typeface="Agency FB"/>
                  <a:cs typeface="Agency FB"/>
                  <a:sym typeface="Agency FB"/>
                </a:defRPr>
              </a:pPr>
              <a:r>
                <a:t>Juro</a:t>
              </a:r>
            </a:p>
          </p:txBody>
        </p:sp>
      </p:grpSp>
      <p:sp>
        <p:nvSpPr>
          <p:cNvPr id="91" name="Bendecir a todas las Naciones"/>
          <p:cNvSpPr txBox="1"/>
          <p:nvPr/>
        </p:nvSpPr>
        <p:spPr>
          <a:xfrm>
            <a:off x="4341812" y="1600200"/>
            <a:ext cx="4113213" cy="2286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68095">
              <a:defRPr b="1" sz="1512">
                <a:solidFill>
                  <a:schemeClr val="accent2"/>
                </a:solidFill>
                <a:effectLst>
                  <a:outerShdw sx="100000" sy="100000" kx="0" ky="0" algn="b" rotWithShape="0" blurRad="53339" dist="15086" dir="2700000">
                    <a:srgbClr val="1E1E5B"/>
                  </a:outerShdw>
                </a:effectLst>
                <a:latin typeface="Agency FB"/>
                <a:ea typeface="Agency FB"/>
                <a:cs typeface="Agency FB"/>
                <a:sym typeface="Agency FB"/>
              </a:defRPr>
            </a:lvl1pPr>
          </a:lstStyle>
          <a:p>
            <a:pPr/>
            <a:r>
              <a:t>Bendecir a todas las Naciones</a:t>
            </a:r>
          </a:p>
        </p:txBody>
      </p:sp>
      <p:sp>
        <p:nvSpPr>
          <p:cNvPr id="92" name="A Todos Aquellos Que Han…"/>
          <p:cNvSpPr txBox="1"/>
          <p:nvPr/>
        </p:nvSpPr>
        <p:spPr>
          <a:xfrm>
            <a:off x="-130175" y="3137596"/>
            <a:ext cx="4648200" cy="3749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4000">
                <a:solidFill>
                  <a:schemeClr val="accent2"/>
                </a:solidFill>
                <a:latin typeface="Agency FB"/>
                <a:ea typeface="Agency FB"/>
                <a:cs typeface="Agency FB"/>
                <a:sym typeface="Agency FB"/>
              </a:defRPr>
            </a:pPr>
            <a:r>
              <a:t>A Todos Aquellos Que Han</a:t>
            </a:r>
          </a:p>
          <a:p>
            <a:pPr algn="ctr">
              <a:defRPr b="1" sz="4000">
                <a:solidFill>
                  <a:schemeClr val="accent2"/>
                </a:solidFill>
                <a:latin typeface="Agency FB"/>
                <a:ea typeface="Agency FB"/>
                <a:cs typeface="Agency FB"/>
                <a:sym typeface="Agency FB"/>
              </a:defRPr>
            </a:pPr>
            <a:r>
              <a:t>Creído &amp; Arrepentido</a:t>
            </a:r>
          </a:p>
          <a:p>
            <a:pPr algn="ctr">
              <a:defRPr b="1" sz="4000">
                <a:solidFill>
                  <a:schemeClr val="accent2"/>
                </a:solidFill>
                <a:latin typeface="Agency FB"/>
                <a:ea typeface="Agency FB"/>
                <a:cs typeface="Agency FB"/>
                <a:sym typeface="Agency FB"/>
              </a:defRPr>
            </a:pPr>
            <a:r>
              <a:t>Y han sido Bautizados...</a:t>
            </a:r>
          </a:p>
        </p:txBody>
      </p:sp>
      <p:sp>
        <p:nvSpPr>
          <p:cNvPr id="93" name="CRISTO"/>
          <p:cNvSpPr txBox="1"/>
          <p:nvPr/>
        </p:nvSpPr>
        <p:spPr>
          <a:xfrm>
            <a:off x="5817451" y="4212016"/>
            <a:ext cx="2514600" cy="16002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374904">
              <a:defRPr b="1" sz="5166">
                <a:solidFill>
                  <a:srgbClr val="FFFFFF"/>
                </a:solidFill>
                <a:effectLst>
                  <a:outerShdw sx="100000" sy="100000" kx="0" ky="0" algn="b" rotWithShape="0" blurRad="26035" dist="7363" dir="2700000">
                    <a:srgbClr val="999999"/>
                  </a:outerShdw>
                </a:effectLst>
                <a:latin typeface="Agency FB"/>
                <a:ea typeface="Agency FB"/>
                <a:cs typeface="Agency FB"/>
                <a:sym typeface="Agency FB"/>
              </a:defRPr>
            </a:lvl1pPr>
          </a:lstStyle>
          <a:p>
            <a:pPr/>
            <a:r>
              <a:t>CRISTO</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xit" nodeType="clickEffect" presetSubtype="4" presetID="2" grpId="1" fill="hold">
                                  <p:stCondLst>
                                    <p:cond delay="0"/>
                                  </p:stCondLst>
                                  <p:iterate type="el" backwards="0">
                                    <p:tmAbs val="0"/>
                                  </p:iterate>
                                  <p:childTnLst>
                                    <p:anim calcmode="lin" valueType="num">
                                      <p:cBhvr>
                                        <p:cTn id="6" dur="500" fill="hold"/>
                                        <p:tgtEl>
                                          <p:spTgt spid="93"/>
                                        </p:tgtEl>
                                        <p:attrNameLst>
                                          <p:attrName>ppt_x</p:attrName>
                                        </p:attrNameLst>
                                      </p:cBhvr>
                                      <p:tavLst>
                                        <p:tav tm="0">
                                          <p:val>
                                            <p:strVal val="ppt_x"/>
                                          </p:val>
                                        </p:tav>
                                        <p:tav tm="100000">
                                          <p:val>
                                            <p:strVal val="ppt_x"/>
                                          </p:val>
                                        </p:tav>
                                      </p:tavLst>
                                    </p:anim>
                                    <p:anim calcmode="lin" valueType="num">
                                      <p:cBhvr>
                                        <p:cTn id="7" dur="500" fill="hold"/>
                                        <p:tgtEl>
                                          <p:spTgt spid="93"/>
                                        </p:tgtEl>
                                        <p:attrNameLst>
                                          <p:attrName>ppt_y</p:attrName>
                                        </p:attrNameLst>
                                      </p:cBhvr>
                                      <p:tavLst>
                                        <p:tav tm="0">
                                          <p:val>
                                            <p:strVal val="ppt_y"/>
                                          </p:val>
                                        </p:tav>
                                        <p:tav tm="100000">
                                          <p:val>
                                            <p:strVal val="1+ppt_h/2"/>
                                          </p:val>
                                        </p:tav>
                                      </p:tavLst>
                                    </p:anim>
                                    <p:set>
                                      <p:cBhvr>
                                        <p:cTn id="8" fill="hold">
                                          <p:stCondLst>
                                            <p:cond delay="499"/>
                                          </p:stCondLst>
                                        </p:cTn>
                                        <p:tgtEl>
                                          <p:spTgt spid="93"/>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16" presetID="4" grpId="2" fill="hold">
                                  <p:stCondLst>
                                    <p:cond delay="0"/>
                                  </p:stCondLst>
                                  <p:iterate type="el" backwards="0">
                                    <p:tmAbs val="0"/>
                                  </p:iterate>
                                  <p:childTnLst>
                                    <p:set>
                                      <p:cBhvr>
                                        <p:cTn id="12" fill="hold"/>
                                        <p:tgtEl>
                                          <p:spTgt spid="81"/>
                                        </p:tgtEl>
                                        <p:attrNameLst>
                                          <p:attrName>style.visibility</p:attrName>
                                        </p:attrNameLst>
                                      </p:cBhvr>
                                      <p:to>
                                        <p:strVal val="visible"/>
                                      </p:to>
                                    </p:set>
                                    <p:animEffect filter="box(in)" transition="in">
                                      <p:cBhvr>
                                        <p:cTn id="13" dur="2000"/>
                                        <p:tgtEl>
                                          <p:spTgt spid="8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93" grpId="1"/>
      <p:bldP build="whole" bldLvl="1" animBg="1" rev="0" advAuto="0" spid="81" grpId="2"/>
    </p:bldLst>
  </p:timing>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5" name="Efesios 1:3-6"/>
          <p:cNvSpPr txBox="1"/>
          <p:nvPr>
            <p:ph type="title"/>
          </p:nvPr>
        </p:nvSpPr>
        <p:spPr>
          <a:xfrm>
            <a:off x="457200" y="274637"/>
            <a:ext cx="8229600" cy="1143001"/>
          </a:xfrm>
          <a:prstGeom prst="rect">
            <a:avLst/>
          </a:prstGeom>
        </p:spPr>
        <p:txBody>
          <a:bodyPr/>
          <a:lstStyle>
            <a:lvl1pPr>
              <a:defRPr b="1" sz="5400">
                <a:solidFill>
                  <a:schemeClr val="accent2"/>
                </a:solidFill>
                <a:latin typeface="Agency FB"/>
                <a:ea typeface="Agency FB"/>
                <a:cs typeface="Agency FB"/>
                <a:sym typeface="Agency FB"/>
              </a:defRPr>
            </a:lvl1pPr>
          </a:lstStyle>
          <a:p>
            <a:pPr/>
            <a:r>
              <a:t>Efesios 1:3-6</a:t>
            </a:r>
          </a:p>
        </p:txBody>
      </p:sp>
      <p:sp>
        <p:nvSpPr>
          <p:cNvPr id="96" name="&quot;Bendito sea el Dios y Padre de nuestro Señor Jesucristo, que nos bendijo con toda bendición espiritual en los lugares celestiales en Cristo, según nos escogió en él antes de la fundación del mundo, para que fuésemos santos y sin mancha delante de él, en"/>
          <p:cNvSpPr txBox="1"/>
          <p:nvPr>
            <p:ph type="body" idx="1"/>
          </p:nvPr>
        </p:nvSpPr>
        <p:spPr>
          <a:xfrm>
            <a:off x="155100" y="1600199"/>
            <a:ext cx="8833800" cy="5136167"/>
          </a:xfrm>
          <a:prstGeom prst="rect">
            <a:avLst/>
          </a:prstGeom>
        </p:spPr>
        <p:txBody>
          <a:bodyPr/>
          <a:lstStyle>
            <a:lvl1pPr marL="0" indent="0" defTabSz="603504">
              <a:spcBef>
                <a:spcPts val="400"/>
              </a:spcBef>
              <a:buSzTx/>
              <a:buNone/>
              <a:defRPr sz="2772">
                <a:solidFill>
                  <a:srgbClr val="6600CC"/>
                </a:solidFill>
                <a:latin typeface="Papyrus"/>
                <a:ea typeface="Papyrus"/>
                <a:cs typeface="Papyrus"/>
                <a:sym typeface="Papyrus"/>
              </a:defRPr>
            </a:lvl1pPr>
          </a:lstStyle>
          <a:p>
            <a:pPr/>
            <a:r>
              <a:t>"Bendito sea el Dios y Padre de nuestro Señor Jesucristo, que nos bendijo con toda bendición espiritual en los lugares celestiales en Cristo, según nos escogió en él antes de la fundación del mundo, para que fuésemos santos y sin mancha delante de él, en amor habiéndonos predestinado para ser adoptados hijos suyos por medio de Jesucristo, según el puro afecto de su voluntad, para alabanza de la gloria de su gracia, con la cual nos hizo aceptos en el Amado," </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8" name="Efesios 1:7-10"/>
          <p:cNvSpPr txBox="1"/>
          <p:nvPr>
            <p:ph type="title"/>
          </p:nvPr>
        </p:nvSpPr>
        <p:spPr>
          <a:xfrm>
            <a:off x="457200" y="274637"/>
            <a:ext cx="8229600" cy="1143001"/>
          </a:xfrm>
          <a:prstGeom prst="rect">
            <a:avLst/>
          </a:prstGeom>
        </p:spPr>
        <p:txBody>
          <a:bodyPr/>
          <a:lstStyle>
            <a:lvl1pPr>
              <a:defRPr b="1" sz="5400">
                <a:solidFill>
                  <a:schemeClr val="accent2"/>
                </a:solidFill>
                <a:latin typeface="Agency FB"/>
                <a:ea typeface="Agency FB"/>
                <a:cs typeface="Agency FB"/>
                <a:sym typeface="Agency FB"/>
              </a:defRPr>
            </a:lvl1pPr>
          </a:lstStyle>
          <a:p>
            <a:pPr/>
            <a:r>
              <a:t>Efesios 1:7-10</a:t>
            </a:r>
          </a:p>
        </p:txBody>
      </p:sp>
      <p:sp>
        <p:nvSpPr>
          <p:cNvPr id="99" name="&quot;en quien tenemos redención por su sangre, el perdón de pecados según las riquezas de su gracia, que hizo sobreabundar para con nosotros en toda sabiduría e inteligencia, dándonos a conocer el misterio de su voluntad, según su beneplácito, el cual se hab"/>
          <p:cNvSpPr txBox="1"/>
          <p:nvPr>
            <p:ph type="body" idx="1"/>
          </p:nvPr>
        </p:nvSpPr>
        <p:spPr>
          <a:xfrm>
            <a:off x="57634" y="1600199"/>
            <a:ext cx="9028732" cy="5184988"/>
          </a:xfrm>
          <a:prstGeom prst="rect">
            <a:avLst/>
          </a:prstGeom>
        </p:spPr>
        <p:txBody>
          <a:bodyPr/>
          <a:lstStyle>
            <a:lvl1pPr marL="0" indent="0" defTabSz="822959">
              <a:spcBef>
                <a:spcPts val="600"/>
              </a:spcBef>
              <a:buSzTx/>
              <a:buNone/>
              <a:defRPr sz="2880">
                <a:solidFill>
                  <a:srgbClr val="6600CC"/>
                </a:solidFill>
                <a:latin typeface="Papyrus"/>
                <a:ea typeface="Papyrus"/>
                <a:cs typeface="Papyrus"/>
                <a:sym typeface="Papyrus"/>
              </a:defRPr>
            </a:lvl1pPr>
          </a:lstStyle>
          <a:p>
            <a:pPr/>
            <a:r>
              <a:t>"en quien tenemos redención por su sangre, el perdón de pecados según las riquezas de su gracia, que hizo sobreabundar para con nosotros en toda sabiduría e inteligencia, dándonos a conocer el misterio de su voluntad, según su beneplácito, el cual se había propuesto en sí mismo, de reunir todas las cosas en Cristo, en la dispensación del cumplimiento de los tiempos, así las que están en los cielos, como las que están en la tierra." </a:t>
            </a:r>
          </a:p>
        </p:txBody>
      </p:sp>
    </p:spTree>
  </p:cSld>
  <p:clrMapOvr>
    <a:masterClrMapping/>
  </p:clrMapOvr>
  <mc:AlternateContent xmlns:mc="http://schemas.openxmlformats.org/markup-compatibility/2006">
    <mc:Choice xmlns:p14="http://schemas.microsoft.com/office/powerpoint/2010/main" Requires="p14">
      <p:transition spd="fast" advClick="1" p14:dur="500">
        <p:fade/>
      </p:transition>
    </mc:Choice>
    <mc:Fallback>
      <p:transition spd="fast">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1" name="Efesios 1:11-14"/>
          <p:cNvSpPr txBox="1"/>
          <p:nvPr>
            <p:ph type="title"/>
          </p:nvPr>
        </p:nvSpPr>
        <p:spPr>
          <a:xfrm>
            <a:off x="457200" y="274637"/>
            <a:ext cx="8229600" cy="1143001"/>
          </a:xfrm>
          <a:prstGeom prst="rect">
            <a:avLst/>
          </a:prstGeom>
        </p:spPr>
        <p:txBody>
          <a:bodyPr/>
          <a:lstStyle>
            <a:lvl1pPr>
              <a:defRPr b="1" sz="5400">
                <a:solidFill>
                  <a:schemeClr val="accent2"/>
                </a:solidFill>
                <a:latin typeface="Agency FB"/>
                <a:ea typeface="Agency FB"/>
                <a:cs typeface="Agency FB"/>
                <a:sym typeface="Agency FB"/>
              </a:defRPr>
            </a:lvl1pPr>
          </a:lstStyle>
          <a:p>
            <a:pPr/>
            <a:r>
              <a:t>Efesios 1:11-14</a:t>
            </a:r>
          </a:p>
        </p:txBody>
      </p:sp>
      <p:sp>
        <p:nvSpPr>
          <p:cNvPr id="102" name="&quot;En él asimismo tuvimos herencia, habiendo sido predestinados conforme al propósito del que hace todas las cosas según el designio de su voluntad, a fin de que seamos para alabanza de su gloria, nosotros los que primeramente esperábamos en Cristo. En él "/>
          <p:cNvSpPr txBox="1"/>
          <p:nvPr>
            <p:ph type="body" idx="1"/>
          </p:nvPr>
        </p:nvSpPr>
        <p:spPr>
          <a:xfrm>
            <a:off x="-1" y="1600200"/>
            <a:ext cx="9144002" cy="5109760"/>
          </a:xfrm>
          <a:prstGeom prst="rect">
            <a:avLst/>
          </a:prstGeom>
        </p:spPr>
        <p:txBody>
          <a:bodyPr/>
          <a:lstStyle>
            <a:lvl1pPr marL="0" indent="0" defTabSz="804672">
              <a:lnSpc>
                <a:spcPct val="90000"/>
              </a:lnSpc>
              <a:spcBef>
                <a:spcPts val="600"/>
              </a:spcBef>
              <a:buSzTx/>
              <a:buNone/>
              <a:defRPr sz="2816">
                <a:solidFill>
                  <a:srgbClr val="6600CC"/>
                </a:solidFill>
                <a:latin typeface="Papyrus"/>
                <a:ea typeface="Papyrus"/>
                <a:cs typeface="Papyrus"/>
                <a:sym typeface="Papyrus"/>
              </a:defRPr>
            </a:lvl1pPr>
          </a:lstStyle>
          <a:p>
            <a:pPr/>
            <a:r>
              <a:t>"En él asimismo tuvimos herencia, habiendo sido predestinados conforme al propósito del que hace todas las cosas según el designio de su voluntad, a fin de que seamos para alabanza de su gloria, nosotros los que primeramente esperábamos en Cristo. En él también vosotros, habiendo oído la palabra de verdad, el evangelio de vuestra salvación, y habiendo creído en él, fuisteis sellados con el Espíritu Santo de la promesa, que es las arras de nuestra herencia hasta la redención de la posesión adquirida, para alabanza de su gloria." </a:t>
            </a:r>
          </a:p>
        </p:txBody>
      </p:sp>
    </p:spTree>
  </p:cSld>
  <p:clrMapOvr>
    <a:masterClrMapping/>
  </p:clrMapOvr>
  <mc:AlternateContent xmlns:mc="http://schemas.openxmlformats.org/markup-compatibility/2006">
    <mc:Choice xmlns:p14="http://schemas.microsoft.com/office/powerpoint/2010/main" Requires="p14">
      <p:transition spd="fast" advClick="1" p14:dur="500">
        <p:fade/>
      </p:transition>
    </mc:Choice>
    <mc:Fallback>
      <p:transition spd="fast">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4" name="Circle"/>
          <p:cNvSpPr/>
          <p:nvPr/>
        </p:nvSpPr>
        <p:spPr>
          <a:xfrm>
            <a:off x="4570412" y="2057400"/>
            <a:ext cx="4341813" cy="4341813"/>
          </a:xfrm>
          <a:prstGeom prst="ellipse">
            <a:avLst/>
          </a:prstGeom>
          <a:solidFill>
            <a:schemeClr val="accent2"/>
          </a:solidFill>
          <a:ln w="57150">
            <a:solidFill>
              <a:schemeClr val="accent2"/>
            </a:solidFill>
          </a:ln>
        </p:spPr>
        <p:txBody>
          <a:bodyPr lIns="45719" rIns="45719" anchor="ctr"/>
          <a:lstStyle/>
          <a:p>
            <a:pPr/>
          </a:p>
        </p:txBody>
      </p:sp>
      <p:pic>
        <p:nvPicPr>
          <p:cNvPr id="105" name="AP1250.tif" descr="AP1250.tif"/>
          <p:cNvPicPr>
            <a:picLocks noChangeAspect="1"/>
          </p:cNvPicPr>
          <p:nvPr/>
        </p:nvPicPr>
        <p:blipFill>
          <a:blip r:embed="rId2">
            <a:extLst/>
          </a:blip>
          <a:stretch>
            <a:fillRect/>
          </a:stretch>
        </p:blipFill>
        <p:spPr>
          <a:xfrm rot="1800000">
            <a:off x="4151312" y="2105025"/>
            <a:ext cx="1143001" cy="579438"/>
          </a:xfrm>
          <a:prstGeom prst="rect">
            <a:avLst/>
          </a:prstGeom>
          <a:ln w="12700">
            <a:miter lim="400000"/>
          </a:ln>
        </p:spPr>
      </p:pic>
      <p:sp>
        <p:nvSpPr>
          <p:cNvPr id="106" name="Y"/>
          <p:cNvSpPr txBox="1"/>
          <p:nvPr/>
        </p:nvSpPr>
        <p:spPr>
          <a:xfrm>
            <a:off x="1965325" y="2286000"/>
            <a:ext cx="457200" cy="2286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804672">
              <a:defRPr b="1" i="1" sz="1584">
                <a:effectLst>
                  <a:outerShdw sx="100000" sy="100000" kx="0" ky="0" algn="b" rotWithShape="0" blurRad="55880" dist="94831" dir="2700000">
                    <a:srgbClr val="808080">
                      <a:alpha val="50000"/>
                    </a:srgbClr>
                  </a:outerShdw>
                </a:effectLst>
              </a:defRPr>
            </a:lvl1pPr>
          </a:lstStyle>
          <a:p>
            <a:pPr/>
            <a:r>
              <a:t>Y</a:t>
            </a:r>
          </a:p>
        </p:txBody>
      </p:sp>
      <p:sp>
        <p:nvSpPr>
          <p:cNvPr id="107" name="Line"/>
          <p:cNvSpPr/>
          <p:nvPr/>
        </p:nvSpPr>
        <p:spPr>
          <a:xfrm>
            <a:off x="4113212" y="1906270"/>
            <a:ext cx="4341813"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108" name="Line"/>
          <p:cNvSpPr/>
          <p:nvPr/>
        </p:nvSpPr>
        <p:spPr>
          <a:xfrm>
            <a:off x="914400" y="1234757"/>
            <a:ext cx="7315200" cy="1"/>
          </a:xfrm>
          <a:prstGeom prst="line">
            <a:avLst/>
          </a:prstGeom>
          <a:ln w="76200">
            <a:solidFill>
              <a:schemeClr val="accent2"/>
            </a:solidFill>
          </a:ln>
          <a:effectLst>
            <a:outerShdw sx="100000" sy="100000" kx="0" ky="0" algn="b" rotWithShape="0" blurRad="63500" dist="17960" dir="2700000">
              <a:srgbClr val="1E1E5B"/>
            </a:outerShdw>
          </a:effectLst>
        </p:spPr>
        <p:txBody>
          <a:bodyPr lIns="45719" rIns="45719"/>
          <a:lstStyle/>
          <a:p>
            <a:pPr/>
          </a:p>
        </p:txBody>
      </p:sp>
      <p:sp>
        <p:nvSpPr>
          <p:cNvPr id="109" name="Venimos…"/>
          <p:cNvSpPr txBox="1"/>
          <p:nvPr/>
        </p:nvSpPr>
        <p:spPr>
          <a:xfrm>
            <a:off x="5018008" y="2374582"/>
            <a:ext cx="3449797" cy="3337561"/>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ctr">
            <a:spAutoFit/>
          </a:bodyPr>
          <a:lstStyle/>
          <a:p>
            <a:pPr algn="ctr">
              <a:lnSpc>
                <a:spcPct val="85000"/>
              </a:lnSpc>
              <a:defRPr b="1" sz="60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Venimos</a:t>
            </a:r>
          </a:p>
          <a:p>
            <a:pPr algn="ctr">
              <a:lnSpc>
                <a:spcPct val="85000"/>
              </a:lnSpc>
              <a:defRPr b="1" sz="60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 a ser</a:t>
            </a:r>
          </a:p>
          <a:p>
            <a:pPr algn="ctr">
              <a:lnSpc>
                <a:spcPct val="85000"/>
              </a:lnSpc>
              <a:defRPr b="1" sz="60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Nuevas </a:t>
            </a:r>
          </a:p>
          <a:p>
            <a:pPr algn="ctr">
              <a:lnSpc>
                <a:spcPct val="85000"/>
              </a:lnSpc>
              <a:defRPr b="1" sz="6000">
                <a:solidFill>
                  <a:srgbClr val="FFFFFF"/>
                </a:solidFill>
                <a:effectLst>
                  <a:outerShdw sx="100000" sy="100000" kx="0" ky="0" algn="b" rotWithShape="0" blurRad="12700" dist="38100" dir="2700000">
                    <a:srgbClr val="000000"/>
                  </a:outerShdw>
                </a:effectLst>
                <a:latin typeface="Agency FB"/>
                <a:ea typeface="Agency FB"/>
                <a:cs typeface="Agency FB"/>
                <a:sym typeface="Agency FB"/>
              </a:defRPr>
            </a:pPr>
            <a:r>
              <a:t>Criaturas</a:t>
            </a:r>
          </a:p>
        </p:txBody>
      </p:sp>
      <p:sp>
        <p:nvSpPr>
          <p:cNvPr id="110" name="Arrow"/>
          <p:cNvSpPr/>
          <p:nvPr/>
        </p:nvSpPr>
        <p:spPr>
          <a:xfrm flipV="1">
            <a:off x="3335337" y="5164137"/>
            <a:ext cx="2057401" cy="1371601"/>
          </a:xfrm>
          <a:prstGeom prst="rightArrow">
            <a:avLst>
              <a:gd name="adj1" fmla="val 50000"/>
              <a:gd name="adj2" fmla="val 37500"/>
            </a:avLst>
          </a:prstGeom>
          <a:solidFill>
            <a:schemeClr val="accent2"/>
          </a:solidFill>
          <a:ln w="38100">
            <a:solidFill>
              <a:srgbClr val="FFFFFF"/>
            </a:solidFill>
          </a:ln>
        </p:spPr>
        <p:txBody>
          <a:bodyPr lIns="45719" rIns="45719" anchor="ctr"/>
          <a:lstStyle/>
          <a:p>
            <a:pPr/>
          </a:p>
        </p:txBody>
      </p:sp>
      <p:sp>
        <p:nvSpPr>
          <p:cNvPr id="111" name="EN"/>
          <p:cNvSpPr txBox="1"/>
          <p:nvPr/>
        </p:nvSpPr>
        <p:spPr>
          <a:xfrm>
            <a:off x="3427412" y="5575300"/>
            <a:ext cx="1371601" cy="5207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rgbClr val="FFFFFF"/>
                </a:solidFill>
                <a:latin typeface="Agency FB"/>
                <a:ea typeface="Agency FB"/>
                <a:cs typeface="Agency FB"/>
                <a:sym typeface="Agency FB"/>
              </a:defRPr>
            </a:lvl1pPr>
          </a:lstStyle>
          <a:p>
            <a:pPr/>
            <a:r>
              <a:t>EN</a:t>
            </a:r>
          </a:p>
        </p:txBody>
      </p:sp>
      <p:sp>
        <p:nvSpPr>
          <p:cNvPr id="112" name="&quot;2 COSAS INMUTABLES&quot;"/>
          <p:cNvSpPr txBox="1"/>
          <p:nvPr/>
        </p:nvSpPr>
        <p:spPr>
          <a:xfrm>
            <a:off x="912812" y="609600"/>
            <a:ext cx="7313613" cy="523875"/>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758951">
              <a:defRPr b="1" sz="3403">
                <a:solidFill>
                  <a:schemeClr val="accent2"/>
                </a:solidFill>
                <a:effectLst>
                  <a:outerShdw sx="100000" sy="100000" kx="0" ky="0" algn="b" rotWithShape="0" blurRad="52705" dist="14907" dir="2700000">
                    <a:srgbClr val="1E1E5B"/>
                  </a:outerShdw>
                </a:effectLst>
                <a:latin typeface="Agency FB"/>
                <a:ea typeface="Agency FB"/>
                <a:cs typeface="Agency FB"/>
                <a:sym typeface="Agency FB"/>
              </a:defRPr>
            </a:lvl1pPr>
          </a:lstStyle>
          <a:p>
            <a:pPr/>
            <a:r>
              <a:t>"2 COSAS INMUTABLES"</a:t>
            </a:r>
          </a:p>
        </p:txBody>
      </p:sp>
      <p:grpSp>
        <p:nvGrpSpPr>
          <p:cNvPr id="115" name="Group"/>
          <p:cNvGrpSpPr/>
          <p:nvPr/>
        </p:nvGrpSpPr>
        <p:grpSpPr>
          <a:xfrm>
            <a:off x="227012" y="1598612"/>
            <a:ext cx="1600201" cy="1600201"/>
            <a:chOff x="0" y="0"/>
            <a:chExt cx="1600200" cy="1600200"/>
          </a:xfrm>
        </p:grpSpPr>
        <p:sp>
          <p:nvSpPr>
            <p:cNvPr id="113"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114" name="DIOS…"/>
            <p:cNvSpPr/>
            <p:nvPr/>
          </p:nvSpPr>
          <p:spPr>
            <a:xfrm>
              <a:off x="0" y="800099"/>
              <a:ext cx="1600200" cy="1"/>
            </a:xfrm>
            <a:custGeom>
              <a:avLst/>
              <a:gdLst/>
              <a:ahLst/>
              <a:cxnLst>
                <a:cxn ang="0">
                  <a:pos x="wd2" y="hd2"/>
                </a:cxn>
                <a:cxn ang="5400000">
                  <a:pos x="wd2" y="hd2"/>
                </a:cxn>
                <a:cxn ang="10800000">
                  <a:pos x="wd2" y="hd2"/>
                </a:cxn>
                <a:cxn ang="16200000">
                  <a:pos x="wd2" y="hd2"/>
                </a:cxn>
              </a:cxnLst>
              <a:rect l="0" t="0" r="r" b="b"/>
              <a:pathLst>
                <a:path w="21600" h="0" fill="norm" stroke="1"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2900">
                  <a:solidFill>
                    <a:srgbClr val="FFFFFF"/>
                  </a:solidFill>
                  <a:latin typeface="Agency FB"/>
                  <a:ea typeface="Agency FB"/>
                  <a:cs typeface="Agency FB"/>
                  <a:sym typeface="Agency FB"/>
                </a:defRPr>
              </a:pPr>
              <a:r>
                <a:t>Prometio</a:t>
              </a:r>
            </a:p>
          </p:txBody>
        </p:sp>
      </p:grpSp>
      <p:grpSp>
        <p:nvGrpSpPr>
          <p:cNvPr id="118" name="Group"/>
          <p:cNvGrpSpPr/>
          <p:nvPr/>
        </p:nvGrpSpPr>
        <p:grpSpPr>
          <a:xfrm>
            <a:off x="2513012" y="1598612"/>
            <a:ext cx="1600201" cy="1600201"/>
            <a:chOff x="0" y="0"/>
            <a:chExt cx="1600200" cy="1600200"/>
          </a:xfrm>
        </p:grpSpPr>
        <p:sp>
          <p:nvSpPr>
            <p:cNvPr id="116" name="Square"/>
            <p:cNvSpPr/>
            <p:nvPr/>
          </p:nvSpPr>
          <p:spPr>
            <a:xfrm>
              <a:off x="0" y="0"/>
              <a:ext cx="1600200" cy="1600200"/>
            </a:xfrm>
            <a:prstGeom prst="rect">
              <a:avLst/>
            </a:prstGeom>
            <a:solidFill>
              <a:schemeClr val="accent2"/>
            </a:solidFill>
            <a:ln w="12700" cap="flat">
              <a:noFill/>
              <a:miter lim="400000"/>
            </a:ln>
            <a:effectLst>
              <a:outerShdw sx="100000" sy="100000" kx="0" ky="0" algn="b" rotWithShape="0" blurRad="63500" dist="107763" dir="2700000">
                <a:srgbClr val="808080">
                  <a:alpha val="50000"/>
                </a:srgbClr>
              </a:outerShdw>
            </a:effectLst>
          </p:spPr>
          <p:txBody>
            <a:bodyPr wrap="square" lIns="45719" tIns="45719" rIns="45719" bIns="45719" numCol="1" anchor="ctr">
              <a:noAutofit/>
            </a:bodyPr>
            <a:lstStyle/>
            <a:p>
              <a:pPr algn="ctr">
                <a:defRPr sz="3200">
                  <a:solidFill>
                    <a:srgbClr val="FFFFFF"/>
                  </a:solidFill>
                  <a:latin typeface="Agency FB"/>
                  <a:ea typeface="Agency FB"/>
                  <a:cs typeface="Agency FB"/>
                  <a:sym typeface="Agency FB"/>
                </a:defRPr>
              </a:pPr>
            </a:p>
          </p:txBody>
        </p:sp>
        <p:sp>
          <p:nvSpPr>
            <p:cNvPr id="117" name="DIOS…"/>
            <p:cNvSpPr txBox="1"/>
            <p:nvPr/>
          </p:nvSpPr>
          <p:spPr>
            <a:xfrm>
              <a:off x="0" y="144779"/>
              <a:ext cx="1600200" cy="13106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sz="4800">
                  <a:solidFill>
                    <a:srgbClr val="FFFFFF"/>
                  </a:solidFill>
                  <a:latin typeface="Agency FB"/>
                  <a:ea typeface="Agency FB"/>
                  <a:cs typeface="Agency FB"/>
                  <a:sym typeface="Agency FB"/>
                </a:defRPr>
              </a:pPr>
              <a:r>
                <a:t>DIOS</a:t>
              </a:r>
            </a:p>
            <a:p>
              <a:pPr algn="ctr">
                <a:defRPr sz="3200">
                  <a:solidFill>
                    <a:srgbClr val="FFFFFF"/>
                  </a:solidFill>
                  <a:latin typeface="Agency FB"/>
                  <a:ea typeface="Agency FB"/>
                  <a:cs typeface="Agency FB"/>
                  <a:sym typeface="Agency FB"/>
                </a:defRPr>
              </a:pPr>
              <a:r>
                <a:t>Juro</a:t>
              </a:r>
            </a:p>
          </p:txBody>
        </p:sp>
      </p:grpSp>
      <p:sp>
        <p:nvSpPr>
          <p:cNvPr id="119" name="Bendecir a todas las Naciones"/>
          <p:cNvSpPr txBox="1"/>
          <p:nvPr/>
        </p:nvSpPr>
        <p:spPr>
          <a:xfrm>
            <a:off x="4341812" y="1162764"/>
            <a:ext cx="4909321" cy="666036"/>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a:defRPr b="1" sz="2400">
                <a:solidFill>
                  <a:schemeClr val="accent2"/>
                </a:solidFill>
                <a:effectLst>
                  <a:outerShdw sx="100000" sy="100000" kx="0" ky="0" algn="b" rotWithShape="0" blurRad="63500" dist="17960" dir="2700000">
                    <a:srgbClr val="1E1E5B"/>
                  </a:outerShdw>
                </a:effectLst>
                <a:latin typeface="Agency FB"/>
                <a:ea typeface="Agency FB"/>
                <a:cs typeface="Agency FB"/>
                <a:sym typeface="Agency FB"/>
              </a:defRPr>
            </a:lvl1pPr>
          </a:lstStyle>
          <a:p>
            <a:pPr/>
            <a:r>
              <a:t>Bendecir a todas las Naciones</a:t>
            </a:r>
          </a:p>
        </p:txBody>
      </p:sp>
      <p:sp>
        <p:nvSpPr>
          <p:cNvPr id="120" name="A Todos Aquellos Que Han…"/>
          <p:cNvSpPr txBox="1"/>
          <p:nvPr/>
        </p:nvSpPr>
        <p:spPr>
          <a:xfrm>
            <a:off x="12700" y="3094037"/>
            <a:ext cx="4648200" cy="3749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4000">
                <a:solidFill>
                  <a:schemeClr val="accent2"/>
                </a:solidFill>
                <a:latin typeface="Agency FB"/>
                <a:ea typeface="Agency FB"/>
                <a:cs typeface="Agency FB"/>
                <a:sym typeface="Agency FB"/>
              </a:defRPr>
            </a:pPr>
            <a:r>
              <a:t>A Todos Aquellos Que Han</a:t>
            </a:r>
          </a:p>
          <a:p>
            <a:pPr algn="ctr">
              <a:defRPr b="1" sz="4000">
                <a:solidFill>
                  <a:schemeClr val="accent2"/>
                </a:solidFill>
                <a:latin typeface="Agency FB"/>
                <a:ea typeface="Agency FB"/>
                <a:cs typeface="Agency FB"/>
                <a:sym typeface="Agency FB"/>
              </a:defRPr>
            </a:pPr>
            <a:r>
              <a:t>Creído &amp; Arrepentido</a:t>
            </a:r>
          </a:p>
          <a:p>
            <a:pPr algn="ctr">
              <a:defRPr b="1" sz="4000">
                <a:solidFill>
                  <a:schemeClr val="accent2"/>
                </a:solidFill>
                <a:latin typeface="Agency FB"/>
                <a:ea typeface="Agency FB"/>
                <a:cs typeface="Agency FB"/>
                <a:sym typeface="Agency FB"/>
              </a:defRPr>
            </a:pPr>
            <a:r>
              <a:t>Y han sido Bautizados...</a:t>
            </a:r>
          </a:p>
        </p:txBody>
      </p:sp>
      <p:sp>
        <p:nvSpPr>
          <p:cNvPr id="121" name="CRISTO"/>
          <p:cNvSpPr txBox="1"/>
          <p:nvPr/>
        </p:nvSpPr>
        <p:spPr>
          <a:xfrm>
            <a:off x="5483225" y="3500437"/>
            <a:ext cx="2514600" cy="1600201"/>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lgn="ctr" defTabSz="374904">
              <a:defRPr b="1" sz="5166">
                <a:solidFill>
                  <a:srgbClr val="FFFFFF"/>
                </a:solidFill>
                <a:effectLst>
                  <a:outerShdw sx="100000" sy="100000" kx="0" ky="0" algn="b" rotWithShape="0" blurRad="26035" dist="7363" dir="2700000">
                    <a:srgbClr val="999999"/>
                  </a:outerShdw>
                </a:effectLst>
                <a:latin typeface="Agency FB"/>
                <a:ea typeface="Agency FB"/>
                <a:cs typeface="Agency FB"/>
                <a:sym typeface="Agency FB"/>
              </a:defRPr>
            </a:lvl1pPr>
          </a:lstStyle>
          <a:p>
            <a:pPr/>
            <a:r>
              <a:t>CRISTO</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xit" nodeType="clickEffect" presetSubtype="16" presetID="4" grpId="1" fill="hold">
                                  <p:stCondLst>
                                    <p:cond delay="0"/>
                                  </p:stCondLst>
                                  <p:iterate type="el" backwards="0">
                                    <p:tmAbs val="0"/>
                                  </p:iterate>
                                  <p:childTnLst>
                                    <p:animEffect filter="box(in)" transition="out">
                                      <p:cBhvr>
                                        <p:cTn id="6" dur="2000" fill="hold"/>
                                        <p:tgtEl>
                                          <p:spTgt spid="121"/>
                                        </p:tgtEl>
                                      </p:cBhvr>
                                    </p:animEffect>
                                    <p:set>
                                      <p:cBhvr>
                                        <p:cTn id="7" fill="hold">
                                          <p:stCondLst>
                                            <p:cond delay="1999"/>
                                          </p:stCondLst>
                                        </p:cTn>
                                        <p:tgtEl>
                                          <p:spTgt spid="121"/>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Class="entr" nodeType="clickEffect" presetSubtype="0" presetID="1" grpId="2" fill="hold">
                                  <p:stCondLst>
                                    <p:cond delay="0"/>
                                  </p:stCondLst>
                                  <p:iterate type="el" backwards="0">
                                    <p:tmAbs val="0"/>
                                  </p:iterate>
                                  <p:childTnLst>
                                    <p:set>
                                      <p:cBhvr>
                                        <p:cTn id="11" fill="hold"/>
                                        <p:tgtEl>
                                          <p:spTgt spid="10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09" grpId="2"/>
      <p:bldP build="whole" bldLvl="1" animBg="1" rev="0" advAuto="0" spid="121" grpId="1"/>
    </p:bldLst>
  </p:timing>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3" name="2 Corintios 5:17"/>
          <p:cNvSpPr txBox="1"/>
          <p:nvPr>
            <p:ph type="title"/>
          </p:nvPr>
        </p:nvSpPr>
        <p:spPr>
          <a:xfrm>
            <a:off x="457200" y="274637"/>
            <a:ext cx="8229600" cy="1143001"/>
          </a:xfrm>
          <a:prstGeom prst="rect">
            <a:avLst/>
          </a:prstGeom>
        </p:spPr>
        <p:txBody>
          <a:bodyPr/>
          <a:lstStyle>
            <a:lvl1pPr>
              <a:defRPr b="1" sz="5400">
                <a:solidFill>
                  <a:schemeClr val="accent2"/>
                </a:solidFill>
                <a:latin typeface="Agency FB"/>
                <a:ea typeface="Agency FB"/>
                <a:cs typeface="Agency FB"/>
                <a:sym typeface="Agency FB"/>
              </a:defRPr>
            </a:lvl1pPr>
          </a:lstStyle>
          <a:p>
            <a:pPr/>
            <a:r>
              <a:t>2 Corintios 5:17</a:t>
            </a:r>
          </a:p>
        </p:txBody>
      </p:sp>
      <p:sp>
        <p:nvSpPr>
          <p:cNvPr id="124" name="&quot;De modo que si alguno está en Cristo, nueva criatura es; las cosas viejas pasaron; he aquí todas son hechas nuevas.&quot;"/>
          <p:cNvSpPr txBox="1"/>
          <p:nvPr>
            <p:ph type="body" idx="1"/>
          </p:nvPr>
        </p:nvSpPr>
        <p:spPr>
          <a:prstGeom prst="rect">
            <a:avLst/>
          </a:prstGeom>
        </p:spPr>
        <p:txBody>
          <a:bodyPr/>
          <a:lstStyle/>
          <a:p>
            <a:pPr marL="0" indent="0" defTabSz="859536">
              <a:buSzTx/>
              <a:buNone/>
              <a:defRPr b="1" sz="4606"/>
            </a:pPr>
            <a:r>
              <a:t>"</a:t>
            </a:r>
            <a:r>
              <a:rPr b="0">
                <a:solidFill>
                  <a:srgbClr val="6600CC"/>
                </a:solidFill>
                <a:latin typeface="Papyrus"/>
                <a:ea typeface="Papyrus"/>
                <a:cs typeface="Papyrus"/>
                <a:sym typeface="Papyrus"/>
              </a:rPr>
              <a:t>De modo que si alguno está en Cristo, nueva criatura es; las cosas viejas pasaron; he aquí todas son hechas nuevas." </a:t>
            </a:r>
          </a:p>
        </p:txBody>
      </p:sp>
    </p:spTree>
  </p:cSld>
  <p:clrMapOvr>
    <a:masterClrMapping/>
  </p:clrMapOvr>
  <mc:AlternateContent xmlns:mc="http://schemas.openxmlformats.org/markup-compatibility/2006">
    <mc:Choice xmlns:p14="http://schemas.microsoft.com/office/powerpoint/2010/main" Requires="p14">
      <p:transition spd="fast" advClick="1" p14:dur="500">
        <p:circle/>
      </p:transition>
    </mc:Choice>
    <mc:Fallback>
      <p:transition spd="fast">
        <p:fade/>
      </p:transition>
    </mc:Fallback>
  </mc:AlternateContent>
</p:sld>
</file>

<file path=ppt/theme/theme1.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Helvetica"/>
        <a:ea typeface="Helvetica"/>
        <a:cs typeface="Helvetica"/>
      </a:majorFont>
      <a:minorFont>
        <a:latin typeface="Arial"/>
        <a:ea typeface="Arial"/>
        <a:cs typeface="Arial"/>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Helvetica"/>
        <a:ea typeface="Helvetica"/>
        <a:cs typeface="Helvetica"/>
      </a:majorFont>
      <a:minorFont>
        <a:latin typeface="Arial"/>
        <a:ea typeface="Arial"/>
        <a:cs typeface="Arial"/>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