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b="def" i="def"/>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8" name="Shape 28"/>
          <p:cNvSpPr/>
          <p:nvPr>
            <p:ph type="sldImg"/>
          </p:nvPr>
        </p:nvSpPr>
        <p:spPr>
          <a:xfrm>
            <a:off x="1143000" y="685800"/>
            <a:ext cx="4572000" cy="3429000"/>
          </a:xfrm>
          <a:prstGeom prst="rect">
            <a:avLst/>
          </a:prstGeom>
        </p:spPr>
        <p:txBody>
          <a:bodyPr/>
          <a:lstStyle/>
          <a:p>
            <a:pPr/>
          </a:p>
        </p:txBody>
      </p:sp>
      <p:sp>
        <p:nvSpPr>
          <p:cNvPr id="29" name="Shape 2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efault">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None/>
            </a:lvl1pPr>
            <a:lvl2pPr marL="0" indent="457200" algn="ctr">
              <a:buSzTx/>
              <a:buNone/>
            </a:lvl2pPr>
            <a:lvl3pPr marL="0" indent="914400" algn="ctr">
              <a:buSzTx/>
              <a:buNone/>
            </a:lvl3pPr>
            <a:lvl4pPr marL="0" indent="1371600" algn="ctr">
              <a:buSzTx/>
              <a:buNone/>
            </a:lvl4pPr>
            <a:lvl5pPr marL="0" indent="1828800" algn="ctr">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E6DCAC"/>
            </a:gs>
            <a:gs pos="22999">
              <a:srgbClr val="C7AC4C"/>
            </a:gs>
            <a:gs pos="55000">
              <a:srgbClr val="E6D78A"/>
            </a:gs>
            <a:gs pos="69999">
              <a:srgbClr val="C7AC4C"/>
            </a:gs>
            <a:gs pos="88000">
              <a:srgbClr val="E6D78A"/>
            </a:gs>
            <a:gs pos="100000">
              <a:srgbClr val="E6DCAC"/>
            </a:gs>
          </a:gsLst>
          <a:lin ang="16200000" scaled="0"/>
        </a:gra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7"/>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1pPr>
      <a:lvl2pPr marL="783771" marR="0" indent="-326571"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2pPr>
      <a:lvl3pPr marL="1219200" marR="0" indent="-3048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3pPr>
      <a:lvl4pPr marL="1737360" marR="0" indent="-36576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4pPr>
      <a:lvl5pPr marL="22352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5pPr>
      <a:lvl6pPr marL="26924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6pPr>
      <a:lvl7pPr marL="31496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7pPr>
      <a:lvl8pPr marL="36068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8pPr>
      <a:lvl9pPr marL="40640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 name="Arrow"/>
          <p:cNvSpPr/>
          <p:nvPr/>
        </p:nvSpPr>
        <p:spPr>
          <a:xfrm rot="5400000">
            <a:off x="3947318" y="1324768"/>
            <a:ext cx="530226" cy="455614"/>
          </a:xfrm>
          <a:prstGeom prst="rightArrow">
            <a:avLst>
              <a:gd name="adj1" fmla="val 50000"/>
              <a:gd name="adj2" fmla="val 29094"/>
            </a:avLst>
          </a:prstGeom>
          <a:solidFill>
            <a:srgbClr val="FFFFFF"/>
          </a:solidFill>
          <a:ln w="12700">
            <a:miter lim="400000"/>
          </a:ln>
          <a:effectLst>
            <a:outerShdw sx="100000" sy="100000" kx="0" ky="0" algn="b" rotWithShape="0" blurRad="63500" dist="17960" dir="2700000">
              <a:srgbClr val="999999"/>
            </a:outerShdw>
          </a:effectLst>
        </p:spPr>
        <p:txBody>
          <a:bodyPr lIns="45719" rIns="45719" anchor="ctr"/>
          <a:lstStyle/>
          <a:p>
            <a:pPr/>
          </a:p>
        </p:txBody>
      </p:sp>
      <p:sp>
        <p:nvSpPr>
          <p:cNvPr id="32"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pic>
        <p:nvPicPr>
          <p:cNvPr id="33"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grpSp>
        <p:nvGrpSpPr>
          <p:cNvPr id="36" name="Group"/>
          <p:cNvGrpSpPr/>
          <p:nvPr/>
        </p:nvGrpSpPr>
        <p:grpSpPr>
          <a:xfrm>
            <a:off x="2513012" y="1598612"/>
            <a:ext cx="1600201" cy="1600201"/>
            <a:chOff x="0" y="0"/>
            <a:chExt cx="1600200" cy="1600200"/>
          </a:xfrm>
        </p:grpSpPr>
        <p:sp>
          <p:nvSpPr>
            <p:cNvPr id="34"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35"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37"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grpSp>
        <p:nvGrpSpPr>
          <p:cNvPr id="40" name="Group"/>
          <p:cNvGrpSpPr/>
          <p:nvPr/>
        </p:nvGrpSpPr>
        <p:grpSpPr>
          <a:xfrm>
            <a:off x="227012" y="1598612"/>
            <a:ext cx="1600201" cy="1600201"/>
            <a:chOff x="0" y="0"/>
            <a:chExt cx="1600200" cy="1600200"/>
          </a:xfrm>
        </p:grpSpPr>
        <p:sp>
          <p:nvSpPr>
            <p:cNvPr id="38"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39"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sp>
        <p:nvSpPr>
          <p:cNvPr id="41" name="Bendecir a todas las Naciones"/>
          <p:cNvSpPr txBox="1"/>
          <p:nvPr/>
        </p:nvSpPr>
        <p:spPr>
          <a:xfrm>
            <a:off x="4203700" y="1310005"/>
            <a:ext cx="4937125" cy="64706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13816">
              <a:defRPr b="1" sz="2670">
                <a:solidFill>
                  <a:schemeClr val="accent2"/>
                </a:solidFill>
                <a:effectLst>
                  <a:outerShdw sx="100000" sy="100000" kx="0" ky="0" algn="b" rotWithShape="0" blurRad="56514" dist="15984" dir="2700000">
                    <a:srgbClr val="1E1E5B"/>
                  </a:outerShdw>
                </a:effectLst>
                <a:latin typeface="Agency FB"/>
                <a:ea typeface="Agency FB"/>
                <a:cs typeface="Agency FB"/>
                <a:sym typeface="Agency FB"/>
              </a:defRPr>
            </a:lvl1pPr>
          </a:lstStyle>
          <a:p>
            <a:pPr/>
            <a:r>
              <a:t>Bendecir a todas las Naciones</a:t>
            </a:r>
          </a:p>
        </p:txBody>
      </p:sp>
      <p:sp>
        <p:nvSpPr>
          <p:cNvPr id="42"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grpSp>
        <p:nvGrpSpPr>
          <p:cNvPr id="45" name="Group"/>
          <p:cNvGrpSpPr/>
          <p:nvPr/>
        </p:nvGrpSpPr>
        <p:grpSpPr>
          <a:xfrm>
            <a:off x="4570412" y="2133600"/>
            <a:ext cx="4341813" cy="4341813"/>
            <a:chOff x="0" y="0"/>
            <a:chExt cx="4341812" cy="4341812"/>
          </a:xfrm>
        </p:grpSpPr>
        <p:sp>
          <p:nvSpPr>
            <p:cNvPr id="43" name="Circle"/>
            <p:cNvSpPr/>
            <p:nvPr/>
          </p:nvSpPr>
          <p:spPr>
            <a:xfrm>
              <a:off x="0" y="0"/>
              <a:ext cx="4341813" cy="4341813"/>
            </a:xfrm>
            <a:prstGeom prst="ellipse">
              <a:avLst/>
            </a:prstGeom>
            <a:solidFill>
              <a:schemeClr val="accent2"/>
            </a:solidFill>
            <a:ln w="57150" cap="flat">
              <a:solidFill>
                <a:schemeClr val="accent2"/>
              </a:solidFill>
              <a:prstDash val="solid"/>
              <a:round/>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p>
          </p:txBody>
        </p:sp>
        <p:sp>
          <p:nvSpPr>
            <p:cNvPr id="44" name="er"/>
            <p:cNvSpPr txBox="1"/>
            <p:nvPr/>
          </p:nvSpPr>
          <p:spPr>
            <a:xfrm>
              <a:off x="2017205" y="1995575"/>
              <a:ext cx="307403" cy="3506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lstStyle>
            <a:p>
              <a:pPr/>
              <a:r>
                <a:t>er</a:t>
              </a:r>
            </a:p>
          </p:txBody>
        </p:sp>
      </p:grpSp>
      <p:sp>
        <p:nvSpPr>
          <p:cNvPr id="46" name="Por lo cual, queriendo Dios mostrar más abundantemente a los herederos de la promesa la inmutabilidad de su consejo, interpuso juramento; para que por dos cosas"/>
          <p:cNvSpPr txBox="1"/>
          <p:nvPr/>
        </p:nvSpPr>
        <p:spPr>
          <a:xfrm>
            <a:off x="0" y="3043237"/>
            <a:ext cx="4648200" cy="3914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800">
                <a:solidFill>
                  <a:srgbClr val="6600CC"/>
                </a:solidFill>
                <a:latin typeface="Papyrus"/>
                <a:ea typeface="Papyrus"/>
                <a:cs typeface="Papyrus"/>
                <a:sym typeface="Papyrus"/>
              </a:defRPr>
            </a:lvl1pPr>
          </a:lstStyle>
          <a:p>
            <a:pPr/>
            <a:r>
              <a:t>Por lo cual, queriendo Dios mostrar más abundantemente a los herederos de la promesa la inmutabilidad de su consejo, interpuso juramento; para que por dos cosas</a:t>
            </a:r>
          </a:p>
        </p:txBody>
      </p:sp>
      <p:sp>
        <p:nvSpPr>
          <p:cNvPr id="47"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
        <p:nvSpPr>
          <p:cNvPr id="48"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sp>
        <p:nvSpPr>
          <p:cNvPr id="49" name="Rounded Rectangle"/>
          <p:cNvSpPr/>
          <p:nvPr/>
        </p:nvSpPr>
        <p:spPr>
          <a:xfrm>
            <a:off x="3962400" y="533400"/>
            <a:ext cx="4114800" cy="762000"/>
          </a:xfrm>
          <a:prstGeom prst="roundRect">
            <a:avLst>
              <a:gd name="adj" fmla="val 16667"/>
            </a:avLst>
          </a:prstGeom>
          <a:ln w="57150">
            <a:solidFill>
              <a:srgbClr val="FFFFFF"/>
            </a:solidFill>
          </a:ln>
          <a:effectLst>
            <a:outerShdw sx="100000" sy="100000" kx="0" ky="0" algn="b" rotWithShape="0" blurRad="63500" dist="17960" dir="2700000">
              <a:srgbClr val="999999"/>
            </a:outerShdw>
          </a:effectLst>
        </p:spPr>
        <p:txBody>
          <a:bodyPr lIns="45719" rIns="45719" anchor="ctr"/>
          <a:lstStyle/>
          <a:p>
            <a:pPr/>
          </a:p>
        </p:txBody>
      </p:sp>
      <p:sp>
        <p:nvSpPr>
          <p:cNvPr id="50" name="QUE NO CAMBIA"/>
          <p:cNvSpPr txBox="1"/>
          <p:nvPr/>
        </p:nvSpPr>
        <p:spPr>
          <a:xfrm>
            <a:off x="2019300" y="1919287"/>
            <a:ext cx="4341813" cy="52228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QUE NO CAMBIA</a:t>
            </a:r>
          </a:p>
        </p:txBody>
      </p:sp>
      <p:sp>
        <p:nvSpPr>
          <p:cNvPr id="51" name="&quot;inmutables, en las cuales es imposible que Dios mienta, tengamos un fortísimo consuelo los que hemos acudido para asirnos de la esperanza puesta delante de nosotros.&quot; (Heb 6:17-18)"/>
          <p:cNvSpPr txBox="1"/>
          <p:nvPr/>
        </p:nvSpPr>
        <p:spPr>
          <a:xfrm>
            <a:off x="111918" y="3036887"/>
            <a:ext cx="4648201" cy="3914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800">
                <a:solidFill>
                  <a:srgbClr val="6600CC"/>
                </a:solidFill>
                <a:latin typeface="Papyrus"/>
                <a:ea typeface="Papyrus"/>
                <a:cs typeface="Papyrus"/>
                <a:sym typeface="Papyrus"/>
              </a:defRPr>
            </a:lvl1pPr>
          </a:lstStyle>
          <a:p>
            <a:pPr/>
            <a:r>
              <a:t>"inmutables, en las cuales es imposible que Dios mienta, tengamos un fortísimo consuelo los que hemos acudido para asirnos de la esperanza puesta delante de nosotros." (Heb 6:17-18)</a:t>
            </a:r>
          </a:p>
        </p:txBody>
      </p:sp>
      <p:sp>
        <p:nvSpPr>
          <p:cNvPr id="52" name="EN"/>
          <p:cNvSpPr txBox="1"/>
          <p:nvPr/>
        </p:nvSpPr>
        <p:spPr>
          <a:xfrm>
            <a:off x="6237091" y="2293937"/>
            <a:ext cx="812801" cy="159702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84047">
              <a:defRPr b="1" sz="5250">
                <a:solidFill>
                  <a:srgbClr val="FFFFFF"/>
                </a:solidFill>
                <a:effectLst>
                  <a:outerShdw sx="100000" sy="100000" kx="0" ky="0" algn="b" rotWithShape="0" blurRad="26669" dist="7543" dir="2700000">
                    <a:srgbClr val="999999"/>
                  </a:outerShdw>
                </a:effectLst>
                <a:latin typeface="Agency FB"/>
                <a:ea typeface="Agency FB"/>
                <a:cs typeface="Agency FB"/>
                <a:sym typeface="Agency FB"/>
              </a:defRPr>
            </a:lvl1pPr>
          </a:lstStyle>
          <a:p>
            <a:pPr/>
            <a:r>
              <a:t>EN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2" grpId="2" fill="hold">
                                  <p:stCondLst>
                                    <p:cond delay="0"/>
                                  </p:stCondLst>
                                  <p:iterate type="el" backwards="0">
                                    <p:tmAbs val="0"/>
                                  </p:iterate>
                                  <p:childTnLst>
                                    <p:set>
                                      <p:cBhvr>
                                        <p:cTn id="12" fill="hold"/>
                                        <p:tgtEl>
                                          <p:spTgt spid="31"/>
                                        </p:tgtEl>
                                        <p:attrNameLst>
                                          <p:attrName>style.visibility</p:attrName>
                                        </p:attrNameLst>
                                      </p:cBhvr>
                                      <p:to>
                                        <p:strVal val="visible"/>
                                      </p:to>
                                    </p:set>
                                    <p:animEffect filter="wipe(up)" transition="in">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8" presetID="22" grpId="3" fill="hold">
                                  <p:stCondLst>
                                    <p:cond delay="0"/>
                                  </p:stCondLst>
                                  <p:iterate type="el" backwards="0">
                                    <p:tmAbs val="0"/>
                                  </p:iterate>
                                  <p:childTnLst>
                                    <p:set>
                                      <p:cBhvr>
                                        <p:cTn id="17" fill="hold"/>
                                        <p:tgtEl>
                                          <p:spTgt spid="50"/>
                                        </p:tgtEl>
                                        <p:attrNameLst>
                                          <p:attrName>style.visibility</p:attrName>
                                        </p:attrNameLst>
                                      </p:cBhvr>
                                      <p:to>
                                        <p:strVal val="visible"/>
                                      </p:to>
                                    </p:set>
                                    <p:animEffect filter="wipe(left)" transition="in">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Class="exit" nodeType="clickEffect" presetSubtype="32" presetID="23" grpId="4" fill="hold">
                                  <p:stCondLst>
                                    <p:cond delay="0"/>
                                  </p:stCondLst>
                                  <p:iterate type="el" backwards="0">
                                    <p:tmAbs val="0"/>
                                  </p:iterate>
                                  <p:childTnLst>
                                    <p:anim calcmode="lin" valueType="num">
                                      <p:cBhvr>
                                        <p:cTn id="22" dur="500" fill="hold"/>
                                        <p:tgtEl>
                                          <p:spTgt spid="31"/>
                                        </p:tgtEl>
                                        <p:attrNameLst>
                                          <p:attrName>ppt_w</p:attrName>
                                        </p:attrNameLst>
                                      </p:cBhvr>
                                      <p:tavLst>
                                        <p:tav tm="0">
                                          <p:val>
                                            <p:strVal val="ppt_w"/>
                                          </p:val>
                                        </p:tav>
                                        <p:tav tm="100000">
                                          <p:val>
                                            <p:fltVal val="0"/>
                                          </p:val>
                                        </p:tav>
                                      </p:tavLst>
                                    </p:anim>
                                    <p:anim calcmode="lin" valueType="num">
                                      <p:cBhvr>
                                        <p:cTn id="23" dur="500" fill="hold"/>
                                        <p:tgtEl>
                                          <p:spTgt spid="31"/>
                                        </p:tgtEl>
                                        <p:attrNameLst>
                                          <p:attrName>ppt_h</p:attrName>
                                        </p:attrNameLst>
                                      </p:cBhvr>
                                      <p:tavLst>
                                        <p:tav tm="0">
                                          <p:val>
                                            <p:strVal val="ppt_h"/>
                                          </p:val>
                                        </p:tav>
                                        <p:tav tm="100000">
                                          <p:val>
                                            <p:fltVal val="0"/>
                                          </p:val>
                                        </p:tav>
                                      </p:tavLst>
                                    </p:anim>
                                    <p:set>
                                      <p:cBhvr>
                                        <p:cTn id="24" fill="hold">
                                          <p:stCondLst>
                                            <p:cond delay="499"/>
                                          </p:stCondLst>
                                        </p:cTn>
                                        <p:tgtEl>
                                          <p:spTgt spid="31"/>
                                        </p:tgtEl>
                                        <p:attrNameLst>
                                          <p:attrName>style.visibility</p:attrName>
                                        </p:attrNameLst>
                                      </p:cBhvr>
                                      <p:to>
                                        <p:strVal val="hidden"/>
                                      </p:to>
                                    </p:set>
                                  </p:childTnLst>
                                </p:cTn>
                              </p:par>
                            </p:childTnLst>
                          </p:cTn>
                        </p:par>
                        <p:par>
                          <p:cTn id="25" fill="hold">
                            <p:stCondLst>
                              <p:cond delay="500"/>
                            </p:stCondLst>
                            <p:childTnLst>
                              <p:par>
                                <p:cTn id="26" presetClass="exit" nodeType="afterEffect" presetSubtype="32" presetID="23" grpId="5" fill="hold">
                                  <p:stCondLst>
                                    <p:cond delay="0"/>
                                  </p:stCondLst>
                                  <p:iterate type="el" backwards="0">
                                    <p:tmAbs val="0"/>
                                  </p:iterate>
                                  <p:childTnLst>
                                    <p:anim calcmode="lin" valueType="num">
                                      <p:cBhvr>
                                        <p:cTn id="27" dur="500" fill="hold"/>
                                        <p:tgtEl>
                                          <p:spTgt spid="50"/>
                                        </p:tgtEl>
                                        <p:attrNameLst>
                                          <p:attrName>ppt_w</p:attrName>
                                        </p:attrNameLst>
                                      </p:cBhvr>
                                      <p:tavLst>
                                        <p:tav tm="0">
                                          <p:val>
                                            <p:strVal val="ppt_w"/>
                                          </p:val>
                                        </p:tav>
                                        <p:tav tm="100000">
                                          <p:val>
                                            <p:fltVal val="0"/>
                                          </p:val>
                                        </p:tav>
                                      </p:tavLst>
                                    </p:anim>
                                    <p:anim calcmode="lin" valueType="num">
                                      <p:cBhvr>
                                        <p:cTn id="28" dur="500" fill="hold"/>
                                        <p:tgtEl>
                                          <p:spTgt spid="50"/>
                                        </p:tgtEl>
                                        <p:attrNameLst>
                                          <p:attrName>ppt_h</p:attrName>
                                        </p:attrNameLst>
                                      </p:cBhvr>
                                      <p:tavLst>
                                        <p:tav tm="0">
                                          <p:val>
                                            <p:strVal val="ppt_h"/>
                                          </p:val>
                                        </p:tav>
                                        <p:tav tm="100000">
                                          <p:val>
                                            <p:fltVal val="0"/>
                                          </p:val>
                                        </p:tav>
                                      </p:tavLst>
                                    </p:anim>
                                    <p:set>
                                      <p:cBhvr>
                                        <p:cTn id="29" fill="hold">
                                          <p:stCondLst>
                                            <p:cond delay="499"/>
                                          </p:stCondLst>
                                        </p:cTn>
                                        <p:tgtEl>
                                          <p:spTgt spid="50"/>
                                        </p:tgtEl>
                                        <p:attrNameLst>
                                          <p:attrName>style.visibility</p:attrName>
                                        </p:attrNameLst>
                                      </p:cBhvr>
                                      <p:to>
                                        <p:strVal val="hidden"/>
                                      </p:to>
                                    </p:set>
                                  </p:childTnLst>
                                </p:cTn>
                              </p:par>
                            </p:childTnLst>
                          </p:cTn>
                        </p:par>
                        <p:par>
                          <p:cTn id="30" fill="hold">
                            <p:stCondLst>
                              <p:cond delay="1000"/>
                            </p:stCondLst>
                            <p:childTnLst>
                              <p:par>
                                <p:cTn id="31" presetClass="exit" nodeType="afterEffect" presetSubtype="32" presetID="23" grpId="6" fill="hold">
                                  <p:stCondLst>
                                    <p:cond delay="0"/>
                                  </p:stCondLst>
                                  <p:iterate type="el" backwards="0">
                                    <p:tmAbs val="0"/>
                                  </p:iterate>
                                  <p:childTnLst>
                                    <p:anim calcmode="lin" valueType="num">
                                      <p:cBhvr>
                                        <p:cTn id="32" dur="500" fill="hold"/>
                                        <p:tgtEl>
                                          <p:spTgt spid="49"/>
                                        </p:tgtEl>
                                        <p:attrNameLst>
                                          <p:attrName>ppt_w</p:attrName>
                                        </p:attrNameLst>
                                      </p:cBhvr>
                                      <p:tavLst>
                                        <p:tav tm="0">
                                          <p:val>
                                            <p:strVal val="ppt_w"/>
                                          </p:val>
                                        </p:tav>
                                        <p:tav tm="100000">
                                          <p:val>
                                            <p:fltVal val="0"/>
                                          </p:val>
                                        </p:tav>
                                      </p:tavLst>
                                    </p:anim>
                                    <p:anim calcmode="lin" valueType="num">
                                      <p:cBhvr>
                                        <p:cTn id="33" dur="500" fill="hold"/>
                                        <p:tgtEl>
                                          <p:spTgt spid="49"/>
                                        </p:tgtEl>
                                        <p:attrNameLst>
                                          <p:attrName>ppt_h</p:attrName>
                                        </p:attrNameLst>
                                      </p:cBhvr>
                                      <p:tavLst>
                                        <p:tav tm="0">
                                          <p:val>
                                            <p:strVal val="ppt_h"/>
                                          </p:val>
                                        </p:tav>
                                        <p:tav tm="100000">
                                          <p:val>
                                            <p:fltVal val="0"/>
                                          </p:val>
                                        </p:tav>
                                      </p:tavLst>
                                    </p:anim>
                                    <p:set>
                                      <p:cBhvr>
                                        <p:cTn id="34" fill="hold">
                                          <p:stCondLst>
                                            <p:cond delay="499"/>
                                          </p:stCondLst>
                                        </p:cTn>
                                        <p:tgtEl>
                                          <p:spTgt spid="4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 grpId="7" fill="hold">
                                  <p:stCondLst>
                                    <p:cond delay="0"/>
                                  </p:stCondLst>
                                  <p:iterate type="el" backwards="0">
                                    <p:tmAbs val="0"/>
                                  </p:iterate>
                                  <p:childTnLst>
                                    <p:set>
                                      <p:cBhvr>
                                        <p:cTn id="38" fill="hold"/>
                                        <p:tgtEl>
                                          <p:spTgt spid="46"/>
                                        </p:tgtEl>
                                        <p:attrNameLst>
                                          <p:attrName>style.visibility</p:attrName>
                                        </p:attrNameLst>
                                      </p:cBhvr>
                                      <p:to>
                                        <p:strVal val="visible"/>
                                      </p:to>
                                    </p:set>
                                    <p:anim calcmode="lin" valueType="num">
                                      <p:cBhvr>
                                        <p:cTn id="39" dur="500" fill="hold"/>
                                        <p:tgtEl>
                                          <p:spTgt spid="46"/>
                                        </p:tgtEl>
                                        <p:attrNameLst>
                                          <p:attrName>ppt_x</p:attrName>
                                        </p:attrNameLst>
                                      </p:cBhvr>
                                      <p:tavLst>
                                        <p:tav tm="0">
                                          <p:val>
                                            <p:strVal val="0-#ppt_w/2"/>
                                          </p:val>
                                        </p:tav>
                                        <p:tav tm="100000">
                                          <p:val>
                                            <p:strVal val="#ppt_x"/>
                                          </p:val>
                                        </p:tav>
                                      </p:tavLst>
                                    </p:anim>
                                    <p:anim calcmode="lin" valueType="num">
                                      <p:cBhvr>
                                        <p:cTn id="40"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Class="exit" nodeType="clickEffect" presetID="10" grpId="8" fill="hold">
                                  <p:stCondLst>
                                    <p:cond delay="0"/>
                                  </p:stCondLst>
                                  <p:iterate type="el" backwards="0">
                                    <p:tmAbs val="0"/>
                                  </p:iterate>
                                  <p:childTnLst>
                                    <p:animEffect filter="fade" transition="out">
                                      <p:cBhvr>
                                        <p:cTn id="44" dur="500" fill="hold"/>
                                        <p:tgtEl>
                                          <p:spTgt spid="46"/>
                                        </p:tgtEl>
                                      </p:cBhvr>
                                    </p:animEffect>
                                    <p:set>
                                      <p:cBhvr>
                                        <p:cTn id="45" fill="hold">
                                          <p:stCondLst>
                                            <p:cond delay="499"/>
                                          </p:stCondLst>
                                        </p:cTn>
                                        <p:tgtEl>
                                          <p:spTgt spid="46"/>
                                        </p:tgtEl>
                                        <p:attrNameLst>
                                          <p:attrName>style.visibility</p:attrName>
                                        </p:attrNameLst>
                                      </p:cBhvr>
                                      <p:to>
                                        <p:strVal val="hidden"/>
                                      </p:to>
                                    </p:set>
                                  </p:childTnLst>
                                </p:cTn>
                              </p:par>
                            </p:childTnLst>
                          </p:cTn>
                        </p:par>
                        <p:par>
                          <p:cTn id="46" fill="hold">
                            <p:stCondLst>
                              <p:cond delay="500"/>
                            </p:stCondLst>
                            <p:childTnLst>
                              <p:par>
                                <p:cTn id="47" presetClass="entr" nodeType="afterEffect" presetSubtype="8" presetID="2" grpId="9" fill="hold">
                                  <p:stCondLst>
                                    <p:cond delay="0"/>
                                  </p:stCondLst>
                                  <p:iterate type="el" backwards="0">
                                    <p:tmAbs val="0"/>
                                  </p:iterate>
                                  <p:childTnLst>
                                    <p:set>
                                      <p:cBhvr>
                                        <p:cTn id="48" fill="hold"/>
                                        <p:tgtEl>
                                          <p:spTgt spid="51"/>
                                        </p:tgtEl>
                                        <p:attrNameLst>
                                          <p:attrName>style.visibility</p:attrName>
                                        </p:attrNameLst>
                                      </p:cBhvr>
                                      <p:to>
                                        <p:strVal val="visible"/>
                                      </p:to>
                                    </p:set>
                                    <p:anim calcmode="lin" valueType="num">
                                      <p:cBhvr>
                                        <p:cTn id="49" dur="500" fill="hold"/>
                                        <p:tgtEl>
                                          <p:spTgt spid="51"/>
                                        </p:tgtEl>
                                        <p:attrNameLst>
                                          <p:attrName>ppt_x</p:attrName>
                                        </p:attrNameLst>
                                      </p:cBhvr>
                                      <p:tavLst>
                                        <p:tav tm="0">
                                          <p:val>
                                            <p:strVal val="0-#ppt_w/2"/>
                                          </p:val>
                                        </p:tav>
                                        <p:tav tm="100000">
                                          <p:val>
                                            <p:strVal val="#ppt_x"/>
                                          </p:val>
                                        </p:tav>
                                      </p:tavLst>
                                    </p:anim>
                                    <p:anim calcmode="lin" valueType="num">
                                      <p:cBhvr>
                                        <p:cTn id="50"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16" presetID="23" grpId="10" fill="hold">
                                  <p:stCondLst>
                                    <p:cond delay="0"/>
                                  </p:stCondLst>
                                  <p:iterate type="el" backwards="0">
                                    <p:tmAbs val="0"/>
                                  </p:iterate>
                                  <p:childTnLst>
                                    <p:set>
                                      <p:cBhvr>
                                        <p:cTn id="54" fill="hold"/>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childTnLst>
                                </p:cTn>
                              </p:par>
                            </p:childTnLst>
                          </p:cTn>
                        </p:par>
                        <p:par>
                          <p:cTn id="57" fill="hold">
                            <p:stCondLst>
                              <p:cond delay="500"/>
                            </p:stCondLst>
                            <p:childTnLst>
                              <p:par>
                                <p:cTn id="58" presetClass="entr" nodeType="afterEffect" presetSubtype="16" presetID="23" grpId="11" fill="hold">
                                  <p:stCondLst>
                                    <p:cond delay="0"/>
                                  </p:stCondLst>
                                  <p:iterate type="el" backwards="0">
                                    <p:tmAbs val="0"/>
                                  </p:iterate>
                                  <p:childTnLst>
                                    <p:set>
                                      <p:cBhvr>
                                        <p:cTn id="59" fill="hold"/>
                                        <p:tgtEl>
                                          <p:spTgt spid="37"/>
                                        </p:tgtEl>
                                        <p:attrNameLst>
                                          <p:attrName>style.visibility</p:attrName>
                                        </p:attrNameLst>
                                      </p:cBhvr>
                                      <p:to>
                                        <p:strVal val="visible"/>
                                      </p:to>
                                    </p:set>
                                    <p:anim calcmode="lin" valueType="num">
                                      <p:cBhvr>
                                        <p:cTn id="60" dur="1000" fill="hold"/>
                                        <p:tgtEl>
                                          <p:spTgt spid="37"/>
                                        </p:tgtEl>
                                        <p:attrNameLst>
                                          <p:attrName>ppt_w</p:attrName>
                                        </p:attrNameLst>
                                      </p:cBhvr>
                                      <p:tavLst>
                                        <p:tav tm="0">
                                          <p:val>
                                            <p:fltVal val="0"/>
                                          </p:val>
                                        </p:tav>
                                        <p:tav tm="100000">
                                          <p:val>
                                            <p:strVal val="#ppt_w"/>
                                          </p:val>
                                        </p:tav>
                                      </p:tavLst>
                                    </p:anim>
                                    <p:anim calcmode="lin" valueType="num">
                                      <p:cBhvr>
                                        <p:cTn id="61" dur="1000" fill="hold"/>
                                        <p:tgtEl>
                                          <p:spTgt spid="37"/>
                                        </p:tgtEl>
                                        <p:attrNameLst>
                                          <p:attrName>ppt_h</p:attrName>
                                        </p:attrNameLst>
                                      </p:cBhvr>
                                      <p:tavLst>
                                        <p:tav tm="0">
                                          <p:val>
                                            <p:fltVal val="0"/>
                                          </p:val>
                                        </p:tav>
                                        <p:tav tm="100000">
                                          <p:val>
                                            <p:strVal val="#ppt_h"/>
                                          </p:val>
                                        </p:tav>
                                      </p:tavLst>
                                    </p:anim>
                                  </p:childTnLst>
                                </p:cTn>
                              </p:par>
                            </p:childTnLst>
                          </p:cTn>
                        </p:par>
                        <p:par>
                          <p:cTn id="62" fill="hold">
                            <p:stCondLst>
                              <p:cond delay="1500"/>
                            </p:stCondLst>
                            <p:childTnLst>
                              <p:par>
                                <p:cTn id="63" presetClass="entr" nodeType="afterEffect" presetSubtype="16" presetID="23" grpId="12" fill="hold">
                                  <p:stCondLst>
                                    <p:cond delay="0"/>
                                  </p:stCondLst>
                                  <p:iterate type="el" backwards="0">
                                    <p:tmAbs val="0"/>
                                  </p:iterate>
                                  <p:childTnLst>
                                    <p:set>
                                      <p:cBhvr>
                                        <p:cTn id="64" fill="hold"/>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Class="entr" nodeType="clickEffect" presetSubtype="8" presetID="22" grpId="13" fill="hold">
                                  <p:stCondLst>
                                    <p:cond delay="0"/>
                                  </p:stCondLst>
                                  <p:iterate type="el" backwards="0">
                                    <p:tmAbs val="0"/>
                                  </p:iterate>
                                  <p:childTnLst>
                                    <p:set>
                                      <p:cBhvr>
                                        <p:cTn id="70" fill="hold"/>
                                        <p:tgtEl>
                                          <p:spTgt spid="41"/>
                                        </p:tgtEl>
                                        <p:attrNameLst>
                                          <p:attrName>style.visibility</p:attrName>
                                        </p:attrNameLst>
                                      </p:cBhvr>
                                      <p:to>
                                        <p:strVal val="visible"/>
                                      </p:to>
                                    </p:set>
                                    <p:animEffect filter="wipe(left)" transition="in">
                                      <p:cBhvr>
                                        <p:cTn id="71" dur="500"/>
                                        <p:tgtEl>
                                          <p:spTgt spid="41"/>
                                        </p:tgtEl>
                                      </p:cBhvr>
                                    </p:animEffect>
                                  </p:childTnLst>
                                </p:cTn>
                              </p:par>
                            </p:childTnLst>
                          </p:cTn>
                        </p:par>
                        <p:par>
                          <p:cTn id="72" fill="hold">
                            <p:stCondLst>
                              <p:cond delay="500"/>
                            </p:stCondLst>
                            <p:childTnLst>
                              <p:par>
                                <p:cTn id="73" presetClass="entr" nodeType="afterEffect" presetSubtype="8" presetID="22" grpId="14" fill="hold">
                                  <p:stCondLst>
                                    <p:cond delay="0"/>
                                  </p:stCondLst>
                                  <p:iterate type="el" backwards="0">
                                    <p:tmAbs val="0"/>
                                  </p:iterate>
                                  <p:childTnLst>
                                    <p:set>
                                      <p:cBhvr>
                                        <p:cTn id="74" fill="hold"/>
                                        <p:tgtEl>
                                          <p:spTgt spid="32"/>
                                        </p:tgtEl>
                                        <p:attrNameLst>
                                          <p:attrName>style.visibility</p:attrName>
                                        </p:attrNameLst>
                                      </p:cBhvr>
                                      <p:to>
                                        <p:strVal val="visible"/>
                                      </p:to>
                                    </p:set>
                                    <p:animEffect filter="wipe(left)" transition="in">
                                      <p:cBhvr>
                                        <p:cTn id="75" dur="500"/>
                                        <p:tgtEl>
                                          <p:spTgt spid="32"/>
                                        </p:tgtEl>
                                      </p:cBhvr>
                                    </p:animEffect>
                                  </p:childTnLst>
                                </p:cTn>
                              </p:par>
                            </p:childTnLst>
                          </p:cTn>
                        </p:par>
                      </p:childTnLst>
                    </p:cTn>
                  </p:par>
                  <p:par>
                    <p:cTn id="76" fill="hold">
                      <p:stCondLst>
                        <p:cond delay="indefinite"/>
                      </p:stCondLst>
                      <p:childTnLst>
                        <p:par>
                          <p:cTn id="77" fill="hold">
                            <p:stCondLst>
                              <p:cond delay="0"/>
                            </p:stCondLst>
                            <p:childTnLst>
                              <p:par>
                                <p:cTn id="78" presetClass="entr" nodeType="clickEffect" presetSubtype="8" presetID="22" grpId="15" fill="hold">
                                  <p:stCondLst>
                                    <p:cond delay="0"/>
                                  </p:stCondLst>
                                  <p:iterate type="el" backwards="0">
                                    <p:tmAbs val="0"/>
                                  </p:iterate>
                                  <p:childTnLst>
                                    <p:set>
                                      <p:cBhvr>
                                        <p:cTn id="79" fill="hold"/>
                                        <p:tgtEl>
                                          <p:spTgt spid="33"/>
                                        </p:tgtEl>
                                        <p:attrNameLst>
                                          <p:attrName>style.visibility</p:attrName>
                                        </p:attrNameLst>
                                      </p:cBhvr>
                                      <p:to>
                                        <p:strVal val="visible"/>
                                      </p:to>
                                    </p:set>
                                    <p:animEffect filter="wipe(left)" transition="in">
                                      <p:cBhvr>
                                        <p:cTn id="80" dur="500"/>
                                        <p:tgtEl>
                                          <p:spTgt spid="33"/>
                                        </p:tgtEl>
                                      </p:cBhvr>
                                    </p:animEffect>
                                  </p:childTnLst>
                                </p:cTn>
                              </p:par>
                            </p:childTnLst>
                          </p:cTn>
                        </p:par>
                        <p:par>
                          <p:cTn id="81" fill="hold">
                            <p:stCondLst>
                              <p:cond delay="500"/>
                            </p:stCondLst>
                            <p:childTnLst>
                              <p:par>
                                <p:cTn id="82" presetClass="entr" nodeType="afterEffect" presetSubtype="16" presetID="23" grpId="16" fill="hold">
                                  <p:stCondLst>
                                    <p:cond delay="0"/>
                                  </p:stCondLst>
                                  <p:iterate type="el" backwards="0">
                                    <p:tmAbs val="0"/>
                                  </p:iterate>
                                  <p:childTnLst>
                                    <p:set>
                                      <p:cBhvr>
                                        <p:cTn id="83" fill="hold"/>
                                        <p:tgtEl>
                                          <p:spTgt spid="45"/>
                                        </p:tgtEl>
                                        <p:attrNameLst>
                                          <p:attrName>style.visibility</p:attrName>
                                        </p:attrNameLst>
                                      </p:cBhvr>
                                      <p:to>
                                        <p:strVal val="visible"/>
                                      </p:to>
                                    </p:set>
                                    <p:anim calcmode="lin" valueType="num">
                                      <p:cBhvr>
                                        <p:cTn id="84" dur="500" fill="hold"/>
                                        <p:tgtEl>
                                          <p:spTgt spid="45"/>
                                        </p:tgtEl>
                                        <p:attrNameLst>
                                          <p:attrName>ppt_w</p:attrName>
                                        </p:attrNameLst>
                                      </p:cBhvr>
                                      <p:tavLst>
                                        <p:tav tm="0">
                                          <p:val>
                                            <p:fltVal val="0"/>
                                          </p:val>
                                        </p:tav>
                                        <p:tav tm="100000">
                                          <p:val>
                                            <p:strVal val="#ppt_w"/>
                                          </p:val>
                                        </p:tav>
                                      </p:tavLst>
                                    </p:anim>
                                    <p:anim calcmode="lin" valueType="num">
                                      <p:cBhvr>
                                        <p:cTn id="85" dur="500" fill="hold"/>
                                        <p:tgtEl>
                                          <p:spTgt spid="45"/>
                                        </p:tgtEl>
                                        <p:attrNameLst>
                                          <p:attrName>ppt_h</p:attrName>
                                        </p:attrNameLst>
                                      </p:cBhvr>
                                      <p:tavLst>
                                        <p:tav tm="0">
                                          <p:val>
                                            <p:fltVal val="0"/>
                                          </p:val>
                                        </p:tav>
                                        <p:tav tm="100000">
                                          <p:val>
                                            <p:strVal val="#ppt_h"/>
                                          </p:val>
                                        </p:tav>
                                      </p:tavLst>
                                    </p:anim>
                                  </p:childTnLst>
                                </p:cTn>
                              </p:par>
                            </p:childTnLst>
                          </p:cTn>
                        </p:par>
                        <p:par>
                          <p:cTn id="86" fill="hold">
                            <p:stCondLst>
                              <p:cond delay="1000"/>
                            </p:stCondLst>
                            <p:childTnLst>
                              <p:par>
                                <p:cTn id="87" presetClass="entr" nodeType="afterEffect" presetSubtype="16" presetID="23" grpId="17" fill="hold">
                                  <p:stCondLst>
                                    <p:cond delay="0"/>
                                  </p:stCondLst>
                                  <p:iterate type="el" backwards="0">
                                    <p:tmAbs val="0"/>
                                  </p:iterate>
                                  <p:childTnLst>
                                    <p:set>
                                      <p:cBhvr>
                                        <p:cTn id="88" fill="hold"/>
                                        <p:tgtEl>
                                          <p:spTgt spid="52"/>
                                        </p:tgtEl>
                                        <p:attrNameLst>
                                          <p:attrName>style.visibility</p:attrName>
                                        </p:attrNameLst>
                                      </p:cBhvr>
                                      <p:to>
                                        <p:strVal val="visible"/>
                                      </p:to>
                                    </p:set>
                                    <p:anim calcmode="lin" valueType="num">
                                      <p:cBhvr>
                                        <p:cTn id="89" dur="500" fill="hold"/>
                                        <p:tgtEl>
                                          <p:spTgt spid="52"/>
                                        </p:tgtEl>
                                        <p:attrNameLst>
                                          <p:attrName>ppt_w</p:attrName>
                                        </p:attrNameLst>
                                      </p:cBhvr>
                                      <p:tavLst>
                                        <p:tav tm="0">
                                          <p:val>
                                            <p:fltVal val="0"/>
                                          </p:val>
                                        </p:tav>
                                        <p:tav tm="100000">
                                          <p:val>
                                            <p:strVal val="#ppt_w"/>
                                          </p:val>
                                        </p:tav>
                                      </p:tavLst>
                                    </p:anim>
                                    <p:anim calcmode="lin" valueType="num">
                                      <p:cBhvr>
                                        <p:cTn id="90" dur="500" fill="hold"/>
                                        <p:tgtEl>
                                          <p:spTgt spid="52"/>
                                        </p:tgtEl>
                                        <p:attrNameLst>
                                          <p:attrName>ppt_h</p:attrName>
                                        </p:attrNameLst>
                                      </p:cBhvr>
                                      <p:tavLst>
                                        <p:tav tm="0">
                                          <p:val>
                                            <p:fltVal val="0"/>
                                          </p:val>
                                        </p:tav>
                                        <p:tav tm="100000">
                                          <p:val>
                                            <p:strVal val="#ppt_h"/>
                                          </p:val>
                                        </p:tav>
                                      </p:tavLst>
                                    </p:anim>
                                  </p:childTnLst>
                                </p:cTn>
                              </p:par>
                            </p:childTnLst>
                          </p:cTn>
                        </p:par>
                        <p:par>
                          <p:cTn id="91" fill="hold">
                            <p:stCondLst>
                              <p:cond delay="1500"/>
                            </p:stCondLst>
                            <p:childTnLst>
                              <p:par>
                                <p:cTn id="92" presetClass="exit" nodeType="afterEffect" presetSubtype="32" presetID="23" grpId="18" fill="hold">
                                  <p:stCondLst>
                                    <p:cond delay="500"/>
                                  </p:stCondLst>
                                  <p:iterate type="el" backwards="0">
                                    <p:tmAbs val="0"/>
                                  </p:iterate>
                                  <p:childTnLst>
                                    <p:anim calcmode="lin" valueType="num">
                                      <p:cBhvr>
                                        <p:cTn id="93" dur="500" fill="hold"/>
                                        <p:tgtEl>
                                          <p:spTgt spid="52"/>
                                        </p:tgtEl>
                                        <p:attrNameLst>
                                          <p:attrName>ppt_w</p:attrName>
                                        </p:attrNameLst>
                                      </p:cBhvr>
                                      <p:tavLst>
                                        <p:tav tm="0">
                                          <p:val>
                                            <p:strVal val="ppt_w"/>
                                          </p:val>
                                        </p:tav>
                                        <p:tav tm="100000">
                                          <p:val>
                                            <p:fltVal val="0"/>
                                          </p:val>
                                        </p:tav>
                                      </p:tavLst>
                                    </p:anim>
                                    <p:anim calcmode="lin" valueType="num">
                                      <p:cBhvr>
                                        <p:cTn id="94" dur="500" fill="hold"/>
                                        <p:tgtEl>
                                          <p:spTgt spid="52"/>
                                        </p:tgtEl>
                                        <p:attrNameLst>
                                          <p:attrName>ppt_h</p:attrName>
                                        </p:attrNameLst>
                                      </p:cBhvr>
                                      <p:tavLst>
                                        <p:tav tm="0">
                                          <p:val>
                                            <p:strVal val="ppt_h"/>
                                          </p:val>
                                        </p:tav>
                                        <p:tav tm="100000">
                                          <p:val>
                                            <p:fltVal val="0"/>
                                          </p:val>
                                        </p:tav>
                                      </p:tavLst>
                                    </p:anim>
                                    <p:set>
                                      <p:cBhvr>
                                        <p:cTn id="95" fill="hold">
                                          <p:stCondLst>
                                            <p:cond delay="499"/>
                                          </p:stCondLst>
                                        </p:cTn>
                                        <p:tgtEl>
                                          <p:spTgt spid="52"/>
                                        </p:tgtEl>
                                        <p:attrNameLst>
                                          <p:attrName>style.visibility</p:attrName>
                                        </p:attrNameLst>
                                      </p:cBhvr>
                                      <p:to>
                                        <p:strVal val="hidden"/>
                                      </p:to>
                                    </p:set>
                                  </p:childTnLst>
                                </p:cTn>
                              </p:par>
                            </p:childTnLst>
                          </p:cTn>
                        </p:par>
                        <p:par>
                          <p:cTn id="96" fill="hold">
                            <p:stCondLst>
                              <p:cond delay="2500"/>
                            </p:stCondLst>
                            <p:childTnLst>
                              <p:par>
                                <p:cTn id="97" presetClass="entr" nodeType="afterEffect" presetSubtype="16" presetID="23" grpId="19" fill="hold">
                                  <p:stCondLst>
                                    <p:cond delay="500"/>
                                  </p:stCondLst>
                                  <p:iterate type="el" backwards="0">
                                    <p:tmAbs val="0"/>
                                  </p:iterate>
                                  <p:childTnLst>
                                    <p:set>
                                      <p:cBhvr>
                                        <p:cTn id="98" fill="hold"/>
                                        <p:tgtEl>
                                          <p:spTgt spid="47"/>
                                        </p:tgtEl>
                                        <p:attrNameLst>
                                          <p:attrName>style.visibility</p:attrName>
                                        </p:attrNameLst>
                                      </p:cBhvr>
                                      <p:to>
                                        <p:strVal val="visible"/>
                                      </p:to>
                                    </p:set>
                                    <p:anim calcmode="lin" valueType="num">
                                      <p:cBhvr>
                                        <p:cTn id="99" dur="1000" fill="hold"/>
                                        <p:tgtEl>
                                          <p:spTgt spid="47"/>
                                        </p:tgtEl>
                                        <p:attrNameLst>
                                          <p:attrName>ppt_w</p:attrName>
                                        </p:attrNameLst>
                                      </p:cBhvr>
                                      <p:tavLst>
                                        <p:tav tm="0">
                                          <p:val>
                                            <p:fltVal val="0"/>
                                          </p:val>
                                        </p:tav>
                                        <p:tav tm="100000">
                                          <p:val>
                                            <p:strVal val="#ppt_w"/>
                                          </p:val>
                                        </p:tav>
                                      </p:tavLst>
                                    </p:anim>
                                    <p:anim calcmode="lin" valueType="num">
                                      <p:cBhvr>
                                        <p:cTn id="100" dur="1000" fill="hold"/>
                                        <p:tgtEl>
                                          <p:spTgt spid="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 grpId="18"/>
      <p:bldP build="whole" bldLvl="1" animBg="1" rev="0" advAuto="0" spid="37" grpId="11"/>
      <p:bldP build="whole" bldLvl="1" animBg="1" rev="0" advAuto="0" spid="47" grpId="19"/>
      <p:bldP build="whole" bldLvl="1" animBg="1" rev="0" advAuto="0" spid="36" grpId="12"/>
      <p:bldP build="whole" bldLvl="1" animBg="1" rev="0" advAuto="0" spid="40" grpId="10"/>
      <p:bldP build="whole" bldLvl="1" animBg="1" rev="0" advAuto="0" spid="49" grpId="1"/>
      <p:bldP build="whole" bldLvl="1" animBg="1" rev="0" advAuto="0" spid="32" grpId="14"/>
      <p:bldP build="whole" bldLvl="1" animBg="1" rev="0" advAuto="0" spid="49" grpId="6"/>
      <p:bldP build="whole" bldLvl="1" animBg="1" rev="0" advAuto="0" spid="41" grpId="13"/>
      <p:bldP build="whole" bldLvl="1" animBg="1" rev="0" advAuto="0" spid="33" grpId="15"/>
      <p:bldP build="whole" bldLvl="1" animBg="1" rev="0" advAuto="0" spid="46" grpId="7"/>
      <p:bldP build="whole" bldLvl="1" animBg="1" rev="0" advAuto="0" spid="46" grpId="8"/>
      <p:bldP build="whole" bldLvl="1" animBg="1" rev="0" advAuto="0" spid="50" grpId="3"/>
      <p:bldP build="whole" bldLvl="1" animBg="1" rev="0" advAuto="0" spid="51" grpId="9"/>
      <p:bldP build="whole" bldLvl="1" animBg="1" rev="0" advAuto="0" spid="50" grpId="5"/>
      <p:bldP build="whole" bldLvl="1" animBg="1" rev="0" advAuto="0" spid="31" grpId="2"/>
      <p:bldP build="whole" bldLvl="1" animBg="1" rev="0" advAuto="0" spid="31" grpId="4"/>
      <p:bldP build="whole" bldLvl="1" animBg="1" rev="0" advAuto="0" spid="45" grpId="16"/>
      <p:bldP build="whole" bldLvl="1" animBg="1" rev="0" advAuto="0" spid="52" grpId="17"/>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127"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128"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129" name="Line"/>
          <p:cNvSpPr/>
          <p:nvPr/>
        </p:nvSpPr>
        <p:spPr>
          <a:xfrm>
            <a:off x="4267200" y="1906270"/>
            <a:ext cx="48768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30"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31" name="Tenemos…"/>
          <p:cNvSpPr txBox="1"/>
          <p:nvPr/>
        </p:nvSpPr>
        <p:spPr>
          <a:xfrm>
            <a:off x="4718169" y="3228657"/>
            <a:ext cx="4051062" cy="211201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lnSpc>
                <a:spcPct val="85000"/>
              </a:lnSpc>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Tenemos</a:t>
            </a:r>
          </a:p>
          <a:p>
            <a:pPr algn="ctr">
              <a:lnSpc>
                <a:spcPct val="85000"/>
              </a:lnSpc>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Vida</a:t>
            </a:r>
          </a:p>
        </p:txBody>
      </p:sp>
      <p:sp>
        <p:nvSpPr>
          <p:cNvPr id="132"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133"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134" name="&quot;2 COSAS IM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IMMUTABLES"</a:t>
            </a:r>
          </a:p>
        </p:txBody>
      </p:sp>
      <p:grpSp>
        <p:nvGrpSpPr>
          <p:cNvPr id="137" name="Group"/>
          <p:cNvGrpSpPr/>
          <p:nvPr/>
        </p:nvGrpSpPr>
        <p:grpSpPr>
          <a:xfrm>
            <a:off x="227012" y="1357992"/>
            <a:ext cx="1857376" cy="2081441"/>
            <a:chOff x="0" y="0"/>
            <a:chExt cx="1857375" cy="2081439"/>
          </a:xfrm>
        </p:grpSpPr>
        <p:sp>
          <p:nvSpPr>
            <p:cNvPr id="135" name="Square"/>
            <p:cNvSpPr/>
            <p:nvPr/>
          </p:nvSpPr>
          <p:spPr>
            <a:xfrm>
              <a:off x="0" y="112032"/>
              <a:ext cx="1857375" cy="1857376"/>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36" name="DIOS…"/>
            <p:cNvSpPr txBox="1"/>
            <p:nvPr/>
          </p:nvSpPr>
          <p:spPr>
            <a:xfrm>
              <a:off x="0" y="-1"/>
              <a:ext cx="1857375" cy="2081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Prometio</a:t>
              </a:r>
            </a:p>
          </p:txBody>
        </p:sp>
      </p:grpSp>
      <p:grpSp>
        <p:nvGrpSpPr>
          <p:cNvPr id="140" name="Group"/>
          <p:cNvGrpSpPr/>
          <p:nvPr/>
        </p:nvGrpSpPr>
        <p:grpSpPr>
          <a:xfrm>
            <a:off x="2513012" y="1598612"/>
            <a:ext cx="1600201" cy="1600201"/>
            <a:chOff x="0" y="0"/>
            <a:chExt cx="1600200" cy="1600200"/>
          </a:xfrm>
        </p:grpSpPr>
        <p:sp>
          <p:nvSpPr>
            <p:cNvPr id="138"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39"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141" name="Bendecir a todas las Naciones"/>
          <p:cNvSpPr txBox="1"/>
          <p:nvPr/>
        </p:nvSpPr>
        <p:spPr>
          <a:xfrm>
            <a:off x="4341812" y="1162764"/>
            <a:ext cx="4802188" cy="6660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142" name="A Todos Aquellos Que Han…"/>
          <p:cNvSpPr txBox="1"/>
          <p:nvPr/>
        </p:nvSpPr>
        <p:spPr>
          <a:xfrm>
            <a:off x="-130175" y="32591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143"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143"/>
                                        </p:tgtEl>
                                        <p:attrNameLst>
                                          <p:attrName>ppt_x</p:attrName>
                                        </p:attrNameLst>
                                      </p:cBhvr>
                                      <p:tavLst>
                                        <p:tav tm="0">
                                          <p:val>
                                            <p:strVal val="ppt_x"/>
                                          </p:val>
                                        </p:tav>
                                        <p:tav tm="100000">
                                          <p:val>
                                            <p:strVal val="ppt_x"/>
                                          </p:val>
                                        </p:tav>
                                      </p:tavLst>
                                    </p:anim>
                                    <p:anim calcmode="lin" valueType="num">
                                      <p:cBhvr>
                                        <p:cTn id="7" dur="500" fill="hold"/>
                                        <p:tgtEl>
                                          <p:spTgt spid="143"/>
                                        </p:tgtEl>
                                        <p:attrNameLst>
                                          <p:attrName>ppt_y</p:attrName>
                                        </p:attrNameLst>
                                      </p:cBhvr>
                                      <p:tavLst>
                                        <p:tav tm="0">
                                          <p:val>
                                            <p:strVal val="ppt_y"/>
                                          </p:val>
                                        </p:tav>
                                        <p:tav tm="100000">
                                          <p:val>
                                            <p:strVal val="1+ppt_h/2"/>
                                          </p:val>
                                        </p:tav>
                                      </p:tavLst>
                                    </p:anim>
                                    <p:set>
                                      <p:cBhvr>
                                        <p:cTn id="8" fill="hold">
                                          <p:stCondLst>
                                            <p:cond delay="499"/>
                                          </p:stCondLst>
                                        </p:cTn>
                                        <p:tgtEl>
                                          <p:spTgt spid="14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1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3" grpId="1"/>
      <p:bldP build="whole" bldLvl="1" animBg="1" rev="0" advAuto="0" spid="131"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1 Corinthians 15:22"/>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1 Corinthians 15:22</a:t>
            </a:r>
          </a:p>
        </p:txBody>
      </p:sp>
      <p:sp>
        <p:nvSpPr>
          <p:cNvPr id="146" name="&quot;Porque así como en Adán todos mueren, también en Cristo todos serán vivificados.&quot;"/>
          <p:cNvSpPr txBox="1"/>
          <p:nvPr>
            <p:ph type="body" idx="1"/>
          </p:nvPr>
        </p:nvSpPr>
        <p:spPr>
          <a:prstGeom prst="rect">
            <a:avLst/>
          </a:prstGeom>
        </p:spPr>
        <p:txBody>
          <a:bodyPr/>
          <a:lstStyle>
            <a:lvl1pPr marL="0" indent="0">
              <a:spcBef>
                <a:spcPts val="900"/>
              </a:spcBef>
              <a:buSzTx/>
              <a:buNone/>
              <a:defRPr sz="5400">
                <a:solidFill>
                  <a:srgbClr val="6600CC"/>
                </a:solidFill>
                <a:latin typeface="Papyrus"/>
                <a:ea typeface="Papyrus"/>
                <a:cs typeface="Papyrus"/>
                <a:sym typeface="Papyrus"/>
              </a:defRPr>
            </a:lvl1pPr>
          </a:lstStyle>
          <a:p>
            <a:pPr/>
            <a:r>
              <a:t>"Porque así como en Adán todos mueren, también en Cristo todos serán vivificados."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149"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150"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151" name="Line"/>
          <p:cNvSpPr/>
          <p:nvPr/>
        </p:nvSpPr>
        <p:spPr>
          <a:xfrm>
            <a:off x="4113212" y="1906270"/>
            <a:ext cx="4878388"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52"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53" name="Tenemos…"/>
          <p:cNvSpPr txBox="1"/>
          <p:nvPr/>
        </p:nvSpPr>
        <p:spPr>
          <a:xfrm>
            <a:off x="4627718" y="2943224"/>
            <a:ext cx="4227201" cy="1488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Tenemos</a:t>
            </a:r>
          </a:p>
          <a:p>
            <a:pPr algn="ctr">
              <a:lnSpc>
                <a:spcPct val="85000"/>
              </a:lnSpc>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Reconciliación</a:t>
            </a:r>
          </a:p>
        </p:txBody>
      </p:sp>
      <p:sp>
        <p:nvSpPr>
          <p:cNvPr id="154"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155"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156"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159" name="Group"/>
          <p:cNvGrpSpPr/>
          <p:nvPr/>
        </p:nvGrpSpPr>
        <p:grpSpPr>
          <a:xfrm>
            <a:off x="227012" y="1598612"/>
            <a:ext cx="1600201" cy="1600201"/>
            <a:chOff x="0" y="0"/>
            <a:chExt cx="1600200" cy="1600200"/>
          </a:xfrm>
        </p:grpSpPr>
        <p:sp>
          <p:nvSpPr>
            <p:cNvPr id="157"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58"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162" name="Group"/>
          <p:cNvGrpSpPr/>
          <p:nvPr/>
        </p:nvGrpSpPr>
        <p:grpSpPr>
          <a:xfrm>
            <a:off x="2513012" y="1598612"/>
            <a:ext cx="1600201" cy="1600201"/>
            <a:chOff x="0" y="0"/>
            <a:chExt cx="1600200" cy="1600200"/>
          </a:xfrm>
        </p:grpSpPr>
        <p:sp>
          <p:nvSpPr>
            <p:cNvPr id="160"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61"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163"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164" name="A Todos Aquellos Que Han…"/>
          <p:cNvSpPr txBox="1"/>
          <p:nvPr/>
        </p:nvSpPr>
        <p:spPr>
          <a:xfrm>
            <a:off x="-130175" y="31448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165" name="CRISTO"/>
          <p:cNvSpPr txBox="1"/>
          <p:nvPr/>
        </p:nvSpPr>
        <p:spPr>
          <a:xfrm>
            <a:off x="5484018" y="4097337"/>
            <a:ext cx="2514601"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16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5" grpId="1"/>
      <p:bldP build="whole" bldLvl="1" animBg="1" rev="0" advAuto="0" spid="153"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Efesios 2:13-16"/>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Efesios 2:13-16</a:t>
            </a:r>
          </a:p>
        </p:txBody>
      </p:sp>
      <p:sp>
        <p:nvSpPr>
          <p:cNvPr id="168" name="&quot;Pero ahora en Cristo Jesús, vosotros que en otro tiempo estabais lejos, habéis sido hechos cercanos por la sangre de Cristo. Porque él es nuestra paz, que de ambos pueblos hizo uno, derribando la pared intermedia de separación, aboliendo en su carne las"/>
          <p:cNvSpPr txBox="1"/>
          <p:nvPr>
            <p:ph type="body" idx="1"/>
          </p:nvPr>
        </p:nvSpPr>
        <p:spPr>
          <a:xfrm>
            <a:off x="-1" y="1600200"/>
            <a:ext cx="9144002" cy="5293331"/>
          </a:xfrm>
          <a:prstGeom prst="rect">
            <a:avLst/>
          </a:prstGeom>
        </p:spPr>
        <p:txBody>
          <a:bodyPr/>
          <a:lstStyle>
            <a:lvl1pPr marL="0" indent="0" defTabSz="777240">
              <a:spcBef>
                <a:spcPts val="600"/>
              </a:spcBef>
              <a:buSzTx/>
              <a:buNone/>
              <a:defRPr sz="2720">
                <a:solidFill>
                  <a:srgbClr val="6600CC"/>
                </a:solidFill>
                <a:latin typeface="Papyrus"/>
                <a:ea typeface="Papyrus"/>
                <a:cs typeface="Papyrus"/>
                <a:sym typeface="Papyrus"/>
              </a:defRPr>
            </a:lvl1pPr>
          </a:lstStyle>
          <a:p>
            <a:pPr/>
            <a:r>
              <a:t>"Pero ahora en Cristo Jesús, vosotros que en otro tiempo estabais lejos, habéis sido hechos cercanos por la sangre de Cristo. Porque él es nuestra paz, que de ambos pueblos hizo uno, derribando la pared intermedia de separación, aboliendo en su carne las enemistades, la ley de los mandamientos expresados en ordenanzas, para crear en sí mismo de los dos un solo y nuevo hombre, haciendo la paz, y mediante la cruz reconciliar con Dios a ambos en un solo cuerpo, matando en ella las enemistades."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171"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172"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173"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74"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75" name="Tenemos…"/>
          <p:cNvSpPr txBox="1"/>
          <p:nvPr/>
        </p:nvSpPr>
        <p:spPr>
          <a:xfrm>
            <a:off x="4557781" y="3146742"/>
            <a:ext cx="4373425" cy="2275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Tenemos</a:t>
            </a:r>
          </a:p>
          <a:p>
            <a:pPr algn="ctr">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Salvación</a:t>
            </a:r>
          </a:p>
        </p:txBody>
      </p:sp>
      <p:sp>
        <p:nvSpPr>
          <p:cNvPr id="176"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177"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178"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181" name="Group"/>
          <p:cNvGrpSpPr/>
          <p:nvPr/>
        </p:nvGrpSpPr>
        <p:grpSpPr>
          <a:xfrm>
            <a:off x="227012" y="1598612"/>
            <a:ext cx="1600201" cy="1600201"/>
            <a:chOff x="0" y="0"/>
            <a:chExt cx="1600200" cy="1600200"/>
          </a:xfrm>
        </p:grpSpPr>
        <p:sp>
          <p:nvSpPr>
            <p:cNvPr id="179"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80"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184" name="Group"/>
          <p:cNvGrpSpPr/>
          <p:nvPr/>
        </p:nvGrpSpPr>
        <p:grpSpPr>
          <a:xfrm>
            <a:off x="2513012" y="1598612"/>
            <a:ext cx="1600201" cy="1600201"/>
            <a:chOff x="0" y="0"/>
            <a:chExt cx="1600200" cy="1600200"/>
          </a:xfrm>
        </p:grpSpPr>
        <p:sp>
          <p:nvSpPr>
            <p:cNvPr id="182"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83"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185"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186" name="A Todos Aquellos Que Han…"/>
          <p:cNvSpPr txBox="1"/>
          <p:nvPr/>
        </p:nvSpPr>
        <p:spPr>
          <a:xfrm>
            <a:off x="-130175" y="30813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187"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18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5" grpId="2"/>
      <p:bldP build="whole" bldLvl="1" animBg="1" rev="0" advAuto="0" spid="187"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2 Timoteo 2:10"/>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2 Timoteo 2:10</a:t>
            </a:r>
          </a:p>
        </p:txBody>
      </p:sp>
      <p:sp>
        <p:nvSpPr>
          <p:cNvPr id="190" name="&quot;Por tanto, todo lo soporto por amor de los escogidos, para que ellos también obtengan la salvación que es en Cristo Jesús con gloria eterna.&quot;"/>
          <p:cNvSpPr txBox="1"/>
          <p:nvPr>
            <p:ph type="body" idx="1"/>
          </p:nvPr>
        </p:nvSpPr>
        <p:spPr>
          <a:prstGeom prst="rect">
            <a:avLst/>
          </a:prstGeom>
        </p:spPr>
        <p:txBody>
          <a:bodyPr/>
          <a:lstStyle>
            <a:lvl1pPr marL="0" indent="0" defTabSz="896111">
              <a:buSzTx/>
              <a:buNone/>
              <a:defRPr sz="4508">
                <a:solidFill>
                  <a:srgbClr val="6600CC"/>
                </a:solidFill>
                <a:latin typeface="Papyrus"/>
                <a:ea typeface="Papyrus"/>
                <a:cs typeface="Papyrus"/>
                <a:sym typeface="Papyrus"/>
              </a:defRPr>
            </a:lvl1pPr>
          </a:lstStyle>
          <a:p>
            <a:pPr/>
            <a:r>
              <a:t>"Por tanto, todo lo soporto por amor de los escogidos, para que ellos también obtengan la salvación que es en Cristo Jesús con gloria eterna."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193"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194"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195"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96"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97" name="El Hombre…"/>
          <p:cNvSpPr txBox="1"/>
          <p:nvPr/>
        </p:nvSpPr>
        <p:spPr>
          <a:xfrm>
            <a:off x="4674115" y="2300128"/>
            <a:ext cx="4134407" cy="333248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lnSpc>
                <a:spcPct val="85000"/>
              </a:lnSpc>
              <a:defRPr b="1" sz="48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El Hombre</a:t>
            </a:r>
          </a:p>
          <a:p>
            <a:pPr algn="ctr">
              <a:lnSpc>
                <a:spcPct val="85000"/>
              </a:lnSpc>
              <a:defRPr b="1" sz="48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Puede</a:t>
            </a:r>
          </a:p>
          <a:p>
            <a:pPr algn="ctr">
              <a:lnSpc>
                <a:spcPct val="85000"/>
              </a:lnSpc>
              <a:defRPr b="1" sz="48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Escapar</a:t>
            </a:r>
          </a:p>
          <a:p>
            <a:pPr algn="ctr">
              <a:lnSpc>
                <a:spcPct val="85000"/>
              </a:lnSpc>
              <a:defRPr b="1" sz="48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De la</a:t>
            </a:r>
          </a:p>
          <a:p>
            <a:pPr algn="ctr">
              <a:lnSpc>
                <a:spcPct val="85000"/>
              </a:lnSpc>
              <a:defRPr b="1" sz="48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Condenación</a:t>
            </a:r>
          </a:p>
        </p:txBody>
      </p:sp>
      <p:sp>
        <p:nvSpPr>
          <p:cNvPr id="198"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199"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200"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203" name="Group"/>
          <p:cNvGrpSpPr/>
          <p:nvPr/>
        </p:nvGrpSpPr>
        <p:grpSpPr>
          <a:xfrm>
            <a:off x="227012" y="1598612"/>
            <a:ext cx="1600201" cy="1600201"/>
            <a:chOff x="0" y="0"/>
            <a:chExt cx="1600200" cy="1600200"/>
          </a:xfrm>
        </p:grpSpPr>
        <p:sp>
          <p:nvSpPr>
            <p:cNvPr id="201"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02"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206" name="Group"/>
          <p:cNvGrpSpPr/>
          <p:nvPr/>
        </p:nvGrpSpPr>
        <p:grpSpPr>
          <a:xfrm>
            <a:off x="2513012" y="1598612"/>
            <a:ext cx="1600201" cy="1600201"/>
            <a:chOff x="0" y="0"/>
            <a:chExt cx="1600200" cy="1600200"/>
          </a:xfrm>
        </p:grpSpPr>
        <p:sp>
          <p:nvSpPr>
            <p:cNvPr id="204"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05"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207"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208" name="A Todos Aquellos Que Han…"/>
          <p:cNvSpPr txBox="1"/>
          <p:nvPr/>
        </p:nvSpPr>
        <p:spPr>
          <a:xfrm>
            <a:off x="-38100" y="31575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209"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209"/>
                                        </p:tgtEl>
                                        <p:attrNameLst>
                                          <p:attrName>ppt_x</p:attrName>
                                        </p:attrNameLst>
                                      </p:cBhvr>
                                      <p:tavLst>
                                        <p:tav tm="0">
                                          <p:val>
                                            <p:strVal val="ppt_x"/>
                                          </p:val>
                                        </p:tav>
                                        <p:tav tm="100000">
                                          <p:val>
                                            <p:strVal val="ppt_x"/>
                                          </p:val>
                                        </p:tav>
                                      </p:tavLst>
                                    </p:anim>
                                    <p:anim calcmode="lin" valueType="num">
                                      <p:cBhvr>
                                        <p:cTn id="7" dur="500" fill="hold"/>
                                        <p:tgtEl>
                                          <p:spTgt spid="209"/>
                                        </p:tgtEl>
                                        <p:attrNameLst>
                                          <p:attrName>ppt_y</p:attrName>
                                        </p:attrNameLst>
                                      </p:cBhvr>
                                      <p:tavLst>
                                        <p:tav tm="0">
                                          <p:val>
                                            <p:strVal val="ppt_y"/>
                                          </p:val>
                                        </p:tav>
                                        <p:tav tm="100000">
                                          <p:val>
                                            <p:strVal val="1+ppt_h/2"/>
                                          </p:val>
                                        </p:tav>
                                      </p:tavLst>
                                    </p:anim>
                                    <p:set>
                                      <p:cBhvr>
                                        <p:cTn id="8" fill="hold">
                                          <p:stCondLst>
                                            <p:cond delay="499"/>
                                          </p:stCondLst>
                                        </p:cTn>
                                        <p:tgtEl>
                                          <p:spTgt spid="209"/>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1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7" grpId="2"/>
      <p:bldP build="whole" bldLvl="1" animBg="1" rev="0" advAuto="0" spid="209"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Romanos 8:1"/>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Romanos 8:1</a:t>
            </a:r>
          </a:p>
        </p:txBody>
      </p:sp>
      <p:sp>
        <p:nvSpPr>
          <p:cNvPr id="212" name="&quot;Ahora, pues, ninguna condenación hay para los que están en Cristo Jesús, los que no andan conforme a la carne, sino conforme al Espíritu.&quot;"/>
          <p:cNvSpPr txBox="1"/>
          <p:nvPr>
            <p:ph type="body" idx="1"/>
          </p:nvPr>
        </p:nvSpPr>
        <p:spPr>
          <a:prstGeom prst="rect">
            <a:avLst/>
          </a:prstGeom>
        </p:spPr>
        <p:txBody>
          <a:bodyPr/>
          <a:lstStyle>
            <a:lvl1pPr marL="0" indent="0" defTabSz="896111">
              <a:buSzTx/>
              <a:buNone/>
              <a:defRPr sz="4508">
                <a:solidFill>
                  <a:srgbClr val="6600CC"/>
                </a:solidFill>
                <a:latin typeface="Papyrus"/>
                <a:ea typeface="Papyrus"/>
                <a:cs typeface="Papyrus"/>
                <a:sym typeface="Papyrus"/>
              </a:defRPr>
            </a:lvl1pPr>
          </a:lstStyle>
          <a:p>
            <a:pPr/>
            <a:r>
              <a:t>"Ahora, pues, ninguna condenación hay para los que están en Cristo Jesús, los que no andan conforme a la carne, sino conforme al Espíritu."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Circle"/>
          <p:cNvSpPr/>
          <p:nvPr/>
        </p:nvSpPr>
        <p:spPr>
          <a:xfrm>
            <a:off x="4570412" y="19050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215"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216"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217"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18"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19" name="El Hombre…"/>
          <p:cNvSpPr txBox="1"/>
          <p:nvPr/>
        </p:nvSpPr>
        <p:spPr>
          <a:xfrm>
            <a:off x="5072857" y="2302192"/>
            <a:ext cx="3343273" cy="3964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defRPr b="1" sz="51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El Hombre</a:t>
            </a:r>
          </a:p>
          <a:p>
            <a:pPr algn="ctr">
              <a:defRPr b="1" sz="51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Podrá </a:t>
            </a:r>
          </a:p>
          <a:p>
            <a:pPr algn="ctr">
              <a:defRPr b="1" sz="51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Encontrar</a:t>
            </a:r>
          </a:p>
          <a:p>
            <a:pPr algn="ctr">
              <a:defRPr b="1" sz="51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Regocijo </a:t>
            </a:r>
          </a:p>
        </p:txBody>
      </p:sp>
      <p:sp>
        <p:nvSpPr>
          <p:cNvPr id="220"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221"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222"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225" name="Group"/>
          <p:cNvGrpSpPr/>
          <p:nvPr/>
        </p:nvGrpSpPr>
        <p:grpSpPr>
          <a:xfrm>
            <a:off x="227012" y="1598612"/>
            <a:ext cx="1600201" cy="1600201"/>
            <a:chOff x="0" y="0"/>
            <a:chExt cx="1600200" cy="1600200"/>
          </a:xfrm>
        </p:grpSpPr>
        <p:sp>
          <p:nvSpPr>
            <p:cNvPr id="223"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24"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228" name="Group"/>
          <p:cNvGrpSpPr/>
          <p:nvPr/>
        </p:nvGrpSpPr>
        <p:grpSpPr>
          <a:xfrm>
            <a:off x="2513012" y="1598612"/>
            <a:ext cx="1600201" cy="1600201"/>
            <a:chOff x="0" y="0"/>
            <a:chExt cx="1600200" cy="1600200"/>
          </a:xfrm>
        </p:grpSpPr>
        <p:sp>
          <p:nvSpPr>
            <p:cNvPr id="226"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27"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229"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230" name="A Todos Aquellos Que Han…"/>
          <p:cNvSpPr txBox="1"/>
          <p:nvPr/>
        </p:nvSpPr>
        <p:spPr>
          <a:xfrm>
            <a:off x="-228600" y="31194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231" name="CRISTO"/>
          <p:cNvSpPr txBox="1"/>
          <p:nvPr/>
        </p:nvSpPr>
        <p:spPr>
          <a:xfrm>
            <a:off x="5483225" y="3276600"/>
            <a:ext cx="2514600" cy="16002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231"/>
                                        </p:tgtEl>
                                        <p:attrNameLst>
                                          <p:attrName>ppt_x</p:attrName>
                                        </p:attrNameLst>
                                      </p:cBhvr>
                                      <p:tavLst>
                                        <p:tav tm="0">
                                          <p:val>
                                            <p:strVal val="ppt_x"/>
                                          </p:val>
                                        </p:tav>
                                        <p:tav tm="100000">
                                          <p:val>
                                            <p:strVal val="ppt_x"/>
                                          </p:val>
                                        </p:tav>
                                      </p:tavLst>
                                    </p:anim>
                                    <p:anim calcmode="lin" valueType="num">
                                      <p:cBhvr>
                                        <p:cTn id="7" dur="500" fill="hold"/>
                                        <p:tgtEl>
                                          <p:spTgt spid="231"/>
                                        </p:tgtEl>
                                        <p:attrNameLst>
                                          <p:attrName>ppt_y</p:attrName>
                                        </p:attrNameLst>
                                      </p:cBhvr>
                                      <p:tavLst>
                                        <p:tav tm="0">
                                          <p:val>
                                            <p:strVal val="ppt_y"/>
                                          </p:val>
                                        </p:tav>
                                        <p:tav tm="100000">
                                          <p:val>
                                            <p:strVal val="1+ppt_h/2"/>
                                          </p:val>
                                        </p:tav>
                                      </p:tavLst>
                                    </p:anim>
                                    <p:set>
                                      <p:cBhvr>
                                        <p:cTn id="8" fill="hold">
                                          <p:stCondLst>
                                            <p:cond delay="499"/>
                                          </p:stCondLst>
                                        </p:cTn>
                                        <p:tgtEl>
                                          <p:spTgt spid="23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9" grpId="2"/>
      <p:bldP build="whole" bldLvl="1" animBg="1" rev="0" advAuto="0" spid="231"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Filipenses 4:4"/>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Filipenses 4:4</a:t>
            </a:r>
          </a:p>
        </p:txBody>
      </p:sp>
      <p:sp>
        <p:nvSpPr>
          <p:cNvPr id="234" name="&quot;Regocijaos en el Señor siempre. Otra vez digo: ¡Regocijaos!&quot;"/>
          <p:cNvSpPr txBox="1"/>
          <p:nvPr>
            <p:ph type="body" idx="1"/>
          </p:nvPr>
        </p:nvSpPr>
        <p:spPr>
          <a:prstGeom prst="rect">
            <a:avLst/>
          </a:prstGeom>
        </p:spPr>
        <p:txBody>
          <a:bodyPr/>
          <a:lstStyle>
            <a:lvl1pPr marL="0" indent="0">
              <a:buSzTx/>
              <a:buNone/>
              <a:defRPr sz="5300">
                <a:solidFill>
                  <a:srgbClr val="6600CC"/>
                </a:solidFill>
                <a:latin typeface="Papyrus"/>
                <a:ea typeface="Papyrus"/>
                <a:cs typeface="Papyrus"/>
                <a:sym typeface="Papyrus"/>
              </a:defRPr>
            </a:lvl1pPr>
          </a:lstStyle>
          <a:p>
            <a:pPr/>
            <a:r>
              <a:t>"Regocijaos en el Señor siempre. Otra vez digo: ¡Regocijaos!"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sp>
        <p:nvSpPr>
          <p:cNvPr id="55"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56"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pic>
        <p:nvPicPr>
          <p:cNvPr id="57"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58"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59"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60"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61" name="A Todos Aquellos Que Han…"/>
          <p:cNvSpPr txBox="1"/>
          <p:nvPr/>
        </p:nvSpPr>
        <p:spPr>
          <a:xfrm>
            <a:off x="-130175" y="3189233"/>
            <a:ext cx="5122586"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62" name="Todas…"/>
          <p:cNvSpPr txBox="1"/>
          <p:nvPr/>
        </p:nvSpPr>
        <p:spPr>
          <a:xfrm>
            <a:off x="4809444" y="2875756"/>
            <a:ext cx="3868512" cy="262890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lnSpc>
                <a:spcPct val="85000"/>
              </a:lnSpc>
              <a:defRPr b="1" sz="6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Todas</a:t>
            </a:r>
          </a:p>
          <a:p>
            <a:pPr algn="ctr">
              <a:lnSpc>
                <a:spcPct val="85000"/>
              </a:lnSpc>
              <a:defRPr b="1" sz="6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Las </a:t>
            </a:r>
          </a:p>
          <a:p>
            <a:pPr algn="ctr">
              <a:lnSpc>
                <a:spcPct val="85000"/>
              </a:lnSpc>
              <a:defRPr b="1" sz="6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Promesas</a:t>
            </a:r>
          </a:p>
        </p:txBody>
      </p:sp>
      <p:sp>
        <p:nvSpPr>
          <p:cNvPr id="63"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
        <p:nvSpPr>
          <p:cNvPr id="64"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67" name="Group"/>
          <p:cNvGrpSpPr/>
          <p:nvPr/>
        </p:nvGrpSpPr>
        <p:grpSpPr>
          <a:xfrm>
            <a:off x="290076" y="1357992"/>
            <a:ext cx="1731248" cy="1940097"/>
            <a:chOff x="0" y="0"/>
            <a:chExt cx="1731246" cy="1940095"/>
          </a:xfrm>
        </p:grpSpPr>
        <p:sp>
          <p:nvSpPr>
            <p:cNvPr id="65" name="Square"/>
            <p:cNvSpPr/>
            <p:nvPr/>
          </p:nvSpPr>
          <p:spPr>
            <a:xfrm>
              <a:off x="0" y="104424"/>
              <a:ext cx="1731247" cy="1731248"/>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66" name="DIOS…"/>
            <p:cNvSpPr txBox="1"/>
            <p:nvPr/>
          </p:nvSpPr>
          <p:spPr>
            <a:xfrm>
              <a:off x="0" y="-1"/>
              <a:ext cx="1731247" cy="194009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Prometio</a:t>
              </a:r>
            </a:p>
          </p:txBody>
        </p:sp>
      </p:grpSp>
      <p:grpSp>
        <p:nvGrpSpPr>
          <p:cNvPr id="70" name="Group"/>
          <p:cNvGrpSpPr/>
          <p:nvPr/>
        </p:nvGrpSpPr>
        <p:grpSpPr>
          <a:xfrm>
            <a:off x="2513012" y="1598612"/>
            <a:ext cx="1600201" cy="1600201"/>
            <a:chOff x="0" y="0"/>
            <a:chExt cx="1600200" cy="1600200"/>
          </a:xfrm>
        </p:grpSpPr>
        <p:sp>
          <p:nvSpPr>
            <p:cNvPr id="68"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69"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71" name="Bendecir a todas las Naciones"/>
          <p:cNvSpPr txBox="1"/>
          <p:nvPr/>
        </p:nvSpPr>
        <p:spPr>
          <a:xfrm>
            <a:off x="4341812" y="1162764"/>
            <a:ext cx="4341813" cy="6660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3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63"/>
                                        </p:tgtEl>
                                        <p:attrNameLst>
                                          <p:attrName>ppt_x</p:attrName>
                                        </p:attrNameLst>
                                      </p:cBhvr>
                                      <p:tavLst>
                                        <p:tav tm="0">
                                          <p:val>
                                            <p:strVal val="ppt_x"/>
                                          </p:val>
                                        </p:tav>
                                        <p:tav tm="100000">
                                          <p:val>
                                            <p:strVal val="ppt_x"/>
                                          </p:val>
                                        </p:tav>
                                      </p:tavLst>
                                    </p:anim>
                                    <p:anim calcmode="lin" valueType="num">
                                      <p:cBhvr>
                                        <p:cTn id="7" dur="500" fill="hold"/>
                                        <p:tgtEl>
                                          <p:spTgt spid="63"/>
                                        </p:tgtEl>
                                        <p:attrNameLst>
                                          <p:attrName>ppt_y</p:attrName>
                                        </p:attrNameLst>
                                      </p:cBhvr>
                                      <p:tavLst>
                                        <p:tav tm="0">
                                          <p:val>
                                            <p:strVal val="ppt_y"/>
                                          </p:val>
                                        </p:tav>
                                        <p:tav tm="100000">
                                          <p:val>
                                            <p:strVal val="1+ppt_h/2"/>
                                          </p:val>
                                        </p:tav>
                                      </p:tavLst>
                                    </p:anim>
                                    <p:set>
                                      <p:cBhvr>
                                        <p:cTn id="8" fill="hold">
                                          <p:stCondLst>
                                            <p:cond delay="499"/>
                                          </p:stCondLst>
                                        </p:cTn>
                                        <p:tgtEl>
                                          <p:spTgt spid="6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3" grpId="1"/>
      <p:bldP build="whole" bldLvl="1" animBg="1" rev="0" advAuto="0" spid="62" grpId="2"/>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237"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238"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239"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40"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41" name="En El…"/>
          <p:cNvSpPr txBox="1"/>
          <p:nvPr/>
        </p:nvSpPr>
        <p:spPr>
          <a:xfrm>
            <a:off x="4718169" y="2599848"/>
            <a:ext cx="4051062" cy="3368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En El</a:t>
            </a:r>
          </a:p>
          <a:p>
            <a:pPr algn="ctr">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Tenemos</a:t>
            </a:r>
          </a:p>
          <a:p>
            <a:pPr algn="ctr">
              <a:lnSpc>
                <a:spcPct val="85000"/>
              </a:lnSpc>
              <a:defRPr b="1" sz="72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Plenitud</a:t>
            </a:r>
          </a:p>
        </p:txBody>
      </p:sp>
      <p:sp>
        <p:nvSpPr>
          <p:cNvPr id="242"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243"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244"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247" name="Group"/>
          <p:cNvGrpSpPr/>
          <p:nvPr/>
        </p:nvGrpSpPr>
        <p:grpSpPr>
          <a:xfrm>
            <a:off x="227012" y="1598612"/>
            <a:ext cx="1600201" cy="1600201"/>
            <a:chOff x="0" y="0"/>
            <a:chExt cx="1600200" cy="1600200"/>
          </a:xfrm>
        </p:grpSpPr>
        <p:sp>
          <p:nvSpPr>
            <p:cNvPr id="245"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46"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250" name="Group"/>
          <p:cNvGrpSpPr/>
          <p:nvPr/>
        </p:nvGrpSpPr>
        <p:grpSpPr>
          <a:xfrm>
            <a:off x="2513012" y="1598612"/>
            <a:ext cx="1600201" cy="1600201"/>
            <a:chOff x="0" y="0"/>
            <a:chExt cx="1600200" cy="1600200"/>
          </a:xfrm>
        </p:grpSpPr>
        <p:sp>
          <p:nvSpPr>
            <p:cNvPr id="248"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49"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251" name="Bendecir a todas las Naciones"/>
          <p:cNvSpPr txBox="1"/>
          <p:nvPr/>
        </p:nvSpPr>
        <p:spPr>
          <a:xfrm>
            <a:off x="4341812" y="1162764"/>
            <a:ext cx="4802188" cy="6660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252" name="A Todos Aquellos Que Han…"/>
          <p:cNvSpPr txBox="1"/>
          <p:nvPr/>
        </p:nvSpPr>
        <p:spPr>
          <a:xfrm>
            <a:off x="-304800" y="31321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253"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253"/>
                                        </p:tgtEl>
                                        <p:attrNameLst>
                                          <p:attrName>ppt_x</p:attrName>
                                        </p:attrNameLst>
                                      </p:cBhvr>
                                      <p:tavLst>
                                        <p:tav tm="0">
                                          <p:val>
                                            <p:strVal val="ppt_x"/>
                                          </p:val>
                                        </p:tav>
                                        <p:tav tm="100000">
                                          <p:val>
                                            <p:strVal val="ppt_x"/>
                                          </p:val>
                                        </p:tav>
                                      </p:tavLst>
                                    </p:anim>
                                    <p:anim calcmode="lin" valueType="num">
                                      <p:cBhvr>
                                        <p:cTn id="7" dur="500" fill="hold"/>
                                        <p:tgtEl>
                                          <p:spTgt spid="253"/>
                                        </p:tgtEl>
                                        <p:attrNameLst>
                                          <p:attrName>ppt_y</p:attrName>
                                        </p:attrNameLst>
                                      </p:cBhvr>
                                      <p:tavLst>
                                        <p:tav tm="0">
                                          <p:val>
                                            <p:strVal val="ppt_y"/>
                                          </p:val>
                                        </p:tav>
                                        <p:tav tm="100000">
                                          <p:val>
                                            <p:strVal val="1+ppt_h/2"/>
                                          </p:val>
                                        </p:tav>
                                      </p:tavLst>
                                    </p:anim>
                                    <p:set>
                                      <p:cBhvr>
                                        <p:cTn id="8" fill="hold">
                                          <p:stCondLst>
                                            <p:cond delay="499"/>
                                          </p:stCondLst>
                                        </p:cTn>
                                        <p:tgtEl>
                                          <p:spTgt spid="25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2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1" grpId="2"/>
      <p:bldP build="whole" bldLvl="1" animBg="1" rev="0" advAuto="0" spid="253"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Colosenses 2:8-10"/>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Colosenses 2:8-10</a:t>
            </a:r>
          </a:p>
        </p:txBody>
      </p:sp>
      <p:sp>
        <p:nvSpPr>
          <p:cNvPr id="256" name="&quot;Mirad que nadie os engañe por medio de filosofías y huecas sutilezas, según las tradiciones de los hombres, conforme a los rudimentos del mundo, y no según Cristo. Porque en él habita corporalmente toda la plenitud de la Deidad, y vosotros estáis comple"/>
          <p:cNvSpPr txBox="1"/>
          <p:nvPr>
            <p:ph type="body" idx="1"/>
          </p:nvPr>
        </p:nvSpPr>
        <p:spPr>
          <a:xfrm>
            <a:off x="457200" y="1600200"/>
            <a:ext cx="8229600" cy="5105856"/>
          </a:xfrm>
          <a:prstGeom prst="rect">
            <a:avLst/>
          </a:prstGeom>
        </p:spPr>
        <p:txBody>
          <a:bodyPr/>
          <a:lstStyle>
            <a:lvl1pPr marL="0" indent="0">
              <a:buSzTx/>
              <a:buNone/>
              <a:defRPr>
                <a:solidFill>
                  <a:srgbClr val="6600CC"/>
                </a:solidFill>
                <a:latin typeface="Papyrus"/>
                <a:ea typeface="Papyrus"/>
                <a:cs typeface="Papyrus"/>
                <a:sym typeface="Papyrus"/>
              </a:defRPr>
            </a:lvl1pPr>
          </a:lstStyle>
          <a:p>
            <a:pPr/>
            <a:r>
              <a:t>"Mirad que nadie os engañe por medio de filosofías y huecas sutilezas, según las tradiciones de los hombres, conforme a los rudimentos del mundo, y no según Cristo. Porque en él habita corporalmente toda la plenitud de la Deidad, y vosotros estáis completos en él, que es la cabeza de todo principado y potestad."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0" name="Group"/>
          <p:cNvGrpSpPr/>
          <p:nvPr/>
        </p:nvGrpSpPr>
        <p:grpSpPr>
          <a:xfrm>
            <a:off x="4570412" y="2133600"/>
            <a:ext cx="4341813" cy="4341813"/>
            <a:chOff x="0" y="0"/>
            <a:chExt cx="4341812" cy="4341812"/>
          </a:xfrm>
        </p:grpSpPr>
        <p:sp>
          <p:nvSpPr>
            <p:cNvPr id="258" name="Circle"/>
            <p:cNvSpPr/>
            <p:nvPr/>
          </p:nvSpPr>
          <p:spPr>
            <a:xfrm>
              <a:off x="0" y="0"/>
              <a:ext cx="4341813" cy="4341813"/>
            </a:xfrm>
            <a:prstGeom prst="ellipse">
              <a:avLst/>
            </a:prstGeom>
            <a:solidFill>
              <a:schemeClr val="accent2"/>
            </a:solidFill>
            <a:ln w="57150" cap="flat">
              <a:solidFill>
                <a:schemeClr val="accent2"/>
              </a:solidFill>
              <a:prstDash val="solid"/>
              <a:round/>
            </a:ln>
            <a:effectLst/>
          </p:spPr>
          <p:txBody>
            <a:bodyPr wrap="square" lIns="45719" tIns="45719" rIns="45719" bIns="45719" numCol="1" anchor="ctr">
              <a:noAutofit/>
            </a:bodyPr>
            <a:lstStyle/>
            <a:p>
              <a:pPr algn="ctr"/>
            </a:p>
          </p:txBody>
        </p:sp>
        <p:sp>
          <p:nvSpPr>
            <p:cNvPr id="259" name="rte"/>
            <p:cNvSpPr txBox="1"/>
            <p:nvPr/>
          </p:nvSpPr>
          <p:spPr>
            <a:xfrm>
              <a:off x="1985449" y="1995575"/>
              <a:ext cx="370915" cy="35066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lstStyle>
            <a:p>
              <a:pPr/>
              <a:r>
                <a:t>rte</a:t>
              </a:r>
            </a:p>
          </p:txBody>
        </p:sp>
      </p:grpSp>
      <p:pic>
        <p:nvPicPr>
          <p:cNvPr id="261"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262"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263"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64"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65" name="La Muerte…"/>
          <p:cNvSpPr txBox="1"/>
          <p:nvPr/>
        </p:nvSpPr>
        <p:spPr>
          <a:xfrm>
            <a:off x="4922103" y="2885598"/>
            <a:ext cx="3643194" cy="279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defRPr b="1" sz="5900">
                <a:solidFill>
                  <a:srgbClr val="FFFFFF"/>
                </a:solidFill>
                <a:latin typeface="Agency FB"/>
                <a:ea typeface="Agency FB"/>
                <a:cs typeface="Agency FB"/>
                <a:sym typeface="Agency FB"/>
              </a:defRPr>
            </a:pPr>
            <a:r>
              <a:t>La Muerte</a:t>
            </a:r>
          </a:p>
          <a:p>
            <a:pPr algn="ctr">
              <a:defRPr b="1" sz="5900">
                <a:solidFill>
                  <a:srgbClr val="FFFFFF"/>
                </a:solidFill>
                <a:latin typeface="Agency FB"/>
                <a:ea typeface="Agency FB"/>
                <a:cs typeface="Agency FB"/>
                <a:sym typeface="Agency FB"/>
              </a:defRPr>
            </a:pPr>
            <a:r>
              <a:t> Una</a:t>
            </a:r>
          </a:p>
          <a:p>
            <a:pPr algn="ctr">
              <a:defRPr b="1" sz="5900">
                <a:solidFill>
                  <a:srgbClr val="FFFFFF"/>
                </a:solidFill>
                <a:latin typeface="Agency FB"/>
                <a:ea typeface="Agency FB"/>
                <a:cs typeface="Agency FB"/>
                <a:sym typeface="Agency FB"/>
              </a:defRPr>
            </a:pPr>
            <a:r>
              <a:t>Ganancia</a:t>
            </a:r>
          </a:p>
        </p:txBody>
      </p:sp>
      <p:sp>
        <p:nvSpPr>
          <p:cNvPr id="266"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267"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268"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271" name="Group"/>
          <p:cNvGrpSpPr/>
          <p:nvPr/>
        </p:nvGrpSpPr>
        <p:grpSpPr>
          <a:xfrm>
            <a:off x="227012" y="1374003"/>
            <a:ext cx="1828801" cy="2049419"/>
            <a:chOff x="0" y="0"/>
            <a:chExt cx="1828800" cy="2049417"/>
          </a:xfrm>
        </p:grpSpPr>
        <p:sp>
          <p:nvSpPr>
            <p:cNvPr id="269" name="Square"/>
            <p:cNvSpPr/>
            <p:nvPr/>
          </p:nvSpPr>
          <p:spPr>
            <a:xfrm>
              <a:off x="0" y="110308"/>
              <a:ext cx="1828800" cy="1828801"/>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70" name="DIOS…"/>
            <p:cNvSpPr txBox="1"/>
            <p:nvPr/>
          </p:nvSpPr>
          <p:spPr>
            <a:xfrm>
              <a:off x="0" y="-1"/>
              <a:ext cx="1828800" cy="20494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Prometio</a:t>
              </a:r>
            </a:p>
          </p:txBody>
        </p:sp>
      </p:grpSp>
      <p:grpSp>
        <p:nvGrpSpPr>
          <p:cNvPr id="274" name="Group"/>
          <p:cNvGrpSpPr/>
          <p:nvPr/>
        </p:nvGrpSpPr>
        <p:grpSpPr>
          <a:xfrm>
            <a:off x="2513012" y="1598612"/>
            <a:ext cx="1600201" cy="1600201"/>
            <a:chOff x="0" y="0"/>
            <a:chExt cx="1600200" cy="1600200"/>
          </a:xfrm>
        </p:grpSpPr>
        <p:sp>
          <p:nvSpPr>
            <p:cNvPr id="272"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73"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275"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276" name="A Todos Aquellos Que Han…"/>
          <p:cNvSpPr txBox="1"/>
          <p:nvPr/>
        </p:nvSpPr>
        <p:spPr>
          <a:xfrm>
            <a:off x="-130175" y="32718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277"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27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7" grpId="1"/>
      <p:bldP build="whole" bldLvl="1" animBg="1" rev="0" advAuto="0" spid="265" grpId="2"/>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Apocalipsis 14:13"/>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Apocalipsis 14:13</a:t>
            </a:r>
          </a:p>
        </p:txBody>
      </p:sp>
      <p:sp>
        <p:nvSpPr>
          <p:cNvPr id="280" name="&quot;Oí una voz que desde el cielo me decía: Escribe: Bienaventurados de aquí en adelante los muertos que mueren en el Señor. Sí, dice el Espíritu, descansarán de sus trabajos, porque sus obras con ellos siguen.&quot;"/>
          <p:cNvSpPr txBox="1"/>
          <p:nvPr>
            <p:ph type="body" idx="1"/>
          </p:nvPr>
        </p:nvSpPr>
        <p:spPr>
          <a:xfrm>
            <a:off x="457200" y="1646237"/>
            <a:ext cx="8229600" cy="5119354"/>
          </a:xfrm>
          <a:prstGeom prst="rect">
            <a:avLst/>
          </a:prstGeom>
        </p:spPr>
        <p:txBody>
          <a:bodyPr/>
          <a:lstStyle>
            <a:lvl1pPr marL="0" indent="0" defTabSz="832104">
              <a:spcBef>
                <a:spcPts val="600"/>
              </a:spcBef>
              <a:buSzTx/>
              <a:buNone/>
              <a:defRPr sz="3731">
                <a:solidFill>
                  <a:srgbClr val="6600CC"/>
                </a:solidFill>
                <a:latin typeface="Papyrus"/>
                <a:ea typeface="Papyrus"/>
                <a:cs typeface="Papyrus"/>
                <a:sym typeface="Papyrus"/>
              </a:defRPr>
            </a:lvl1pPr>
          </a:lstStyle>
          <a:p>
            <a:pPr/>
            <a:r>
              <a:t>"Oí una voz que desde el cielo me decía: Escribe: Bienaventurados de aquí en adelante los muertos que mueren en el Señor. Sí, dice el Espíritu, descansarán de sus trabajos, porque sus obras con ellos siguen."</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Arrow"/>
          <p:cNvSpPr/>
          <p:nvPr/>
        </p:nvSpPr>
        <p:spPr>
          <a:xfrm flipH="1" rot="10800000">
            <a:off x="2895600" y="5149850"/>
            <a:ext cx="2649538" cy="1371600"/>
          </a:xfrm>
          <a:prstGeom prst="rightArrow">
            <a:avLst>
              <a:gd name="adj1" fmla="val 50000"/>
              <a:gd name="adj2" fmla="val 48293"/>
            </a:avLst>
          </a:prstGeom>
          <a:solidFill>
            <a:schemeClr val="accent2"/>
          </a:solidFill>
          <a:ln w="38100">
            <a:solidFill>
              <a:srgbClr val="FFFFFF"/>
            </a:solidFill>
          </a:ln>
        </p:spPr>
        <p:txBody>
          <a:bodyPr lIns="45719" rIns="45719" anchor="ctr"/>
          <a:lstStyle/>
          <a:p>
            <a:pPr/>
          </a:p>
        </p:txBody>
      </p:sp>
      <p:sp>
        <p:nvSpPr>
          <p:cNvPr id="283" name="Circle"/>
          <p:cNvSpPr/>
          <p:nvPr/>
        </p:nvSpPr>
        <p:spPr>
          <a:xfrm>
            <a:off x="4570412" y="21336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284"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285"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286"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87"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288" name="En Cristo"/>
          <p:cNvSpPr txBox="1"/>
          <p:nvPr/>
        </p:nvSpPr>
        <p:spPr>
          <a:xfrm>
            <a:off x="3200400" y="5575300"/>
            <a:ext cx="1371600"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539495">
              <a:defRPr b="1" sz="2418">
                <a:solidFill>
                  <a:srgbClr val="FFFFFF"/>
                </a:solidFill>
                <a:latin typeface="Agency FB"/>
                <a:ea typeface="Agency FB"/>
                <a:cs typeface="Agency FB"/>
                <a:sym typeface="Agency FB"/>
              </a:defRPr>
            </a:lvl1pPr>
          </a:lstStyle>
          <a:p>
            <a:pPr/>
            <a:r>
              <a:t>En Cristo</a:t>
            </a:r>
          </a:p>
        </p:txBody>
      </p:sp>
      <p:sp>
        <p:nvSpPr>
          <p:cNvPr id="289" name="&quot;2 COSAS INMUTABLES&quot;"/>
          <p:cNvSpPr txBox="1"/>
          <p:nvPr/>
        </p:nvSpPr>
        <p:spPr>
          <a:xfrm>
            <a:off x="912812" y="619125"/>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292" name="Group"/>
          <p:cNvGrpSpPr/>
          <p:nvPr/>
        </p:nvGrpSpPr>
        <p:grpSpPr>
          <a:xfrm>
            <a:off x="227012" y="1415608"/>
            <a:ext cx="1754549" cy="1966209"/>
            <a:chOff x="0" y="0"/>
            <a:chExt cx="1754548" cy="1966208"/>
          </a:xfrm>
        </p:grpSpPr>
        <p:sp>
          <p:nvSpPr>
            <p:cNvPr id="290" name="Square"/>
            <p:cNvSpPr/>
            <p:nvPr/>
          </p:nvSpPr>
          <p:spPr>
            <a:xfrm>
              <a:off x="0" y="105829"/>
              <a:ext cx="1754549" cy="175455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91" name="DIOS…"/>
            <p:cNvSpPr txBox="1"/>
            <p:nvPr/>
          </p:nvSpPr>
          <p:spPr>
            <a:xfrm>
              <a:off x="0" y="-1"/>
              <a:ext cx="1754549" cy="19662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Prometio</a:t>
              </a:r>
            </a:p>
          </p:txBody>
        </p:sp>
      </p:grpSp>
      <p:grpSp>
        <p:nvGrpSpPr>
          <p:cNvPr id="295" name="Group"/>
          <p:cNvGrpSpPr/>
          <p:nvPr/>
        </p:nvGrpSpPr>
        <p:grpSpPr>
          <a:xfrm>
            <a:off x="2513012" y="1598612"/>
            <a:ext cx="1600201" cy="1600201"/>
            <a:chOff x="0" y="0"/>
            <a:chExt cx="1600200" cy="1600200"/>
          </a:xfrm>
        </p:grpSpPr>
        <p:sp>
          <p:nvSpPr>
            <p:cNvPr id="293"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294"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296" name="Bendecir a todas las Naciones"/>
          <p:cNvSpPr txBox="1"/>
          <p:nvPr/>
        </p:nvSpPr>
        <p:spPr>
          <a:xfrm>
            <a:off x="4341812" y="1302147"/>
            <a:ext cx="4802188" cy="526653"/>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297" name="A Todos Aquellos Que Han…"/>
          <p:cNvSpPr txBox="1"/>
          <p:nvPr/>
        </p:nvSpPr>
        <p:spPr>
          <a:xfrm>
            <a:off x="-130175" y="31575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298" name="Todas las Promesas…"/>
          <p:cNvSpPr txBox="1"/>
          <p:nvPr/>
        </p:nvSpPr>
        <p:spPr>
          <a:xfrm>
            <a:off x="5294312" y="2539682"/>
            <a:ext cx="4569940" cy="38608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Todas las Promesas</a:t>
            </a:r>
          </a:p>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Todas las Bendiciones</a:t>
            </a:r>
          </a:p>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Una nueva Criatura</a:t>
            </a:r>
          </a:p>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Una Vida Nueva</a:t>
            </a:r>
          </a:p>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Reconciliación</a:t>
            </a:r>
          </a:p>
          <a:p>
            <a:pPr>
              <a:buSzPct val="100000"/>
              <a:buChar char="•"/>
              <a:defRPr b="1" sz="2200">
                <a:solidFill>
                  <a:srgbClr val="FFFFFF"/>
                </a:solidFill>
                <a:effectLst>
                  <a:outerShdw sx="100000" sy="100000" kx="0" ky="0" algn="b" rotWithShape="0" blurRad="12700" dist="25400" dir="2700000">
                    <a:srgbClr val="000000"/>
                  </a:outerShdw>
                </a:effectLst>
                <a:latin typeface="Agency FB"/>
                <a:ea typeface="Agency FB"/>
                <a:cs typeface="Agency FB"/>
                <a:sym typeface="Agency FB"/>
              </a:defRPr>
            </a:pPr>
            <a:r>
              <a:t>Salvación</a:t>
            </a:r>
          </a:p>
          <a:p>
            <a:pPr>
              <a:buSzPct val="100000"/>
              <a:buChar char="•"/>
              <a:defRPr b="1" sz="2200">
                <a:solidFill>
                  <a:srgbClr val="FFFFFF"/>
                </a:solidFill>
                <a:latin typeface="Agency FB"/>
                <a:ea typeface="Agency FB"/>
                <a:cs typeface="Agency FB"/>
                <a:sym typeface="Agency FB"/>
              </a:defRPr>
            </a:pPr>
            <a:r>
              <a:t>No hay Condenación</a:t>
            </a:r>
          </a:p>
          <a:p>
            <a:pPr>
              <a:buSzPct val="100000"/>
              <a:buChar char="•"/>
              <a:defRPr b="1" sz="2200">
                <a:solidFill>
                  <a:srgbClr val="FFFFFF"/>
                </a:solidFill>
                <a:latin typeface="Agency FB"/>
                <a:ea typeface="Agency FB"/>
                <a:cs typeface="Agency FB"/>
                <a:sym typeface="Agency FB"/>
              </a:defRPr>
            </a:pPr>
            <a:r>
              <a:t>Regocijo siempre</a:t>
            </a:r>
          </a:p>
          <a:p>
            <a:pPr>
              <a:buSzPct val="100000"/>
              <a:buChar char="•"/>
              <a:defRPr b="1" sz="2200">
                <a:solidFill>
                  <a:srgbClr val="FFFFFF"/>
                </a:solidFill>
                <a:latin typeface="Agency FB"/>
                <a:ea typeface="Agency FB"/>
                <a:cs typeface="Agency FB"/>
                <a:sym typeface="Agency FB"/>
              </a:defRPr>
            </a:pPr>
            <a:r>
              <a:t>Completos en El</a:t>
            </a:r>
          </a:p>
          <a:p>
            <a:pPr>
              <a:buSzPct val="100000"/>
              <a:buChar char="•"/>
              <a:defRPr b="1" sz="2200">
                <a:solidFill>
                  <a:srgbClr val="FFFFFF"/>
                </a:solidFill>
                <a:latin typeface="Agency FB"/>
                <a:ea typeface="Agency FB"/>
                <a:cs typeface="Agency FB"/>
                <a:sym typeface="Agency FB"/>
              </a:defRPr>
            </a:pPr>
            <a:r>
              <a:t>Bendecidos en muerte</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292"/>
                                        </p:tgtEl>
                                        <p:attrNameLst>
                                          <p:attrName>style.visibility</p:attrName>
                                        </p:attrNameLst>
                                      </p:cBhvr>
                                      <p:to>
                                        <p:strVal val="visible"/>
                                      </p:to>
                                    </p:set>
                                    <p:anim calcmode="lin" valueType="num">
                                      <p:cBhvr>
                                        <p:cTn id="7" dur="500" fill="hold"/>
                                        <p:tgtEl>
                                          <p:spTgt spid="292"/>
                                        </p:tgtEl>
                                        <p:attrNameLst>
                                          <p:attrName>ppt_w</p:attrName>
                                        </p:attrNameLst>
                                      </p:cBhvr>
                                      <p:tavLst>
                                        <p:tav tm="0">
                                          <p:val>
                                            <p:fltVal val="0"/>
                                          </p:val>
                                        </p:tav>
                                        <p:tav tm="100000">
                                          <p:val>
                                            <p:strVal val="#ppt_w"/>
                                          </p:val>
                                        </p:tav>
                                      </p:tavLst>
                                    </p:anim>
                                    <p:anim calcmode="lin" valueType="num">
                                      <p:cBhvr>
                                        <p:cTn id="8" dur="500" fill="hold"/>
                                        <p:tgtEl>
                                          <p:spTgt spid="29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Class="entr" nodeType="afterEffect" presetSubtype="16" presetID="23" grpId="2" fill="hold">
                                  <p:stCondLst>
                                    <p:cond delay="0"/>
                                  </p:stCondLst>
                                  <p:iterate type="el" backwards="0">
                                    <p:tmAbs val="0"/>
                                  </p:iterate>
                                  <p:childTnLst>
                                    <p:set>
                                      <p:cBhvr>
                                        <p:cTn id="11" fill="hold"/>
                                        <p:tgtEl>
                                          <p:spTgt spid="295"/>
                                        </p:tgtEl>
                                        <p:attrNameLst>
                                          <p:attrName>style.visibility</p:attrName>
                                        </p:attrNameLst>
                                      </p:cBhvr>
                                      <p:to>
                                        <p:strVal val="visible"/>
                                      </p:to>
                                    </p:set>
                                    <p:anim calcmode="lin" valueType="num">
                                      <p:cBhvr>
                                        <p:cTn id="12" dur="500" fill="hold"/>
                                        <p:tgtEl>
                                          <p:spTgt spid="295"/>
                                        </p:tgtEl>
                                        <p:attrNameLst>
                                          <p:attrName>ppt_w</p:attrName>
                                        </p:attrNameLst>
                                      </p:cBhvr>
                                      <p:tavLst>
                                        <p:tav tm="0">
                                          <p:val>
                                            <p:fltVal val="0"/>
                                          </p:val>
                                        </p:tav>
                                        <p:tav tm="100000">
                                          <p:val>
                                            <p:strVal val="#ppt_w"/>
                                          </p:val>
                                        </p:tav>
                                      </p:tavLst>
                                    </p:anim>
                                    <p:anim calcmode="lin" valueType="num">
                                      <p:cBhvr>
                                        <p:cTn id="13" dur="500" fill="hold"/>
                                        <p:tgtEl>
                                          <p:spTgt spid="295"/>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8" presetID="22" grpId="3" fill="hold">
                                  <p:stCondLst>
                                    <p:cond delay="0"/>
                                  </p:stCondLst>
                                  <p:iterate type="el" backwards="0">
                                    <p:tmAbs val="0"/>
                                  </p:iterate>
                                  <p:childTnLst>
                                    <p:set>
                                      <p:cBhvr>
                                        <p:cTn id="17" fill="hold"/>
                                        <p:tgtEl>
                                          <p:spTgt spid="296"/>
                                        </p:tgtEl>
                                        <p:attrNameLst>
                                          <p:attrName>style.visibility</p:attrName>
                                        </p:attrNameLst>
                                      </p:cBhvr>
                                      <p:to>
                                        <p:strVal val="visible"/>
                                      </p:to>
                                    </p:set>
                                    <p:animEffect filter="wipe(left)" transition="in">
                                      <p:cBhvr>
                                        <p:cTn id="18" dur="500"/>
                                        <p:tgtEl>
                                          <p:spTgt spid="296"/>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 grpId="4" fill="hold">
                                  <p:stCondLst>
                                    <p:cond delay="0"/>
                                  </p:stCondLst>
                                  <p:iterate type="el" backwards="0">
                                    <p:tmAbs val="0"/>
                                  </p:iterate>
                                  <p:childTnLst>
                                    <p:set>
                                      <p:cBhvr>
                                        <p:cTn id="22" fill="hold"/>
                                        <p:tgtEl>
                                          <p:spTgt spid="297"/>
                                        </p:tgtEl>
                                        <p:attrNameLst>
                                          <p:attrName>style.visibility</p:attrName>
                                        </p:attrNameLst>
                                      </p:cBhvr>
                                      <p:to>
                                        <p:strVal val="visible"/>
                                      </p:to>
                                    </p:set>
                                    <p:anim calcmode="lin" valueType="num">
                                      <p:cBhvr>
                                        <p:cTn id="23" dur="500" fill="hold"/>
                                        <p:tgtEl>
                                          <p:spTgt spid="297"/>
                                        </p:tgtEl>
                                        <p:attrNameLst>
                                          <p:attrName>ppt_x</p:attrName>
                                        </p:attrNameLst>
                                      </p:cBhvr>
                                      <p:tavLst>
                                        <p:tav tm="0">
                                          <p:val>
                                            <p:strVal val="0-#ppt_w/2"/>
                                          </p:val>
                                        </p:tav>
                                        <p:tav tm="100000">
                                          <p:val>
                                            <p:strVal val="#ppt_x"/>
                                          </p:val>
                                        </p:tav>
                                      </p:tavLst>
                                    </p:anim>
                                    <p:anim calcmode="lin" valueType="num">
                                      <p:cBhvr>
                                        <p:cTn id="24" dur="500" fill="hold"/>
                                        <p:tgtEl>
                                          <p:spTgt spid="297"/>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5" fill="hold">
                                  <p:stCondLst>
                                    <p:cond delay="0"/>
                                  </p:stCondLst>
                                  <p:iterate type="el" backwards="0">
                                    <p:tmAbs val="0"/>
                                  </p:iterate>
                                  <p:childTnLst>
                                    <p:set>
                                      <p:cBhvr>
                                        <p:cTn id="28" fill="hold"/>
                                        <p:tgtEl>
                                          <p:spTgt spid="298">
                                            <p:bg/>
                                          </p:spTgt>
                                        </p:tgtEl>
                                        <p:attrNameLst>
                                          <p:attrName>style.visibility</p:attrName>
                                        </p:attrNameLst>
                                      </p:cBhvr>
                                      <p:to>
                                        <p:strVal val="visible"/>
                                      </p:to>
                                    </p:set>
                                  </p:childTnLst>
                                </p:cTn>
                              </p:par>
                              <p:par>
                                <p:cTn id="29" presetClass="entr" nodeType="withEffect" presetSubtype="0" presetID="1" grpId="5" fill="hold">
                                  <p:stCondLst>
                                    <p:cond delay="0"/>
                                  </p:stCondLst>
                                  <p:iterate type="el" backwards="0">
                                    <p:tmAbs val="0"/>
                                  </p:iterate>
                                  <p:childTnLst>
                                    <p:set>
                                      <p:cBhvr>
                                        <p:cTn id="30" fill="hold"/>
                                        <p:tgtEl>
                                          <p:spTgt spid="29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5" fill="hold">
                                  <p:stCondLst>
                                    <p:cond delay="0"/>
                                  </p:stCondLst>
                                  <p:iterate type="el" backwards="0">
                                    <p:tmAbs val="0"/>
                                  </p:iterate>
                                  <p:childTnLst>
                                    <p:set>
                                      <p:cBhvr>
                                        <p:cTn id="34" fill="hold"/>
                                        <p:tgtEl>
                                          <p:spTgt spid="29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5" fill="hold">
                                  <p:stCondLst>
                                    <p:cond delay="0"/>
                                  </p:stCondLst>
                                  <p:iterate type="el" backwards="0">
                                    <p:tmAbs val="0"/>
                                  </p:iterate>
                                  <p:childTnLst>
                                    <p:set>
                                      <p:cBhvr>
                                        <p:cTn id="38" fill="hold"/>
                                        <p:tgtEl>
                                          <p:spTgt spid="29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5" fill="hold">
                                  <p:stCondLst>
                                    <p:cond delay="0"/>
                                  </p:stCondLst>
                                  <p:iterate type="el" backwards="0">
                                    <p:tmAbs val="0"/>
                                  </p:iterate>
                                  <p:childTnLst>
                                    <p:set>
                                      <p:cBhvr>
                                        <p:cTn id="42" fill="hold"/>
                                        <p:tgtEl>
                                          <p:spTgt spid="298">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0" presetID="1" grpId="5" fill="hold">
                                  <p:stCondLst>
                                    <p:cond delay="0"/>
                                  </p:stCondLst>
                                  <p:iterate type="el" backwards="0">
                                    <p:tmAbs val="0"/>
                                  </p:iterate>
                                  <p:childTnLst>
                                    <p:set>
                                      <p:cBhvr>
                                        <p:cTn id="46" fill="hold"/>
                                        <p:tgtEl>
                                          <p:spTgt spid="298">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5" fill="hold">
                                  <p:stCondLst>
                                    <p:cond delay="0"/>
                                  </p:stCondLst>
                                  <p:iterate type="el" backwards="0">
                                    <p:tmAbs val="0"/>
                                  </p:iterate>
                                  <p:childTnLst>
                                    <p:set>
                                      <p:cBhvr>
                                        <p:cTn id="50" fill="hold"/>
                                        <p:tgtEl>
                                          <p:spTgt spid="298">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0" presetID="1" grpId="5" fill="hold">
                                  <p:stCondLst>
                                    <p:cond delay="0"/>
                                  </p:stCondLst>
                                  <p:iterate type="el" backwards="0">
                                    <p:tmAbs val="0"/>
                                  </p:iterate>
                                  <p:childTnLst>
                                    <p:set>
                                      <p:cBhvr>
                                        <p:cTn id="54" fill="hold"/>
                                        <p:tgtEl>
                                          <p:spTgt spid="298">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0" presetID="1" grpId="5" fill="hold">
                                  <p:stCondLst>
                                    <p:cond delay="0"/>
                                  </p:stCondLst>
                                  <p:iterate type="el" backwards="0">
                                    <p:tmAbs val="0"/>
                                  </p:iterate>
                                  <p:childTnLst>
                                    <p:set>
                                      <p:cBhvr>
                                        <p:cTn id="58" fill="hold"/>
                                        <p:tgtEl>
                                          <p:spTgt spid="298">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0" presetID="1" grpId="5" fill="hold">
                                  <p:stCondLst>
                                    <p:cond delay="0"/>
                                  </p:stCondLst>
                                  <p:iterate type="el" backwards="0">
                                    <p:tmAbs val="0"/>
                                  </p:iterate>
                                  <p:childTnLst>
                                    <p:set>
                                      <p:cBhvr>
                                        <p:cTn id="62" fill="hold"/>
                                        <p:tgtEl>
                                          <p:spTgt spid="298">
                                            <p:txEl>
                                              <p:pRg st="8" end="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0" presetID="1" grpId="5" fill="hold">
                                  <p:stCondLst>
                                    <p:cond delay="0"/>
                                  </p:stCondLst>
                                  <p:iterate type="el" backwards="0">
                                    <p:tmAbs val="0"/>
                                  </p:iterate>
                                  <p:childTnLst>
                                    <p:set>
                                      <p:cBhvr>
                                        <p:cTn id="66" fill="hold"/>
                                        <p:tgtEl>
                                          <p:spTgt spid="298">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Class="entr" nodeType="clickEffect" presetSubtype="0" presetID="1" grpId="5" fill="hold">
                                  <p:stCondLst>
                                    <p:cond delay="0"/>
                                  </p:stCondLst>
                                  <p:iterate type="el" backwards="0">
                                    <p:tmAbs val="0"/>
                                  </p:iterate>
                                  <p:childTnLst>
                                    <p:set>
                                      <p:cBhvr>
                                        <p:cTn id="70" fill="hold"/>
                                        <p:tgtEl>
                                          <p:spTgt spid="298">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2" grpId="1"/>
      <p:bldP build="whole" bldLvl="1" animBg="1" rev="0" advAuto="0" spid="295" grpId="2"/>
      <p:bldP build="p" bldLvl="5" animBg="1" rev="0" advAuto="0" spid="298" grpId="5"/>
      <p:bldP build="whole" bldLvl="1" animBg="1" rev="0" advAuto="0" spid="296" grpId="3"/>
      <p:bldP build="whole" bldLvl="1" animBg="1" rev="0" advAuto="0" spid="297" grpId="4"/>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 name="2 Corintios 1:20"/>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2 Corintios 1:20</a:t>
            </a:r>
          </a:p>
        </p:txBody>
      </p:sp>
      <p:sp>
        <p:nvSpPr>
          <p:cNvPr id="74" name="“Porque todas las promesas de Dios son en él Sí, y en él Amén, por medio de nosotros, para la gloria de Dios.&quot;"/>
          <p:cNvSpPr txBox="1"/>
          <p:nvPr>
            <p:ph type="body" idx="1"/>
          </p:nvPr>
        </p:nvSpPr>
        <p:spPr>
          <a:prstGeom prst="rect">
            <a:avLst/>
          </a:prstGeom>
        </p:spPr>
        <p:txBody>
          <a:bodyPr/>
          <a:lstStyle>
            <a:lvl1pPr marL="0" indent="0" defTabSz="850391">
              <a:buSzTx/>
              <a:buNone/>
              <a:defRPr sz="4743">
                <a:solidFill>
                  <a:srgbClr val="6600CC"/>
                </a:solidFill>
                <a:latin typeface="Papyrus"/>
                <a:ea typeface="Papyrus"/>
                <a:cs typeface="Papyrus"/>
                <a:sym typeface="Papyrus"/>
              </a:defRPr>
            </a:lvl1pPr>
          </a:lstStyle>
          <a:p>
            <a:pPr/>
            <a:r>
              <a:t>“Porque todas las promesas de Dios son en él Sí, y en él Amén, por medio de nosotros, para la gloria de Dios."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Circle"/>
          <p:cNvSpPr/>
          <p:nvPr/>
        </p:nvSpPr>
        <p:spPr>
          <a:xfrm>
            <a:off x="4570412" y="20574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77"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78" name="Y"/>
          <p:cNvSpPr txBox="1"/>
          <p:nvPr/>
        </p:nvSpPr>
        <p:spPr>
          <a:xfrm>
            <a:off x="1965325" y="2284412"/>
            <a:ext cx="457200"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79"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80"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81" name="Todas…"/>
          <p:cNvSpPr txBox="1"/>
          <p:nvPr/>
        </p:nvSpPr>
        <p:spPr>
          <a:xfrm>
            <a:off x="4952480" y="1598348"/>
            <a:ext cx="3577678" cy="2571116"/>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lnSpc>
                <a:spcPct val="85000"/>
              </a:lnSpc>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a:t>
            </a:r>
          </a:p>
          <a:p>
            <a:pPr algn="ctr">
              <a:lnSpc>
                <a:spcPct val="85000"/>
              </a:lnSpc>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Todas </a:t>
            </a:r>
          </a:p>
          <a:p>
            <a:pPr algn="ctr">
              <a:lnSpc>
                <a:spcPct val="85000"/>
              </a:lnSpc>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las </a:t>
            </a:r>
          </a:p>
          <a:p>
            <a:pPr algn="ctr">
              <a:lnSpc>
                <a:spcPct val="85000"/>
              </a:lnSpc>
              <a:defRPr b="1" sz="46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Bendiciones</a:t>
            </a:r>
          </a:p>
        </p:txBody>
      </p:sp>
      <p:sp>
        <p:nvSpPr>
          <p:cNvPr id="82" name="Arrow"/>
          <p:cNvSpPr/>
          <p:nvPr/>
        </p:nvSpPr>
        <p:spPr>
          <a:xfrm flipH="1" rot="10800000">
            <a:off x="3543300" y="4515893"/>
            <a:ext cx="2057400"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83" name="EN"/>
          <p:cNvSpPr txBox="1"/>
          <p:nvPr/>
        </p:nvSpPr>
        <p:spPr>
          <a:xfrm>
            <a:off x="3735259" y="4884969"/>
            <a:ext cx="1371601" cy="63344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4100">
                <a:solidFill>
                  <a:srgbClr val="FFFFFF"/>
                </a:solidFill>
                <a:latin typeface="Agency FB"/>
                <a:ea typeface="Agency FB"/>
                <a:cs typeface="Agency FB"/>
                <a:sym typeface="Agency FB"/>
              </a:defRPr>
            </a:lvl1pPr>
          </a:lstStyle>
          <a:p>
            <a:pPr/>
            <a:r>
              <a:t>EN</a:t>
            </a:r>
          </a:p>
        </p:txBody>
      </p:sp>
      <p:sp>
        <p:nvSpPr>
          <p:cNvPr id="84"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87" name="Group"/>
          <p:cNvGrpSpPr/>
          <p:nvPr/>
        </p:nvGrpSpPr>
        <p:grpSpPr>
          <a:xfrm>
            <a:off x="227012" y="1598612"/>
            <a:ext cx="1600201" cy="1600201"/>
            <a:chOff x="0" y="0"/>
            <a:chExt cx="1600200" cy="1600200"/>
          </a:xfrm>
        </p:grpSpPr>
        <p:sp>
          <p:nvSpPr>
            <p:cNvPr id="85"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86"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90" name="Group"/>
          <p:cNvGrpSpPr/>
          <p:nvPr/>
        </p:nvGrpSpPr>
        <p:grpSpPr>
          <a:xfrm>
            <a:off x="2513012" y="1598612"/>
            <a:ext cx="1600201" cy="1600201"/>
            <a:chOff x="0" y="0"/>
            <a:chExt cx="1600200" cy="1600200"/>
          </a:xfrm>
        </p:grpSpPr>
        <p:sp>
          <p:nvSpPr>
            <p:cNvPr id="88"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89"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91" name="Bendecir a todas las Naciones"/>
          <p:cNvSpPr txBox="1"/>
          <p:nvPr/>
        </p:nvSpPr>
        <p:spPr>
          <a:xfrm>
            <a:off x="4341812" y="1600200"/>
            <a:ext cx="4113213" cy="228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68095">
              <a:defRPr b="1" sz="1512">
                <a:solidFill>
                  <a:schemeClr val="accent2"/>
                </a:solidFill>
                <a:effectLst>
                  <a:outerShdw sx="100000" sy="100000" kx="0" ky="0" algn="b" rotWithShape="0" blurRad="53339" dist="15086" dir="2700000">
                    <a:srgbClr val="1E1E5B"/>
                  </a:outerShdw>
                </a:effectLst>
                <a:latin typeface="Agency FB"/>
                <a:ea typeface="Agency FB"/>
                <a:cs typeface="Agency FB"/>
                <a:sym typeface="Agency FB"/>
              </a:defRPr>
            </a:lvl1pPr>
          </a:lstStyle>
          <a:p>
            <a:pPr/>
            <a:r>
              <a:t>Bendecir a todas las Naciones</a:t>
            </a:r>
          </a:p>
        </p:txBody>
      </p:sp>
      <p:sp>
        <p:nvSpPr>
          <p:cNvPr id="92" name="A Todos Aquellos Que Han…"/>
          <p:cNvSpPr txBox="1"/>
          <p:nvPr/>
        </p:nvSpPr>
        <p:spPr>
          <a:xfrm>
            <a:off x="-130175" y="3137596"/>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93" name="CRISTO"/>
          <p:cNvSpPr txBox="1"/>
          <p:nvPr/>
        </p:nvSpPr>
        <p:spPr>
          <a:xfrm>
            <a:off x="5817451" y="4212016"/>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4" presetID="2" grpId="1" fill="hold">
                                  <p:stCondLst>
                                    <p:cond delay="0"/>
                                  </p:stCondLst>
                                  <p:iterate type="el" backwards="0">
                                    <p:tmAbs val="0"/>
                                  </p:iterate>
                                  <p:childTnLst>
                                    <p:anim calcmode="lin" valueType="num">
                                      <p:cBhvr>
                                        <p:cTn id="6" dur="500" fill="hold"/>
                                        <p:tgtEl>
                                          <p:spTgt spid="93"/>
                                        </p:tgtEl>
                                        <p:attrNameLst>
                                          <p:attrName>ppt_x</p:attrName>
                                        </p:attrNameLst>
                                      </p:cBhvr>
                                      <p:tavLst>
                                        <p:tav tm="0">
                                          <p:val>
                                            <p:strVal val="ppt_x"/>
                                          </p:val>
                                        </p:tav>
                                        <p:tav tm="100000">
                                          <p:val>
                                            <p:strVal val="ppt_x"/>
                                          </p:val>
                                        </p:tav>
                                      </p:tavLst>
                                    </p:anim>
                                    <p:anim calcmode="lin" valueType="num">
                                      <p:cBhvr>
                                        <p:cTn id="7" dur="500" fill="hold"/>
                                        <p:tgtEl>
                                          <p:spTgt spid="93"/>
                                        </p:tgtEl>
                                        <p:attrNameLst>
                                          <p:attrName>ppt_y</p:attrName>
                                        </p:attrNameLst>
                                      </p:cBhvr>
                                      <p:tavLst>
                                        <p:tav tm="0">
                                          <p:val>
                                            <p:strVal val="ppt_y"/>
                                          </p:val>
                                        </p:tav>
                                        <p:tav tm="100000">
                                          <p:val>
                                            <p:strVal val="1+ppt_h/2"/>
                                          </p:val>
                                        </p:tav>
                                      </p:tavLst>
                                    </p:anim>
                                    <p:set>
                                      <p:cBhvr>
                                        <p:cTn id="8" fill="hold">
                                          <p:stCondLst>
                                            <p:cond delay="499"/>
                                          </p:stCondLst>
                                        </p:cTn>
                                        <p:tgtEl>
                                          <p:spTgt spid="9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6" presetID="4" grpId="2" fill="hold">
                                  <p:stCondLst>
                                    <p:cond delay="0"/>
                                  </p:stCondLst>
                                  <p:iterate type="el" backwards="0">
                                    <p:tmAbs val="0"/>
                                  </p:iterate>
                                  <p:childTnLst>
                                    <p:set>
                                      <p:cBhvr>
                                        <p:cTn id="12" fill="hold"/>
                                        <p:tgtEl>
                                          <p:spTgt spid="81"/>
                                        </p:tgtEl>
                                        <p:attrNameLst>
                                          <p:attrName>style.visibility</p:attrName>
                                        </p:attrNameLst>
                                      </p:cBhvr>
                                      <p:to>
                                        <p:strVal val="visible"/>
                                      </p:to>
                                    </p:set>
                                    <p:animEffect filter="box(in)" transition="in">
                                      <p:cBhvr>
                                        <p:cTn id="13" dur="2000"/>
                                        <p:tgtEl>
                                          <p:spTgt spid="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3" grpId="1"/>
      <p:bldP build="whole" bldLvl="1" animBg="1" rev="0" advAuto="0" spid="81"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 name="Efesios 1:3-6"/>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Efesios 1:3-6</a:t>
            </a:r>
          </a:p>
        </p:txBody>
      </p:sp>
      <p:sp>
        <p:nvSpPr>
          <p:cNvPr id="96" name="&quot;Bendito sea el Dios y Padre de nuestro Señor Jesucristo, que nos bendijo con toda bendición espiritual en los lugares celestiales en Cristo, según nos escogió en él antes de la fundación del mundo, para que fuésemos santos y sin mancha delante de él, en"/>
          <p:cNvSpPr txBox="1"/>
          <p:nvPr>
            <p:ph type="body" idx="1"/>
          </p:nvPr>
        </p:nvSpPr>
        <p:spPr>
          <a:xfrm>
            <a:off x="155100" y="1600199"/>
            <a:ext cx="8833800" cy="5136167"/>
          </a:xfrm>
          <a:prstGeom prst="rect">
            <a:avLst/>
          </a:prstGeom>
        </p:spPr>
        <p:txBody>
          <a:bodyPr/>
          <a:lstStyle>
            <a:lvl1pPr marL="0" indent="0" defTabSz="603504">
              <a:spcBef>
                <a:spcPts val="400"/>
              </a:spcBef>
              <a:buSzTx/>
              <a:buNone/>
              <a:defRPr sz="2772">
                <a:solidFill>
                  <a:srgbClr val="6600CC"/>
                </a:solidFill>
                <a:latin typeface="Papyrus"/>
                <a:ea typeface="Papyrus"/>
                <a:cs typeface="Papyrus"/>
                <a:sym typeface="Papyrus"/>
              </a:defRPr>
            </a:lvl1pPr>
          </a:lstStyle>
          <a:p>
            <a:pPr/>
            <a:r>
              <a:t>"Bendito sea el Dios y Padre de nuestro Señor Jesucristo, que nos bendijo con toda bendición espiritual en los lugares celestiales en Cristo, según nos escogió en él antes de la fundación del mundo, para que fuésemos santos y sin mancha delante de él, en amor habiéndonos predestinado para ser adoptados hijos suyos por medio de Jesucristo, según el puro afecto de su voluntad, para alabanza de la gloria de su gracia, con la cual nos hizo aceptos en el Amado,"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8" name="Efesios 1:7-10"/>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Efesios 1:7-10</a:t>
            </a:r>
          </a:p>
        </p:txBody>
      </p:sp>
      <p:sp>
        <p:nvSpPr>
          <p:cNvPr id="99" name="&quot;en quien tenemos redención por su sangre, el perdón de pecados según las riquezas de su gracia, que hizo sobreabundar para con nosotros en toda sabiduría e inteligencia, dándonos a conocer el misterio de su voluntad, según su beneplácito, el cual se hab"/>
          <p:cNvSpPr txBox="1"/>
          <p:nvPr>
            <p:ph type="body" idx="1"/>
          </p:nvPr>
        </p:nvSpPr>
        <p:spPr>
          <a:xfrm>
            <a:off x="57634" y="1600199"/>
            <a:ext cx="9028732" cy="5184988"/>
          </a:xfrm>
          <a:prstGeom prst="rect">
            <a:avLst/>
          </a:prstGeom>
        </p:spPr>
        <p:txBody>
          <a:bodyPr/>
          <a:lstStyle>
            <a:lvl1pPr marL="0" indent="0" defTabSz="822959">
              <a:spcBef>
                <a:spcPts val="600"/>
              </a:spcBef>
              <a:buSzTx/>
              <a:buNone/>
              <a:defRPr sz="2880">
                <a:solidFill>
                  <a:srgbClr val="6600CC"/>
                </a:solidFill>
                <a:latin typeface="Papyrus"/>
                <a:ea typeface="Papyrus"/>
                <a:cs typeface="Papyrus"/>
                <a:sym typeface="Papyrus"/>
              </a:defRPr>
            </a:lvl1pPr>
          </a:lstStyle>
          <a:p>
            <a:pPr/>
            <a:r>
              <a:t>"en quien tenemos redención por su sangre, el perdón de pecados según las riquezas de su gracia, que hizo sobreabundar para con nosotros en toda sabiduría e inteligencia, dándonos a conocer el misterio de su voluntad, según su beneplácito, el cual se había propuesto en sí mismo, de reunir todas las cosas en Cristo, en la dispensación del cumplimiento de los tiempos, así las que están en los cielos, como las que están en la tierra." </a:t>
            </a:r>
          </a:p>
        </p:txBody>
      </p:sp>
    </p:spTree>
  </p:cSld>
  <p:clrMapOvr>
    <a:masterClrMapping/>
  </p:clrMapOvr>
  <mc:AlternateContent xmlns:mc="http://schemas.openxmlformats.org/markup-compatibility/2006">
    <mc:Choice xmlns:p14="http://schemas.microsoft.com/office/powerpoint/2010/main" Requires="p14">
      <p:transition spd="fast" advClick="1" p14:dur="500">
        <p:fade/>
      </p:transition>
    </mc:Choice>
    <mc:Fallback>
      <p:transition spd="fast">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Efesios 1:11-14"/>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Efesios 1:11-14</a:t>
            </a:r>
          </a:p>
        </p:txBody>
      </p:sp>
      <p:sp>
        <p:nvSpPr>
          <p:cNvPr id="102" name="&quot;En él asimismo tuvimos herencia, habiendo sido predestinados conforme al propósito del que hace todas las cosas según el designio de su voluntad, a fin de que seamos para alabanza de su gloria, nosotros los que primeramente esperábamos en Cristo. En él "/>
          <p:cNvSpPr txBox="1"/>
          <p:nvPr>
            <p:ph type="body" idx="1"/>
          </p:nvPr>
        </p:nvSpPr>
        <p:spPr>
          <a:xfrm>
            <a:off x="-1" y="1600200"/>
            <a:ext cx="9144002" cy="5109760"/>
          </a:xfrm>
          <a:prstGeom prst="rect">
            <a:avLst/>
          </a:prstGeom>
        </p:spPr>
        <p:txBody>
          <a:bodyPr/>
          <a:lstStyle>
            <a:lvl1pPr marL="0" indent="0" defTabSz="804672">
              <a:lnSpc>
                <a:spcPct val="90000"/>
              </a:lnSpc>
              <a:spcBef>
                <a:spcPts val="600"/>
              </a:spcBef>
              <a:buSzTx/>
              <a:buNone/>
              <a:defRPr sz="2816">
                <a:solidFill>
                  <a:srgbClr val="6600CC"/>
                </a:solidFill>
                <a:latin typeface="Papyrus"/>
                <a:ea typeface="Papyrus"/>
                <a:cs typeface="Papyrus"/>
                <a:sym typeface="Papyrus"/>
              </a:defRPr>
            </a:lvl1pPr>
          </a:lstStyle>
          <a:p>
            <a:pPr/>
            <a:r>
              <a:t>"En él asimismo tuvimos herencia, habiendo sido predestinados conforme al propósito del que hace todas las cosas según el designio de su voluntad, a fin de que seamos para alabanza de su gloria, nosotros los que primeramente esperábamos en Cristo. En él también vosotros, habiendo oído la palabra de verdad, el evangelio de vuestra salvación, y habiendo creído en él, fuisteis sellados con el Espíritu Santo de la promesa, que es las arras de nuestra herencia hasta la redención de la posesión adquirida, para alabanza de su gloria." </a:t>
            </a:r>
          </a:p>
        </p:txBody>
      </p:sp>
    </p:spTree>
  </p:cSld>
  <p:clrMapOvr>
    <a:masterClrMapping/>
  </p:clrMapOvr>
  <mc:AlternateContent xmlns:mc="http://schemas.openxmlformats.org/markup-compatibility/2006">
    <mc:Choice xmlns:p14="http://schemas.microsoft.com/office/powerpoint/2010/main" Requires="p14">
      <p:transition spd="fast" advClick="1" p14:dur="500">
        <p:fade/>
      </p:transition>
    </mc:Choice>
    <mc:Fallback>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Circle"/>
          <p:cNvSpPr/>
          <p:nvPr/>
        </p:nvSpPr>
        <p:spPr>
          <a:xfrm>
            <a:off x="4570412" y="2057400"/>
            <a:ext cx="4341813" cy="4341813"/>
          </a:xfrm>
          <a:prstGeom prst="ellipse">
            <a:avLst/>
          </a:prstGeom>
          <a:solidFill>
            <a:schemeClr val="accent2"/>
          </a:solidFill>
          <a:ln w="57150">
            <a:solidFill>
              <a:schemeClr val="accent2"/>
            </a:solidFill>
          </a:ln>
        </p:spPr>
        <p:txBody>
          <a:bodyPr lIns="45719" rIns="45719" anchor="ctr"/>
          <a:lstStyle/>
          <a:p>
            <a:pPr/>
          </a:p>
        </p:txBody>
      </p:sp>
      <p:pic>
        <p:nvPicPr>
          <p:cNvPr id="105" name="AP1250.tif" descr="AP1250.tif"/>
          <p:cNvPicPr>
            <a:picLocks noChangeAspect="1"/>
          </p:cNvPicPr>
          <p:nvPr/>
        </p:nvPicPr>
        <p:blipFill>
          <a:blip r:embed="rId2">
            <a:extLst/>
          </a:blip>
          <a:stretch>
            <a:fillRect/>
          </a:stretch>
        </p:blipFill>
        <p:spPr>
          <a:xfrm rot="1800000">
            <a:off x="4151312" y="2105025"/>
            <a:ext cx="1143001" cy="579438"/>
          </a:xfrm>
          <a:prstGeom prst="rect">
            <a:avLst/>
          </a:prstGeom>
          <a:ln w="12700">
            <a:miter lim="400000"/>
          </a:ln>
        </p:spPr>
      </p:pic>
      <p:sp>
        <p:nvSpPr>
          <p:cNvPr id="106" name="Y"/>
          <p:cNvSpPr txBox="1"/>
          <p:nvPr/>
        </p:nvSpPr>
        <p:spPr>
          <a:xfrm>
            <a:off x="1965325" y="2286000"/>
            <a:ext cx="457200" cy="228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04672">
              <a:defRPr b="1" i="1" sz="1584">
                <a:effectLst>
                  <a:outerShdw sx="100000" sy="100000" kx="0" ky="0" algn="b" rotWithShape="0" blurRad="55880" dist="94831" dir="2700000">
                    <a:srgbClr val="808080">
                      <a:alpha val="50000"/>
                    </a:srgbClr>
                  </a:outerShdw>
                </a:effectLst>
              </a:defRPr>
            </a:lvl1pPr>
          </a:lstStyle>
          <a:p>
            <a:pPr/>
            <a:r>
              <a:t>Y</a:t>
            </a:r>
          </a:p>
        </p:txBody>
      </p:sp>
      <p:sp>
        <p:nvSpPr>
          <p:cNvPr id="107" name="Line"/>
          <p:cNvSpPr/>
          <p:nvPr/>
        </p:nvSpPr>
        <p:spPr>
          <a:xfrm>
            <a:off x="4113212" y="1906270"/>
            <a:ext cx="4341813"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08" name="Line"/>
          <p:cNvSpPr/>
          <p:nvPr/>
        </p:nvSpPr>
        <p:spPr>
          <a:xfrm>
            <a:off x="914400" y="1234757"/>
            <a:ext cx="7315200" cy="1"/>
          </a:xfrm>
          <a:prstGeom prst="line">
            <a:avLst/>
          </a:prstGeom>
          <a:ln w="76200">
            <a:solidFill>
              <a:schemeClr val="accent2"/>
            </a:solidFill>
          </a:ln>
          <a:effectLst>
            <a:outerShdw sx="100000" sy="100000" kx="0" ky="0" algn="b" rotWithShape="0" blurRad="63500" dist="17960" dir="2700000">
              <a:srgbClr val="1E1E5B"/>
            </a:outerShdw>
          </a:effectLst>
        </p:spPr>
        <p:txBody>
          <a:bodyPr lIns="45719" rIns="45719"/>
          <a:lstStyle/>
          <a:p>
            <a:pPr/>
          </a:p>
        </p:txBody>
      </p:sp>
      <p:sp>
        <p:nvSpPr>
          <p:cNvPr id="109" name="Venimos…"/>
          <p:cNvSpPr txBox="1"/>
          <p:nvPr/>
        </p:nvSpPr>
        <p:spPr>
          <a:xfrm>
            <a:off x="5018008" y="2374582"/>
            <a:ext cx="3449797" cy="3337561"/>
          </a:xfrm>
          <a:prstGeom prst="rect">
            <a:avLst/>
          </a:prstGeom>
          <a:ln w="12700">
            <a:miter lim="400000"/>
          </a:ln>
          <a:extLst>
            <a:ext uri="{C572A759-6A51-4108-AA02-DFA0A04FC94B}">
              <ma14:wrappingTextBoxFlag xmlns:ma14="http://schemas.microsoft.com/office/mac/drawingml/2011/main" val="1"/>
            </a:ext>
          </a:extLst>
        </p:spPr>
        <p:txBody>
          <a:bodyPr wrap="none" lIns="45719" rIns="45719" anchor="ctr">
            <a:spAutoFit/>
          </a:bodyPr>
          <a:lstStyle/>
          <a:p>
            <a:pPr algn="ctr">
              <a:lnSpc>
                <a:spcPct val="85000"/>
              </a:lnSpc>
              <a:defRPr b="1" sz="60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Venimos</a:t>
            </a:r>
          </a:p>
          <a:p>
            <a:pPr algn="ctr">
              <a:lnSpc>
                <a:spcPct val="85000"/>
              </a:lnSpc>
              <a:defRPr b="1" sz="60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 a ser</a:t>
            </a:r>
          </a:p>
          <a:p>
            <a:pPr algn="ctr">
              <a:lnSpc>
                <a:spcPct val="85000"/>
              </a:lnSpc>
              <a:defRPr b="1" sz="60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Nuevas </a:t>
            </a:r>
          </a:p>
          <a:p>
            <a:pPr algn="ctr">
              <a:lnSpc>
                <a:spcPct val="85000"/>
              </a:lnSpc>
              <a:defRPr b="1" sz="6000">
                <a:solidFill>
                  <a:srgbClr val="FFFFFF"/>
                </a:solidFill>
                <a:effectLst>
                  <a:outerShdw sx="100000" sy="100000" kx="0" ky="0" algn="b" rotWithShape="0" blurRad="12700" dist="38100" dir="2700000">
                    <a:srgbClr val="000000"/>
                  </a:outerShdw>
                </a:effectLst>
                <a:latin typeface="Agency FB"/>
                <a:ea typeface="Agency FB"/>
                <a:cs typeface="Agency FB"/>
                <a:sym typeface="Agency FB"/>
              </a:defRPr>
            </a:pPr>
            <a:r>
              <a:t>Criaturas</a:t>
            </a:r>
          </a:p>
        </p:txBody>
      </p:sp>
      <p:sp>
        <p:nvSpPr>
          <p:cNvPr id="110" name="Arrow"/>
          <p:cNvSpPr/>
          <p:nvPr/>
        </p:nvSpPr>
        <p:spPr>
          <a:xfrm flipV="1">
            <a:off x="3335337" y="5164137"/>
            <a:ext cx="2057401" cy="1371601"/>
          </a:xfrm>
          <a:prstGeom prst="rightArrow">
            <a:avLst>
              <a:gd name="adj1" fmla="val 50000"/>
              <a:gd name="adj2" fmla="val 37500"/>
            </a:avLst>
          </a:prstGeom>
          <a:solidFill>
            <a:schemeClr val="accent2"/>
          </a:solidFill>
          <a:ln w="38100">
            <a:solidFill>
              <a:srgbClr val="FFFFFF"/>
            </a:solidFill>
          </a:ln>
        </p:spPr>
        <p:txBody>
          <a:bodyPr lIns="45719" rIns="45719" anchor="ctr"/>
          <a:lstStyle/>
          <a:p>
            <a:pPr/>
          </a:p>
        </p:txBody>
      </p:sp>
      <p:sp>
        <p:nvSpPr>
          <p:cNvPr id="111" name="EN"/>
          <p:cNvSpPr txBox="1"/>
          <p:nvPr/>
        </p:nvSpPr>
        <p:spPr>
          <a:xfrm>
            <a:off x="3427412" y="5575300"/>
            <a:ext cx="1371601" cy="520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rgbClr val="FFFFFF"/>
                </a:solidFill>
                <a:latin typeface="Agency FB"/>
                <a:ea typeface="Agency FB"/>
                <a:cs typeface="Agency FB"/>
                <a:sym typeface="Agency FB"/>
              </a:defRPr>
            </a:lvl1pPr>
          </a:lstStyle>
          <a:p>
            <a:pPr/>
            <a:r>
              <a:t>EN</a:t>
            </a:r>
          </a:p>
        </p:txBody>
      </p:sp>
      <p:sp>
        <p:nvSpPr>
          <p:cNvPr id="112" name="&quot;2 COSAS INMUTABLES&quot;"/>
          <p:cNvSpPr txBox="1"/>
          <p:nvPr/>
        </p:nvSpPr>
        <p:spPr>
          <a:xfrm>
            <a:off x="912812" y="609600"/>
            <a:ext cx="7313613" cy="52387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758951">
              <a:defRPr b="1" sz="3403">
                <a:solidFill>
                  <a:schemeClr val="accent2"/>
                </a:solidFill>
                <a:effectLst>
                  <a:outerShdw sx="100000" sy="100000" kx="0" ky="0" algn="b" rotWithShape="0" blurRad="52705" dist="14907" dir="2700000">
                    <a:srgbClr val="1E1E5B"/>
                  </a:outerShdw>
                </a:effectLst>
                <a:latin typeface="Agency FB"/>
                <a:ea typeface="Agency FB"/>
                <a:cs typeface="Agency FB"/>
                <a:sym typeface="Agency FB"/>
              </a:defRPr>
            </a:lvl1pPr>
          </a:lstStyle>
          <a:p>
            <a:pPr/>
            <a:r>
              <a:t>"2 COSAS INMUTABLES"</a:t>
            </a:r>
          </a:p>
        </p:txBody>
      </p:sp>
      <p:grpSp>
        <p:nvGrpSpPr>
          <p:cNvPr id="115" name="Group"/>
          <p:cNvGrpSpPr/>
          <p:nvPr/>
        </p:nvGrpSpPr>
        <p:grpSpPr>
          <a:xfrm>
            <a:off x="227012" y="1598612"/>
            <a:ext cx="1600201" cy="1600201"/>
            <a:chOff x="0" y="0"/>
            <a:chExt cx="1600200" cy="1600200"/>
          </a:xfrm>
        </p:grpSpPr>
        <p:sp>
          <p:nvSpPr>
            <p:cNvPr id="113"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14" name="DIOS…"/>
            <p:cNvSpPr/>
            <p:nvPr/>
          </p:nvSpPr>
          <p:spPr>
            <a:xfrm>
              <a:off x="0" y="800099"/>
              <a:ext cx="160020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2900">
                  <a:solidFill>
                    <a:srgbClr val="FFFFFF"/>
                  </a:solidFill>
                  <a:latin typeface="Agency FB"/>
                  <a:ea typeface="Agency FB"/>
                  <a:cs typeface="Agency FB"/>
                  <a:sym typeface="Agency FB"/>
                </a:defRPr>
              </a:pPr>
              <a:r>
                <a:t>Prometio</a:t>
              </a:r>
            </a:p>
          </p:txBody>
        </p:sp>
      </p:grpSp>
      <p:grpSp>
        <p:nvGrpSpPr>
          <p:cNvPr id="118" name="Group"/>
          <p:cNvGrpSpPr/>
          <p:nvPr/>
        </p:nvGrpSpPr>
        <p:grpSpPr>
          <a:xfrm>
            <a:off x="2513012" y="1598612"/>
            <a:ext cx="1600201" cy="1600201"/>
            <a:chOff x="0" y="0"/>
            <a:chExt cx="1600200" cy="1600200"/>
          </a:xfrm>
        </p:grpSpPr>
        <p:sp>
          <p:nvSpPr>
            <p:cNvPr id="116" name="Square"/>
            <p:cNvSpPr/>
            <p:nvPr/>
          </p:nvSpPr>
          <p:spPr>
            <a:xfrm>
              <a:off x="0" y="0"/>
              <a:ext cx="1600200" cy="1600200"/>
            </a:xfrm>
            <a:prstGeom prst="rect">
              <a:avLst/>
            </a:prstGeom>
            <a:solidFill>
              <a:schemeClr val="accent2"/>
            </a:solidFill>
            <a:ln w="12700" cap="flat">
              <a:noFill/>
              <a:miter lim="400000"/>
            </a:ln>
            <a:effectLst>
              <a:outerShdw sx="100000" sy="100000" kx="0" ky="0" algn="b" rotWithShape="0" blurRad="63500" dist="107763" dir="2700000">
                <a:srgbClr val="808080">
                  <a:alpha val="50000"/>
                </a:srgbClr>
              </a:outerShdw>
            </a:effectLst>
          </p:spPr>
          <p:txBody>
            <a:bodyPr wrap="square" lIns="45719" tIns="45719" rIns="45719" bIns="45719" numCol="1" anchor="ctr">
              <a:noAutofit/>
            </a:bodyPr>
            <a:lstStyle/>
            <a:p>
              <a:pPr algn="ctr">
                <a:defRPr sz="3200">
                  <a:solidFill>
                    <a:srgbClr val="FFFFFF"/>
                  </a:solidFill>
                  <a:latin typeface="Agency FB"/>
                  <a:ea typeface="Agency FB"/>
                  <a:cs typeface="Agency FB"/>
                  <a:sym typeface="Agency FB"/>
                </a:defRPr>
              </a:pPr>
            </a:p>
          </p:txBody>
        </p:sp>
        <p:sp>
          <p:nvSpPr>
            <p:cNvPr id="117" name="DIOS…"/>
            <p:cNvSpPr txBox="1"/>
            <p:nvPr/>
          </p:nvSpPr>
          <p:spPr>
            <a:xfrm>
              <a:off x="0" y="144779"/>
              <a:ext cx="1600200" cy="1310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p>
              <a:pPr algn="ctr">
                <a:defRPr b="1" sz="4800">
                  <a:solidFill>
                    <a:srgbClr val="FFFFFF"/>
                  </a:solidFill>
                  <a:latin typeface="Agency FB"/>
                  <a:ea typeface="Agency FB"/>
                  <a:cs typeface="Agency FB"/>
                  <a:sym typeface="Agency FB"/>
                </a:defRPr>
              </a:pPr>
              <a:r>
                <a:t>DIOS</a:t>
              </a:r>
            </a:p>
            <a:p>
              <a:pPr algn="ctr">
                <a:defRPr sz="3200">
                  <a:solidFill>
                    <a:srgbClr val="FFFFFF"/>
                  </a:solidFill>
                  <a:latin typeface="Agency FB"/>
                  <a:ea typeface="Agency FB"/>
                  <a:cs typeface="Agency FB"/>
                  <a:sym typeface="Agency FB"/>
                </a:defRPr>
              </a:pPr>
              <a:r>
                <a:t>Juro</a:t>
              </a:r>
            </a:p>
          </p:txBody>
        </p:sp>
      </p:grpSp>
      <p:sp>
        <p:nvSpPr>
          <p:cNvPr id="119" name="Bendecir a todas las Naciones"/>
          <p:cNvSpPr txBox="1"/>
          <p:nvPr/>
        </p:nvSpPr>
        <p:spPr>
          <a:xfrm>
            <a:off x="4341812" y="1162764"/>
            <a:ext cx="4909321" cy="6660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a:defRPr b="1" sz="2400">
                <a:solidFill>
                  <a:schemeClr val="accent2"/>
                </a:solidFill>
                <a:effectLst>
                  <a:outerShdw sx="100000" sy="100000" kx="0" ky="0" algn="b" rotWithShape="0" blurRad="63500" dist="17960" dir="2700000">
                    <a:srgbClr val="1E1E5B"/>
                  </a:outerShdw>
                </a:effectLst>
                <a:latin typeface="Agency FB"/>
                <a:ea typeface="Agency FB"/>
                <a:cs typeface="Agency FB"/>
                <a:sym typeface="Agency FB"/>
              </a:defRPr>
            </a:lvl1pPr>
          </a:lstStyle>
          <a:p>
            <a:pPr/>
            <a:r>
              <a:t>Bendecir a todas las Naciones</a:t>
            </a:r>
          </a:p>
        </p:txBody>
      </p:sp>
      <p:sp>
        <p:nvSpPr>
          <p:cNvPr id="120" name="A Todos Aquellos Que Han…"/>
          <p:cNvSpPr txBox="1"/>
          <p:nvPr/>
        </p:nvSpPr>
        <p:spPr>
          <a:xfrm>
            <a:off x="12700" y="3094037"/>
            <a:ext cx="4648200"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4000">
                <a:solidFill>
                  <a:schemeClr val="accent2"/>
                </a:solidFill>
                <a:latin typeface="Agency FB"/>
                <a:ea typeface="Agency FB"/>
                <a:cs typeface="Agency FB"/>
                <a:sym typeface="Agency FB"/>
              </a:defRPr>
            </a:pPr>
            <a:r>
              <a:t>A Todos Aquellos Que Han</a:t>
            </a:r>
          </a:p>
          <a:p>
            <a:pPr algn="ctr">
              <a:defRPr b="1" sz="4000">
                <a:solidFill>
                  <a:schemeClr val="accent2"/>
                </a:solidFill>
                <a:latin typeface="Agency FB"/>
                <a:ea typeface="Agency FB"/>
                <a:cs typeface="Agency FB"/>
                <a:sym typeface="Agency FB"/>
              </a:defRPr>
            </a:pPr>
            <a:r>
              <a:t>Creído &amp; Arrepentido</a:t>
            </a:r>
          </a:p>
          <a:p>
            <a:pPr algn="ctr">
              <a:defRPr b="1" sz="4000">
                <a:solidFill>
                  <a:schemeClr val="accent2"/>
                </a:solidFill>
                <a:latin typeface="Agency FB"/>
                <a:ea typeface="Agency FB"/>
                <a:cs typeface="Agency FB"/>
                <a:sym typeface="Agency FB"/>
              </a:defRPr>
            </a:pPr>
            <a:r>
              <a:t>Y han sido Bautizados...</a:t>
            </a:r>
          </a:p>
        </p:txBody>
      </p:sp>
      <p:sp>
        <p:nvSpPr>
          <p:cNvPr id="121" name="CRISTO"/>
          <p:cNvSpPr txBox="1"/>
          <p:nvPr/>
        </p:nvSpPr>
        <p:spPr>
          <a:xfrm>
            <a:off x="5483225" y="3500437"/>
            <a:ext cx="2514600" cy="1600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374904">
              <a:defRPr b="1" sz="5166">
                <a:solidFill>
                  <a:srgbClr val="FFFFFF"/>
                </a:solidFill>
                <a:effectLst>
                  <a:outerShdw sx="100000" sy="100000" kx="0" ky="0" algn="b" rotWithShape="0" blurRad="26035" dist="7363" dir="2700000">
                    <a:srgbClr val="999999"/>
                  </a:outerShdw>
                </a:effectLst>
                <a:latin typeface="Agency FB"/>
                <a:ea typeface="Agency FB"/>
                <a:cs typeface="Agency FB"/>
                <a:sym typeface="Agency FB"/>
              </a:defRPr>
            </a:lvl1pPr>
          </a:lstStyle>
          <a:p>
            <a:pPr/>
            <a:r>
              <a:t>CRISTO</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16" presetID="4" grpId="1" fill="hold">
                                  <p:stCondLst>
                                    <p:cond delay="0"/>
                                  </p:stCondLst>
                                  <p:iterate type="el" backwards="0">
                                    <p:tmAbs val="0"/>
                                  </p:iterate>
                                  <p:childTnLst>
                                    <p:animEffect filter="box(in)" transition="out">
                                      <p:cBhvr>
                                        <p:cTn id="6" dur="2000" fill="hold"/>
                                        <p:tgtEl>
                                          <p:spTgt spid="121"/>
                                        </p:tgtEl>
                                      </p:cBhvr>
                                    </p:animEffect>
                                    <p:set>
                                      <p:cBhvr>
                                        <p:cTn id="7" fill="hold">
                                          <p:stCondLst>
                                            <p:cond delay="1999"/>
                                          </p:stCondLst>
                                        </p:cTn>
                                        <p:tgtEl>
                                          <p:spTgt spid="1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9" grpId="2"/>
      <p:bldP build="whole" bldLvl="1" animBg="1" rev="0" advAuto="0" spid="121"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2 Corintios 5:17"/>
          <p:cNvSpPr txBox="1"/>
          <p:nvPr>
            <p:ph type="title"/>
          </p:nvPr>
        </p:nvSpPr>
        <p:spPr>
          <a:xfrm>
            <a:off x="457200" y="274637"/>
            <a:ext cx="8229600" cy="1143001"/>
          </a:xfrm>
          <a:prstGeom prst="rect">
            <a:avLst/>
          </a:prstGeom>
        </p:spPr>
        <p:txBody>
          <a:bodyPr/>
          <a:lstStyle>
            <a:lvl1pPr>
              <a:defRPr b="1" sz="5400">
                <a:solidFill>
                  <a:schemeClr val="accent2"/>
                </a:solidFill>
                <a:latin typeface="Agency FB"/>
                <a:ea typeface="Agency FB"/>
                <a:cs typeface="Agency FB"/>
                <a:sym typeface="Agency FB"/>
              </a:defRPr>
            </a:lvl1pPr>
          </a:lstStyle>
          <a:p>
            <a:pPr/>
            <a:r>
              <a:t>2 Corintios 5:17</a:t>
            </a:r>
          </a:p>
        </p:txBody>
      </p:sp>
      <p:sp>
        <p:nvSpPr>
          <p:cNvPr id="124" name="&quot;De modo que si alguno está en Cristo, nueva criatura es; las cosas viejas pasaron; he aquí todas son hechas nuevas.&quot;"/>
          <p:cNvSpPr txBox="1"/>
          <p:nvPr>
            <p:ph type="body" idx="1"/>
          </p:nvPr>
        </p:nvSpPr>
        <p:spPr>
          <a:prstGeom prst="rect">
            <a:avLst/>
          </a:prstGeom>
        </p:spPr>
        <p:txBody>
          <a:bodyPr/>
          <a:lstStyle/>
          <a:p>
            <a:pPr marL="0" indent="0" defTabSz="859536">
              <a:buSzTx/>
              <a:buNone/>
              <a:defRPr b="1" sz="4606"/>
            </a:pPr>
            <a:r>
              <a:t>"</a:t>
            </a:r>
            <a:r>
              <a:rPr b="0">
                <a:solidFill>
                  <a:srgbClr val="6600CC"/>
                </a:solidFill>
                <a:latin typeface="Papyrus"/>
                <a:ea typeface="Papyrus"/>
                <a:cs typeface="Papyrus"/>
                <a:sym typeface="Papyrus"/>
              </a:rPr>
              <a:t>De modo que si alguno está en Cristo, nueva criatura es; las cosas viejas pasaron; he aquí todas son hechas nuevas." </a:t>
            </a:r>
          </a:p>
        </p:txBody>
      </p:sp>
    </p:spTree>
  </p:cSld>
  <p:clrMapOvr>
    <a:masterClrMapping/>
  </p:clrMapOvr>
  <mc:AlternateContent xmlns:mc="http://schemas.openxmlformats.org/markup-compatibility/2006">
    <mc:Choice xmlns:p14="http://schemas.microsoft.com/office/powerpoint/2010/main" Requires="p14">
      <p:transition spd="fast" advClick="1" p14:dur="500">
        <p:circle/>
      </p:transition>
    </mc:Choice>
    <mc:Fallback>
      <p:transition spd="fast">
        <p:fade/>
      </p:transition>
    </mc:Fallback>
  </mc:AlternateContent>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