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666699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666699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CAECD2"/>
          </a:solidFill>
        </a:fill>
      </a:tcStyle>
    </a:wholeTbl>
    <a:band2H>
      <a:tcTxStyle b="def" i="def"/>
      <a:tcStyle>
        <a:tcBdr/>
        <a:fill>
          <a:solidFill>
            <a:srgbClr val="E6F6E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666699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666699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66669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AEF"/>
          </a:solidFill>
        </a:fill>
      </a:tcStyle>
    </a:wholeTbl>
    <a:band2H>
      <a:tcTxStyle b="def" i="def"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66669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666699"/>
              </a:solidFill>
              <a:prstDash val="solid"/>
              <a:round/>
            </a:ln>
          </a:top>
          <a:bottom>
            <a:ln w="25400" cap="flat">
              <a:solidFill>
                <a:srgbClr val="66669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AEAEA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666699"/>
              </a:solidFill>
              <a:prstDash val="solid"/>
              <a:round/>
            </a:ln>
          </a:top>
          <a:bottom>
            <a:ln w="25400" cap="flat">
              <a:solidFill>
                <a:srgbClr val="66669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666699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D2D2DD"/>
          </a:solidFill>
        </a:fill>
      </a:tcStyle>
    </a:wholeTbl>
    <a:band2H>
      <a:tcTxStyle b="def" i="def"/>
      <a:tcStyle>
        <a:tcBdr/>
        <a:fill>
          <a:solidFill>
            <a:srgbClr val="EAEAE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666699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381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666699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381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66669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EAEAEA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solidFill>
            <a:srgbClr val="EAEAEA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50800" cap="flat">
              <a:solidFill>
                <a:srgbClr val="EAEAEA"/>
              </a:solidFill>
              <a:prstDash val="solid"/>
              <a:round/>
            </a:ln>
          </a:top>
          <a:bottom>
            <a:ln w="127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EAEAEA"/>
      </a:tcTxStyle>
      <a:tcStyle>
        <a:tcBdr>
          <a:left>
            <a:ln w="12700" cap="flat">
              <a:solidFill>
                <a:srgbClr val="EAEAEA"/>
              </a:solidFill>
              <a:prstDash val="solid"/>
              <a:round/>
            </a:ln>
          </a:left>
          <a:right>
            <a:ln w="12700" cap="flat">
              <a:solidFill>
                <a:srgbClr val="EAEAEA"/>
              </a:solidFill>
              <a:prstDash val="solid"/>
              <a:round/>
            </a:ln>
          </a:right>
          <a:top>
            <a:ln w="12700" cap="flat">
              <a:solidFill>
                <a:srgbClr val="EAEAEA"/>
              </a:solidFill>
              <a:prstDash val="solid"/>
              <a:round/>
            </a:ln>
          </a:top>
          <a:bottom>
            <a:ln w="25400" cap="flat">
              <a:solidFill>
                <a:srgbClr val="EAEAEA"/>
              </a:solidFill>
              <a:prstDash val="solid"/>
              <a:round/>
            </a:ln>
          </a:bottom>
          <a:insideH>
            <a:ln w="12700" cap="flat">
              <a:solidFill>
                <a:srgbClr val="EAEAEA"/>
              </a:solidFill>
              <a:prstDash val="solid"/>
              <a:round/>
            </a:ln>
          </a:insideH>
          <a:insideV>
            <a:ln w="12700" cap="flat">
              <a:solidFill>
                <a:srgbClr val="EAEAEA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4" name="Shape 9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455612" y="1920875"/>
            <a:ext cx="8226426" cy="1736725"/>
          </a:xfrm>
          <a:prstGeom prst="rect">
            <a:avLst/>
          </a:prstGeom>
        </p:spPr>
        <p:txBody>
          <a:bodyPr anchor="b"/>
          <a:lstStyle>
            <a:lvl1pPr>
              <a:defRPr sz="5400">
                <a:effectLst>
                  <a:outerShdw sx="100000" sy="100000" kx="0" ky="0" algn="b" rotWithShape="0" blurRad="12700" dist="38100" dir="2700000">
                    <a:srgbClr val="000000"/>
                  </a:outerShdw>
                </a:effectLst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7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</a:lvl1pPr>
            <a:lvl2pPr marL="0" indent="457200" algn="ctr">
              <a:buClrTx/>
              <a:buSzTx/>
              <a:buNone/>
            </a:lvl2pPr>
            <a:lvl3pPr marL="0" indent="914400" algn="ctr">
              <a:buClrTx/>
              <a:buSzTx/>
              <a:buNone/>
            </a:lvl3pPr>
            <a:lvl4pPr marL="0" indent="1371600" algn="ctr">
              <a:buClrTx/>
              <a:buSzTx/>
              <a:buNone/>
            </a:lvl4pPr>
            <a:lvl5pPr marL="0" indent="1828800" algn="ctr">
              <a:buClrTx/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666699"/>
            </a:gs>
            <a:gs pos="100000">
              <a:srgbClr val="404061"/>
            </a:gs>
          </a:gsLst>
          <a:lin ang="1620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"/>
          <p:cNvGrpSpPr/>
          <p:nvPr/>
        </p:nvGrpSpPr>
        <p:grpSpPr>
          <a:xfrm>
            <a:off x="0" y="0"/>
            <a:ext cx="9142413" cy="6856413"/>
            <a:chOff x="0" y="0"/>
            <a:chExt cx="9142412" cy="6856412"/>
          </a:xfrm>
        </p:grpSpPr>
        <p:sp>
          <p:nvSpPr>
            <p:cNvPr id="2" name="Rectangle"/>
            <p:cNvSpPr/>
            <p:nvPr/>
          </p:nvSpPr>
          <p:spPr>
            <a:xfrm>
              <a:off x="0" y="0"/>
              <a:ext cx="9140825" cy="1655763"/>
            </a:xfrm>
            <a:prstGeom prst="rect">
              <a:avLst/>
            </a:prstGeom>
            <a:gradFill flip="none" rotWithShape="1">
              <a:gsLst>
                <a:gs pos="0">
                  <a:srgbClr val="47476A"/>
                </a:gs>
                <a:gs pos="100000">
                  <a:srgbClr val="666699"/>
                </a:gs>
              </a:gsLst>
              <a:lin ang="162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EAEAEA"/>
                  </a:solidFill>
                </a:defRPr>
              </a:pPr>
            </a:p>
          </p:txBody>
        </p:sp>
        <p:grpSp>
          <p:nvGrpSpPr>
            <p:cNvPr id="65" name="Group"/>
            <p:cNvGrpSpPr/>
            <p:nvPr/>
          </p:nvGrpSpPr>
          <p:grpSpPr>
            <a:xfrm>
              <a:off x="0" y="0"/>
              <a:ext cx="9142413" cy="6856413"/>
              <a:chOff x="0" y="0"/>
              <a:chExt cx="9142412" cy="6856412"/>
            </a:xfrm>
          </p:grpSpPr>
          <p:sp>
            <p:nvSpPr>
              <p:cNvPr id="3" name="Rectangle"/>
              <p:cNvSpPr/>
              <p:nvPr/>
            </p:nvSpPr>
            <p:spPr>
              <a:xfrm>
                <a:off x="1587" y="1651000"/>
                <a:ext cx="9140826" cy="2857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7577D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4" name="Rectangle"/>
              <p:cNvSpPr/>
              <p:nvPr/>
            </p:nvSpPr>
            <p:spPr>
              <a:xfrm>
                <a:off x="0" y="6330950"/>
                <a:ext cx="9140825" cy="6667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4649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5" name="Rectangle"/>
              <p:cNvSpPr/>
              <p:nvPr/>
            </p:nvSpPr>
            <p:spPr>
              <a:xfrm>
                <a:off x="0" y="5818187"/>
                <a:ext cx="9140825" cy="47626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4649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6" name="Rectangle"/>
              <p:cNvSpPr/>
              <p:nvPr/>
            </p:nvSpPr>
            <p:spPr>
              <a:xfrm>
                <a:off x="0" y="5340350"/>
                <a:ext cx="9140825" cy="4762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1618B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7" name="Rectangle"/>
              <p:cNvSpPr/>
              <p:nvPr/>
            </p:nvSpPr>
            <p:spPr>
              <a:xfrm>
                <a:off x="0" y="4929187"/>
                <a:ext cx="9140825" cy="49213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1618B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8" name="Rectangle"/>
              <p:cNvSpPr/>
              <p:nvPr/>
            </p:nvSpPr>
            <p:spPr>
              <a:xfrm>
                <a:off x="0" y="4538662"/>
                <a:ext cx="9140825" cy="57151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D5D86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9" name="Rectangle"/>
              <p:cNvSpPr/>
              <p:nvPr/>
            </p:nvSpPr>
            <p:spPr>
              <a:xfrm>
                <a:off x="0" y="4197350"/>
                <a:ext cx="9140825" cy="4762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D5D86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0" name="Rectangle"/>
              <p:cNvSpPr/>
              <p:nvPr/>
            </p:nvSpPr>
            <p:spPr>
              <a:xfrm>
                <a:off x="0" y="3862387"/>
                <a:ext cx="9140825" cy="57151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A5A81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1" name="Rectangle"/>
              <p:cNvSpPr/>
              <p:nvPr/>
            </p:nvSpPr>
            <p:spPr>
              <a:xfrm>
                <a:off x="0" y="3586162"/>
                <a:ext cx="9140825" cy="38101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A5A81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2" name="Rectangle"/>
              <p:cNvSpPr/>
              <p:nvPr/>
            </p:nvSpPr>
            <p:spPr>
              <a:xfrm>
                <a:off x="0" y="3317875"/>
                <a:ext cx="9140825" cy="38100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7577D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3" name="Rectangle"/>
              <p:cNvSpPr/>
              <p:nvPr/>
            </p:nvSpPr>
            <p:spPr>
              <a:xfrm>
                <a:off x="0" y="3060700"/>
                <a:ext cx="9140825" cy="38100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4" name="Rectangle"/>
              <p:cNvSpPr/>
              <p:nvPr/>
            </p:nvSpPr>
            <p:spPr>
              <a:xfrm>
                <a:off x="0" y="2611437"/>
                <a:ext cx="9140825" cy="19051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5" name="Rectangle"/>
              <p:cNvSpPr/>
              <p:nvPr/>
            </p:nvSpPr>
            <p:spPr>
              <a:xfrm>
                <a:off x="0" y="2822575"/>
                <a:ext cx="9140825" cy="38100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6" name="Rectangle"/>
              <p:cNvSpPr/>
              <p:nvPr/>
            </p:nvSpPr>
            <p:spPr>
              <a:xfrm>
                <a:off x="0" y="2413000"/>
                <a:ext cx="9140825" cy="19050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7" name="Rectangle"/>
              <p:cNvSpPr/>
              <p:nvPr/>
            </p:nvSpPr>
            <p:spPr>
              <a:xfrm>
                <a:off x="0" y="2212975"/>
                <a:ext cx="9140825" cy="2857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8" name="Rectangle"/>
              <p:cNvSpPr/>
              <p:nvPr/>
            </p:nvSpPr>
            <p:spPr>
              <a:xfrm>
                <a:off x="0" y="2032000"/>
                <a:ext cx="9140825" cy="2857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19" name="Rectangle"/>
              <p:cNvSpPr/>
              <p:nvPr/>
            </p:nvSpPr>
            <p:spPr>
              <a:xfrm>
                <a:off x="0" y="1868487"/>
                <a:ext cx="9140825" cy="28576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0" name="Rectangle"/>
              <p:cNvSpPr/>
              <p:nvPr/>
            </p:nvSpPr>
            <p:spPr>
              <a:xfrm>
                <a:off x="0" y="38100"/>
                <a:ext cx="9140825" cy="47625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4649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1" name="Rectangle"/>
              <p:cNvSpPr/>
              <p:nvPr/>
            </p:nvSpPr>
            <p:spPr>
              <a:xfrm>
                <a:off x="0" y="295275"/>
                <a:ext cx="9140825" cy="38100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46490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2" name="Rectangle"/>
              <p:cNvSpPr/>
              <p:nvPr/>
            </p:nvSpPr>
            <p:spPr>
              <a:xfrm>
                <a:off x="0" y="754062"/>
                <a:ext cx="9140825" cy="38101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D5D86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3" name="Rectangle"/>
              <p:cNvSpPr/>
              <p:nvPr/>
            </p:nvSpPr>
            <p:spPr>
              <a:xfrm>
                <a:off x="0" y="534987"/>
                <a:ext cx="9140825" cy="38101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61618B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4" name="Rectangle"/>
              <p:cNvSpPr/>
              <p:nvPr/>
            </p:nvSpPr>
            <p:spPr>
              <a:xfrm>
                <a:off x="0" y="952500"/>
                <a:ext cx="9140825" cy="38100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45478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5" name="Rectangle"/>
              <p:cNvSpPr/>
              <p:nvPr/>
            </p:nvSpPr>
            <p:spPr>
              <a:xfrm>
                <a:off x="0" y="1154112"/>
                <a:ext cx="9140825" cy="28576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7577D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6" name="Rectangle"/>
              <p:cNvSpPr/>
              <p:nvPr/>
            </p:nvSpPr>
            <p:spPr>
              <a:xfrm>
                <a:off x="0" y="1335087"/>
                <a:ext cx="9140825" cy="28576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7577D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27" name="Rectangle"/>
              <p:cNvSpPr/>
              <p:nvPr/>
            </p:nvSpPr>
            <p:spPr>
              <a:xfrm>
                <a:off x="0" y="1497012"/>
                <a:ext cx="9140825" cy="28576"/>
              </a:xfrm>
              <a:prstGeom prst="rect">
                <a:avLst/>
              </a:prstGeom>
              <a:gradFill flip="none" rotWithShape="1">
                <a:gsLst>
                  <a:gs pos="0">
                    <a:srgbClr val="6B6B99"/>
                  </a:gs>
                  <a:gs pos="100000">
                    <a:srgbClr val="57577D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grpSp>
            <p:nvGrpSpPr>
              <p:cNvPr id="43" name="Group"/>
              <p:cNvGrpSpPr/>
              <p:nvPr/>
            </p:nvGrpSpPr>
            <p:grpSpPr>
              <a:xfrm>
                <a:off x="0" y="0"/>
                <a:ext cx="9140825" cy="1658938"/>
                <a:chOff x="0" y="0"/>
                <a:chExt cx="9140825" cy="1658937"/>
              </a:xfrm>
            </p:grpSpPr>
            <p:sp>
              <p:nvSpPr>
                <p:cNvPr id="28" name="Shape"/>
                <p:cNvSpPr/>
                <p:nvPr/>
              </p:nvSpPr>
              <p:spPr>
                <a:xfrm>
                  <a:off x="4522787" y="0"/>
                  <a:ext cx="66676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9257" y="21600"/>
                      </a:moveTo>
                      <a:lnTo>
                        <a:pt x="21600" y="2160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lnTo>
                        <a:pt x="0" y="21600"/>
                      </a:lnTo>
                      <a:lnTo>
                        <a:pt x="9257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29" name="Shape"/>
                <p:cNvSpPr/>
                <p:nvPr/>
              </p:nvSpPr>
              <p:spPr>
                <a:xfrm>
                  <a:off x="3810000" y="0"/>
                  <a:ext cx="246063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8255" y="21600"/>
                      </a:moveTo>
                      <a:lnTo>
                        <a:pt x="21600" y="21600"/>
                      </a:lnTo>
                      <a:lnTo>
                        <a:pt x="5853" y="0"/>
                      </a:lnTo>
                      <a:lnTo>
                        <a:pt x="0" y="0"/>
                      </a:lnTo>
                      <a:lnTo>
                        <a:pt x="15747" y="21600"/>
                      </a:lnTo>
                      <a:lnTo>
                        <a:pt x="18255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0" name="Shape"/>
                <p:cNvSpPr/>
                <p:nvPr/>
              </p:nvSpPr>
              <p:spPr>
                <a:xfrm>
                  <a:off x="3122612" y="0"/>
                  <a:ext cx="381001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9973" y="21600"/>
                      </a:moveTo>
                      <a:lnTo>
                        <a:pt x="21600" y="21600"/>
                      </a:lnTo>
                      <a:lnTo>
                        <a:pt x="3254" y="0"/>
                      </a:lnTo>
                      <a:lnTo>
                        <a:pt x="0" y="0"/>
                      </a:lnTo>
                      <a:lnTo>
                        <a:pt x="18346" y="21600"/>
                      </a:lnTo>
                      <a:lnTo>
                        <a:pt x="19973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1" name="Shape"/>
                <p:cNvSpPr/>
                <p:nvPr/>
              </p:nvSpPr>
              <p:spPr>
                <a:xfrm>
                  <a:off x="2466975" y="0"/>
                  <a:ext cx="560388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0495" y="21600"/>
                      </a:moveTo>
                      <a:lnTo>
                        <a:pt x="21600" y="21600"/>
                      </a:lnTo>
                      <a:lnTo>
                        <a:pt x="2516" y="0"/>
                      </a:lnTo>
                      <a:lnTo>
                        <a:pt x="0" y="0"/>
                      </a:lnTo>
                      <a:lnTo>
                        <a:pt x="19084" y="21600"/>
                      </a:lnTo>
                      <a:lnTo>
                        <a:pt x="20495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2" name="Shape"/>
                <p:cNvSpPr/>
                <p:nvPr/>
              </p:nvSpPr>
              <p:spPr>
                <a:xfrm>
                  <a:off x="1800225" y="0"/>
                  <a:ext cx="714375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0445" y="21600"/>
                      </a:moveTo>
                      <a:lnTo>
                        <a:pt x="21600" y="21600"/>
                      </a:lnTo>
                      <a:lnTo>
                        <a:pt x="2020" y="0"/>
                      </a:lnTo>
                      <a:lnTo>
                        <a:pt x="0" y="0"/>
                      </a:lnTo>
                      <a:lnTo>
                        <a:pt x="19580" y="21600"/>
                      </a:lnTo>
                      <a:lnTo>
                        <a:pt x="20445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3" name="Shape"/>
                <p:cNvSpPr/>
                <p:nvPr/>
              </p:nvSpPr>
              <p:spPr>
                <a:xfrm>
                  <a:off x="1133475" y="0"/>
                  <a:ext cx="857250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0877" y="21600"/>
                      </a:moveTo>
                      <a:lnTo>
                        <a:pt x="21600" y="21600"/>
                      </a:lnTo>
                      <a:lnTo>
                        <a:pt x="1646" y="0"/>
                      </a:lnTo>
                      <a:lnTo>
                        <a:pt x="0" y="0"/>
                      </a:lnTo>
                      <a:lnTo>
                        <a:pt x="19914" y="21600"/>
                      </a:lnTo>
                      <a:lnTo>
                        <a:pt x="20877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4" name="Shape"/>
                <p:cNvSpPr/>
                <p:nvPr/>
              </p:nvSpPr>
              <p:spPr>
                <a:xfrm>
                  <a:off x="485775" y="0"/>
                  <a:ext cx="1019175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0992" y="21600"/>
                      </a:moveTo>
                      <a:lnTo>
                        <a:pt x="21600" y="21600"/>
                      </a:lnTo>
                      <a:lnTo>
                        <a:pt x="1620" y="0"/>
                      </a:lnTo>
                      <a:lnTo>
                        <a:pt x="0" y="0"/>
                      </a:lnTo>
                      <a:lnTo>
                        <a:pt x="20182" y="21600"/>
                      </a:lnTo>
                      <a:lnTo>
                        <a:pt x="20992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5" name="Shape"/>
                <p:cNvSpPr/>
                <p:nvPr/>
              </p:nvSpPr>
              <p:spPr>
                <a:xfrm>
                  <a:off x="0" y="171449"/>
                  <a:ext cx="1000125" cy="148748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0775" y="21600"/>
                      </a:moveTo>
                      <a:lnTo>
                        <a:pt x="21600" y="21600"/>
                      </a:lnTo>
                      <a:lnTo>
                        <a:pt x="0" y="0"/>
                      </a:lnTo>
                      <a:lnTo>
                        <a:pt x="0" y="1525"/>
                      </a:lnTo>
                      <a:lnTo>
                        <a:pt x="19949" y="21600"/>
                      </a:lnTo>
                      <a:lnTo>
                        <a:pt x="20775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6" name="Shape"/>
                <p:cNvSpPr/>
                <p:nvPr/>
              </p:nvSpPr>
              <p:spPr>
                <a:xfrm>
                  <a:off x="5065712" y="0"/>
                  <a:ext cx="246063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508" y="21600"/>
                      </a:moveTo>
                      <a:lnTo>
                        <a:pt x="5853" y="21600"/>
                      </a:lnTo>
                      <a:lnTo>
                        <a:pt x="21600" y="0"/>
                      </a:lnTo>
                      <a:lnTo>
                        <a:pt x="15886" y="0"/>
                      </a:lnTo>
                      <a:lnTo>
                        <a:pt x="0" y="21600"/>
                      </a:lnTo>
                      <a:lnTo>
                        <a:pt x="2508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7" name="Shape"/>
                <p:cNvSpPr/>
                <p:nvPr/>
              </p:nvSpPr>
              <p:spPr>
                <a:xfrm>
                  <a:off x="5608637" y="0"/>
                  <a:ext cx="381001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627" y="21600"/>
                      </a:moveTo>
                      <a:lnTo>
                        <a:pt x="3254" y="21600"/>
                      </a:lnTo>
                      <a:lnTo>
                        <a:pt x="21600" y="0"/>
                      </a:lnTo>
                      <a:lnTo>
                        <a:pt x="18346" y="0"/>
                      </a:lnTo>
                      <a:lnTo>
                        <a:pt x="0" y="21600"/>
                      </a:lnTo>
                      <a:lnTo>
                        <a:pt x="1627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8" name="Shape"/>
                <p:cNvSpPr/>
                <p:nvPr/>
              </p:nvSpPr>
              <p:spPr>
                <a:xfrm>
                  <a:off x="6065837" y="0"/>
                  <a:ext cx="569913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448" y="21600"/>
                      </a:moveTo>
                      <a:lnTo>
                        <a:pt x="2534" y="21600"/>
                      </a:lnTo>
                      <a:lnTo>
                        <a:pt x="21600" y="0"/>
                      </a:lnTo>
                      <a:lnTo>
                        <a:pt x="19126" y="0"/>
                      </a:lnTo>
                      <a:lnTo>
                        <a:pt x="0" y="21600"/>
                      </a:lnTo>
                      <a:lnTo>
                        <a:pt x="1448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39" name="Shape"/>
                <p:cNvSpPr/>
                <p:nvPr/>
              </p:nvSpPr>
              <p:spPr>
                <a:xfrm>
                  <a:off x="6570662" y="0"/>
                  <a:ext cx="712789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868" y="21600"/>
                      </a:moveTo>
                      <a:lnTo>
                        <a:pt x="1977" y="21600"/>
                      </a:lnTo>
                      <a:lnTo>
                        <a:pt x="21600" y="0"/>
                      </a:lnTo>
                      <a:lnTo>
                        <a:pt x="19575" y="0"/>
                      </a:lnTo>
                      <a:lnTo>
                        <a:pt x="0" y="21600"/>
                      </a:lnTo>
                      <a:lnTo>
                        <a:pt x="868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40" name="Shape"/>
                <p:cNvSpPr/>
                <p:nvPr/>
              </p:nvSpPr>
              <p:spPr>
                <a:xfrm>
                  <a:off x="7112000" y="0"/>
                  <a:ext cx="858838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721" y="21600"/>
                      </a:moveTo>
                      <a:lnTo>
                        <a:pt x="1683" y="21600"/>
                      </a:lnTo>
                      <a:lnTo>
                        <a:pt x="21600" y="0"/>
                      </a:lnTo>
                      <a:lnTo>
                        <a:pt x="19917" y="0"/>
                      </a:lnTo>
                      <a:lnTo>
                        <a:pt x="0" y="21600"/>
                      </a:lnTo>
                      <a:lnTo>
                        <a:pt x="721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41" name="Shape"/>
                <p:cNvSpPr/>
                <p:nvPr/>
              </p:nvSpPr>
              <p:spPr>
                <a:xfrm>
                  <a:off x="7569200" y="0"/>
                  <a:ext cx="1019175" cy="165893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608" y="21600"/>
                      </a:moveTo>
                      <a:lnTo>
                        <a:pt x="1418" y="21600"/>
                      </a:lnTo>
                      <a:lnTo>
                        <a:pt x="21600" y="0"/>
                      </a:lnTo>
                      <a:lnTo>
                        <a:pt x="19980" y="0"/>
                      </a:lnTo>
                      <a:lnTo>
                        <a:pt x="0" y="21600"/>
                      </a:lnTo>
                      <a:lnTo>
                        <a:pt x="608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42" name="Shape"/>
                <p:cNvSpPr/>
                <p:nvPr/>
              </p:nvSpPr>
              <p:spPr>
                <a:xfrm>
                  <a:off x="8074025" y="76199"/>
                  <a:ext cx="1066800" cy="158273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774" y="21600"/>
                      </a:moveTo>
                      <a:lnTo>
                        <a:pt x="1547" y="21600"/>
                      </a:lnTo>
                      <a:lnTo>
                        <a:pt x="21600" y="1563"/>
                      </a:lnTo>
                      <a:lnTo>
                        <a:pt x="21600" y="0"/>
                      </a:lnTo>
                      <a:lnTo>
                        <a:pt x="0" y="21600"/>
                      </a:lnTo>
                      <a:lnTo>
                        <a:pt x="774" y="2160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4A4A6A"/>
                    </a:gs>
                    <a:gs pos="100000">
                      <a:srgbClr val="6B6B99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</p:grpSp>
          <p:grpSp>
            <p:nvGrpSpPr>
              <p:cNvPr id="46" name="Group"/>
              <p:cNvGrpSpPr/>
              <p:nvPr/>
            </p:nvGrpSpPr>
            <p:grpSpPr>
              <a:xfrm>
                <a:off x="0" y="885824"/>
                <a:ext cx="9140825" cy="773114"/>
                <a:chOff x="0" y="0"/>
                <a:chExt cx="9140825" cy="773112"/>
              </a:xfrm>
            </p:grpSpPr>
            <p:sp>
              <p:nvSpPr>
                <p:cNvPr id="44" name="Shape"/>
                <p:cNvSpPr/>
                <p:nvPr/>
              </p:nvSpPr>
              <p:spPr>
                <a:xfrm>
                  <a:off x="0" y="95249"/>
                  <a:ext cx="485775" cy="6778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9900" y="21600"/>
                      </a:moveTo>
                      <a:lnTo>
                        <a:pt x="21600" y="21600"/>
                      </a:lnTo>
                      <a:lnTo>
                        <a:pt x="0" y="0"/>
                      </a:lnTo>
                      <a:lnTo>
                        <a:pt x="0" y="3346"/>
                      </a:lnTo>
                      <a:lnTo>
                        <a:pt x="17776" y="21600"/>
                      </a:lnTo>
                      <a:lnTo>
                        <a:pt x="19900" y="2160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45" name="Shape"/>
                <p:cNvSpPr/>
                <p:nvPr/>
              </p:nvSpPr>
              <p:spPr>
                <a:xfrm>
                  <a:off x="8588375" y="-1"/>
                  <a:ext cx="552450" cy="77311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494" y="21600"/>
                      </a:moveTo>
                      <a:lnTo>
                        <a:pt x="2988" y="21600"/>
                      </a:lnTo>
                      <a:lnTo>
                        <a:pt x="21600" y="3200"/>
                      </a:lnTo>
                      <a:lnTo>
                        <a:pt x="21600" y="0"/>
                      </a:lnTo>
                      <a:lnTo>
                        <a:pt x="0" y="21600"/>
                      </a:lnTo>
                      <a:lnTo>
                        <a:pt x="1494" y="2160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</p:grpSp>
          <p:grpSp>
            <p:nvGrpSpPr>
              <p:cNvPr id="56" name="Group"/>
              <p:cNvGrpSpPr/>
              <p:nvPr/>
            </p:nvGrpSpPr>
            <p:grpSpPr>
              <a:xfrm>
                <a:off x="419100" y="1649412"/>
                <a:ext cx="8255000" cy="5207001"/>
                <a:chOff x="0" y="0"/>
                <a:chExt cx="8255000" cy="5207000"/>
              </a:xfrm>
            </p:grpSpPr>
            <p:sp>
              <p:nvSpPr>
                <p:cNvPr id="47" name="Shape"/>
                <p:cNvSpPr/>
                <p:nvPr/>
              </p:nvSpPr>
              <p:spPr>
                <a:xfrm>
                  <a:off x="4103687" y="0"/>
                  <a:ext cx="66676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9257" y="0"/>
                      </a:moveTo>
                      <a:lnTo>
                        <a:pt x="0" y="0"/>
                      </a:lnTo>
                      <a:lnTo>
                        <a:pt x="0" y="21600"/>
                      </a:lnTo>
                      <a:lnTo>
                        <a:pt x="21600" y="21600"/>
                      </a:lnTo>
                      <a:lnTo>
                        <a:pt x="21600" y="0"/>
                      </a:lnTo>
                      <a:lnTo>
                        <a:pt x="9257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48" name="Shape"/>
                <p:cNvSpPr/>
                <p:nvPr/>
              </p:nvSpPr>
              <p:spPr>
                <a:xfrm>
                  <a:off x="3000375" y="0"/>
                  <a:ext cx="636588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0304" y="0"/>
                      </a:moveTo>
                      <a:lnTo>
                        <a:pt x="19332" y="0"/>
                      </a:lnTo>
                      <a:lnTo>
                        <a:pt x="0" y="21600"/>
                      </a:lnTo>
                      <a:lnTo>
                        <a:pt x="2214" y="21600"/>
                      </a:lnTo>
                      <a:lnTo>
                        <a:pt x="21600" y="0"/>
                      </a:lnTo>
                      <a:lnTo>
                        <a:pt x="20304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49" name="Shape"/>
                <p:cNvSpPr/>
                <p:nvPr/>
              </p:nvSpPr>
              <p:spPr>
                <a:xfrm>
                  <a:off x="2009775" y="0"/>
                  <a:ext cx="1074738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024" y="0"/>
                      </a:moveTo>
                      <a:lnTo>
                        <a:pt x="20448" y="0"/>
                      </a:lnTo>
                      <a:lnTo>
                        <a:pt x="0" y="21600"/>
                      </a:lnTo>
                      <a:lnTo>
                        <a:pt x="1344" y="21600"/>
                      </a:lnTo>
                      <a:lnTo>
                        <a:pt x="21600" y="0"/>
                      </a:lnTo>
                      <a:lnTo>
                        <a:pt x="21024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50" name="Shape"/>
                <p:cNvSpPr/>
                <p:nvPr/>
              </p:nvSpPr>
              <p:spPr>
                <a:xfrm>
                  <a:off x="971550" y="0"/>
                  <a:ext cx="1636713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223" y="0"/>
                      </a:moveTo>
                      <a:lnTo>
                        <a:pt x="20741" y="0"/>
                      </a:lnTo>
                      <a:lnTo>
                        <a:pt x="0" y="21600"/>
                      </a:lnTo>
                      <a:lnTo>
                        <a:pt x="880" y="21600"/>
                      </a:lnTo>
                      <a:lnTo>
                        <a:pt x="21600" y="26"/>
                      </a:lnTo>
                      <a:lnTo>
                        <a:pt x="21223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51" name="Shape"/>
                <p:cNvSpPr/>
                <p:nvPr/>
              </p:nvSpPr>
              <p:spPr>
                <a:xfrm>
                  <a:off x="0" y="0"/>
                  <a:ext cx="2093913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223" y="0"/>
                      </a:moveTo>
                      <a:lnTo>
                        <a:pt x="20929" y="0"/>
                      </a:lnTo>
                      <a:lnTo>
                        <a:pt x="0" y="21600"/>
                      </a:lnTo>
                      <a:lnTo>
                        <a:pt x="688" y="21600"/>
                      </a:lnTo>
                      <a:lnTo>
                        <a:pt x="21600" y="33"/>
                      </a:lnTo>
                      <a:lnTo>
                        <a:pt x="21223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52" name="Shape"/>
                <p:cNvSpPr/>
                <p:nvPr/>
              </p:nvSpPr>
              <p:spPr>
                <a:xfrm>
                  <a:off x="4646612" y="0"/>
                  <a:ext cx="638176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970" y="0"/>
                      </a:moveTo>
                      <a:lnTo>
                        <a:pt x="0" y="0"/>
                      </a:lnTo>
                      <a:lnTo>
                        <a:pt x="19338" y="21600"/>
                      </a:lnTo>
                      <a:lnTo>
                        <a:pt x="21600" y="21600"/>
                      </a:lnTo>
                      <a:lnTo>
                        <a:pt x="2262" y="0"/>
                      </a:lnTo>
                      <a:lnTo>
                        <a:pt x="97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53" name="Shape"/>
                <p:cNvSpPr/>
                <p:nvPr/>
              </p:nvSpPr>
              <p:spPr>
                <a:xfrm>
                  <a:off x="5189537" y="0"/>
                  <a:ext cx="1074738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576" y="0"/>
                      </a:moveTo>
                      <a:lnTo>
                        <a:pt x="0" y="0"/>
                      </a:lnTo>
                      <a:lnTo>
                        <a:pt x="20480" y="21600"/>
                      </a:lnTo>
                      <a:lnTo>
                        <a:pt x="21600" y="21600"/>
                      </a:lnTo>
                      <a:lnTo>
                        <a:pt x="1152" y="0"/>
                      </a:lnTo>
                      <a:lnTo>
                        <a:pt x="576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54" name="Shape"/>
                <p:cNvSpPr/>
                <p:nvPr/>
              </p:nvSpPr>
              <p:spPr>
                <a:xfrm>
                  <a:off x="5648325" y="0"/>
                  <a:ext cx="1644650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480" y="0"/>
                      </a:moveTo>
                      <a:lnTo>
                        <a:pt x="0" y="33"/>
                      </a:lnTo>
                      <a:lnTo>
                        <a:pt x="20724" y="21600"/>
                      </a:lnTo>
                      <a:lnTo>
                        <a:pt x="21600" y="21600"/>
                      </a:lnTo>
                      <a:lnTo>
                        <a:pt x="855" y="0"/>
                      </a:lnTo>
                      <a:lnTo>
                        <a:pt x="48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  <p:sp>
              <p:nvSpPr>
                <p:cNvPr id="55" name="Shape"/>
                <p:cNvSpPr/>
                <p:nvPr/>
              </p:nvSpPr>
              <p:spPr>
                <a:xfrm>
                  <a:off x="6148387" y="0"/>
                  <a:ext cx="2106613" cy="52070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26" y="0"/>
                      </a:moveTo>
                      <a:lnTo>
                        <a:pt x="0" y="46"/>
                      </a:lnTo>
                      <a:lnTo>
                        <a:pt x="20916" y="21600"/>
                      </a:lnTo>
                      <a:lnTo>
                        <a:pt x="21600" y="21600"/>
                      </a:lnTo>
                      <a:lnTo>
                        <a:pt x="700" y="0"/>
                      </a:lnTo>
                      <a:lnTo>
                        <a:pt x="326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6B6B99"/>
                    </a:gs>
                    <a:gs pos="100000">
                      <a:srgbClr val="4A4A6A"/>
                    </a:gs>
                  </a:gsLst>
                  <a:lin ang="16200000" scaled="0"/>
                </a:gra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EAEAEA"/>
                      </a:solidFill>
                    </a:defRPr>
                  </a:pPr>
                </a:p>
              </p:txBody>
            </p:sp>
          </p:grpSp>
          <p:sp>
            <p:nvSpPr>
              <p:cNvPr id="57" name="Shape"/>
              <p:cNvSpPr/>
              <p:nvPr/>
            </p:nvSpPr>
            <p:spPr>
              <a:xfrm>
                <a:off x="0" y="1649412"/>
                <a:ext cx="1990725" cy="41783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290" y="0"/>
                    </a:moveTo>
                    <a:lnTo>
                      <a:pt x="20877" y="0"/>
                    </a:lnTo>
                    <a:lnTo>
                      <a:pt x="0" y="20861"/>
                    </a:lnTo>
                    <a:lnTo>
                      <a:pt x="0" y="21600"/>
                    </a:lnTo>
                    <a:lnTo>
                      <a:pt x="21600" y="57"/>
                    </a:lnTo>
                    <a:lnTo>
                      <a:pt x="2129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6B6B99"/>
                  </a:gs>
                  <a:gs pos="100000">
                    <a:srgbClr val="4A4A6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58" name="Shape"/>
              <p:cNvSpPr/>
              <p:nvPr/>
            </p:nvSpPr>
            <p:spPr>
              <a:xfrm>
                <a:off x="0" y="1649412"/>
                <a:ext cx="1504950" cy="26606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190" y="0"/>
                    </a:moveTo>
                    <a:lnTo>
                      <a:pt x="20643" y="0"/>
                    </a:lnTo>
                    <a:lnTo>
                      <a:pt x="0" y="20530"/>
                    </a:lnTo>
                    <a:lnTo>
                      <a:pt x="0" y="21600"/>
                    </a:lnTo>
                    <a:lnTo>
                      <a:pt x="21600" y="64"/>
                    </a:lnTo>
                    <a:lnTo>
                      <a:pt x="2119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59" name="Shape"/>
              <p:cNvSpPr/>
              <p:nvPr/>
            </p:nvSpPr>
            <p:spPr>
              <a:xfrm>
                <a:off x="0" y="1649412"/>
                <a:ext cx="998538" cy="1487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0810" y="0"/>
                    </a:moveTo>
                    <a:lnTo>
                      <a:pt x="19986" y="0"/>
                    </a:lnTo>
                    <a:lnTo>
                      <a:pt x="0" y="20079"/>
                    </a:lnTo>
                    <a:lnTo>
                      <a:pt x="0" y="21600"/>
                    </a:lnTo>
                    <a:lnTo>
                      <a:pt x="21600" y="92"/>
                    </a:lnTo>
                    <a:lnTo>
                      <a:pt x="208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60" name="Shape"/>
              <p:cNvSpPr/>
              <p:nvPr/>
            </p:nvSpPr>
            <p:spPr>
              <a:xfrm>
                <a:off x="0" y="1649412"/>
                <a:ext cx="484188" cy="6778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971" y="0"/>
                    </a:moveTo>
                    <a:lnTo>
                      <a:pt x="17847" y="0"/>
                    </a:lnTo>
                    <a:lnTo>
                      <a:pt x="0" y="18261"/>
                    </a:lnTo>
                    <a:lnTo>
                      <a:pt x="0" y="21600"/>
                    </a:lnTo>
                    <a:lnTo>
                      <a:pt x="21600" y="253"/>
                    </a:lnTo>
                    <a:lnTo>
                      <a:pt x="1997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61" name="Shape"/>
              <p:cNvSpPr/>
              <p:nvPr/>
            </p:nvSpPr>
            <p:spPr>
              <a:xfrm>
                <a:off x="7113587" y="1649412"/>
                <a:ext cx="2027238" cy="42640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694" y="0"/>
                    </a:moveTo>
                    <a:lnTo>
                      <a:pt x="288" y="0"/>
                    </a:lnTo>
                    <a:lnTo>
                      <a:pt x="0" y="32"/>
                    </a:lnTo>
                    <a:lnTo>
                      <a:pt x="21600" y="21600"/>
                    </a:lnTo>
                    <a:lnTo>
                      <a:pt x="21600" y="20876"/>
                    </a:lnTo>
                    <a:lnTo>
                      <a:pt x="69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6B6B99"/>
                  </a:gs>
                  <a:gs pos="100000">
                    <a:srgbClr val="4A4A6A"/>
                  </a:gs>
                </a:gsLst>
                <a:lin ang="162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62" name="Shape"/>
              <p:cNvSpPr/>
              <p:nvPr/>
            </p:nvSpPr>
            <p:spPr>
              <a:xfrm>
                <a:off x="7572375" y="1649412"/>
                <a:ext cx="1568450" cy="27463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350" y="0"/>
                    </a:moveTo>
                    <a:lnTo>
                      <a:pt x="0" y="87"/>
                    </a:lnTo>
                    <a:lnTo>
                      <a:pt x="21600" y="21600"/>
                    </a:lnTo>
                    <a:lnTo>
                      <a:pt x="21600" y="20639"/>
                    </a:lnTo>
                    <a:lnTo>
                      <a:pt x="874" y="0"/>
                    </a:lnTo>
                    <a:lnTo>
                      <a:pt x="35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63" name="Shape"/>
              <p:cNvSpPr/>
              <p:nvPr/>
            </p:nvSpPr>
            <p:spPr>
              <a:xfrm>
                <a:off x="8077200" y="1649412"/>
                <a:ext cx="1063625" cy="15827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709" y="0"/>
                    </a:moveTo>
                    <a:lnTo>
                      <a:pt x="0" y="87"/>
                    </a:lnTo>
                    <a:lnTo>
                      <a:pt x="21600" y="21600"/>
                    </a:lnTo>
                    <a:lnTo>
                      <a:pt x="21600" y="20040"/>
                    </a:lnTo>
                    <a:lnTo>
                      <a:pt x="1483" y="0"/>
                    </a:lnTo>
                    <a:lnTo>
                      <a:pt x="7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  <p:sp>
            <p:nvSpPr>
              <p:cNvPr id="64" name="Shape"/>
              <p:cNvSpPr/>
              <p:nvPr/>
            </p:nvSpPr>
            <p:spPr>
              <a:xfrm>
                <a:off x="8591550" y="1649412"/>
                <a:ext cx="549275" cy="7731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373" y="0"/>
                    </a:moveTo>
                    <a:lnTo>
                      <a:pt x="0" y="310"/>
                    </a:lnTo>
                    <a:lnTo>
                      <a:pt x="21600" y="21600"/>
                    </a:lnTo>
                    <a:lnTo>
                      <a:pt x="21600" y="18407"/>
                    </a:lnTo>
                    <a:lnTo>
                      <a:pt x="2872" y="0"/>
                    </a:lnTo>
                    <a:lnTo>
                      <a:pt x="1373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EAEAEA"/>
                    </a:solidFill>
                  </a:defRPr>
                </a:pPr>
              </a:p>
            </p:txBody>
          </p:sp>
        </p:grpSp>
      </p:grpSp>
      <p:sp>
        <p:nvSpPr>
          <p:cNvPr id="67" name="Title Text"/>
          <p:cNvSpPr txBox="1"/>
          <p:nvPr>
            <p:ph type="title"/>
          </p:nvPr>
        </p:nvSpPr>
        <p:spPr>
          <a:xfrm>
            <a:off x="455612" y="273050"/>
            <a:ext cx="8226426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68" name="Body Level One…"/>
          <p:cNvSpPr txBox="1"/>
          <p:nvPr>
            <p:ph type="body" idx="1"/>
          </p:nvPr>
        </p:nvSpPr>
        <p:spPr>
          <a:xfrm>
            <a:off x="455612" y="1598612"/>
            <a:ext cx="8226426" cy="4497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xfrm>
            <a:off x="8438222" y="6242050"/>
            <a:ext cx="245404" cy="22698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000">
                <a:solidFill>
                  <a:srgbClr val="EAEAEA"/>
                </a:solidFill>
                <a:effectLst>
                  <a:outerShdw sx="100000" sy="100000" kx="0" ky="0" algn="b" rotWithShape="0" blurRad="12700" dist="25400" dir="2700000">
                    <a:srgbClr val="000000"/>
                  </a:outerShdw>
                </a:effectLst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CCECFF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Tx/>
        <a:buChar char="▪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00000"/>
        <a:buFontTx/>
        <a:buChar char="▪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Tx/>
        <a:buChar char="▪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00000"/>
        <a:buFontTx/>
        <a:buChar char="▪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Tx/>
        <a:buChar char="▪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CCECFF"/>
        </a:buClr>
        <a:buSzPct val="115000"/>
        <a:buFont typeface="Wingdings"/>
        <a:buChar char=""/>
        <a:tabLst/>
        <a:defRPr b="0" baseline="0" cap="none" i="0" spc="0" strike="noStrike" sz="3200" u="none">
          <a:solidFill>
            <a:srgbClr val="EAEAEA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effectLst>
            <a:outerShdw sx="100000" sy="100000" kx="0" ky="0" algn="b" rotWithShape="0" blurRad="12700" dist="254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&quot;Hijo mío, si recibieres mis palabras, Y mis mandamientos guardares dentro de ti, Haciendo estar atento tu oído a la sabiduría; Si inclinares tu corazón a la prudencia, Si clamares a la inteligencia, Y a la prudencia dieres tu voz; Si como a la plata la "/>
          <p:cNvSpPr txBox="1"/>
          <p:nvPr>
            <p:ph type="ctrTitle"/>
          </p:nvPr>
        </p:nvSpPr>
        <p:spPr>
          <a:xfrm>
            <a:off x="468312" y="4149725"/>
            <a:ext cx="8410576" cy="1736725"/>
          </a:xfrm>
          <a:prstGeom prst="rect">
            <a:avLst/>
          </a:prstGeom>
        </p:spPr>
        <p:txBody>
          <a:bodyPr/>
          <a:lstStyle>
            <a:lvl1pPr defTabSz="466344">
              <a:defRPr sz="1836">
                <a:effectLst>
                  <a:outerShdw sx="100000" sy="100000" kx="0" ky="0" algn="b" rotWithShape="0" blurRad="6477" dist="12954" dir="2700000">
                    <a:srgbClr val="000000"/>
                  </a:outerShdw>
                </a:effectLst>
              </a:defRPr>
            </a:lvl1pPr>
          </a:lstStyle>
          <a:p>
            <a:pPr/>
            <a:r>
              <a:t>"Hijo mío, si recibieres mis palabras, Y mis mandamientos guardares dentro de ti, Haciendo estar atento tu oído a la sabiduría; Si inclinares tu corazón a la prudencia, Si clamares a la inteligencia, Y a la prudencia dieres tu voz; Si como a la plata la buscares, Y la escudriñares como a tesoros, Entonces entenderás el temor de Jehová, Y hallarás el conocimiento de Dios." (Prov 2:1-5)</a:t>
            </a:r>
          </a:p>
        </p:txBody>
      </p:sp>
      <p:sp>
        <p:nvSpPr>
          <p:cNvPr id="97" name="Double-click to edit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24" name="La prudencia nos ayudara a obtener el premio de la vida eterna.…"/>
          <p:cNvSpPr txBox="1"/>
          <p:nvPr>
            <p:ph type="body" sz="half" idx="1"/>
          </p:nvPr>
        </p:nvSpPr>
        <p:spPr>
          <a:xfrm>
            <a:off x="455612" y="2133600"/>
            <a:ext cx="8226426" cy="2811463"/>
          </a:xfrm>
          <a:prstGeom prst="rect">
            <a:avLst/>
          </a:prstGeom>
        </p:spPr>
        <p:txBody>
          <a:bodyPr/>
          <a:lstStyle/>
          <a:p>
            <a:pPr marL="609600" indent="-609600" algn="just"/>
            <a:r>
              <a:t>La prudencia nos ayudara a obtener el premio de la vida eterna.</a:t>
            </a:r>
          </a:p>
          <a:p>
            <a:pPr marL="609600" indent="-609600" algn="just"/>
            <a:r>
              <a:t>"La casa y las riquezas son herencia de los padres; Mas de Jehová la mujer prudente." (Prov 19:14)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2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ONCLUSIÓN: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/>
            <a:r>
              <a:t>CONCLUSIÓN:</a:t>
            </a:r>
          </a:p>
        </p:txBody>
      </p:sp>
      <p:sp>
        <p:nvSpPr>
          <p:cNvPr id="127" name="Hemos visto que la prudencia es muy importante en nuestra vida.…"/>
          <p:cNvSpPr txBox="1"/>
          <p:nvPr>
            <p:ph type="body" idx="1"/>
          </p:nvPr>
        </p:nvSpPr>
        <p:spPr>
          <a:xfrm>
            <a:off x="455612" y="2205037"/>
            <a:ext cx="8226426" cy="3098801"/>
          </a:xfrm>
          <a:prstGeom prst="rect">
            <a:avLst/>
          </a:prstGeo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t>Hemos visto que la prudencia es muy importante en nuestra vida. </a:t>
            </a:r>
          </a:p>
          <a:p>
            <a:pPr marL="609600" indent="-609600">
              <a:lnSpc>
                <a:spcPct val="90000"/>
              </a:lnSpc>
            </a:pPr>
            <a:r>
              <a:t>Dios quiere que seamos Prudentes</a:t>
            </a:r>
          </a:p>
          <a:p>
            <a:pPr marL="609600" indent="-609600">
              <a:lnSpc>
                <a:spcPct val="90000"/>
              </a:lnSpc>
            </a:pPr>
            <a:r>
              <a:t>La Prudencia según Dios nos EVITARA muchos problemas en esta vida, y nos llevara a la VIDA ETERNA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2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LA PRUDENCIA"/>
          <p:cNvSpPr txBox="1"/>
          <p:nvPr>
            <p:ph type="ctrTitle"/>
          </p:nvPr>
        </p:nvSpPr>
        <p:spPr>
          <a:xfrm>
            <a:off x="539750" y="260350"/>
            <a:ext cx="8226425" cy="936625"/>
          </a:xfrm>
          <a:prstGeom prst="rect">
            <a:avLst/>
          </a:prstGeom>
        </p:spPr>
        <p:txBody>
          <a:bodyPr/>
          <a:lstStyle/>
          <a:p>
            <a:pPr/>
            <a:r>
              <a:t>LA PRUDENCIA</a:t>
            </a:r>
          </a:p>
        </p:txBody>
      </p:sp>
      <p:sp>
        <p:nvSpPr>
          <p:cNvPr id="100" name="La prudencia es muy importante en la vida del cristiano. Debemos de ser muy prudentes, sabios para servir a nuestro Dios.…"/>
          <p:cNvSpPr txBox="1"/>
          <p:nvPr>
            <p:ph type="subTitle" idx="1"/>
          </p:nvPr>
        </p:nvSpPr>
        <p:spPr>
          <a:xfrm>
            <a:off x="468312" y="1916112"/>
            <a:ext cx="7993063" cy="3933826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lnSpc>
                <a:spcPct val="90000"/>
              </a:lnSpc>
              <a:defRPr sz="2400"/>
            </a:pPr>
          </a:p>
          <a:p>
            <a:pPr marL="609600" indent="-609600" algn="just">
              <a:lnSpc>
                <a:spcPct val="90000"/>
              </a:lnSpc>
              <a:spcBef>
                <a:spcPts val="500"/>
              </a:spcBef>
              <a:buClr>
                <a:srgbClr val="CCECFF"/>
              </a:buClr>
              <a:buSzPct val="115000"/>
              <a:buChar char="▪"/>
              <a:defRPr sz="2400"/>
            </a:pPr>
            <a:r>
              <a:t>La prudencia es muy importante en la vida del cristiano. Debemos de ser muy prudentes, sabios para servir a nuestro Dios.</a:t>
            </a:r>
          </a:p>
          <a:p>
            <a:pPr marL="609600" indent="-609600" algn="just">
              <a:lnSpc>
                <a:spcPct val="90000"/>
              </a:lnSpc>
              <a:spcBef>
                <a:spcPts val="500"/>
              </a:spcBef>
              <a:buClr>
                <a:srgbClr val="CCECFF"/>
              </a:buClr>
              <a:buSzPct val="115000"/>
              <a:buChar char="▪"/>
              <a:defRPr sz="2400"/>
            </a:pPr>
            <a:r>
              <a:t>Siempre en la vida nos encontramos con muchas dificultades en nuestra vida todos los días lidiamos con algo y tenemos que usar de mucha prudencia.</a:t>
            </a:r>
          </a:p>
          <a:p>
            <a:pPr marL="609600" indent="-609600" algn="just">
              <a:lnSpc>
                <a:spcPct val="90000"/>
              </a:lnSpc>
              <a:spcBef>
                <a:spcPts val="500"/>
              </a:spcBef>
              <a:buClr>
                <a:srgbClr val="CCECFF"/>
              </a:buClr>
              <a:buSzPct val="115000"/>
              <a:buChar char="▪"/>
              <a:defRPr sz="2400"/>
            </a:pPr>
            <a:r>
              <a:t> la prudencia es muy importantante para saber qué hacer en los momentos que se nos presente cualquier dificultad en nuestra vida.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00" grpId="2"/>
      <p:bldP build="whole" bldLvl="1" animBg="1" rev="0" advAuto="0" spid="9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03" name="Jesús Exhortó a sus discípulos. &quot;He aquí, yo os envío como a ovejas en medio de lobos; sed, pues, prudentes como serpientes, y sencillos como palomas.&quot; (Mat 10:16)…"/>
          <p:cNvSpPr txBox="1"/>
          <p:nvPr>
            <p:ph type="body" idx="1"/>
          </p:nvPr>
        </p:nvSpPr>
        <p:spPr>
          <a:xfrm>
            <a:off x="455612" y="1700212"/>
            <a:ext cx="8226426" cy="4968876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spcBef>
                <a:spcPts val="600"/>
              </a:spcBef>
              <a:defRPr sz="2800"/>
            </a:pPr>
            <a:r>
              <a:t>Jesús Exhortó a sus discípulos. </a:t>
            </a:r>
            <a:r>
              <a:t>"He aquí, yo os envío como a ovejas en medio de lobos; sed, pues, prudentes como serpientes, y sencillos como palomas." (Mat 10:16)</a:t>
            </a:r>
          </a:p>
          <a:p>
            <a:pPr marL="609600" indent="-609600" algn="just">
              <a:spcBef>
                <a:spcPts val="600"/>
              </a:spcBef>
              <a:defRPr sz="2800"/>
            </a:pPr>
            <a:r>
              <a:t> La serpiente es un animal que muestra gran cautela y destreza. Con esto Jesús quería que sus discípulos que estaban tan expuestos a los ataques y peligros del mundo, usaran de PRUDENCIA.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0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06" name="&quot;Entended, oh simples, discreción; Y vosotros, necios, entrad en cordura.&quot; (Prov 8:5)…"/>
          <p:cNvSpPr txBox="1"/>
          <p:nvPr>
            <p:ph type="body" sz="half" idx="1"/>
          </p:nvPr>
        </p:nvSpPr>
        <p:spPr>
          <a:xfrm>
            <a:off x="455612" y="2060575"/>
            <a:ext cx="8226426" cy="3027363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lnSpc>
                <a:spcPct val="90000"/>
              </a:lnSpc>
              <a:spcBef>
                <a:spcPts val="600"/>
              </a:spcBef>
              <a:defRPr sz="2800"/>
            </a:pPr>
            <a:r>
              <a:t>"Entended, oh simples, discreción; Y vosotros, necios, entrad en cordura." (Prov 8:5) </a:t>
            </a:r>
          </a:p>
          <a:p>
            <a:pPr marL="609600" indent="-609600" algn="just">
              <a:lnSpc>
                <a:spcPct val="90000"/>
              </a:lnSpc>
              <a:spcBef>
                <a:spcPts val="600"/>
              </a:spcBef>
              <a:defRPr sz="2800"/>
            </a:pPr>
            <a:r>
              <a:t>"Yo, la sabiduría, habito con la cordura, Y hallo la ciencia de los consejos." (Prov 8:12)</a:t>
            </a:r>
          </a:p>
          <a:p>
            <a:pPr marL="609600" indent="-609600" algn="just">
              <a:lnSpc>
                <a:spcPct val="90000"/>
              </a:lnSpc>
              <a:spcBef>
                <a:spcPts val="600"/>
              </a:spcBef>
              <a:defRPr sz="2800"/>
            </a:pPr>
            <a:r>
              <a:t> </a:t>
            </a:r>
            <a:r>
              <a:t>"El necio al punto da a conocer su ira; Mas el que no hace caso de la injuria es prudente." (Prov 12:16)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0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09" name="&quot;Todo hombre prudente procede con sabiduría; Mas el necio manifestará necedad.&quot; (Prov 13:16)…"/>
          <p:cNvSpPr txBox="1"/>
          <p:nvPr>
            <p:ph type="body" sz="half" idx="1"/>
          </p:nvPr>
        </p:nvSpPr>
        <p:spPr>
          <a:xfrm>
            <a:off x="455612" y="2060575"/>
            <a:ext cx="8226426" cy="2811463"/>
          </a:xfrm>
          <a:prstGeom prst="rect">
            <a:avLst/>
          </a:prstGeom>
        </p:spPr>
        <p:txBody>
          <a:bodyPr/>
          <a:lstStyle/>
          <a:p>
            <a:pPr marL="566927" indent="-566927" algn="just" defTabSz="850391">
              <a:lnSpc>
                <a:spcPct val="80000"/>
              </a:lnSpc>
              <a:spcBef>
                <a:spcPts val="500"/>
              </a:spcBef>
              <a:defRPr b="1" sz="2232">
                <a:effectLst>
                  <a:outerShdw sx="100000" sy="100000" kx="0" ky="0" algn="b" rotWithShape="0" blurRad="11811" dist="23622" dir="2700000">
                    <a:srgbClr val="000000"/>
                  </a:outerShdw>
                </a:effectLst>
              </a:defRPr>
            </a:pPr>
            <a:r>
              <a:t>"Todo hombre prudente procede con sabiduría; Mas el necio manifestará necedad." (Prov 13:16)</a:t>
            </a:r>
          </a:p>
          <a:p>
            <a:pPr marL="566927" indent="-566927" algn="just" defTabSz="850391">
              <a:lnSpc>
                <a:spcPct val="80000"/>
              </a:lnSpc>
              <a:spcBef>
                <a:spcPts val="500"/>
              </a:spcBef>
              <a:buSzTx/>
              <a:buFont typeface="Wingdings"/>
              <a:buNone/>
              <a:defRPr b="1" sz="2232">
                <a:effectLst>
                  <a:outerShdw sx="100000" sy="100000" kx="0" ky="0" algn="b" rotWithShape="0" blurRad="11811" dist="23622" dir="2700000">
                    <a:srgbClr val="000000"/>
                  </a:outerShdw>
                </a:effectLst>
              </a:defRPr>
            </a:pPr>
            <a:r>
              <a:t> </a:t>
            </a:r>
          </a:p>
          <a:p>
            <a:pPr marL="566927" indent="-566927" algn="just" defTabSz="850391">
              <a:lnSpc>
                <a:spcPct val="80000"/>
              </a:lnSpc>
              <a:spcBef>
                <a:spcPts val="500"/>
              </a:spcBef>
              <a:defRPr b="1" sz="2232">
                <a:effectLst>
                  <a:outerShdw sx="100000" sy="100000" kx="0" ky="0" algn="b" rotWithShape="0" blurRad="11811" dist="23622" dir="2700000">
                    <a:srgbClr val="000000"/>
                  </a:outerShdw>
                </a:effectLst>
              </a:defRPr>
            </a:pPr>
            <a:r>
              <a:t>El hombre Prudente es Precavido, piensa bien las circunstancias y sabe cómo responder y actuar con todas las cosas.</a:t>
            </a:r>
          </a:p>
          <a:p>
            <a:pPr marL="566927" indent="-566927" algn="just" defTabSz="850391">
              <a:lnSpc>
                <a:spcPct val="80000"/>
              </a:lnSpc>
              <a:spcBef>
                <a:spcPts val="500"/>
              </a:spcBef>
              <a:defRPr b="1" sz="2232">
                <a:effectLst>
                  <a:outerShdw sx="100000" sy="100000" kx="0" ky="0" algn="b" rotWithShape="0" blurRad="11811" dist="23622" dir="2700000">
                    <a:srgbClr val="000000"/>
                  </a:outerShdw>
                </a:effectLst>
              </a:defRPr>
            </a:pPr>
            <a:r>
              <a:t> mientras que el necio manifiesta su necedad al proceder precipitadamente, sin precaución, y sin prever las consecuencias dañándose a sí mismo y a otros.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0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12" name="&quot;La ciencia del prudente está en entender su camino; Mas la indiscreción de los necios es engaño.&quot; (Prov 14:8-12)…"/>
          <p:cNvSpPr txBox="1"/>
          <p:nvPr>
            <p:ph type="body" sz="half" idx="1"/>
          </p:nvPr>
        </p:nvSpPr>
        <p:spPr>
          <a:xfrm>
            <a:off x="455612" y="2276475"/>
            <a:ext cx="8226426" cy="2811463"/>
          </a:xfrm>
          <a:prstGeom prst="rect">
            <a:avLst/>
          </a:prstGeom>
        </p:spPr>
        <p:txBody>
          <a:bodyPr/>
          <a:lstStyle/>
          <a:p>
            <a:pPr marL="609600" indent="-609600" algn="just"/>
            <a:r>
              <a:t>"La ciencia del prudente está en entender su camino; Mas la indiscreción de los necios es engaño." (Prov 14:8-12)</a:t>
            </a:r>
          </a:p>
          <a:p>
            <a:pPr marL="609600" indent="-609600" algn="just"/>
            <a:r>
              <a:t> </a:t>
            </a:r>
            <a:r>
              <a:t>"Examina la senda de tus pies, Y todos tus caminos sean rectos." (Prov 4:26)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1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15" name="&quot;El necio menosprecia el consejo de su padre; Mas el que guarda la corrección vendrá a ser prudente.&quot; (Prov 15:5)"/>
          <p:cNvSpPr txBox="1"/>
          <p:nvPr>
            <p:ph type="body" sz="half" idx="1"/>
          </p:nvPr>
        </p:nvSpPr>
        <p:spPr>
          <a:xfrm>
            <a:off x="455612" y="2205037"/>
            <a:ext cx="8226426" cy="2882901"/>
          </a:xfrm>
          <a:prstGeom prst="rect">
            <a:avLst/>
          </a:prstGeom>
        </p:spPr>
        <p:txBody>
          <a:bodyPr/>
          <a:lstStyle>
            <a:lvl1pPr marL="609600" indent="-609600">
              <a:spcBef>
                <a:spcPts val="900"/>
              </a:spcBef>
              <a:defRPr sz="4000"/>
            </a:lvl1pPr>
          </a:lstStyle>
          <a:p>
            <a:pPr/>
            <a:r>
              <a:t>"El necio menosprecia el consejo de su padre; Mas el que guarda la corrección vendrá a ser prudente." (Prov 15:5)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18" name="&quot;El avisado ve el mal y se esconde; Mas los simples pasan y reciben el daño.&quot; (Prov 22:3)…"/>
          <p:cNvSpPr txBox="1"/>
          <p:nvPr>
            <p:ph type="body" sz="half" idx="1"/>
          </p:nvPr>
        </p:nvSpPr>
        <p:spPr>
          <a:xfrm>
            <a:off x="455612" y="2133600"/>
            <a:ext cx="8226426" cy="2954338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lnSpc>
                <a:spcPct val="80000"/>
              </a:lnSpc>
              <a:spcBef>
                <a:spcPts val="600"/>
              </a:spcBef>
              <a:defRPr sz="2800"/>
            </a:pPr>
            <a:r>
              <a:t>"El avisado ve el mal y se esconde; Mas los simples pasan y reciben el daño." (Prov 22:3)</a:t>
            </a:r>
          </a:p>
          <a:p>
            <a:pPr marL="609600" indent="-609600" algn="just">
              <a:lnSpc>
                <a:spcPct val="80000"/>
              </a:lnSpc>
              <a:spcBef>
                <a:spcPts val="600"/>
              </a:spcBef>
              <a:defRPr sz="2800"/>
            </a:pPr>
            <a:r>
              <a:t>El prudente edifica su hogar en la roca, no en la arena, Mat. 7:24-29. </a:t>
            </a:r>
          </a:p>
          <a:p>
            <a:pPr marL="609600" indent="-609600" algn="just">
              <a:lnSpc>
                <a:spcPct val="80000"/>
              </a:lnSpc>
              <a:spcBef>
                <a:spcPts val="600"/>
              </a:spcBef>
              <a:defRPr sz="2800"/>
            </a:pPr>
            <a:r>
              <a:t>El prudente es aquel que oye las palabras de Jesús y las pone en práctica.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1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LA PRUDENCIA EN EL CRISTIANO"/>
          <p:cNvSpPr txBox="1"/>
          <p:nvPr>
            <p:ph type="title"/>
          </p:nvPr>
        </p:nvSpPr>
        <p:spPr>
          <a:xfrm>
            <a:off x="455612" y="273049"/>
            <a:ext cx="8226426" cy="1143002"/>
          </a:xfrm>
          <a:prstGeom prst="rect">
            <a:avLst/>
          </a:prstGeom>
        </p:spPr>
        <p:txBody>
          <a:bodyPr/>
          <a:lstStyle>
            <a:lvl1pPr defTabSz="905255">
              <a:defRPr sz="3959">
                <a:effectLst>
                  <a:outerShdw sx="100000" sy="100000" kx="0" ky="0" algn="b" rotWithShape="0" blurRad="12573" dist="25146" dir="2700000">
                    <a:srgbClr val="000000"/>
                  </a:outerShdw>
                </a:effectLst>
              </a:defRPr>
            </a:lvl1pPr>
          </a:lstStyle>
          <a:p>
            <a:pPr/>
            <a:r>
              <a:t>LA PRUDENCIA EN EL CRISTIANO </a:t>
            </a:r>
          </a:p>
        </p:txBody>
      </p:sp>
      <p:sp>
        <p:nvSpPr>
          <p:cNvPr id="121" name="Debemos de ser prudentes como las cinco vírgenes, Mat. 25: 1-13.…"/>
          <p:cNvSpPr txBox="1"/>
          <p:nvPr>
            <p:ph type="body" sz="half" idx="1"/>
          </p:nvPr>
        </p:nvSpPr>
        <p:spPr>
          <a:xfrm>
            <a:off x="455612" y="1989137"/>
            <a:ext cx="8226426" cy="2811463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lnSpc>
                <a:spcPct val="80000"/>
              </a:lnSpc>
              <a:spcBef>
                <a:spcPts val="600"/>
              </a:spcBef>
              <a:defRPr sz="2800"/>
            </a:pPr>
            <a:r>
              <a:t>Debemos de ser prudentes como las cinco vírgenes, Mat. 25: 1-13. </a:t>
            </a:r>
          </a:p>
          <a:p>
            <a:pPr marL="609600" indent="-609600" algn="just">
              <a:lnSpc>
                <a:spcPct val="80000"/>
              </a:lnSpc>
              <a:spcBef>
                <a:spcPts val="600"/>
              </a:spcBef>
              <a:defRPr sz="2800"/>
            </a:pPr>
            <a:r>
              <a:t>Debemos de ser prudentes en velar porque no sabemos la hora de la venida de nuestro Señor. </a:t>
            </a:r>
          </a:p>
          <a:p>
            <a:pPr marL="609600" indent="-609600" algn="just">
              <a:lnSpc>
                <a:spcPct val="80000"/>
              </a:lnSpc>
              <a:spcBef>
                <a:spcPts val="600"/>
              </a:spcBef>
              <a:defRPr sz="2800"/>
            </a:pPr>
            <a:r>
              <a:t>Estemos preparados para esa venida, que no nos halle desprevenidos.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21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Cuadrícula difuminada">
  <a:themeElements>
    <a:clrScheme name="Cuadrícula difuminada">
      <a:dk1>
        <a:srgbClr val="999933"/>
      </a:dk1>
      <a:lt1>
        <a:srgbClr val="666699"/>
      </a:lt1>
      <a:dk2>
        <a:srgbClr val="A7A7A7"/>
      </a:dk2>
      <a:lt2>
        <a:srgbClr val="535353"/>
      </a:lt2>
      <a:accent1>
        <a:srgbClr val="00CC66"/>
      </a:accent1>
      <a:accent2>
        <a:srgbClr val="54547A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uadrícula difuminada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Cuadrícula difumina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AEAEA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66699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66699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uadrícula difuminada">
  <a:themeElements>
    <a:clrScheme name="Cuadrícula difumina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66"/>
      </a:accent1>
      <a:accent2>
        <a:srgbClr val="54547A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uadrícula difuminada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Cuadrícula difumina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AEAEA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66699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666699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