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theme/theme2.xml" ContentType="application/vnd.openxmlformats-officedocument.theme+xml"/>
  <Override PartName="/ppt/notesSlides/notesSlide1.xml" ContentType="application/vnd.openxmlformats-officedocument.presentationml.notesSlide+xml"/>
  <Override PartName="/ppt/media/image9.jpeg" ContentType="image/jpeg"/>
  <Override PartName="/ppt/notesSlides/notesSlide2.xml" ContentType="application/vnd.openxmlformats-officedocument.presentationml.notesSlide+xml"/>
  <Override PartName="/ppt/media/image10.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1.jpeg" ContentType="image/jpeg"/>
  <Override PartName="/ppt/notesSlides/notesSlide9.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C000EB"/>
        </a:solidFill>
        <a:effectLst>
          <a:outerShdw sx="100000" sy="100000" kx="0" ky="0" algn="b" rotWithShape="0" blurRad="50800" dist="25400" dir="5400000">
            <a:srgbClr val="000000"/>
          </a:outerShdw>
        </a:effectLst>
        <a:uFillTx/>
        <a:latin typeface="+mn-lt"/>
        <a:ea typeface="+mn-ea"/>
        <a:cs typeface="+mn-cs"/>
        <a:sym typeface="Helvetica Neue"/>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C000EB"/>
        </a:solidFill>
        <a:effectLst>
          <a:outerShdw sx="100000" sy="100000" kx="0" ky="0" algn="b" rotWithShape="0" blurRad="50800" dist="25400" dir="5400000">
            <a:srgbClr val="000000"/>
          </a:outerShdw>
        </a:effectLst>
        <a:uFillTx/>
        <a:latin typeface="+mn-lt"/>
        <a:ea typeface="+mn-ea"/>
        <a:cs typeface="+mn-cs"/>
        <a:sym typeface="Helvetica Neue"/>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C000EB"/>
        </a:solidFill>
        <a:effectLst>
          <a:outerShdw sx="100000" sy="100000" kx="0" ky="0" algn="b" rotWithShape="0" blurRad="50800" dist="25400" dir="5400000">
            <a:srgbClr val="000000"/>
          </a:outerShdw>
        </a:effectLst>
        <a:uFillTx/>
        <a:latin typeface="+mn-lt"/>
        <a:ea typeface="+mn-ea"/>
        <a:cs typeface="+mn-cs"/>
        <a:sym typeface="Helvetica Neue"/>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C000EB"/>
        </a:solidFill>
        <a:effectLst>
          <a:outerShdw sx="100000" sy="100000" kx="0" ky="0" algn="b" rotWithShape="0" blurRad="50800" dist="25400" dir="5400000">
            <a:srgbClr val="000000"/>
          </a:outerShdw>
        </a:effectLst>
        <a:uFillTx/>
        <a:latin typeface="+mn-lt"/>
        <a:ea typeface="+mn-ea"/>
        <a:cs typeface="+mn-cs"/>
        <a:sym typeface="Helvetica Neue"/>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C000EB"/>
        </a:solidFill>
        <a:effectLst>
          <a:outerShdw sx="100000" sy="100000" kx="0" ky="0" algn="b" rotWithShape="0" blurRad="50800" dist="25400" dir="5400000">
            <a:srgbClr val="000000"/>
          </a:outerShdw>
        </a:effectLst>
        <a:uFillTx/>
        <a:latin typeface="+mn-lt"/>
        <a:ea typeface="+mn-ea"/>
        <a:cs typeface="+mn-cs"/>
        <a:sym typeface="Helvetica Neue"/>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C000EB"/>
        </a:solidFill>
        <a:effectLst>
          <a:outerShdw sx="100000" sy="100000" kx="0" ky="0" algn="b" rotWithShape="0" blurRad="50800" dist="25400" dir="5400000">
            <a:srgbClr val="000000"/>
          </a:outerShdw>
        </a:effectLst>
        <a:uFillTx/>
        <a:latin typeface="+mn-lt"/>
        <a:ea typeface="+mn-ea"/>
        <a:cs typeface="+mn-cs"/>
        <a:sym typeface="Helvetica Neue"/>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C000EB"/>
        </a:solidFill>
        <a:effectLst>
          <a:outerShdw sx="100000" sy="100000" kx="0" ky="0" algn="b" rotWithShape="0" blurRad="50800" dist="25400" dir="5400000">
            <a:srgbClr val="000000"/>
          </a:outerShdw>
        </a:effectLst>
        <a:uFillTx/>
        <a:latin typeface="+mn-lt"/>
        <a:ea typeface="+mn-ea"/>
        <a:cs typeface="+mn-cs"/>
        <a:sym typeface="Helvetica Neue"/>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C000EB"/>
        </a:solidFill>
        <a:effectLst>
          <a:outerShdw sx="100000" sy="100000" kx="0" ky="0" algn="b" rotWithShape="0" blurRad="50800" dist="25400" dir="5400000">
            <a:srgbClr val="000000"/>
          </a:outerShdw>
        </a:effectLst>
        <a:uFillTx/>
        <a:latin typeface="+mn-lt"/>
        <a:ea typeface="+mn-ea"/>
        <a:cs typeface="+mn-cs"/>
        <a:sym typeface="Helvetica Neue"/>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C000EB"/>
        </a:solidFill>
        <a:effectLst>
          <a:outerShdw sx="100000" sy="100000" kx="0" ky="0" algn="b" rotWithShape="0" blurRad="50800" dist="25400" dir="5400000">
            <a:srgbClr val="000000"/>
          </a:outerShdw>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C000EB"/>
        </a:fontRef>
        <a:srgbClr val="C000EB"/>
      </a:tcTxStyle>
      <a:tcStyle>
        <a:tcBdr>
          <a:left>
            <a:ln w="12700" cap="flat">
              <a:solidFill>
                <a:srgbClr val="EBEBEB"/>
              </a:solidFill>
              <a:prstDash val="solid"/>
              <a:round/>
            </a:ln>
          </a:left>
          <a:right>
            <a:ln w="12700" cap="flat">
              <a:solidFill>
                <a:srgbClr val="EBEBEB"/>
              </a:solidFill>
              <a:prstDash val="solid"/>
              <a:round/>
            </a:ln>
          </a:right>
          <a:top>
            <a:ln w="12700" cap="flat">
              <a:solidFill>
                <a:srgbClr val="EBEBEB"/>
              </a:solidFill>
              <a:prstDash val="solid"/>
              <a:round/>
            </a:ln>
          </a:top>
          <a:bottom>
            <a:ln w="127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solidFill>
            <a:srgbClr val="D1DDF4"/>
          </a:solidFill>
        </a:fill>
      </a:tcStyle>
    </a:wholeTbl>
    <a:band2H>
      <a:tcTxStyle b="def" i="def"/>
      <a:tcStyle>
        <a:tcBdr/>
        <a:fill>
          <a:solidFill>
            <a:srgbClr val="EAEFFA"/>
          </a:solidFill>
        </a:fill>
      </a:tcStyle>
    </a:band2H>
    <a:firstCol>
      <a:tcTxStyle b="on" i="off">
        <a:fontRef idx="minor">
          <a:srgbClr val="EBEBEB"/>
        </a:fontRef>
        <a:srgbClr val="EBEBEB"/>
      </a:tcTxStyle>
      <a:tcStyle>
        <a:tcBdr>
          <a:left>
            <a:ln w="12700" cap="flat">
              <a:solidFill>
                <a:srgbClr val="EBEBEB"/>
              </a:solidFill>
              <a:prstDash val="solid"/>
              <a:round/>
            </a:ln>
          </a:left>
          <a:right>
            <a:ln w="12700" cap="flat">
              <a:solidFill>
                <a:srgbClr val="EBEBEB"/>
              </a:solidFill>
              <a:prstDash val="solid"/>
              <a:round/>
            </a:ln>
          </a:right>
          <a:top>
            <a:ln w="12700" cap="flat">
              <a:solidFill>
                <a:srgbClr val="EBEBEB"/>
              </a:solidFill>
              <a:prstDash val="solid"/>
              <a:round/>
            </a:ln>
          </a:top>
          <a:bottom>
            <a:ln w="127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solidFill>
            <a:schemeClr val="accent1"/>
          </a:solidFill>
        </a:fill>
      </a:tcStyle>
    </a:firstCol>
    <a:lastRow>
      <a:tcTxStyle b="on" i="off">
        <a:fontRef idx="minor">
          <a:srgbClr val="EBEBEB"/>
        </a:fontRef>
        <a:srgbClr val="EBEBEB"/>
      </a:tcTxStyle>
      <a:tcStyle>
        <a:tcBdr>
          <a:left>
            <a:ln w="12700" cap="flat">
              <a:solidFill>
                <a:srgbClr val="EBEBEB"/>
              </a:solidFill>
              <a:prstDash val="solid"/>
              <a:round/>
            </a:ln>
          </a:left>
          <a:right>
            <a:ln w="12700" cap="flat">
              <a:solidFill>
                <a:srgbClr val="EBEBEB"/>
              </a:solidFill>
              <a:prstDash val="solid"/>
              <a:round/>
            </a:ln>
          </a:right>
          <a:top>
            <a:ln w="38100" cap="flat">
              <a:solidFill>
                <a:srgbClr val="EBEBEB"/>
              </a:solidFill>
              <a:prstDash val="solid"/>
              <a:round/>
            </a:ln>
          </a:top>
          <a:bottom>
            <a:ln w="127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solidFill>
            <a:schemeClr val="accent1"/>
          </a:solidFill>
        </a:fill>
      </a:tcStyle>
    </a:lastRow>
    <a:firstRow>
      <a:tcTxStyle b="on" i="off">
        <a:fontRef idx="minor">
          <a:srgbClr val="EBEBEB"/>
        </a:fontRef>
        <a:srgbClr val="EBEBEB"/>
      </a:tcTxStyle>
      <a:tcStyle>
        <a:tcBdr>
          <a:left>
            <a:ln w="12700" cap="flat">
              <a:solidFill>
                <a:srgbClr val="EBEBEB"/>
              </a:solidFill>
              <a:prstDash val="solid"/>
              <a:round/>
            </a:ln>
          </a:left>
          <a:right>
            <a:ln w="12700" cap="flat">
              <a:solidFill>
                <a:srgbClr val="EBEBEB"/>
              </a:solidFill>
              <a:prstDash val="solid"/>
              <a:round/>
            </a:ln>
          </a:right>
          <a:top>
            <a:ln w="12700" cap="flat">
              <a:solidFill>
                <a:srgbClr val="EBEBEB"/>
              </a:solidFill>
              <a:prstDash val="solid"/>
              <a:round/>
            </a:ln>
          </a:top>
          <a:bottom>
            <a:ln w="381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solidFill>
            <a:schemeClr val="accent1"/>
          </a:solidFill>
        </a:fill>
      </a:tcStyle>
    </a:firstRow>
  </a:tblStyle>
  <a:tblStyle styleId="{C7B018BB-80A7-4F77-B60F-C8B233D01FF8}" styleName="">
    <a:tblBg/>
    <a:wholeTbl>
      <a:tcTxStyle b="off" i="off">
        <a:fontRef idx="minor">
          <a:srgbClr val="C000EB"/>
        </a:fontRef>
        <a:srgbClr val="C000EB"/>
      </a:tcTxStyle>
      <a:tcStyle>
        <a:tcBdr>
          <a:left>
            <a:ln w="12700" cap="flat">
              <a:solidFill>
                <a:srgbClr val="EBEBEB"/>
              </a:solidFill>
              <a:prstDash val="solid"/>
              <a:round/>
            </a:ln>
          </a:left>
          <a:right>
            <a:ln w="12700" cap="flat">
              <a:solidFill>
                <a:srgbClr val="EBEBEB"/>
              </a:solidFill>
              <a:prstDash val="solid"/>
              <a:round/>
            </a:ln>
          </a:right>
          <a:top>
            <a:ln w="12700" cap="flat">
              <a:solidFill>
                <a:srgbClr val="EBEBEB"/>
              </a:solidFill>
              <a:prstDash val="solid"/>
              <a:round/>
            </a:ln>
          </a:top>
          <a:bottom>
            <a:ln w="127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solidFill>
            <a:srgbClr val="CBEACC"/>
          </a:solidFill>
        </a:fill>
      </a:tcStyle>
    </a:wholeTbl>
    <a:band2H>
      <a:tcTxStyle b="def" i="def"/>
      <a:tcStyle>
        <a:tcBdr/>
        <a:fill>
          <a:solidFill>
            <a:srgbClr val="E7F5E7"/>
          </a:solidFill>
        </a:fill>
      </a:tcStyle>
    </a:band2H>
    <a:firstCol>
      <a:tcTxStyle b="on" i="off">
        <a:fontRef idx="minor">
          <a:srgbClr val="EBEBEB"/>
        </a:fontRef>
        <a:srgbClr val="EBEBEB"/>
      </a:tcTxStyle>
      <a:tcStyle>
        <a:tcBdr>
          <a:left>
            <a:ln w="12700" cap="flat">
              <a:solidFill>
                <a:srgbClr val="EBEBEB"/>
              </a:solidFill>
              <a:prstDash val="solid"/>
              <a:round/>
            </a:ln>
          </a:left>
          <a:right>
            <a:ln w="12700" cap="flat">
              <a:solidFill>
                <a:srgbClr val="EBEBEB"/>
              </a:solidFill>
              <a:prstDash val="solid"/>
              <a:round/>
            </a:ln>
          </a:right>
          <a:top>
            <a:ln w="12700" cap="flat">
              <a:solidFill>
                <a:srgbClr val="EBEBEB"/>
              </a:solidFill>
              <a:prstDash val="solid"/>
              <a:round/>
            </a:ln>
          </a:top>
          <a:bottom>
            <a:ln w="127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solidFill>
            <a:schemeClr val="accent3"/>
          </a:solidFill>
        </a:fill>
      </a:tcStyle>
    </a:firstCol>
    <a:lastRow>
      <a:tcTxStyle b="on" i="off">
        <a:fontRef idx="minor">
          <a:srgbClr val="EBEBEB"/>
        </a:fontRef>
        <a:srgbClr val="EBEBEB"/>
      </a:tcTxStyle>
      <a:tcStyle>
        <a:tcBdr>
          <a:left>
            <a:ln w="12700" cap="flat">
              <a:solidFill>
                <a:srgbClr val="EBEBEB"/>
              </a:solidFill>
              <a:prstDash val="solid"/>
              <a:round/>
            </a:ln>
          </a:left>
          <a:right>
            <a:ln w="12700" cap="flat">
              <a:solidFill>
                <a:srgbClr val="EBEBEB"/>
              </a:solidFill>
              <a:prstDash val="solid"/>
              <a:round/>
            </a:ln>
          </a:right>
          <a:top>
            <a:ln w="38100" cap="flat">
              <a:solidFill>
                <a:srgbClr val="EBEBEB"/>
              </a:solidFill>
              <a:prstDash val="solid"/>
              <a:round/>
            </a:ln>
          </a:top>
          <a:bottom>
            <a:ln w="127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solidFill>
            <a:schemeClr val="accent3"/>
          </a:solidFill>
        </a:fill>
      </a:tcStyle>
    </a:lastRow>
    <a:firstRow>
      <a:tcTxStyle b="on" i="off">
        <a:fontRef idx="minor">
          <a:srgbClr val="EBEBEB"/>
        </a:fontRef>
        <a:srgbClr val="EBEBEB"/>
      </a:tcTxStyle>
      <a:tcStyle>
        <a:tcBdr>
          <a:left>
            <a:ln w="12700" cap="flat">
              <a:solidFill>
                <a:srgbClr val="EBEBEB"/>
              </a:solidFill>
              <a:prstDash val="solid"/>
              <a:round/>
            </a:ln>
          </a:left>
          <a:right>
            <a:ln w="12700" cap="flat">
              <a:solidFill>
                <a:srgbClr val="EBEBEB"/>
              </a:solidFill>
              <a:prstDash val="solid"/>
              <a:round/>
            </a:ln>
          </a:right>
          <a:top>
            <a:ln w="12700" cap="flat">
              <a:solidFill>
                <a:srgbClr val="EBEBEB"/>
              </a:solidFill>
              <a:prstDash val="solid"/>
              <a:round/>
            </a:ln>
          </a:top>
          <a:bottom>
            <a:ln w="381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solidFill>
            <a:schemeClr val="accent3"/>
          </a:solidFill>
        </a:fill>
      </a:tcStyle>
    </a:firstRow>
  </a:tblStyle>
  <a:tblStyle styleId="{EEE7283C-3CF3-47DC-8721-378D4A62B228}" styleName="">
    <a:tblBg/>
    <a:wholeTbl>
      <a:tcTxStyle b="off" i="off">
        <a:fontRef idx="minor">
          <a:srgbClr val="C000EB"/>
        </a:fontRef>
        <a:srgbClr val="C000EB"/>
      </a:tcTxStyle>
      <a:tcStyle>
        <a:tcBdr>
          <a:left>
            <a:ln w="12700" cap="flat">
              <a:solidFill>
                <a:srgbClr val="EBEBEB"/>
              </a:solidFill>
              <a:prstDash val="solid"/>
              <a:round/>
            </a:ln>
          </a:left>
          <a:right>
            <a:ln w="12700" cap="flat">
              <a:solidFill>
                <a:srgbClr val="EBEBEB"/>
              </a:solidFill>
              <a:prstDash val="solid"/>
              <a:round/>
            </a:ln>
          </a:right>
          <a:top>
            <a:ln w="12700" cap="flat">
              <a:solidFill>
                <a:srgbClr val="EBEBEB"/>
              </a:solidFill>
              <a:prstDash val="solid"/>
              <a:round/>
            </a:ln>
          </a:top>
          <a:bottom>
            <a:ln w="127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solidFill>
            <a:srgbClr val="E4D2F1"/>
          </a:solidFill>
        </a:fill>
      </a:tcStyle>
    </a:wholeTbl>
    <a:band2H>
      <a:tcTxStyle b="def" i="def"/>
      <a:tcStyle>
        <a:tcBdr/>
        <a:fill>
          <a:solidFill>
            <a:srgbClr val="F2EAF8"/>
          </a:solidFill>
        </a:fill>
      </a:tcStyle>
    </a:band2H>
    <a:firstCol>
      <a:tcTxStyle b="on" i="off">
        <a:fontRef idx="minor">
          <a:srgbClr val="EBEBEB"/>
        </a:fontRef>
        <a:srgbClr val="EBEBEB"/>
      </a:tcTxStyle>
      <a:tcStyle>
        <a:tcBdr>
          <a:left>
            <a:ln w="12700" cap="flat">
              <a:solidFill>
                <a:srgbClr val="EBEBEB"/>
              </a:solidFill>
              <a:prstDash val="solid"/>
              <a:round/>
            </a:ln>
          </a:left>
          <a:right>
            <a:ln w="12700" cap="flat">
              <a:solidFill>
                <a:srgbClr val="EBEBEB"/>
              </a:solidFill>
              <a:prstDash val="solid"/>
              <a:round/>
            </a:ln>
          </a:right>
          <a:top>
            <a:ln w="12700" cap="flat">
              <a:solidFill>
                <a:srgbClr val="EBEBEB"/>
              </a:solidFill>
              <a:prstDash val="solid"/>
              <a:round/>
            </a:ln>
          </a:top>
          <a:bottom>
            <a:ln w="127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solidFill>
            <a:schemeClr val="accent6"/>
          </a:solidFill>
        </a:fill>
      </a:tcStyle>
    </a:firstCol>
    <a:lastRow>
      <a:tcTxStyle b="on" i="off">
        <a:fontRef idx="minor">
          <a:srgbClr val="EBEBEB"/>
        </a:fontRef>
        <a:srgbClr val="EBEBEB"/>
      </a:tcTxStyle>
      <a:tcStyle>
        <a:tcBdr>
          <a:left>
            <a:ln w="12700" cap="flat">
              <a:solidFill>
                <a:srgbClr val="EBEBEB"/>
              </a:solidFill>
              <a:prstDash val="solid"/>
              <a:round/>
            </a:ln>
          </a:left>
          <a:right>
            <a:ln w="12700" cap="flat">
              <a:solidFill>
                <a:srgbClr val="EBEBEB"/>
              </a:solidFill>
              <a:prstDash val="solid"/>
              <a:round/>
            </a:ln>
          </a:right>
          <a:top>
            <a:ln w="38100" cap="flat">
              <a:solidFill>
                <a:srgbClr val="EBEBEB"/>
              </a:solidFill>
              <a:prstDash val="solid"/>
              <a:round/>
            </a:ln>
          </a:top>
          <a:bottom>
            <a:ln w="127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solidFill>
            <a:schemeClr val="accent6"/>
          </a:solidFill>
        </a:fill>
      </a:tcStyle>
    </a:lastRow>
    <a:firstRow>
      <a:tcTxStyle b="on" i="off">
        <a:fontRef idx="minor">
          <a:srgbClr val="EBEBEB"/>
        </a:fontRef>
        <a:srgbClr val="EBEBEB"/>
      </a:tcTxStyle>
      <a:tcStyle>
        <a:tcBdr>
          <a:left>
            <a:ln w="12700" cap="flat">
              <a:solidFill>
                <a:srgbClr val="EBEBEB"/>
              </a:solidFill>
              <a:prstDash val="solid"/>
              <a:round/>
            </a:ln>
          </a:left>
          <a:right>
            <a:ln w="12700" cap="flat">
              <a:solidFill>
                <a:srgbClr val="EBEBEB"/>
              </a:solidFill>
              <a:prstDash val="solid"/>
              <a:round/>
            </a:ln>
          </a:right>
          <a:top>
            <a:ln w="12700" cap="flat">
              <a:solidFill>
                <a:srgbClr val="EBEBEB"/>
              </a:solidFill>
              <a:prstDash val="solid"/>
              <a:round/>
            </a:ln>
          </a:top>
          <a:bottom>
            <a:ln w="381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solidFill>
            <a:schemeClr val="accent6"/>
          </a:solidFill>
        </a:fill>
      </a:tcStyle>
    </a:firstRow>
  </a:tblStyle>
  <a:tblStyle styleId="{CF821DB8-F4EB-4A41-A1BA-3FCAFE7338EE}" styleName="">
    <a:tblBg/>
    <a:wholeTbl>
      <a:tcTxStyle b="off" i="off">
        <a:fontRef idx="minor">
          <a:srgbClr val="C000EB"/>
        </a:fontRef>
        <a:srgbClr val="C000EB"/>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4E6FB"/>
          </a:solidFill>
        </a:fill>
      </a:tcStyle>
    </a:wholeTbl>
    <a:band2H>
      <a:tcTxStyle b="def" i="def"/>
      <a:tcStyle>
        <a:tcBdr/>
        <a:fill>
          <a:solidFill>
            <a:srgbClr val="EBEBEB"/>
          </a:solidFill>
        </a:fill>
      </a:tcStyle>
    </a:band2H>
    <a:firstCol>
      <a:tcTxStyle b="on" i="off">
        <a:fontRef idx="minor">
          <a:srgbClr val="EBEBEB"/>
        </a:fontRef>
        <a:srgbClr val="EBEBEB"/>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C000EB"/>
        </a:fontRef>
        <a:srgbClr val="C000EB"/>
      </a:tcTxStyle>
      <a:tcStyle>
        <a:tcBdr>
          <a:left>
            <a:ln w="12700" cap="flat">
              <a:noFill/>
              <a:miter lim="400000"/>
            </a:ln>
          </a:left>
          <a:right>
            <a:ln w="12700" cap="flat">
              <a:noFill/>
              <a:miter lim="400000"/>
            </a:ln>
          </a:right>
          <a:top>
            <a:ln w="50800" cap="flat">
              <a:solidFill>
                <a:srgbClr val="C000EB"/>
              </a:solidFill>
              <a:prstDash val="solid"/>
              <a:round/>
            </a:ln>
          </a:top>
          <a:bottom>
            <a:ln w="25400" cap="flat">
              <a:solidFill>
                <a:srgbClr val="C000EB"/>
              </a:solidFill>
              <a:prstDash val="solid"/>
              <a:round/>
            </a:ln>
          </a:bottom>
          <a:insideH>
            <a:ln w="12700" cap="flat">
              <a:noFill/>
              <a:miter lim="400000"/>
            </a:ln>
          </a:insideH>
          <a:insideV>
            <a:ln w="12700" cap="flat">
              <a:noFill/>
              <a:miter lim="400000"/>
            </a:ln>
          </a:insideV>
        </a:tcBdr>
        <a:fill>
          <a:solidFill>
            <a:srgbClr val="EBEBEB"/>
          </a:solidFill>
        </a:fill>
      </a:tcStyle>
    </a:lastRow>
    <a:firstRow>
      <a:tcTxStyle b="on" i="off">
        <a:fontRef idx="minor">
          <a:srgbClr val="EBEBEB"/>
        </a:fontRef>
        <a:srgbClr val="EBEBEB"/>
      </a:tcTxStyle>
      <a:tcStyle>
        <a:tcBdr>
          <a:left>
            <a:ln w="12700" cap="flat">
              <a:noFill/>
              <a:miter lim="400000"/>
            </a:ln>
          </a:left>
          <a:right>
            <a:ln w="12700" cap="flat">
              <a:noFill/>
              <a:miter lim="400000"/>
            </a:ln>
          </a:right>
          <a:top>
            <a:ln w="25400" cap="flat">
              <a:solidFill>
                <a:srgbClr val="C000EB"/>
              </a:solidFill>
              <a:prstDash val="solid"/>
              <a:round/>
            </a:ln>
          </a:top>
          <a:bottom>
            <a:ln w="25400" cap="flat">
              <a:solidFill>
                <a:srgbClr val="C000EB"/>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C000EB"/>
        </a:fontRef>
        <a:srgbClr val="C000EB"/>
      </a:tcTxStyle>
      <a:tcStyle>
        <a:tcBdr>
          <a:left>
            <a:ln w="12700" cap="flat">
              <a:solidFill>
                <a:srgbClr val="EBEBEB"/>
              </a:solidFill>
              <a:prstDash val="solid"/>
              <a:round/>
            </a:ln>
          </a:left>
          <a:right>
            <a:ln w="12700" cap="flat">
              <a:solidFill>
                <a:srgbClr val="EBEBEB"/>
              </a:solidFill>
              <a:prstDash val="solid"/>
              <a:round/>
            </a:ln>
          </a:right>
          <a:top>
            <a:ln w="12700" cap="flat">
              <a:solidFill>
                <a:srgbClr val="EBEBEB"/>
              </a:solidFill>
              <a:prstDash val="solid"/>
              <a:round/>
            </a:ln>
          </a:top>
          <a:bottom>
            <a:ln w="127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solidFill>
            <a:srgbClr val="E8CAF7"/>
          </a:solidFill>
        </a:fill>
      </a:tcStyle>
    </a:wholeTbl>
    <a:band2H>
      <a:tcTxStyle b="def" i="def"/>
      <a:tcStyle>
        <a:tcBdr/>
        <a:fill>
          <a:solidFill>
            <a:srgbClr val="F4E6FB"/>
          </a:solidFill>
        </a:fill>
      </a:tcStyle>
    </a:band2H>
    <a:firstCol>
      <a:tcTxStyle b="on" i="off">
        <a:fontRef idx="minor">
          <a:srgbClr val="EBEBEB"/>
        </a:fontRef>
        <a:srgbClr val="EBEBEB"/>
      </a:tcTxStyle>
      <a:tcStyle>
        <a:tcBdr>
          <a:left>
            <a:ln w="12700" cap="flat">
              <a:solidFill>
                <a:srgbClr val="EBEBEB"/>
              </a:solidFill>
              <a:prstDash val="solid"/>
              <a:round/>
            </a:ln>
          </a:left>
          <a:right>
            <a:ln w="12700" cap="flat">
              <a:solidFill>
                <a:srgbClr val="EBEBEB"/>
              </a:solidFill>
              <a:prstDash val="solid"/>
              <a:round/>
            </a:ln>
          </a:right>
          <a:top>
            <a:ln w="12700" cap="flat">
              <a:solidFill>
                <a:srgbClr val="EBEBEB"/>
              </a:solidFill>
              <a:prstDash val="solid"/>
              <a:round/>
            </a:ln>
          </a:top>
          <a:bottom>
            <a:ln w="127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solidFill>
            <a:srgbClr val="C000EB"/>
          </a:solidFill>
        </a:fill>
      </a:tcStyle>
    </a:firstCol>
    <a:lastRow>
      <a:tcTxStyle b="on" i="off">
        <a:fontRef idx="minor">
          <a:srgbClr val="EBEBEB"/>
        </a:fontRef>
        <a:srgbClr val="EBEBEB"/>
      </a:tcTxStyle>
      <a:tcStyle>
        <a:tcBdr>
          <a:left>
            <a:ln w="12700" cap="flat">
              <a:solidFill>
                <a:srgbClr val="EBEBEB"/>
              </a:solidFill>
              <a:prstDash val="solid"/>
              <a:round/>
            </a:ln>
          </a:left>
          <a:right>
            <a:ln w="12700" cap="flat">
              <a:solidFill>
                <a:srgbClr val="EBEBEB"/>
              </a:solidFill>
              <a:prstDash val="solid"/>
              <a:round/>
            </a:ln>
          </a:right>
          <a:top>
            <a:ln w="38100" cap="flat">
              <a:solidFill>
                <a:srgbClr val="EBEBEB"/>
              </a:solidFill>
              <a:prstDash val="solid"/>
              <a:round/>
            </a:ln>
          </a:top>
          <a:bottom>
            <a:ln w="127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solidFill>
            <a:srgbClr val="C000EB"/>
          </a:solidFill>
        </a:fill>
      </a:tcStyle>
    </a:lastRow>
    <a:firstRow>
      <a:tcTxStyle b="on" i="off">
        <a:fontRef idx="minor">
          <a:srgbClr val="EBEBEB"/>
        </a:fontRef>
        <a:srgbClr val="EBEBEB"/>
      </a:tcTxStyle>
      <a:tcStyle>
        <a:tcBdr>
          <a:left>
            <a:ln w="12700" cap="flat">
              <a:solidFill>
                <a:srgbClr val="EBEBEB"/>
              </a:solidFill>
              <a:prstDash val="solid"/>
              <a:round/>
            </a:ln>
          </a:left>
          <a:right>
            <a:ln w="12700" cap="flat">
              <a:solidFill>
                <a:srgbClr val="EBEBEB"/>
              </a:solidFill>
              <a:prstDash val="solid"/>
              <a:round/>
            </a:ln>
          </a:right>
          <a:top>
            <a:ln w="12700" cap="flat">
              <a:solidFill>
                <a:srgbClr val="EBEBEB"/>
              </a:solidFill>
              <a:prstDash val="solid"/>
              <a:round/>
            </a:ln>
          </a:top>
          <a:bottom>
            <a:ln w="381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solidFill>
            <a:srgbClr val="C000EB"/>
          </a:solidFill>
        </a:fill>
      </a:tcStyle>
    </a:firstRow>
  </a:tblStyle>
  <a:tblStyle styleId="{2708684C-4D16-4618-839F-0558EEFCDFE6}" styleName="">
    <a:tblBg/>
    <a:wholeTbl>
      <a:tcTxStyle b="off" i="off">
        <a:fontRef idx="minor">
          <a:srgbClr val="EBEBEB"/>
        </a:fontRef>
        <a:srgbClr val="EBEBEB"/>
      </a:tcTxStyle>
      <a:tcStyle>
        <a:tcBdr>
          <a:left>
            <a:ln w="12700" cap="flat">
              <a:solidFill>
                <a:srgbClr val="EBEBEB"/>
              </a:solidFill>
              <a:prstDash val="solid"/>
              <a:round/>
            </a:ln>
          </a:left>
          <a:right>
            <a:ln w="12700" cap="flat">
              <a:solidFill>
                <a:srgbClr val="EBEBEB"/>
              </a:solidFill>
              <a:prstDash val="solid"/>
              <a:round/>
            </a:ln>
          </a:right>
          <a:top>
            <a:ln w="12700" cap="flat">
              <a:solidFill>
                <a:srgbClr val="EBEBEB"/>
              </a:solidFill>
              <a:prstDash val="solid"/>
              <a:round/>
            </a:ln>
          </a:top>
          <a:bottom>
            <a:ln w="127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solidFill>
            <a:srgbClr val="EBEBEB">
              <a:alpha val="20000"/>
            </a:srgbClr>
          </a:solidFill>
        </a:fill>
      </a:tcStyle>
    </a:wholeTbl>
    <a:band2H>
      <a:tcTxStyle b="def" i="def"/>
      <a:tcStyle>
        <a:tcBdr/>
        <a:fill>
          <a:solidFill>
            <a:srgbClr val="FFFFFF"/>
          </a:solidFill>
        </a:fill>
      </a:tcStyle>
    </a:band2H>
    <a:firstCol>
      <a:tcTxStyle b="on" i="off">
        <a:fontRef idx="minor">
          <a:srgbClr val="EBEBEB"/>
        </a:fontRef>
        <a:srgbClr val="EBEBEB"/>
      </a:tcTxStyle>
      <a:tcStyle>
        <a:tcBdr>
          <a:left>
            <a:ln w="12700" cap="flat">
              <a:solidFill>
                <a:srgbClr val="EBEBEB"/>
              </a:solidFill>
              <a:prstDash val="solid"/>
              <a:round/>
            </a:ln>
          </a:left>
          <a:right>
            <a:ln w="12700" cap="flat">
              <a:solidFill>
                <a:srgbClr val="EBEBEB"/>
              </a:solidFill>
              <a:prstDash val="solid"/>
              <a:round/>
            </a:ln>
          </a:right>
          <a:top>
            <a:ln w="12700" cap="flat">
              <a:solidFill>
                <a:srgbClr val="EBEBEB"/>
              </a:solidFill>
              <a:prstDash val="solid"/>
              <a:round/>
            </a:ln>
          </a:top>
          <a:bottom>
            <a:ln w="127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solidFill>
            <a:srgbClr val="EBEBEB">
              <a:alpha val="20000"/>
            </a:srgbClr>
          </a:solidFill>
        </a:fill>
      </a:tcStyle>
    </a:firstCol>
    <a:lastRow>
      <a:tcTxStyle b="on" i="off">
        <a:fontRef idx="minor">
          <a:srgbClr val="EBEBEB"/>
        </a:fontRef>
        <a:srgbClr val="EBEBEB"/>
      </a:tcTxStyle>
      <a:tcStyle>
        <a:tcBdr>
          <a:left>
            <a:ln w="12700" cap="flat">
              <a:solidFill>
                <a:srgbClr val="EBEBEB"/>
              </a:solidFill>
              <a:prstDash val="solid"/>
              <a:round/>
            </a:ln>
          </a:left>
          <a:right>
            <a:ln w="12700" cap="flat">
              <a:solidFill>
                <a:srgbClr val="EBEBEB"/>
              </a:solidFill>
              <a:prstDash val="solid"/>
              <a:round/>
            </a:ln>
          </a:right>
          <a:top>
            <a:ln w="50800" cap="flat">
              <a:solidFill>
                <a:srgbClr val="EBEBEB"/>
              </a:solidFill>
              <a:prstDash val="solid"/>
              <a:round/>
            </a:ln>
          </a:top>
          <a:bottom>
            <a:ln w="127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noFill/>
        </a:fill>
      </a:tcStyle>
    </a:lastRow>
    <a:firstRow>
      <a:tcTxStyle b="on" i="off">
        <a:fontRef idx="minor">
          <a:srgbClr val="EBEBEB"/>
        </a:fontRef>
        <a:srgbClr val="EBEBEB"/>
      </a:tcTxStyle>
      <a:tcStyle>
        <a:tcBdr>
          <a:left>
            <a:ln w="12700" cap="flat">
              <a:solidFill>
                <a:srgbClr val="EBEBEB"/>
              </a:solidFill>
              <a:prstDash val="solid"/>
              <a:round/>
            </a:ln>
          </a:left>
          <a:right>
            <a:ln w="12700" cap="flat">
              <a:solidFill>
                <a:srgbClr val="EBEBEB"/>
              </a:solidFill>
              <a:prstDash val="solid"/>
              <a:round/>
            </a:ln>
          </a:right>
          <a:top>
            <a:ln w="12700" cap="flat">
              <a:solidFill>
                <a:srgbClr val="EBEBEB"/>
              </a:solidFill>
              <a:prstDash val="solid"/>
              <a:round/>
            </a:ln>
          </a:top>
          <a:bottom>
            <a:ln w="254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65" name="Shape 265"/>
          <p:cNvSpPr/>
          <p:nvPr>
            <p:ph type="sldImg"/>
          </p:nvPr>
        </p:nvSpPr>
        <p:spPr>
          <a:xfrm>
            <a:off x="1143000" y="685800"/>
            <a:ext cx="4572000" cy="3429000"/>
          </a:xfrm>
          <a:prstGeom prst="rect">
            <a:avLst/>
          </a:prstGeom>
        </p:spPr>
        <p:txBody>
          <a:bodyPr/>
          <a:lstStyle/>
          <a:p>
            <a:pPr/>
          </a:p>
        </p:txBody>
      </p:sp>
      <p:sp>
        <p:nvSpPr>
          <p:cNvPr id="266" name="Shape 26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Shape 271"/>
          <p:cNvSpPr/>
          <p:nvPr>
            <p:ph type="sldImg"/>
          </p:nvPr>
        </p:nvSpPr>
        <p:spPr>
          <a:prstGeom prst="rect">
            <a:avLst/>
          </a:prstGeom>
        </p:spPr>
        <p:txBody>
          <a:bodyPr/>
          <a:lstStyle/>
          <a:p>
            <a:pPr/>
          </a:p>
        </p:txBody>
      </p:sp>
      <p:sp>
        <p:nvSpPr>
          <p:cNvPr id="272" name="Shape 272"/>
          <p:cNvSpPr/>
          <p:nvPr>
            <p:ph type="body" sz="quarter" idx="1"/>
          </p:nvPr>
        </p:nvSpPr>
        <p:spPr>
          <a:prstGeom prst="rect">
            <a:avLst/>
          </a:prstGeom>
        </p:spPr>
        <p:txBody>
          <a:bodyPr/>
          <a:lstStyle/>
          <a:p>
            <a:pPr/>
            <a:r>
              <a:t>Se predica e</a:t>
            </a:r>
          </a:p>
          <a:p>
            <a:pPr/>
            <a:r>
              <a:t>La palabra, por medio de muchas formas </a:t>
            </a:r>
          </a:p>
          <a:p>
            <a:pPr/>
            <a:r>
              <a:t>Reuniones regulares</a:t>
            </a:r>
          </a:p>
          <a:p>
            <a:pPr/>
            <a:r>
              <a:t>Clases bíblicas</a:t>
            </a:r>
          </a:p>
          <a:p>
            <a:pPr/>
            <a:r>
              <a:t>Series</a:t>
            </a:r>
          </a:p>
          <a:p>
            <a:pPr/>
            <a:r>
              <a:t>Convivimos </a:t>
            </a:r>
          </a:p>
          <a:p>
            <a:pPr/>
            <a:r>
              <a:t>Visitación en casa etc,etc  </a:t>
            </a:r>
          </a:p>
          <a:p>
            <a:pPr/>
            <a:r>
              <a:t>Y no hay personas convertidas  </a:t>
            </a:r>
          </a:p>
          <a:p>
            <a:pPr/>
            <a:r>
              <a:t>Y algunos de los que están dentro se apartan  </a:t>
            </a:r>
          </a:p>
          <a:p>
            <a:pPr/>
          </a:p>
          <a:p>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Shape 285"/>
          <p:cNvSpPr/>
          <p:nvPr>
            <p:ph type="sldImg"/>
          </p:nvPr>
        </p:nvSpPr>
        <p:spPr>
          <a:prstGeom prst="rect">
            <a:avLst/>
          </a:prstGeom>
        </p:spPr>
        <p:txBody>
          <a:bodyPr/>
          <a:lstStyle/>
          <a:p>
            <a:pPr/>
          </a:p>
        </p:txBody>
      </p:sp>
      <p:sp>
        <p:nvSpPr>
          <p:cNvPr id="286" name="Shape 286"/>
          <p:cNvSpPr/>
          <p:nvPr>
            <p:ph type="body" sz="quarter" idx="1"/>
          </p:nvPr>
        </p:nvSpPr>
        <p:spPr>
          <a:prstGeom prst="rect">
            <a:avLst/>
          </a:prstGeom>
        </p:spPr>
        <p:txBody>
          <a:bodyPr/>
          <a:lstStyle/>
          <a:p>
            <a:pPr/>
            <a:r>
              <a:t>PARA AQUELLOS QUE HABIENDO OBEDECIDO EL EVANGELIO </a:t>
            </a:r>
          </a:p>
          <a:p>
            <a:pPr/>
            <a:r>
              <a:t>PLACERES DEL MUNDO</a:t>
            </a:r>
          </a:p>
          <a:p>
            <a:pPr/>
            <a:r>
              <a:t>2 Pedro 2:20 Ciertamente, si habiéndose ellos escapado de las contaminaciones del mundo, por el conocimiento del Señor y Salvador Jesucristo, enredándose otra vez en ellas son vencidos, su postrer estado viene a ser peor que el primero.</a:t>
            </a:r>
          </a:p>
          <a:p>
            <a:pPr/>
            <a:r>
              <a:t> </a:t>
            </a:r>
          </a:p>
          <a:p>
            <a:pPr/>
            <a:r>
              <a:t>PARA AQUELLOS QUE HABIENDO ENTENDIDO LO QUE TIENEN QUE HACER PERO NO LO HACEN</a:t>
            </a:r>
          </a:p>
          <a:p>
            <a:pPr/>
            <a:r>
              <a:t>1Jn 2:15  No améis al mundo, ni las cosas que están en el mundo. Si alguno ama al mundo, el amor del Padre no está en él.</a:t>
            </a:r>
          </a:p>
          <a:p>
            <a:pPr/>
            <a:r>
              <a:t>1Jn 2:16  Porque todo lo que hay en el mundo, los deseos de la carne, los deseos de los ojos, y la vanagloria de la vida, no proviene del Padre, sino del mundo.</a:t>
            </a:r>
          </a:p>
          <a:p>
            <a:pPr/>
            <a:r>
              <a:t>1Jn 2:17  Y el mundo pasa, y sus deseos; pero el que hace la voluntad de Dios permanece para siempre </a:t>
            </a:r>
          </a:p>
          <a:p>
            <a:pPr/>
          </a:p>
          <a:p>
            <a:pPr/>
            <a:r>
              <a:t>EL DIABLO</a:t>
            </a:r>
          </a:p>
          <a:p>
            <a:pPr/>
            <a:r>
              <a:t>2 Corintios 4:4 en los cuales el dios de este siglo cegó el entendimiento de los incrédulos, para que no les resplandezca la luz del evangelio de la gloria de Cristo, el cual es la imagen De Dios</a:t>
            </a:r>
          </a:p>
          <a:p>
            <a:pPr/>
          </a:p>
          <a:p>
            <a:pPr/>
            <a:r>
              <a:t>Y NO SOLO LOS ENTENEBRECE SI NO QUE TAMBIÉN LOS AMARRA  </a:t>
            </a:r>
          </a:p>
          <a:p>
            <a:pPr/>
          </a:p>
          <a:p>
            <a:pPr/>
            <a:r>
              <a:t>2 Timoteo 2:24 Porque el siervo del Señor no debe ser contencioso, sino amable para con todos, apto para enseñar, sufrido;</a:t>
            </a:r>
          </a:p>
          <a:p>
            <a:pPr/>
            <a:r>
              <a:t>2 Timoteo 2:25 que con mansedumbre corrija a los que se oponen, por si quizá Dios les conceda que se arrepientan para conocer la verdad,</a:t>
            </a:r>
          </a:p>
          <a:p>
            <a:pPr/>
            <a:r>
              <a:t>2 Timoteo 2:26 y escapen del lazo del diablo, en que están cautivos a voluntad de él.</a:t>
            </a:r>
          </a:p>
          <a:p>
            <a:pPr/>
          </a:p>
          <a:p>
            <a:pPr/>
            <a:r>
              <a:t>EL DIABLO NO REPETO A JESÚS, PEDRO</a:t>
            </a:r>
          </a:p>
          <a:p>
            <a:pPr/>
            <a:r>
              <a:t>Lucas 22:31 Dijo también el Señor: Simón, Simón, he aquí Satanás os ha pedido para zarandearos como a trigo;</a:t>
            </a:r>
          </a:p>
          <a:p>
            <a:pPr/>
            <a:r>
              <a:t>SI EL DIABLO SE ATREVIÓ CON JESÚS Y SUS DISCÍPULOS </a:t>
            </a:r>
          </a:p>
          <a:p>
            <a:pPr/>
            <a:r>
              <a:t>¿USTED CREE QUE SE VA A DETENER CON TODOS NOSOTROS?</a:t>
            </a:r>
          </a:p>
          <a:p>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Shape 294"/>
          <p:cNvSpPr/>
          <p:nvPr>
            <p:ph type="sldImg"/>
          </p:nvPr>
        </p:nvSpPr>
        <p:spPr>
          <a:prstGeom prst="rect">
            <a:avLst/>
          </a:prstGeom>
        </p:spPr>
        <p:txBody>
          <a:bodyPr/>
          <a:lstStyle/>
          <a:p>
            <a:pPr/>
          </a:p>
        </p:txBody>
      </p:sp>
      <p:sp>
        <p:nvSpPr>
          <p:cNvPr id="295" name="Shape 295"/>
          <p:cNvSpPr/>
          <p:nvPr>
            <p:ph type="body" sz="quarter" idx="1"/>
          </p:nvPr>
        </p:nvSpPr>
        <p:spPr>
          <a:prstGeom prst="rect">
            <a:avLst/>
          </a:prstGeom>
        </p:spPr>
        <p:txBody>
          <a:bodyPr/>
          <a:lstStyle/>
          <a:p>
            <a:pPr/>
            <a:r>
              <a:t>Juan 8:44  Vosotros sois de vuestro padre el diablo, y los deseos de vuestro padre queréis hacer. Él ha sido homicida desde el principio, y no ha permanecido en la verdad, porque no hay verdad en él. Cuando habla mentira, de suyo habla; porque es mentiroso, y padre de mentira.</a:t>
            </a:r>
          </a:p>
          <a:p>
            <a:pPr/>
          </a:p>
          <a:p>
            <a:pPr/>
            <a:r>
              <a:t>2Co 11:3  Pero temo que como la serpiente con su astucia engañó a Eva, vuestros sentidos sean de alguna manera extraviados de la sincera fidelidad a Cristo.</a:t>
            </a:r>
          </a:p>
          <a:p>
            <a:pPr/>
          </a:p>
          <a:p>
            <a:pPr/>
            <a:r>
              <a:t>Eph 6:11  Vestíos de toda la armadura de Dios, para que podáis estar firmes contra las asechanzas del diablo.</a:t>
            </a:r>
          </a:p>
          <a:p>
            <a:pPr/>
            <a:r>
              <a:t>Eph 6:12  Porque no tenemos lucha contra sangre y carne, sino contra principados, contra potestades, contra los gobernadores de las tinieblas de este siglo, contra huestes espirituales de maldad en las regiones celestes</a:t>
            </a:r>
          </a:p>
          <a:p>
            <a:pPr/>
          </a:p>
          <a:p>
            <a:pPr/>
            <a:r>
              <a:t>1Pe 5:8  Sed sobrios, y velad; porque vuestro adversario el diablo, como león rugiente, anda alrededor buscando a quien devorar;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Shape 300"/>
          <p:cNvSpPr/>
          <p:nvPr>
            <p:ph type="sldImg"/>
          </p:nvPr>
        </p:nvSpPr>
        <p:spPr>
          <a:prstGeom prst="rect">
            <a:avLst/>
          </a:prstGeom>
        </p:spPr>
        <p:txBody>
          <a:bodyPr/>
          <a:lstStyle/>
          <a:p>
            <a:pPr/>
          </a:p>
        </p:txBody>
      </p:sp>
      <p:sp>
        <p:nvSpPr>
          <p:cNvPr id="301" name="Shape 301"/>
          <p:cNvSpPr/>
          <p:nvPr>
            <p:ph type="body" sz="quarter" idx="1"/>
          </p:nvPr>
        </p:nvSpPr>
        <p:spPr>
          <a:prstGeom prst="rect">
            <a:avLst/>
          </a:prstGeom>
        </p:spPr>
        <p:txBody>
          <a:bodyPr/>
          <a:lstStyle/>
          <a:p>
            <a:pPr/>
            <a:r>
              <a:t>Los placeres del mundo son más atractivos</a:t>
            </a:r>
          </a:p>
          <a:p>
            <a:pPr/>
            <a:r>
              <a:t>Si obedezco, tendré que dejar lo que más me gusta "si"</a:t>
            </a:r>
          </a:p>
          <a:p>
            <a:pPr/>
            <a:r>
              <a:t>Eso fue lo que hicieron algunos Corintios </a:t>
            </a:r>
          </a:p>
          <a:p>
            <a:pPr/>
          </a:p>
          <a:p>
            <a:pPr/>
            <a:r>
              <a:t>1 Corintios 6:9 ¿No sabéis que los injustos no heredarán el reino de Dios? No erréis; ni los fornicarios, ni los idólatras, ni los adúlteros, ni los afeminados, ni los que se echan con varones,</a:t>
            </a:r>
          </a:p>
          <a:p>
            <a:pPr/>
            <a:r>
              <a:t>1 Corintios 6:10 ni los ladrones, ni los avaros, ni los borrachos, ni los maldicientes, ni los estafadores, heredarán el reino de Dios.</a:t>
            </a:r>
          </a:p>
          <a:p>
            <a:pPr/>
            <a:r>
              <a:t>1 Corintios 6:11 Y esto erais algunos; mas ya habéis sido lavados, ya habéis sido santificados, ya habéis sido justificados en el nombre del Señor Jesús, y por el Espíritu de nuestro Dios.</a:t>
            </a:r>
          </a:p>
          <a:p>
            <a:pPr/>
            <a:r>
              <a:t>EN QUE SITUACION SE ENCUENTRA AQUELLA PERSONA QUE YA ENTIENDE LO QUE TIENE QUE HACER Y NO LO HACE </a:t>
            </a:r>
          </a:p>
          <a:p>
            <a:pPr/>
          </a:p>
          <a:p>
            <a:pPr/>
            <a:r>
              <a:t>Romanos 1:21 Pues habiendo conocido a Dios, no le glorificaron como a Dios, ni le dieron gracias, sino que se envanecieron en sus razonamientos, y su necio corazón fue entenebrecido.</a:t>
            </a:r>
          </a:p>
          <a:p>
            <a:pPr/>
          </a:p>
          <a:p>
            <a:pPr/>
          </a:p>
          <a:p>
            <a:pPr/>
            <a:r>
              <a:t>Romanos 1:28 Y como ellos no aprobaron tener en cuenta a Dios, Dios los entregó a una mente reprobada, para hacer cosas que no convienen;</a:t>
            </a:r>
          </a:p>
          <a:p>
            <a:pPr/>
            <a:r>
              <a:t>Romanos 1:29 estando atestados de toda injusticia, fornicación, perversidad, avaricia, maldad; llenos de envidia, homicidios, contiendas, engaños y malignidades;</a:t>
            </a:r>
          </a:p>
          <a:p>
            <a:pPr/>
            <a:r>
              <a:t>Romanos 1:30 murmuradores, detractores, aborrecedores de Dios, injuriosos, soberbios, altivos, inventores de males, desobedientes a los padres,</a:t>
            </a:r>
          </a:p>
          <a:p>
            <a:pPr/>
            <a:r>
              <a:t>Romanos 1:31 necios, desleales, sin afecto natural, implacables, sin misericordia;</a:t>
            </a:r>
          </a:p>
          <a:p>
            <a:pPr/>
            <a:r>
              <a:t>Romanos 1:32 quienes habiendo entendido el juicio de Dios, que los que practican tales cosas son dignos de muerte, no sólo las hacen, sino que también se complacen con los que las practican.</a:t>
            </a:r>
          </a:p>
          <a:p>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Shape 307"/>
          <p:cNvSpPr/>
          <p:nvPr>
            <p:ph type="sldImg"/>
          </p:nvPr>
        </p:nvSpPr>
        <p:spPr>
          <a:prstGeom prst="rect">
            <a:avLst/>
          </a:prstGeom>
        </p:spPr>
        <p:txBody>
          <a:bodyPr/>
          <a:lstStyle/>
          <a:p>
            <a:pPr/>
          </a:p>
        </p:txBody>
      </p:sp>
      <p:sp>
        <p:nvSpPr>
          <p:cNvPr id="308" name="Shape 308"/>
          <p:cNvSpPr/>
          <p:nvPr>
            <p:ph type="body" sz="quarter" idx="1"/>
          </p:nvPr>
        </p:nvSpPr>
        <p:spPr>
          <a:prstGeom prst="rect">
            <a:avLst/>
          </a:prstGeom>
        </p:spPr>
        <p:txBody>
          <a:bodyPr/>
          <a:lstStyle/>
          <a:p>
            <a:pPr/>
            <a:r>
              <a:t>El hombre ama mas el mundo </a:t>
            </a:r>
          </a:p>
          <a:p>
            <a:pPr/>
            <a:r>
              <a:t>Juan 3:20  Porque todo aquel que hace lo malo, aborrece la luz y no viene a la luz, para que sus obras no sean reprendidas.</a:t>
            </a:r>
          </a:p>
          <a:p>
            <a:pPr/>
          </a:p>
          <a:p>
            <a:pPr/>
            <a:r>
              <a:t>Mat 13:22  El que fue sembrado entre espinos, éste es el que oye la palabra, pero el afán de este siglo y el engaño de las riquezas ahogan la palabra, y se hace infructuosa.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Shape 314"/>
          <p:cNvSpPr/>
          <p:nvPr>
            <p:ph type="sldImg"/>
          </p:nvPr>
        </p:nvSpPr>
        <p:spPr>
          <a:prstGeom prst="rect">
            <a:avLst/>
          </a:prstGeom>
        </p:spPr>
        <p:txBody>
          <a:bodyPr/>
          <a:lstStyle/>
          <a:p>
            <a:pPr/>
          </a:p>
        </p:txBody>
      </p:sp>
      <p:sp>
        <p:nvSpPr>
          <p:cNvPr id="315" name="Shape 315"/>
          <p:cNvSpPr/>
          <p:nvPr>
            <p:ph type="body" sz="quarter" idx="1"/>
          </p:nvPr>
        </p:nvSpPr>
        <p:spPr>
          <a:prstGeom prst="rect">
            <a:avLst/>
          </a:prstGeom>
        </p:spPr>
        <p:txBody>
          <a:bodyPr/>
          <a:lstStyle/>
          <a:p>
            <a:pPr/>
          </a:p>
          <a:p>
            <a:pPr/>
            <a:r>
              <a:t>1Pe 5:5  Igualmente, jóvenes, estad sujetos a los ancianos; y todos, sumisos unos a otros, revestíos de humildad; porque: Dios resiste a los soberbios, Y da gracia a los humildes.</a:t>
            </a:r>
          </a:p>
          <a:p>
            <a:pPr/>
            <a:r>
              <a:t>1Pe 5:6  Humillaos, pues, bajo la poderosa mano de Dios, para que él os exalte cuando fuere tiempo;</a:t>
            </a:r>
          </a:p>
          <a:p>
            <a:pPr/>
            <a:r>
              <a:t>1Pe 5:7  📝  echando toda vuestra ansiedad sobre él, porque él tiene cuidado de vosotros.</a:t>
            </a:r>
          </a:p>
          <a:p>
            <a:pPr/>
            <a:r>
              <a:t>1Pe 5:8  Sed sobrios, y velad; porque vuestro adversario el diablo, como león rugiente, anda alrededor buscando a quien devorar;</a:t>
            </a:r>
          </a:p>
          <a:p>
            <a:pPr/>
            <a:r>
              <a:t>1Pe 5:9  al cual resistid firmes en la fe, sabiendo que los mismos padecimientos se van cumpliendo en vuestros hermanos en todo el mundo.</a:t>
            </a:r>
          </a:p>
          <a:p>
            <a:pPr/>
            <a:r>
              <a:t>1Pe 5:10  Mas el Dios de toda gracia, que nos llamó a su gloria eterna en Jesucristo, después que hayáis padecido un poco de tiempo, él mismo os perfeccione, afirme, fortalezca y establezca.</a:t>
            </a:r>
          </a:p>
          <a:p>
            <a:pPr/>
            <a:r>
              <a:t>1Pe 5:11  A él sea la gloria y el imperio por los siglos de los siglos. Amén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Shape 319"/>
          <p:cNvSpPr/>
          <p:nvPr>
            <p:ph type="sldImg"/>
          </p:nvPr>
        </p:nvSpPr>
        <p:spPr>
          <a:prstGeom prst="rect">
            <a:avLst/>
          </a:prstGeom>
        </p:spPr>
        <p:txBody>
          <a:bodyPr/>
          <a:lstStyle/>
          <a:p>
            <a:pPr/>
          </a:p>
        </p:txBody>
      </p:sp>
      <p:sp>
        <p:nvSpPr>
          <p:cNvPr id="320" name="Shape 320"/>
          <p:cNvSpPr/>
          <p:nvPr>
            <p:ph type="body" sz="quarter" idx="1"/>
          </p:nvPr>
        </p:nvSpPr>
        <p:spPr>
          <a:prstGeom prst="rect">
            <a:avLst/>
          </a:prstGeom>
        </p:spPr>
        <p:txBody>
          <a:bodyPr/>
          <a:lstStyle/>
          <a:p>
            <a:pPr/>
            <a:r>
              <a:t>1Th 5:12  Os rogamos, hermanos, que reconozcáis a los que trabajan entre vosotros, y os presiden en el Señor, y os amonestan;</a:t>
            </a:r>
          </a:p>
          <a:p>
            <a:pPr/>
            <a:r>
              <a:t>1Th 5:13  y que los tengáis en mucha estima y amor por causa de su obra. Tened paz entre vosotros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Shape 332"/>
          <p:cNvSpPr/>
          <p:nvPr>
            <p:ph type="sldImg"/>
          </p:nvPr>
        </p:nvSpPr>
        <p:spPr>
          <a:prstGeom prst="rect">
            <a:avLst/>
          </a:prstGeom>
        </p:spPr>
        <p:txBody>
          <a:bodyPr/>
          <a:lstStyle/>
          <a:p>
            <a:pPr/>
          </a:p>
        </p:txBody>
      </p:sp>
      <p:sp>
        <p:nvSpPr>
          <p:cNvPr id="333" name="Shape 333"/>
          <p:cNvSpPr/>
          <p:nvPr>
            <p:ph type="body" sz="quarter" idx="1"/>
          </p:nvPr>
        </p:nvSpPr>
        <p:spPr>
          <a:prstGeom prst="rect">
            <a:avLst/>
          </a:prstGeom>
        </p:spPr>
        <p:txBody>
          <a:bodyPr/>
          <a:lstStyle/>
          <a:p>
            <a:pPr/>
            <a:r>
              <a:t>1 Juan 5:3 Pues este es el amor a Dios, que guardemos sus mandamientos; y sus mandamientos no son gravosos.</a:t>
            </a:r>
          </a:p>
          <a:p>
            <a:pPr/>
          </a:p>
          <a:p>
            <a:pPr/>
            <a:r>
              <a:t>Mat 11:28  📝  Venid a mí todos los que estáis trabajados y cargados, y yo os haré descansar.</a:t>
            </a:r>
          </a:p>
          <a:p>
            <a:pPr/>
            <a:r>
              <a:t>Mat 11:29  Llevad mi yugo sobre vosotros, y aprended de mí, que soy manso y humilde de corazón; y hallaréis descanso para vuestras almas;</a:t>
            </a:r>
          </a:p>
          <a:p>
            <a:pPr/>
            <a:r>
              <a:t>Mateo 11:30 porque mi yugo es fácil, y ligera mi carga.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Shape 337"/>
          <p:cNvSpPr/>
          <p:nvPr>
            <p:ph type="sldImg"/>
          </p:nvPr>
        </p:nvSpPr>
        <p:spPr>
          <a:prstGeom prst="rect">
            <a:avLst/>
          </a:prstGeom>
        </p:spPr>
        <p:txBody>
          <a:bodyPr/>
          <a:lstStyle/>
          <a:p>
            <a:pPr/>
          </a:p>
        </p:txBody>
      </p:sp>
      <p:sp>
        <p:nvSpPr>
          <p:cNvPr id="338" name="Shape 338"/>
          <p:cNvSpPr/>
          <p:nvPr>
            <p:ph type="body" sz="quarter" idx="1"/>
          </p:nvPr>
        </p:nvSpPr>
        <p:spPr>
          <a:prstGeom prst="rect">
            <a:avLst/>
          </a:prstGeom>
        </p:spPr>
        <p:txBody>
          <a:bodyPr/>
          <a:lstStyle/>
          <a:p>
            <a:pPr/>
            <a:r>
              <a:t>Filipenses 2:21 Porque todos buscan lo suyo propio, no lo que es de Cristo Jesús.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tif"/><Relationship Id="rId4" Type="http://schemas.openxmlformats.org/officeDocument/2006/relationships/image" Target="../media/image3.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4.png"/></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762000" y="2463800"/>
            <a:ext cx="11480800" cy="2540000"/>
          </a:xfrm>
          <a:prstGeom prst="rect">
            <a:avLst/>
          </a:prstGeom>
        </p:spPr>
        <p:txBody>
          <a:bodyPr anchor="b"/>
          <a:lstStyle/>
          <a:p>
            <a:pPr/>
            <a:r>
              <a:t>Title Text</a:t>
            </a:r>
          </a:p>
        </p:txBody>
      </p:sp>
      <p:sp>
        <p:nvSpPr>
          <p:cNvPr id="12" name="Body Level One…"/>
          <p:cNvSpPr txBox="1"/>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Body Level One…"/>
          <p:cNvSpPr txBox="1"/>
          <p:nvPr>
            <p:ph type="body" sz="quarter" idx="1"/>
          </p:nvPr>
        </p:nvSpPr>
        <p:spPr>
          <a:xfrm>
            <a:off x="1270000" y="6362700"/>
            <a:ext cx="10464800" cy="461060"/>
          </a:xfrm>
          <a:prstGeom prst="rect">
            <a:avLst/>
          </a:prstGeom>
        </p:spPr>
        <p:txBody>
          <a:bodyPr anchor="t"/>
          <a:lstStyle>
            <a:lvl1pPr marL="0" indent="0" algn="ctr">
              <a:lnSpc>
                <a:spcPct val="110000"/>
              </a:lnSpc>
              <a:spcBef>
                <a:spcPts val="0"/>
              </a:spcBef>
              <a:buSzTx/>
              <a:buNone/>
              <a:defRPr b="1" i="1" sz="2400">
                <a:solidFill>
                  <a:srgbClr val="FFFFFF"/>
                </a:solidFill>
                <a:latin typeface="+mn-lt"/>
                <a:ea typeface="+mn-ea"/>
                <a:cs typeface="+mn-cs"/>
                <a:sym typeface="Helvetica Neue"/>
              </a:defRPr>
            </a:lvl1pPr>
            <a:lvl2pPr marL="693270" indent="-286870" algn="ctr">
              <a:lnSpc>
                <a:spcPct val="110000"/>
              </a:lnSpc>
              <a:spcBef>
                <a:spcPts val="0"/>
              </a:spcBef>
              <a:defRPr b="1" i="1" sz="2400">
                <a:solidFill>
                  <a:srgbClr val="FFFFFF"/>
                </a:solidFill>
                <a:latin typeface="+mn-lt"/>
                <a:ea typeface="+mn-ea"/>
                <a:cs typeface="+mn-cs"/>
                <a:sym typeface="Helvetica Neue"/>
              </a:defRPr>
            </a:lvl2pPr>
            <a:lvl3pPr marL="1099670" indent="-286870" algn="ctr">
              <a:lnSpc>
                <a:spcPct val="110000"/>
              </a:lnSpc>
              <a:spcBef>
                <a:spcPts val="0"/>
              </a:spcBef>
              <a:defRPr b="1" i="1" sz="2400">
                <a:solidFill>
                  <a:srgbClr val="FFFFFF"/>
                </a:solidFill>
                <a:latin typeface="+mn-lt"/>
                <a:ea typeface="+mn-ea"/>
                <a:cs typeface="+mn-cs"/>
                <a:sym typeface="Helvetica Neue"/>
              </a:defRPr>
            </a:lvl3pPr>
            <a:lvl4pPr marL="1506070" indent="-286870" algn="ctr">
              <a:lnSpc>
                <a:spcPct val="110000"/>
              </a:lnSpc>
              <a:spcBef>
                <a:spcPts val="0"/>
              </a:spcBef>
              <a:defRPr b="1" i="1" sz="2400">
                <a:solidFill>
                  <a:srgbClr val="FFFFFF"/>
                </a:solidFill>
                <a:latin typeface="+mn-lt"/>
                <a:ea typeface="+mn-ea"/>
                <a:cs typeface="+mn-cs"/>
                <a:sym typeface="Helvetica Neue"/>
              </a:defRPr>
            </a:lvl4pPr>
            <a:lvl5pPr marL="1912470" indent="-286870" algn="ctr">
              <a:lnSpc>
                <a:spcPct val="110000"/>
              </a:lnSpc>
              <a:spcBef>
                <a:spcPts val="0"/>
              </a:spcBef>
              <a:defRPr b="1" i="1" sz="2400">
                <a:solidFill>
                  <a:srgbClr val="FFFFFF"/>
                </a:solidFill>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94" name="“Type a quote here.”"/>
          <p:cNvSpPr txBox="1"/>
          <p:nvPr>
            <p:ph type="body" sz="quarter" idx="21"/>
          </p:nvPr>
        </p:nvSpPr>
        <p:spPr>
          <a:xfrm>
            <a:off x="1270000" y="4305300"/>
            <a:ext cx="10464800" cy="647700"/>
          </a:xfrm>
          <a:prstGeom prst="rect">
            <a:avLst/>
          </a:prstGeom>
        </p:spPr>
        <p:txBody>
          <a:bodyPr/>
          <a:lstStyle/>
          <a:p>
            <a:pPr marL="0" indent="0" algn="ctr">
              <a:lnSpc>
                <a:spcPct val="110000"/>
              </a:lnSpc>
              <a:spcBef>
                <a:spcPts val="0"/>
              </a:spcBef>
              <a:buSzTx/>
              <a:buNone/>
              <a:defRPr b="1" sz="3600">
                <a:solidFill>
                  <a:srgbClr val="FFFFFF"/>
                </a:solidFill>
                <a:effectLst>
                  <a:outerShdw sx="100000" sy="100000" kx="0" ky="0" algn="b" rotWithShape="0" blurRad="50800" dist="25400" dir="5400000">
                    <a:srgbClr val="020202"/>
                  </a:outerShdw>
                </a:effectLst>
                <a:latin typeface="+mn-lt"/>
                <a:ea typeface="+mn-ea"/>
                <a:cs typeface="+mn-cs"/>
                <a:sym typeface="Helvetica Neue"/>
              </a:defRPr>
            </a:pPr>
          </a:p>
        </p:txBody>
      </p:sp>
      <p:sp>
        <p:nvSpPr>
          <p:cNvPr id="95"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Don McClain"/>
          <p:cNvSpPr txBox="1"/>
          <p:nvPr/>
        </p:nvSpPr>
        <p:spPr>
          <a:xfrm>
            <a:off x="-1" y="9320107"/>
            <a:ext cx="3702757" cy="387773"/>
          </a:xfrm>
          <a:prstGeom prst="rect">
            <a:avLst/>
          </a:prstGeom>
          <a:ln w="12700">
            <a:miter lim="400000"/>
          </a:ln>
          <a:extLst>
            <a:ext uri="{C572A759-6A51-4108-AA02-DFA0A04FC94B}">
              <ma14:wrappingTextBoxFlag xmlns:ma14="http://schemas.microsoft.com/office/mac/drawingml/2011/main" val="1"/>
            </a:ext>
          </a:extLst>
        </p:spPr>
        <p:txBody>
          <a:bodyPr lIns="54185" tIns="54185" rIns="54185" bIns="54185">
            <a:spAutoFit/>
          </a:bodyPr>
          <a:lstStyle>
            <a:lvl1pPr algn="l" defTabSz="1300480">
              <a:defRPr sz="1800">
                <a:solidFill>
                  <a:srgbClr val="FFE5B2"/>
                </a:solidFill>
                <a:effectLst>
                  <a:outerShdw sx="100000" sy="100000" kx="0" ky="0" algn="b" rotWithShape="0" blurRad="50800" dist="39000" dir="5460000">
                    <a:srgbClr val="000000">
                      <a:alpha val="38000"/>
                    </a:srgbClr>
                  </a:outerShdw>
                </a:effectLst>
                <a:uFill>
                  <a:solidFill>
                    <a:srgbClr val="FFE5B2"/>
                  </a:solidFill>
                </a:uFill>
                <a:latin typeface="Book Antiqua"/>
                <a:ea typeface="Book Antiqua"/>
                <a:cs typeface="Book Antiqua"/>
                <a:sym typeface="Book Antiqua"/>
              </a:defRPr>
            </a:lvl1pPr>
          </a:lstStyle>
          <a:p>
            <a:pPr/>
            <a:r>
              <a:t>Don McClain</a:t>
            </a:r>
          </a:p>
        </p:txBody>
      </p:sp>
      <p:sp>
        <p:nvSpPr>
          <p:cNvPr id="118" name="W. 65th St church of Christ - 11/9/2008"/>
          <p:cNvSpPr txBox="1"/>
          <p:nvPr/>
        </p:nvSpPr>
        <p:spPr>
          <a:xfrm>
            <a:off x="5635412" y="9320107"/>
            <a:ext cx="7387451" cy="387773"/>
          </a:xfrm>
          <a:prstGeom prst="rect">
            <a:avLst/>
          </a:prstGeom>
          <a:ln w="12700">
            <a:miter lim="400000"/>
          </a:ln>
          <a:extLst>
            <a:ext uri="{C572A759-6A51-4108-AA02-DFA0A04FC94B}">
              <ma14:wrappingTextBoxFlag xmlns:ma14="http://schemas.microsoft.com/office/mac/drawingml/2011/main" val="1"/>
            </a:ext>
          </a:extLst>
        </p:spPr>
        <p:txBody>
          <a:bodyPr lIns="54185" tIns="54185" rIns="54185" bIns="54185">
            <a:spAutoFit/>
          </a:bodyPr>
          <a:lstStyle>
            <a:lvl1pPr algn="r" defTabSz="1300480">
              <a:defRPr sz="1800">
                <a:solidFill>
                  <a:srgbClr val="FFE5B2"/>
                </a:solidFill>
                <a:effectLst>
                  <a:outerShdw sx="100000" sy="100000" kx="0" ky="0" algn="b" rotWithShape="0" blurRad="50800" dist="39000" dir="5460000">
                    <a:srgbClr val="000000">
                      <a:alpha val="38000"/>
                    </a:srgbClr>
                  </a:outerShdw>
                </a:effectLst>
                <a:uFill>
                  <a:solidFill>
                    <a:srgbClr val="FFE5B2"/>
                  </a:solidFill>
                </a:uFill>
                <a:latin typeface="Book Antiqua"/>
                <a:ea typeface="Book Antiqua"/>
                <a:cs typeface="Book Antiqua"/>
                <a:sym typeface="Book Antiqua"/>
              </a:defRPr>
            </a:lvl1pPr>
          </a:lstStyle>
          <a:p>
            <a:pPr/>
            <a:r>
              <a:t>W. 65th St church of Christ - 11/9/2008</a:t>
            </a:r>
          </a:p>
        </p:txBody>
      </p:sp>
      <p:sp>
        <p:nvSpPr>
          <p:cNvPr id="119" name="Slide Number"/>
          <p:cNvSpPr txBox="1"/>
          <p:nvPr>
            <p:ph type="sldNum" sz="quarter" idx="2"/>
          </p:nvPr>
        </p:nvSpPr>
        <p:spPr>
          <a:xfrm>
            <a:off x="12655129" y="131517"/>
            <a:ext cx="349673" cy="387772"/>
          </a:xfrm>
          <a:prstGeom prst="rect">
            <a:avLst/>
          </a:prstGeom>
        </p:spPr>
        <p:txBody>
          <a:bodyPr lIns="54185" tIns="54185" rIns="54185" bIns="54185" anchor="b"/>
          <a:lstStyle>
            <a:lvl1pPr algn="r" defTabSz="1300480">
              <a:defRPr>
                <a:solidFill>
                  <a:srgbClr val="FFE5B2"/>
                </a:solidFill>
                <a:effectLst>
                  <a:outerShdw sx="100000" sy="100000" kx="0" ky="0" algn="b" rotWithShape="0" blurRad="50800" dist="39000" dir="5460000">
                    <a:srgbClr val="000000">
                      <a:alpha val="38000"/>
                    </a:srgbClr>
                  </a:outerShdw>
                </a:effectLst>
                <a:uFill>
                  <a:solidFill>
                    <a:srgbClr val="FFE5B2"/>
                  </a:solidFill>
                </a:u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26" name="Title Text"/>
          <p:cNvSpPr txBox="1"/>
          <p:nvPr>
            <p:ph type="title"/>
          </p:nvPr>
        </p:nvSpPr>
        <p:spPr>
          <a:xfrm>
            <a:off x="975358" y="3029936"/>
            <a:ext cx="11054083" cy="2090704"/>
          </a:xfrm>
          <a:prstGeom prst="rect">
            <a:avLst/>
          </a:prstGeom>
        </p:spPr>
        <p:txBody>
          <a:bodyPr lIns="65022" tIns="65022" rIns="65022" bIns="65022"/>
          <a:lstStyle>
            <a:lvl1pPr defTabSz="1300480">
              <a:defRPr b="0" sz="6200">
                <a:solidFill>
                  <a:srgbClr val="000000"/>
                </a:solidFill>
                <a:latin typeface="Arial"/>
                <a:ea typeface="Arial"/>
                <a:cs typeface="Arial"/>
                <a:sym typeface="Arial"/>
              </a:defRPr>
            </a:lvl1pPr>
          </a:lstStyle>
          <a:p>
            <a:pPr>
              <a:defRPr>
                <a:effectLst/>
              </a:defRPr>
            </a:pPr>
            <a:r>
              <a:t>Title Text</a:t>
            </a:r>
          </a:p>
        </p:txBody>
      </p:sp>
      <p:sp>
        <p:nvSpPr>
          <p:cNvPr id="127" name="Body Level One…"/>
          <p:cNvSpPr txBox="1"/>
          <p:nvPr>
            <p:ph type="body" sz="quarter" idx="1"/>
          </p:nvPr>
        </p:nvSpPr>
        <p:spPr>
          <a:xfrm>
            <a:off x="1950718" y="5527040"/>
            <a:ext cx="9103362" cy="2492588"/>
          </a:xfrm>
          <a:prstGeom prst="rect">
            <a:avLst/>
          </a:prstGeom>
        </p:spPr>
        <p:txBody>
          <a:bodyPr lIns="65022" tIns="65022" rIns="65022" bIns="65022" anchor="t"/>
          <a:lstStyle>
            <a:lvl1pPr marL="0" indent="0" algn="ctr" defTabSz="1300480">
              <a:spcBef>
                <a:spcPts val="1000"/>
              </a:spcBef>
              <a:buSzTx/>
              <a:buNone/>
              <a:defRPr sz="4400">
                <a:solidFill>
                  <a:srgbClr val="000000"/>
                </a:solidFill>
                <a:latin typeface="Arial"/>
                <a:ea typeface="Arial"/>
                <a:cs typeface="Arial"/>
                <a:sym typeface="Arial"/>
              </a:defRPr>
            </a:lvl1pPr>
            <a:lvl2pPr marL="0" indent="0" algn="ctr" defTabSz="1300480">
              <a:spcBef>
                <a:spcPts val="1000"/>
              </a:spcBef>
              <a:buSzTx/>
              <a:buNone/>
              <a:defRPr sz="4400">
                <a:solidFill>
                  <a:srgbClr val="000000"/>
                </a:solidFill>
                <a:latin typeface="Arial"/>
                <a:ea typeface="Arial"/>
                <a:cs typeface="Arial"/>
                <a:sym typeface="Arial"/>
              </a:defRPr>
            </a:lvl2pPr>
            <a:lvl3pPr marL="0" indent="0" algn="ctr" defTabSz="1300480">
              <a:spcBef>
                <a:spcPts val="1000"/>
              </a:spcBef>
              <a:buSzTx/>
              <a:buNone/>
              <a:defRPr sz="4400">
                <a:solidFill>
                  <a:srgbClr val="000000"/>
                </a:solidFill>
                <a:latin typeface="Arial"/>
                <a:ea typeface="Arial"/>
                <a:cs typeface="Arial"/>
                <a:sym typeface="Arial"/>
              </a:defRPr>
            </a:lvl3pPr>
            <a:lvl4pPr marL="0" indent="0" algn="ctr" defTabSz="1300480">
              <a:spcBef>
                <a:spcPts val="1000"/>
              </a:spcBef>
              <a:buSzTx/>
              <a:buNone/>
              <a:defRPr sz="4400">
                <a:solidFill>
                  <a:srgbClr val="000000"/>
                </a:solidFill>
                <a:latin typeface="Arial"/>
                <a:ea typeface="Arial"/>
                <a:cs typeface="Arial"/>
                <a:sym typeface="Arial"/>
              </a:defRPr>
            </a:lvl4pPr>
            <a:lvl5pPr marL="0" indent="0" algn="ctr" defTabSz="1300480">
              <a:spcBef>
                <a:spcPts val="1000"/>
              </a:spcBef>
              <a:buSzTx/>
              <a:buNone/>
              <a:defRPr sz="4400">
                <a:solidFill>
                  <a:srgbClr val="000000"/>
                </a:solid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28" name="Slide Number"/>
          <p:cNvSpPr txBox="1"/>
          <p:nvPr>
            <p:ph type="sldNum" sz="quarter" idx="2"/>
          </p:nvPr>
        </p:nvSpPr>
        <p:spPr>
          <a:xfrm>
            <a:off x="11957540" y="8882098"/>
            <a:ext cx="397020" cy="389268"/>
          </a:xfrm>
          <a:prstGeom prst="rect">
            <a:avLst/>
          </a:prstGeom>
        </p:spPr>
        <p:txBody>
          <a:bodyPr lIns="65022" tIns="65022" rIns="65022" bIns="65022" anchor="t"/>
          <a:lstStyle>
            <a:lvl1pPr algn="r" defTabSz="1300480">
              <a:defRPr>
                <a:solidFill>
                  <a:srgbClr val="0000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35" name="Title Text"/>
          <p:cNvSpPr txBox="1"/>
          <p:nvPr>
            <p:ph type="title"/>
          </p:nvPr>
        </p:nvSpPr>
        <p:spPr>
          <a:xfrm>
            <a:off x="650238" y="390595"/>
            <a:ext cx="11704324" cy="1625601"/>
          </a:xfrm>
          <a:prstGeom prst="rect">
            <a:avLst/>
          </a:prstGeom>
        </p:spPr>
        <p:txBody>
          <a:bodyPr lIns="65022" tIns="65022" rIns="65022" bIns="65022"/>
          <a:lstStyle>
            <a:lvl1pPr defTabSz="1300480">
              <a:defRPr b="0" sz="6200">
                <a:solidFill>
                  <a:srgbClr val="000000"/>
                </a:solidFill>
                <a:latin typeface="Arial"/>
                <a:ea typeface="Arial"/>
                <a:cs typeface="Arial"/>
                <a:sym typeface="Arial"/>
              </a:defRPr>
            </a:lvl1pPr>
          </a:lstStyle>
          <a:p>
            <a:pPr>
              <a:defRPr>
                <a:effectLst/>
              </a:defRPr>
            </a:pPr>
            <a:r>
              <a:t>Title Text</a:t>
            </a:r>
          </a:p>
        </p:txBody>
      </p:sp>
      <p:sp>
        <p:nvSpPr>
          <p:cNvPr id="136" name="Body Level One…"/>
          <p:cNvSpPr txBox="1"/>
          <p:nvPr>
            <p:ph type="body" idx="1"/>
          </p:nvPr>
        </p:nvSpPr>
        <p:spPr>
          <a:xfrm>
            <a:off x="650238" y="2275838"/>
            <a:ext cx="11704324" cy="6436928"/>
          </a:xfrm>
          <a:prstGeom prst="rect">
            <a:avLst/>
          </a:prstGeom>
        </p:spPr>
        <p:txBody>
          <a:bodyPr lIns="65022" tIns="65022" rIns="65022" bIns="65022" anchor="t"/>
          <a:lstStyle>
            <a:lvl1pPr marL="471487" indent="-471487" defTabSz="1300480">
              <a:spcBef>
                <a:spcPts val="1000"/>
              </a:spcBef>
              <a:buSzPct val="100000"/>
              <a:buChar char="»"/>
              <a:defRPr sz="4400">
                <a:solidFill>
                  <a:srgbClr val="000000"/>
                </a:solidFill>
                <a:latin typeface="Arial"/>
                <a:ea typeface="Arial"/>
                <a:cs typeface="Arial"/>
                <a:sym typeface="Arial"/>
              </a:defRPr>
            </a:lvl1pPr>
            <a:lvl2pPr marL="906234" indent="-449034" defTabSz="1300480">
              <a:spcBef>
                <a:spcPts val="1000"/>
              </a:spcBef>
              <a:buSzPct val="100000"/>
              <a:buChar char="–"/>
              <a:defRPr sz="4400">
                <a:solidFill>
                  <a:srgbClr val="000000"/>
                </a:solidFill>
                <a:latin typeface="Arial"/>
                <a:ea typeface="Arial"/>
                <a:cs typeface="Arial"/>
                <a:sym typeface="Arial"/>
              </a:defRPr>
            </a:lvl2pPr>
            <a:lvl3pPr marL="1333500" indent="-419100" defTabSz="1300480">
              <a:spcBef>
                <a:spcPts val="1000"/>
              </a:spcBef>
              <a:buSzPct val="100000"/>
              <a:defRPr sz="4400">
                <a:solidFill>
                  <a:srgbClr val="000000"/>
                </a:solidFill>
                <a:latin typeface="Arial"/>
                <a:ea typeface="Arial"/>
                <a:cs typeface="Arial"/>
                <a:sym typeface="Arial"/>
              </a:defRPr>
            </a:lvl3pPr>
            <a:lvl4pPr marL="1874520" indent="-502919" defTabSz="1300480">
              <a:spcBef>
                <a:spcPts val="1000"/>
              </a:spcBef>
              <a:buSzPct val="100000"/>
              <a:buChar char="–"/>
              <a:defRPr sz="4400">
                <a:solidFill>
                  <a:srgbClr val="000000"/>
                </a:solidFill>
                <a:latin typeface="Arial"/>
                <a:ea typeface="Arial"/>
                <a:cs typeface="Arial"/>
                <a:sym typeface="Arial"/>
              </a:defRPr>
            </a:lvl4pPr>
            <a:lvl5pPr marL="2387600" indent="-558800" defTabSz="1300480">
              <a:spcBef>
                <a:spcPts val="1000"/>
              </a:spcBef>
              <a:buSzPct val="100000"/>
              <a:buChar char="»"/>
              <a:defRPr sz="4400">
                <a:solidFill>
                  <a:srgbClr val="000000"/>
                </a:solid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37" name="Slide Number"/>
          <p:cNvSpPr txBox="1"/>
          <p:nvPr>
            <p:ph type="sldNum" sz="quarter" idx="2"/>
          </p:nvPr>
        </p:nvSpPr>
        <p:spPr>
          <a:xfrm>
            <a:off x="11957540" y="8882098"/>
            <a:ext cx="397020" cy="389268"/>
          </a:xfrm>
          <a:prstGeom prst="rect">
            <a:avLst/>
          </a:prstGeom>
        </p:spPr>
        <p:txBody>
          <a:bodyPr lIns="65022" tIns="65022" rIns="65022" bIns="65022" anchor="t"/>
          <a:lstStyle>
            <a:lvl1pPr algn="r" defTabSz="1300480">
              <a:defRPr>
                <a:solidFill>
                  <a:srgbClr val="0000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44" name="Slide Number"/>
          <p:cNvSpPr txBox="1"/>
          <p:nvPr>
            <p:ph type="sldNum" sz="quarter" idx="2"/>
          </p:nvPr>
        </p:nvSpPr>
        <p:spPr>
          <a:xfrm>
            <a:off x="11658094" y="8886613"/>
            <a:ext cx="371347" cy="387036"/>
          </a:xfrm>
          <a:prstGeom prst="rect">
            <a:avLst/>
          </a:prstGeom>
        </p:spPr>
        <p:txBody>
          <a:bodyPr lIns="65022" tIns="65022" rIns="65022" bIns="65022" anchor="t"/>
          <a:lstStyle>
            <a:lvl1pPr algn="r" defTabSz="1300480">
              <a:defRPr>
                <a:solidFill>
                  <a:srgbClr val="000000"/>
                </a:solidFill>
                <a:latin typeface="Times New Roman"/>
                <a:ea typeface="Times New Roman"/>
                <a:cs typeface="Times New Roman"/>
                <a:sym typeface="Times New Roma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51" name="Title Text"/>
          <p:cNvSpPr txBox="1"/>
          <p:nvPr>
            <p:ph type="title"/>
          </p:nvPr>
        </p:nvSpPr>
        <p:spPr>
          <a:xfrm>
            <a:off x="975358" y="866986"/>
            <a:ext cx="11054083" cy="1625602"/>
          </a:xfrm>
          <a:prstGeom prst="rect">
            <a:avLst/>
          </a:prstGeom>
        </p:spPr>
        <p:txBody>
          <a:bodyPr lIns="65022" tIns="65022" rIns="65022" bIns="65022"/>
          <a:lstStyle>
            <a:lvl1pPr defTabSz="1300480">
              <a:defRPr b="0" sz="5600">
                <a:solidFill>
                  <a:srgbClr val="000000"/>
                </a:solidFill>
                <a:latin typeface="Arial Rounded MT Bold"/>
                <a:ea typeface="Arial Rounded MT Bold"/>
                <a:cs typeface="Arial Rounded MT Bold"/>
                <a:sym typeface="Arial Rounded MT Bold"/>
              </a:defRPr>
            </a:lvl1pPr>
          </a:lstStyle>
          <a:p>
            <a:pPr>
              <a:defRPr>
                <a:effectLst/>
              </a:defRPr>
            </a:pPr>
            <a:r>
              <a:t>Title Text</a:t>
            </a:r>
          </a:p>
        </p:txBody>
      </p:sp>
      <p:sp>
        <p:nvSpPr>
          <p:cNvPr id="152" name="Body Level One…"/>
          <p:cNvSpPr txBox="1"/>
          <p:nvPr>
            <p:ph type="body" idx="1"/>
          </p:nvPr>
        </p:nvSpPr>
        <p:spPr>
          <a:xfrm>
            <a:off x="-2" y="2817705"/>
            <a:ext cx="13004803" cy="6935897"/>
          </a:xfrm>
          <a:prstGeom prst="rect">
            <a:avLst/>
          </a:prstGeom>
        </p:spPr>
        <p:txBody>
          <a:bodyPr lIns="65022" tIns="65022" rIns="65022" bIns="65022" anchor="t"/>
          <a:lstStyle>
            <a:lvl1pPr marL="480059" indent="-480059" defTabSz="1300480">
              <a:spcBef>
                <a:spcPts val="1000"/>
              </a:spcBef>
              <a:buSzPct val="100000"/>
              <a:buChar char="»"/>
              <a:defRPr b="1" sz="4200">
                <a:solidFill>
                  <a:srgbClr val="000000"/>
                </a:solidFill>
                <a:latin typeface="Arial"/>
                <a:ea typeface="Arial"/>
                <a:cs typeface="Arial"/>
                <a:sym typeface="Arial"/>
              </a:defRPr>
            </a:lvl1pPr>
            <a:lvl2pPr marL="885825" indent="-428625" defTabSz="1300480">
              <a:spcBef>
                <a:spcPts val="1000"/>
              </a:spcBef>
              <a:buSzPct val="100000"/>
              <a:buChar char="–"/>
              <a:defRPr b="1" sz="4200">
                <a:solidFill>
                  <a:srgbClr val="000000"/>
                </a:solidFill>
                <a:latin typeface="Arial"/>
                <a:ea typeface="Arial"/>
                <a:cs typeface="Arial"/>
                <a:sym typeface="Arial"/>
              </a:defRPr>
            </a:lvl2pPr>
            <a:lvl3pPr marL="1283676" indent="-369276" defTabSz="1300480">
              <a:spcBef>
                <a:spcPts val="1000"/>
              </a:spcBef>
              <a:buSzPct val="100000"/>
              <a:defRPr b="1" sz="4200">
                <a:solidFill>
                  <a:srgbClr val="000000"/>
                </a:solidFill>
                <a:latin typeface="Arial"/>
                <a:ea typeface="Arial"/>
                <a:cs typeface="Arial"/>
                <a:sym typeface="Arial"/>
              </a:defRPr>
            </a:lvl3pPr>
            <a:lvl4pPr marL="1771650" indent="-400050" defTabSz="1300480">
              <a:spcBef>
                <a:spcPts val="1000"/>
              </a:spcBef>
              <a:buSzPct val="100000"/>
              <a:buChar char="–"/>
              <a:defRPr b="1" sz="4200">
                <a:solidFill>
                  <a:srgbClr val="000000"/>
                </a:solidFill>
                <a:latin typeface="Arial"/>
                <a:ea typeface="Arial"/>
                <a:cs typeface="Arial"/>
                <a:sym typeface="Arial"/>
              </a:defRPr>
            </a:lvl4pPr>
            <a:lvl5pPr marL="2362200" indent="-533400" defTabSz="1300480">
              <a:spcBef>
                <a:spcPts val="1000"/>
              </a:spcBef>
              <a:buSzPct val="100000"/>
              <a:buChar char="»"/>
              <a:defRPr b="1" sz="4200">
                <a:solidFill>
                  <a:srgbClr val="000000"/>
                </a:solid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53" name="Slide Number"/>
          <p:cNvSpPr txBox="1"/>
          <p:nvPr>
            <p:ph type="sldNum" sz="quarter" idx="2"/>
          </p:nvPr>
        </p:nvSpPr>
        <p:spPr>
          <a:xfrm>
            <a:off x="11658094" y="8886613"/>
            <a:ext cx="371347" cy="387036"/>
          </a:xfrm>
          <a:prstGeom prst="rect">
            <a:avLst/>
          </a:prstGeom>
        </p:spPr>
        <p:txBody>
          <a:bodyPr lIns="65022" tIns="65022" rIns="65022" bIns="65022" anchor="t"/>
          <a:lstStyle>
            <a:lvl1pPr algn="r" defTabSz="1300480">
              <a:defRPr>
                <a:solidFill>
                  <a:srgbClr val="000000"/>
                </a:solidFill>
                <a:latin typeface="Times New Roman"/>
                <a:ea typeface="Times New Roman"/>
                <a:cs typeface="Times New Roman"/>
                <a:sym typeface="Times New Roma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0">
    <p:bg>
      <p:bgPr>
        <a:solidFill>
          <a:srgbClr val="000000"/>
        </a:solidFill>
      </p:bgPr>
    </p:bg>
    <p:spTree>
      <p:nvGrpSpPr>
        <p:cNvPr id="1" name=""/>
        <p:cNvGrpSpPr/>
        <p:nvPr/>
      </p:nvGrpSpPr>
      <p:grpSpPr>
        <a:xfrm>
          <a:off x="0" y="0"/>
          <a:ext cx="0" cy="0"/>
          <a:chOff x="0" y="0"/>
          <a:chExt cx="0" cy="0"/>
        </a:xfrm>
      </p:grpSpPr>
      <p:sp>
        <p:nvSpPr>
          <p:cNvPr id="160" name="Title Text"/>
          <p:cNvSpPr txBox="1"/>
          <p:nvPr>
            <p:ph type="title"/>
          </p:nvPr>
        </p:nvSpPr>
        <p:spPr>
          <a:xfrm>
            <a:off x="975358" y="866986"/>
            <a:ext cx="11054083" cy="1625602"/>
          </a:xfrm>
          <a:prstGeom prst="rect">
            <a:avLst/>
          </a:prstGeom>
        </p:spPr>
        <p:txBody>
          <a:bodyPr lIns="65022" tIns="65022" rIns="65022" bIns="65022"/>
          <a:lstStyle>
            <a:lvl1pPr defTabSz="1300480">
              <a:defRPr b="0" sz="5600">
                <a:solidFill>
                  <a:srgbClr val="000000"/>
                </a:solidFill>
                <a:latin typeface="Arial Rounded MT Bold"/>
                <a:ea typeface="Arial Rounded MT Bold"/>
                <a:cs typeface="Arial Rounded MT Bold"/>
                <a:sym typeface="Arial Rounded MT Bold"/>
              </a:defRPr>
            </a:lvl1pPr>
          </a:lstStyle>
          <a:p>
            <a:pPr>
              <a:defRPr>
                <a:effectLst/>
              </a:defRPr>
            </a:pPr>
            <a:r>
              <a:t>Title Text</a:t>
            </a:r>
          </a:p>
        </p:txBody>
      </p:sp>
      <p:sp>
        <p:nvSpPr>
          <p:cNvPr id="161" name="Body Level One…"/>
          <p:cNvSpPr txBox="1"/>
          <p:nvPr>
            <p:ph type="body" idx="1"/>
          </p:nvPr>
        </p:nvSpPr>
        <p:spPr>
          <a:xfrm>
            <a:off x="-2" y="2817705"/>
            <a:ext cx="13004803" cy="6935897"/>
          </a:xfrm>
          <a:prstGeom prst="rect">
            <a:avLst/>
          </a:prstGeom>
        </p:spPr>
        <p:txBody>
          <a:bodyPr lIns="65022" tIns="65022" rIns="65022" bIns="65022" anchor="t"/>
          <a:lstStyle>
            <a:lvl1pPr marL="480059" indent="-480059" defTabSz="1300480">
              <a:spcBef>
                <a:spcPts val="1000"/>
              </a:spcBef>
              <a:buSzPct val="100000"/>
              <a:buChar char="»"/>
              <a:defRPr b="1" sz="4200">
                <a:solidFill>
                  <a:srgbClr val="000000"/>
                </a:solidFill>
                <a:latin typeface="Arial"/>
                <a:ea typeface="Arial"/>
                <a:cs typeface="Arial"/>
                <a:sym typeface="Arial"/>
              </a:defRPr>
            </a:lvl1pPr>
            <a:lvl2pPr marL="885825" indent="-428625" defTabSz="1300480">
              <a:spcBef>
                <a:spcPts val="1000"/>
              </a:spcBef>
              <a:buSzPct val="100000"/>
              <a:buChar char="–"/>
              <a:defRPr b="1" sz="4200">
                <a:solidFill>
                  <a:srgbClr val="000000"/>
                </a:solidFill>
                <a:latin typeface="Arial"/>
                <a:ea typeface="Arial"/>
                <a:cs typeface="Arial"/>
                <a:sym typeface="Arial"/>
              </a:defRPr>
            </a:lvl2pPr>
            <a:lvl3pPr marL="1283676" indent="-369276" defTabSz="1300480">
              <a:spcBef>
                <a:spcPts val="1000"/>
              </a:spcBef>
              <a:buSzPct val="100000"/>
              <a:defRPr b="1" sz="4200">
                <a:solidFill>
                  <a:srgbClr val="000000"/>
                </a:solidFill>
                <a:latin typeface="Arial"/>
                <a:ea typeface="Arial"/>
                <a:cs typeface="Arial"/>
                <a:sym typeface="Arial"/>
              </a:defRPr>
            </a:lvl3pPr>
            <a:lvl4pPr marL="1771650" indent="-400050" defTabSz="1300480">
              <a:spcBef>
                <a:spcPts val="1000"/>
              </a:spcBef>
              <a:buSzPct val="100000"/>
              <a:buChar char="–"/>
              <a:defRPr b="1" sz="4200">
                <a:solidFill>
                  <a:srgbClr val="000000"/>
                </a:solidFill>
                <a:latin typeface="Arial"/>
                <a:ea typeface="Arial"/>
                <a:cs typeface="Arial"/>
                <a:sym typeface="Arial"/>
              </a:defRPr>
            </a:lvl4pPr>
            <a:lvl5pPr marL="2362200" indent="-533400" defTabSz="1300480">
              <a:spcBef>
                <a:spcPts val="1000"/>
              </a:spcBef>
              <a:buSzPct val="100000"/>
              <a:buChar char="»"/>
              <a:defRPr b="1" sz="4200">
                <a:solidFill>
                  <a:srgbClr val="000000"/>
                </a:solid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62" name="Slide Number"/>
          <p:cNvSpPr txBox="1"/>
          <p:nvPr>
            <p:ph type="sldNum" sz="quarter" idx="2"/>
          </p:nvPr>
        </p:nvSpPr>
        <p:spPr>
          <a:xfrm>
            <a:off x="11658094" y="8886613"/>
            <a:ext cx="371347" cy="387036"/>
          </a:xfrm>
          <a:prstGeom prst="rect">
            <a:avLst/>
          </a:prstGeom>
        </p:spPr>
        <p:txBody>
          <a:bodyPr lIns="65022" tIns="65022" rIns="65022" bIns="65022" anchor="t"/>
          <a:lstStyle>
            <a:lvl1pPr algn="r" defTabSz="1300480">
              <a:defRPr>
                <a:solidFill>
                  <a:srgbClr val="000000"/>
                </a:solidFill>
                <a:latin typeface="Times New Roman"/>
                <a:ea typeface="Times New Roman"/>
                <a:cs typeface="Times New Roman"/>
                <a:sym typeface="Times New Roma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69" name="Title Text"/>
          <p:cNvSpPr txBox="1"/>
          <p:nvPr>
            <p:ph type="title"/>
          </p:nvPr>
        </p:nvSpPr>
        <p:spPr>
          <a:xfrm>
            <a:off x="975358" y="3029936"/>
            <a:ext cx="11054083" cy="2090704"/>
          </a:xfrm>
          <a:prstGeom prst="rect">
            <a:avLst/>
          </a:prstGeom>
        </p:spPr>
        <p:txBody>
          <a:bodyPr lIns="65022" tIns="65022" rIns="65022" bIns="65022"/>
          <a:lstStyle>
            <a:lvl1pPr defTabSz="1300480">
              <a:defRPr b="0" sz="5600">
                <a:solidFill>
                  <a:srgbClr val="000000"/>
                </a:solidFill>
                <a:latin typeface="Arial Rounded MT Bold"/>
                <a:ea typeface="Arial Rounded MT Bold"/>
                <a:cs typeface="Arial Rounded MT Bold"/>
                <a:sym typeface="Arial Rounded MT Bold"/>
              </a:defRPr>
            </a:lvl1pPr>
          </a:lstStyle>
          <a:p>
            <a:pPr>
              <a:defRPr>
                <a:effectLst/>
              </a:defRPr>
            </a:pPr>
            <a:r>
              <a:t>Title Text</a:t>
            </a:r>
          </a:p>
        </p:txBody>
      </p:sp>
      <p:sp>
        <p:nvSpPr>
          <p:cNvPr id="170" name="Body Level One…"/>
          <p:cNvSpPr txBox="1"/>
          <p:nvPr>
            <p:ph type="body" sz="quarter" idx="1"/>
          </p:nvPr>
        </p:nvSpPr>
        <p:spPr>
          <a:xfrm>
            <a:off x="1950718" y="5527040"/>
            <a:ext cx="9103362" cy="2492588"/>
          </a:xfrm>
          <a:prstGeom prst="rect">
            <a:avLst/>
          </a:prstGeom>
        </p:spPr>
        <p:txBody>
          <a:bodyPr lIns="65022" tIns="65022" rIns="65022" bIns="65022" anchor="t"/>
          <a:lstStyle>
            <a:lvl1pPr marL="0" indent="0" algn="ctr" defTabSz="1300480">
              <a:spcBef>
                <a:spcPts val="1000"/>
              </a:spcBef>
              <a:buSzTx/>
              <a:buNone/>
              <a:defRPr b="1" sz="4200">
                <a:solidFill>
                  <a:srgbClr val="000000"/>
                </a:solidFill>
                <a:latin typeface="Arial"/>
                <a:ea typeface="Arial"/>
                <a:cs typeface="Arial"/>
                <a:sym typeface="Arial"/>
              </a:defRPr>
            </a:lvl1pPr>
            <a:lvl2pPr marL="0" indent="0" algn="ctr" defTabSz="1300480">
              <a:spcBef>
                <a:spcPts val="1000"/>
              </a:spcBef>
              <a:buSzTx/>
              <a:buNone/>
              <a:defRPr b="1" sz="4200">
                <a:solidFill>
                  <a:srgbClr val="000000"/>
                </a:solidFill>
                <a:latin typeface="Arial"/>
                <a:ea typeface="Arial"/>
                <a:cs typeface="Arial"/>
                <a:sym typeface="Arial"/>
              </a:defRPr>
            </a:lvl2pPr>
            <a:lvl3pPr marL="0" indent="0" algn="ctr" defTabSz="1300480">
              <a:spcBef>
                <a:spcPts val="1000"/>
              </a:spcBef>
              <a:buSzTx/>
              <a:buNone/>
              <a:defRPr b="1" sz="4200">
                <a:solidFill>
                  <a:srgbClr val="000000"/>
                </a:solidFill>
                <a:latin typeface="Arial"/>
                <a:ea typeface="Arial"/>
                <a:cs typeface="Arial"/>
                <a:sym typeface="Arial"/>
              </a:defRPr>
            </a:lvl3pPr>
            <a:lvl4pPr marL="0" indent="0" algn="ctr" defTabSz="1300480">
              <a:spcBef>
                <a:spcPts val="1000"/>
              </a:spcBef>
              <a:buSzTx/>
              <a:buNone/>
              <a:defRPr b="1" sz="4200">
                <a:solidFill>
                  <a:srgbClr val="000000"/>
                </a:solidFill>
                <a:latin typeface="Arial"/>
                <a:ea typeface="Arial"/>
                <a:cs typeface="Arial"/>
                <a:sym typeface="Arial"/>
              </a:defRPr>
            </a:lvl4pPr>
            <a:lvl5pPr marL="0" indent="0" algn="ctr" defTabSz="1300480">
              <a:spcBef>
                <a:spcPts val="1000"/>
              </a:spcBef>
              <a:buSzTx/>
              <a:buNone/>
              <a:defRPr b="1" sz="4200">
                <a:solidFill>
                  <a:srgbClr val="000000"/>
                </a:solid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71" name="Slide Number"/>
          <p:cNvSpPr txBox="1"/>
          <p:nvPr>
            <p:ph type="sldNum" sz="quarter" idx="2"/>
          </p:nvPr>
        </p:nvSpPr>
        <p:spPr>
          <a:xfrm>
            <a:off x="11658094" y="8886613"/>
            <a:ext cx="371347" cy="387036"/>
          </a:xfrm>
          <a:prstGeom prst="rect">
            <a:avLst/>
          </a:prstGeom>
        </p:spPr>
        <p:txBody>
          <a:bodyPr lIns="65022" tIns="65022" rIns="65022" bIns="65022" anchor="t"/>
          <a:lstStyle>
            <a:lvl1pPr algn="r" defTabSz="1300480">
              <a:defRPr>
                <a:solidFill>
                  <a:srgbClr val="000000"/>
                </a:solidFill>
                <a:latin typeface="Times New Roman"/>
                <a:ea typeface="Times New Roman"/>
                <a:cs typeface="Times New Roman"/>
                <a:sym typeface="Times New Roma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1104900" y="758937"/>
            <a:ext cx="10795000" cy="5943603"/>
          </a:xfrm>
          <a:prstGeom prst="rect">
            <a:avLst/>
          </a:prstGeom>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21" name="Title Text"/>
          <p:cNvSpPr txBox="1"/>
          <p:nvPr>
            <p:ph type="title"/>
          </p:nvPr>
        </p:nvSpPr>
        <p:spPr>
          <a:xfrm>
            <a:off x="762000" y="6883400"/>
            <a:ext cx="11480800" cy="1079500"/>
          </a:xfrm>
          <a:prstGeom prst="rect">
            <a:avLst/>
          </a:prstGeom>
        </p:spPr>
        <p:txBody>
          <a:bodyPr anchor="b"/>
          <a:lstStyle/>
          <a:p>
            <a:pPr/>
            <a:r>
              <a:t>Title Text</a:t>
            </a:r>
          </a:p>
        </p:txBody>
      </p:sp>
      <p:sp>
        <p:nvSpPr>
          <p:cNvPr id="22" name="Body Level One…"/>
          <p:cNvSpPr txBox="1"/>
          <p:nvPr>
            <p:ph type="body" sz="quarter" idx="1"/>
          </p:nvPr>
        </p:nvSpPr>
        <p:spPr>
          <a:xfrm>
            <a:off x="762000" y="8128000"/>
            <a:ext cx="11480800" cy="9144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311798" y="924560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8" name="Image"/>
          <p:cNvSpPr/>
          <p:nvPr>
            <p:ph type="pic" idx="21"/>
          </p:nvPr>
        </p:nvSpPr>
        <p:spPr>
          <a:xfrm>
            <a:off x="0" y="0"/>
            <a:ext cx="13004800" cy="9753600"/>
          </a:xfrm>
          <a:prstGeom prst="rect">
            <a:avLst/>
          </a:prstGeom>
        </p:spPr>
        <p:txBody>
          <a:bodyPr lIns="91439" tIns="45719" rIns="91439" bIns="45719" anchor="t">
            <a:noAutofit/>
          </a:bodyPr>
          <a:lstStyle/>
          <a:p>
            <a:pPr/>
          </a:p>
        </p:txBody>
      </p:sp>
      <p:sp>
        <p:nvSpPr>
          <p:cNvPr id="179" name="Slide Number"/>
          <p:cNvSpPr txBox="1"/>
          <p:nvPr>
            <p:ph type="sldNum" sz="quarter" idx="2"/>
          </p:nvPr>
        </p:nvSpPr>
        <p:spPr>
          <a:xfrm>
            <a:off x="6324599" y="9270999"/>
            <a:ext cx="342901" cy="355601"/>
          </a:xfrm>
          <a:prstGeom prst="rect">
            <a:avLst/>
          </a:prstGeom>
        </p:spPr>
        <p:txBody>
          <a:bodyPr anchor="b"/>
          <a:lstStyle>
            <a:lvl1pPr>
              <a:defRPr>
                <a:solidFill>
                  <a:srgbClr val="535353"/>
                </a:solidFill>
                <a:latin typeface="Gill Sans Light"/>
                <a:ea typeface="Gill Sans Light"/>
                <a:cs typeface="Gill Sans Light"/>
                <a:sym typeface="Gill Sans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6" name="Slide Number"/>
          <p:cNvSpPr txBox="1"/>
          <p:nvPr>
            <p:ph type="sldNum" sz="quarter" idx="2"/>
          </p:nvPr>
        </p:nvSpPr>
        <p:spPr>
          <a:xfrm>
            <a:off x="6324599" y="9270999"/>
            <a:ext cx="342901" cy="355601"/>
          </a:xfrm>
          <a:prstGeom prst="rect">
            <a:avLst/>
          </a:prstGeom>
        </p:spPr>
        <p:txBody>
          <a:bodyPr anchor="b"/>
          <a:lstStyle>
            <a:lvl1pPr>
              <a:defRPr>
                <a:solidFill>
                  <a:srgbClr val="535353"/>
                </a:solidFill>
                <a:latin typeface="Gill Sans Light"/>
                <a:ea typeface="Gill Sans Light"/>
                <a:cs typeface="Gill Sans Light"/>
                <a:sym typeface="Gill Sans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3" name="Slide Number"/>
          <p:cNvSpPr txBox="1"/>
          <p:nvPr>
            <p:ph type="sldNum" sz="quarter" idx="2"/>
          </p:nvPr>
        </p:nvSpPr>
        <p:spPr>
          <a:xfrm>
            <a:off x="12249149" y="8932480"/>
            <a:ext cx="292101" cy="368301"/>
          </a:xfrm>
          <a:prstGeom prst="rect">
            <a:avLst/>
          </a:prstGeom>
        </p:spPr>
        <p:txBody>
          <a:bodyPr lIns="0" tIns="0" rIns="0" bIns="0"/>
          <a:lstStyle>
            <a:lvl1pPr defTabSz="1300480">
              <a:defRPr sz="2200">
                <a:solidFill>
                  <a:srgbClr val="888888"/>
                </a:solidFill>
                <a:latin typeface="Constantia"/>
                <a:ea typeface="Constantia"/>
                <a:cs typeface="Constantia"/>
                <a:sym typeface="Constantia"/>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0" name="Line"/>
          <p:cNvSpPr/>
          <p:nvPr/>
        </p:nvSpPr>
        <p:spPr>
          <a:xfrm>
            <a:off x="1422399" y="2019301"/>
            <a:ext cx="10166103" cy="125"/>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45718" tIns="45718" rIns="45718" bIns="45718"/>
          <a:lstStyle/>
          <a:p>
            <a:pPr>
              <a:defRPr>
                <a:solidFill>
                  <a:srgbClr val="EBEBEB"/>
                </a:solidFill>
              </a:defRPr>
            </a:pPr>
          </a:p>
        </p:txBody>
      </p:sp>
      <p:sp>
        <p:nvSpPr>
          <p:cNvPr id="201" name="Title Text"/>
          <p:cNvSpPr txBox="1"/>
          <p:nvPr>
            <p:ph type="title"/>
          </p:nvPr>
        </p:nvSpPr>
        <p:spPr>
          <a:xfrm>
            <a:off x="1270000" y="254000"/>
            <a:ext cx="10464800" cy="1714500"/>
          </a:xfrm>
          <a:prstGeom prst="rect">
            <a:avLst/>
          </a:prstGeom>
        </p:spPr>
        <p:txBody>
          <a:bodyPr anchor="b"/>
          <a:lstStyle>
            <a:lvl1pPr>
              <a:defRPr b="0">
                <a:solidFill>
                  <a:srgbClr val="000000"/>
                </a:solidFill>
                <a:latin typeface="Copperplate"/>
                <a:ea typeface="Copperplate"/>
                <a:cs typeface="Copperplate"/>
                <a:sym typeface="Copperplate"/>
              </a:defRPr>
            </a:lvl1pPr>
          </a:lstStyle>
          <a:p>
            <a:pPr>
              <a:defRPr>
                <a:effectLst/>
              </a:defRPr>
            </a:pPr>
            <a:r>
              <a:t>Title Text</a:t>
            </a:r>
          </a:p>
        </p:txBody>
      </p:sp>
      <p:sp>
        <p:nvSpPr>
          <p:cNvPr id="202" name="Slide Number"/>
          <p:cNvSpPr txBox="1"/>
          <p:nvPr>
            <p:ph type="sldNum" sz="quarter" idx="2"/>
          </p:nvPr>
        </p:nvSpPr>
        <p:spPr>
          <a:xfrm>
            <a:off x="6324599" y="9220200"/>
            <a:ext cx="342901"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9"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6" name="Slide Number"/>
          <p:cNvSpPr txBox="1"/>
          <p:nvPr>
            <p:ph type="sldNum" sz="quarter" idx="2"/>
          </p:nvPr>
        </p:nvSpPr>
        <p:spPr>
          <a:xfrm>
            <a:off x="12536221" y="9309100"/>
            <a:ext cx="312015" cy="312343"/>
          </a:xfrm>
          <a:prstGeom prst="rect">
            <a:avLst/>
          </a:prstGeom>
        </p:spPr>
        <p:txBody>
          <a:bodyPr anchor="t">
            <a:normAutofit fontScale="100000" lnSpcReduction="0"/>
          </a:bodyPr>
          <a:lstStyle>
            <a:lvl1pPr algn="r">
              <a:defRPr b="1" sz="1400">
                <a:solidFill>
                  <a:srgbClr val="FFFFFF">
                    <a:alpha val="70000"/>
                  </a:srgbClr>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23" name="Grunge_Backgrounds___Paper_2_by_zerocustom1989.tiff" descr="Grunge_Backgrounds___Paper_2_by_zerocustom1989.tiff"/>
          <p:cNvPicPr>
            <a:picLocks noChangeAspect="1"/>
          </p:cNvPicPr>
          <p:nvPr/>
        </p:nvPicPr>
        <p:blipFill>
          <a:blip r:embed="rId3">
            <a:extLst/>
          </a:blip>
          <a:srcRect l="81" t="130" r="16204" b="0"/>
          <a:stretch>
            <a:fillRect/>
          </a:stretch>
        </p:blipFill>
        <p:spPr>
          <a:xfrm>
            <a:off x="-76200" y="-20638"/>
            <a:ext cx="13144501" cy="9807233"/>
          </a:xfrm>
          <a:prstGeom prst="rect">
            <a:avLst/>
          </a:prstGeom>
          <a:ln w="12700">
            <a:miter lim="400000"/>
          </a:ln>
        </p:spPr>
      </p:pic>
      <p:sp>
        <p:nvSpPr>
          <p:cNvPr id="224" name="Title Text"/>
          <p:cNvSpPr txBox="1"/>
          <p:nvPr>
            <p:ph type="title"/>
          </p:nvPr>
        </p:nvSpPr>
        <p:spPr>
          <a:xfrm>
            <a:off x="1270000" y="635000"/>
            <a:ext cx="10464800" cy="2108200"/>
          </a:xfrm>
          <a:prstGeom prst="rect">
            <a:avLst/>
          </a:prstGeom>
        </p:spPr>
        <p:txBody>
          <a:bodyPr/>
          <a:lstStyle>
            <a:lvl1pPr algn="l">
              <a:defRPr b="0" sz="7200">
                <a:solidFill>
                  <a:srgbClr val="3E231A"/>
                </a:solidFill>
                <a:latin typeface="Papyrus"/>
                <a:ea typeface="Papyrus"/>
                <a:cs typeface="Papyrus"/>
                <a:sym typeface="Papyrus"/>
              </a:defRPr>
            </a:lvl1pPr>
          </a:lstStyle>
          <a:p>
            <a:pPr>
              <a:defRPr>
                <a:effectLst/>
              </a:defRPr>
            </a:pPr>
            <a:r>
              <a:t>Title Text</a:t>
            </a:r>
          </a:p>
        </p:txBody>
      </p:sp>
      <p:sp>
        <p:nvSpPr>
          <p:cNvPr id="225"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26" name="Slide Number"/>
          <p:cNvSpPr txBox="1"/>
          <p:nvPr>
            <p:ph type="sldNum" sz="quarter" idx="2"/>
          </p:nvPr>
        </p:nvSpPr>
        <p:spPr>
          <a:xfrm>
            <a:off x="6337299" y="9296400"/>
            <a:ext cx="323479"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33" name="cool-background-textures-at_textures1.png" descr="cool-background-textures-at_textures1.png"/>
          <p:cNvPicPr>
            <a:picLocks noChangeAspect="1"/>
          </p:cNvPicPr>
          <p:nvPr/>
        </p:nvPicPr>
        <p:blipFill>
          <a:blip r:embed="rId3">
            <a:extLst/>
          </a:blip>
          <a:stretch>
            <a:fillRect/>
          </a:stretch>
        </p:blipFill>
        <p:spPr>
          <a:xfrm>
            <a:off x="-1295400" y="0"/>
            <a:ext cx="14274800" cy="9753600"/>
          </a:xfrm>
          <a:prstGeom prst="rect">
            <a:avLst/>
          </a:prstGeom>
          <a:ln w="12700">
            <a:miter lim="400000"/>
          </a:ln>
        </p:spPr>
      </p:pic>
      <p:sp>
        <p:nvSpPr>
          <p:cNvPr id="234" name="Title Text"/>
          <p:cNvSpPr txBox="1"/>
          <p:nvPr>
            <p:ph type="title"/>
          </p:nvPr>
        </p:nvSpPr>
        <p:spPr>
          <a:xfrm>
            <a:off x="1079500" y="152400"/>
            <a:ext cx="10845800" cy="2095500"/>
          </a:xfrm>
          <a:prstGeom prst="rect">
            <a:avLst/>
          </a:prstGeom>
        </p:spPr>
        <p:txBody>
          <a:bodyPr/>
          <a:lstStyle>
            <a:lvl1pPr>
              <a:defRPr b="0" sz="7000">
                <a:latin typeface="American Typewriter"/>
                <a:ea typeface="American Typewriter"/>
                <a:cs typeface="American Typewriter"/>
                <a:sym typeface="American Typewriter"/>
              </a:defRPr>
            </a:lvl1pPr>
          </a:lstStyle>
          <a:p>
            <a:pPr>
              <a:defRPr>
                <a:effectLst/>
              </a:defRPr>
            </a:pPr>
            <a:r>
              <a:t>Title Text</a:t>
            </a:r>
          </a:p>
        </p:txBody>
      </p:sp>
      <p:sp>
        <p:nvSpPr>
          <p:cNvPr id="235" name="Body Level One…"/>
          <p:cNvSpPr txBox="1"/>
          <p:nvPr>
            <p:ph type="body" idx="1"/>
          </p:nvPr>
        </p:nvSpPr>
        <p:spPr>
          <a:xfrm>
            <a:off x="1079500" y="2527300"/>
            <a:ext cx="10845800" cy="6108700"/>
          </a:xfrm>
          <a:prstGeom prst="rect">
            <a:avLst/>
          </a:prstGeom>
        </p:spPr>
        <p:txBody>
          <a:bodyPr/>
          <a:lstStyle>
            <a:lvl1pPr marL="904389"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89">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89">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89">
              <a:spcBef>
                <a:spcPts val="3200"/>
              </a:spcBef>
              <a:buSzPct val="120000"/>
              <a:defRPr sz="4200">
                <a:solidFill>
                  <a:srgbClr val="FFFFFF"/>
                </a:solidFill>
                <a:latin typeface="American Typewriter"/>
                <a:ea typeface="American Typewriter"/>
                <a:cs typeface="American Typewriter"/>
                <a:sym typeface="American Typewriter"/>
              </a:defRPr>
            </a:lvl4pPr>
            <a:lvl5pPr marL="2987189" indent="-561489">
              <a:spcBef>
                <a:spcPts val="3200"/>
              </a:spcBef>
              <a:buSzPct val="120000"/>
              <a:defRPr sz="4200">
                <a:solidFill>
                  <a:srgbClr val="FFFFFF"/>
                </a:solidFill>
                <a:latin typeface="American Typewriter"/>
                <a:ea typeface="American Typewriter"/>
                <a:cs typeface="American Typewriter"/>
                <a:sym typeface="American Typewrite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36"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243"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44" name="Slide Number"/>
          <p:cNvSpPr txBox="1"/>
          <p:nvPr>
            <p:ph type="sldNum" sz="quarter" idx="2"/>
          </p:nvPr>
        </p:nvSpPr>
        <p:spPr>
          <a:xfrm>
            <a:off x="6324599" y="9258300"/>
            <a:ext cx="342901"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1" name="Rectangle"/>
          <p:cNvSpPr/>
          <p:nvPr/>
        </p:nvSpPr>
        <p:spPr>
          <a:xfrm>
            <a:off x="283842" y="279400"/>
            <a:ext cx="12446003"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52"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762000" y="3517900"/>
            <a:ext cx="11480800" cy="2717800"/>
          </a:xfrm>
          <a:prstGeom prst="rect">
            <a:avLst/>
          </a:prstGeom>
        </p:spPr>
        <p:txBody>
          <a:bodyPr/>
          <a:lstStyle/>
          <a:p>
            <a:pPr/>
            <a:r>
              <a:t>Title Text</a:t>
            </a:r>
          </a:p>
        </p:txBody>
      </p:sp>
      <p:sp>
        <p:nvSpPr>
          <p:cNvPr id="3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59" name="Slide Number"/>
          <p:cNvSpPr txBox="1"/>
          <p:nvPr>
            <p:ph type="sldNum" sz="quarter" idx="2"/>
          </p:nvPr>
        </p:nvSpPr>
        <p:spPr>
          <a:xfrm>
            <a:off x="11998692" y="9114114"/>
            <a:ext cx="355869" cy="371347"/>
          </a:xfrm>
          <a:prstGeom prst="rect">
            <a:avLst/>
          </a:prstGeom>
        </p:spPr>
        <p:txBody>
          <a:bodyPr lIns="65022" tIns="65022" rIns="65022" bIns="65022"/>
          <a:lstStyle>
            <a:lvl1pPr algn="r" defTabSz="1300480">
              <a:defRPr sz="1600">
                <a:solidFill>
                  <a:srgbClr val="888888"/>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21"/>
          </p:nvPr>
        </p:nvSpPr>
        <p:spPr>
          <a:xfrm>
            <a:off x="6654800" y="419100"/>
            <a:ext cx="5588000" cy="8648700"/>
          </a:xfrm>
          <a:prstGeom prst="rect">
            <a:avLst/>
          </a:prstGeom>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39" name="Title Text"/>
          <p:cNvSpPr txBox="1"/>
          <p:nvPr>
            <p:ph type="title"/>
          </p:nvPr>
        </p:nvSpPr>
        <p:spPr>
          <a:xfrm>
            <a:off x="762000" y="419100"/>
            <a:ext cx="5384800" cy="4597400"/>
          </a:xfrm>
          <a:prstGeom prst="rect">
            <a:avLst/>
          </a:prstGeom>
        </p:spPr>
        <p:txBody>
          <a:bodyPr anchor="b"/>
          <a:lstStyle>
            <a:lvl1pPr>
              <a:defRPr sz="5200"/>
            </a:lvl1pPr>
          </a:lstStyle>
          <a:p>
            <a:pPr/>
            <a:r>
              <a:t>Title Text</a:t>
            </a:r>
          </a:p>
        </p:txBody>
      </p:sp>
      <p:sp>
        <p:nvSpPr>
          <p:cNvPr id="40" name="Body Level One…"/>
          <p:cNvSpPr txBox="1"/>
          <p:nvPr>
            <p:ph type="body" sz="quarter"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21"/>
          </p:nvPr>
        </p:nvSpPr>
        <p:spPr>
          <a:xfrm>
            <a:off x="6654800" y="2374900"/>
            <a:ext cx="5588000" cy="6807200"/>
          </a:xfrm>
          <a:prstGeom prst="rect">
            <a:avLst/>
          </a:prstGeom>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762000" y="2374900"/>
            <a:ext cx="5384800" cy="6807200"/>
          </a:xfrm>
          <a:prstGeom prst="rect">
            <a:avLst/>
          </a:prstGeom>
        </p:spPr>
        <p:txBody>
          <a:bodyPr/>
          <a:lstStyle>
            <a:lvl1pPr marL="342900" indent="-342900">
              <a:spcBef>
                <a:spcPts val="3200"/>
              </a:spcBef>
              <a:buClr>
                <a:srgbClr val="EBEBEB"/>
              </a:buClr>
              <a:defRPr sz="2800"/>
            </a:lvl1pPr>
            <a:lvl2pPr marL="685800" indent="-342900">
              <a:spcBef>
                <a:spcPts val="3200"/>
              </a:spcBef>
              <a:buClr>
                <a:srgbClr val="EBEBEB"/>
              </a:buClr>
              <a:defRPr sz="2800"/>
            </a:lvl2pPr>
            <a:lvl3pPr marL="1028700" indent="-342900">
              <a:spcBef>
                <a:spcPts val="3200"/>
              </a:spcBef>
              <a:buClr>
                <a:srgbClr val="EBEBEB"/>
              </a:buClr>
              <a:defRPr sz="2800"/>
            </a:lvl3pPr>
            <a:lvl4pPr marL="1371600" indent="-342900">
              <a:spcBef>
                <a:spcPts val="3200"/>
              </a:spcBef>
              <a:buClr>
                <a:srgbClr val="EBEBEB"/>
              </a:buClr>
              <a:defRPr sz="2800"/>
            </a:lvl4pPr>
            <a:lvl5pPr marL="1714500" indent="-342900">
              <a:spcBef>
                <a:spcPts val="3200"/>
              </a:spcBef>
              <a:buClr>
                <a:srgbClr val="EBEBEB"/>
              </a:buClr>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965200"/>
            <a:ext cx="11480800" cy="7823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21"/>
          </p:nvPr>
        </p:nvSpPr>
        <p:spPr>
          <a:xfrm>
            <a:off x="6680200" y="5626100"/>
            <a:ext cx="5588000" cy="3441700"/>
          </a:xfrm>
          <a:prstGeom prst="rect">
            <a:avLst/>
          </a:prstGeom>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4" name="Image"/>
          <p:cNvSpPr/>
          <p:nvPr>
            <p:ph type="pic" sz="half" idx="22"/>
          </p:nvPr>
        </p:nvSpPr>
        <p:spPr>
          <a:xfrm>
            <a:off x="6680200" y="419100"/>
            <a:ext cx="5588000" cy="4914900"/>
          </a:xfrm>
          <a:prstGeom prst="rect">
            <a:avLst/>
          </a:prstGeom>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5" name="Image"/>
          <p:cNvSpPr/>
          <p:nvPr>
            <p:ph type="pic" sz="half" idx="23"/>
          </p:nvPr>
        </p:nvSpPr>
        <p:spPr>
          <a:xfrm>
            <a:off x="762000" y="419100"/>
            <a:ext cx="5588000" cy="8648700"/>
          </a:xfrm>
          <a:prstGeom prst="rect">
            <a:avLst/>
          </a:prstGeom>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 Id="rId32"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762000" y="203200"/>
            <a:ext cx="11480800" cy="214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762000" y="2413000"/>
            <a:ext cx="11480800" cy="6362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55150"/>
            <a:ext cx="368504" cy="374600"/>
          </a:xfrm>
          <a:prstGeom prst="rect">
            <a:avLst/>
          </a:prstGeom>
          <a:ln w="12700">
            <a:miter lim="400000"/>
          </a:ln>
        </p:spPr>
        <p:txBody>
          <a:bodyPr wrap="none" lIns="50800" tIns="50800" rIns="50800" bIns="50800" anchor="ctr">
            <a:spAutoFit/>
          </a:bodyPr>
          <a:lstStyle>
            <a:lvl1pPr>
              <a:defRPr sz="1800">
                <a:solidFill>
                  <a:srgbClr val="EBEBEB"/>
                </a:solidFill>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1" baseline="0" cap="none" i="0" spc="0" strike="noStrike" sz="64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1" baseline="0" cap="none" i="0" spc="0" strike="noStrike" sz="64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1" baseline="0" cap="none" i="0" spc="0" strike="noStrike" sz="64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1" baseline="0" cap="none" i="0" spc="0" strike="noStrike" sz="64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1" baseline="0" cap="none" i="0" spc="0" strike="noStrike" sz="64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1" baseline="0" cap="none" i="0" spc="0" strike="noStrike" sz="64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1" baseline="0" cap="none" i="0" spc="0" strike="noStrike" sz="64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1" baseline="0" cap="none" i="0" spc="0" strike="noStrike" sz="64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1" baseline="0" cap="none" i="0" spc="0" strike="noStrike" sz="64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9pPr>
    </p:titleStyle>
    <p:bodyStyle>
      <a:lvl1pPr marL="406400" marR="0" indent="-406400" algn="l" defTabSz="584200" rtl="0" latinLnBrk="0">
        <a:lnSpc>
          <a:spcPct val="100000"/>
        </a:lnSpc>
        <a:spcBef>
          <a:spcPts val="4200"/>
        </a:spcBef>
        <a:spcAft>
          <a:spcPts val="0"/>
        </a:spcAft>
        <a:buClrTx/>
        <a:buSzPct val="75000"/>
        <a:buFontTx/>
        <a:buChar char="•"/>
        <a:tabLst/>
        <a:defRPr b="0" baseline="0" cap="none" i="0" spc="0" strike="noStrike" sz="34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812800" marR="0" indent="-406400" algn="l" defTabSz="584200" rtl="0" latinLnBrk="0">
        <a:lnSpc>
          <a:spcPct val="100000"/>
        </a:lnSpc>
        <a:spcBef>
          <a:spcPts val="4200"/>
        </a:spcBef>
        <a:spcAft>
          <a:spcPts val="0"/>
        </a:spcAft>
        <a:buClrTx/>
        <a:buSzPct val="75000"/>
        <a:buFontTx/>
        <a:buChar char="•"/>
        <a:tabLst/>
        <a:defRPr b="0" baseline="0" cap="none" i="0" spc="0" strike="noStrike" sz="34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1219200" marR="0" indent="-406400" algn="l" defTabSz="584200" rtl="0" latinLnBrk="0">
        <a:lnSpc>
          <a:spcPct val="100000"/>
        </a:lnSpc>
        <a:spcBef>
          <a:spcPts val="4200"/>
        </a:spcBef>
        <a:spcAft>
          <a:spcPts val="0"/>
        </a:spcAft>
        <a:buClrTx/>
        <a:buSzPct val="75000"/>
        <a:buFontTx/>
        <a:buChar char="•"/>
        <a:tabLst/>
        <a:defRPr b="0" baseline="0" cap="none" i="0" spc="0" strike="noStrike" sz="34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1625600" marR="0" indent="-406400" algn="l" defTabSz="584200" rtl="0" latinLnBrk="0">
        <a:lnSpc>
          <a:spcPct val="100000"/>
        </a:lnSpc>
        <a:spcBef>
          <a:spcPts val="4200"/>
        </a:spcBef>
        <a:spcAft>
          <a:spcPts val="0"/>
        </a:spcAft>
        <a:buClrTx/>
        <a:buSzPct val="75000"/>
        <a:buFontTx/>
        <a:buChar char="•"/>
        <a:tabLst/>
        <a:defRPr b="0" baseline="0" cap="none" i="0" spc="0" strike="noStrike" sz="34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2032000" marR="0" indent="-406400" algn="l" defTabSz="584200" rtl="0" latinLnBrk="0">
        <a:lnSpc>
          <a:spcPct val="100000"/>
        </a:lnSpc>
        <a:spcBef>
          <a:spcPts val="4200"/>
        </a:spcBef>
        <a:spcAft>
          <a:spcPts val="0"/>
        </a:spcAft>
        <a:buClrTx/>
        <a:buSzPct val="75000"/>
        <a:buFontTx/>
        <a:buChar char="•"/>
        <a:tabLst/>
        <a:defRPr b="0" baseline="0" cap="none" i="0" spc="0" strike="noStrike" sz="34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2438400" marR="0" indent="-406400" algn="l" defTabSz="584200" rtl="0" latinLnBrk="0">
        <a:lnSpc>
          <a:spcPct val="100000"/>
        </a:lnSpc>
        <a:spcBef>
          <a:spcPts val="4200"/>
        </a:spcBef>
        <a:spcAft>
          <a:spcPts val="0"/>
        </a:spcAft>
        <a:buClrTx/>
        <a:buSzPct val="75000"/>
        <a:buFontTx/>
        <a:buChar char="•"/>
        <a:tabLst/>
        <a:defRPr b="0" baseline="0" cap="none" i="0" spc="0" strike="noStrike" sz="34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2844800" marR="0" indent="-406400" algn="l" defTabSz="584200" rtl="0" latinLnBrk="0">
        <a:lnSpc>
          <a:spcPct val="100000"/>
        </a:lnSpc>
        <a:spcBef>
          <a:spcPts val="4200"/>
        </a:spcBef>
        <a:spcAft>
          <a:spcPts val="0"/>
        </a:spcAft>
        <a:buClrTx/>
        <a:buSzPct val="75000"/>
        <a:buFontTx/>
        <a:buChar char="•"/>
        <a:tabLst/>
        <a:defRPr b="0" baseline="0" cap="none" i="0" spc="0" strike="noStrike" sz="34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3251200" marR="0" indent="-406400" algn="l" defTabSz="584200" rtl="0" latinLnBrk="0">
        <a:lnSpc>
          <a:spcPct val="100000"/>
        </a:lnSpc>
        <a:spcBef>
          <a:spcPts val="4200"/>
        </a:spcBef>
        <a:spcAft>
          <a:spcPts val="0"/>
        </a:spcAft>
        <a:buClrTx/>
        <a:buSzPct val="75000"/>
        <a:buFontTx/>
        <a:buChar char="•"/>
        <a:tabLst/>
        <a:defRPr b="0" baseline="0" cap="none" i="0" spc="0" strike="noStrike" sz="34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3657600" marR="0" indent="-406400" algn="l" defTabSz="584200" rtl="0" latinLnBrk="0">
        <a:lnSpc>
          <a:spcPct val="100000"/>
        </a:lnSpc>
        <a:spcBef>
          <a:spcPts val="4200"/>
        </a:spcBef>
        <a:spcAft>
          <a:spcPts val="0"/>
        </a:spcAft>
        <a:buClrTx/>
        <a:buSzPct val="75000"/>
        <a:buFontTx/>
        <a:buChar char="•"/>
        <a:tabLst/>
        <a:defRPr b="0" baseline="0" cap="none" i="0" spc="0" strike="noStrike" sz="34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9.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0.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3.tif"/><Relationship Id="rId5" Type="http://schemas.openxmlformats.org/officeDocument/2006/relationships/image" Target="../media/image4.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0.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8" name="AF36315C-50E5-40F2-B1FB-107137FAC6FB-L0-001.jpeg" descr="AF36315C-50E5-40F2-B1FB-107137FAC6FB-L0-001.jpeg"/>
          <p:cNvPicPr>
            <a:picLocks noChangeAspect="1"/>
          </p:cNvPicPr>
          <p:nvPr/>
        </p:nvPicPr>
        <p:blipFill>
          <a:blip r:embed="rId3">
            <a:extLst/>
          </a:blip>
          <a:stretch>
            <a:fillRect/>
          </a:stretch>
        </p:blipFill>
        <p:spPr>
          <a:xfrm>
            <a:off x="-1857324" y="11260"/>
            <a:ext cx="17925516" cy="9410897"/>
          </a:xfrm>
          <a:prstGeom prst="rect">
            <a:avLst/>
          </a:prstGeom>
          <a:ln w="12700">
            <a:miter lim="400000"/>
          </a:ln>
        </p:spPr>
      </p:pic>
      <p:sp>
        <p:nvSpPr>
          <p:cNvPr id="269" name="Why Is Salvation"/>
          <p:cNvSpPr txBox="1"/>
          <p:nvPr/>
        </p:nvSpPr>
        <p:spPr>
          <a:xfrm>
            <a:off x="-304074" y="3972036"/>
            <a:ext cx="8667537" cy="2569513"/>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100">
                <a:solidFill>
                  <a:srgbClr val="EBEBEB"/>
                </a:solidFill>
                <a:latin typeface="Chalkduster"/>
                <a:ea typeface="Chalkduster"/>
                <a:cs typeface="Chalkduster"/>
                <a:sym typeface="Chalkduster"/>
              </a:defRPr>
            </a:pPr>
            <a:r>
              <a:t>¿Porque La Salvación Parece Como que es </a:t>
            </a:r>
          </a:p>
          <a:p>
            <a:pPr>
              <a:defRPr sz="5100">
                <a:solidFill>
                  <a:srgbClr val="EBEBEB"/>
                </a:solidFill>
                <a:latin typeface="Chalkduster"/>
                <a:ea typeface="Chalkduster"/>
                <a:cs typeface="Chalkduster"/>
                <a:sym typeface="Chalkduster"/>
              </a:defRPr>
            </a:pPr>
            <a:r>
              <a:t>algo Difícil? </a:t>
            </a:r>
          </a:p>
        </p:txBody>
      </p:sp>
      <p:sp>
        <p:nvSpPr>
          <p:cNvPr id="270" name="So Hard?"/>
          <p:cNvSpPr txBox="1"/>
          <p:nvPr/>
        </p:nvSpPr>
        <p:spPr>
          <a:xfrm>
            <a:off x="6328810" y="1624415"/>
            <a:ext cx="347180" cy="11049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600">
                <a:solidFill>
                  <a:srgbClr val="EBEBEB"/>
                </a:solidFill>
                <a:latin typeface="Thames Nude Roman"/>
                <a:ea typeface="Thames Nude Roman"/>
                <a:cs typeface="Thames Nude Roman"/>
                <a:sym typeface="Thames Nude Roman"/>
              </a:defRPr>
            </a:lvl1pPr>
          </a:lstStyle>
          <a:p>
            <a:pPr/>
            <a:r>
              <a: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9"/>
                                        </p:tgtEl>
                                        <p:attrNameLst>
                                          <p:attrName>style.visibility</p:attrName>
                                        </p:attrNameLst>
                                      </p:cBhvr>
                                      <p:to>
                                        <p:strVal val="visible"/>
                                      </p:to>
                                    </p:set>
                                    <p:animEffect filter="wipe(left)" transition="in">
                                      <p:cBhvr>
                                        <p:cTn id="7" dur="10500"/>
                                        <p:tgtEl>
                                          <p:spTgt spid="2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9"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Luke 13:22–30 (NKJV)…"/>
          <p:cNvSpPr txBox="1"/>
          <p:nvPr/>
        </p:nvSpPr>
        <p:spPr>
          <a:xfrm>
            <a:off x="383530" y="406400"/>
            <a:ext cx="12237741" cy="7912101"/>
          </a:xfrm>
          <a:prstGeom prst="rect">
            <a:avLst/>
          </a:prstGeom>
          <a:ln w="12700">
            <a:miter lim="400000"/>
          </a:ln>
          <a:effectLst>
            <a:outerShdw sx="100000" sy="100000" kx="0" ky="0" algn="b" rotWithShape="0" blurRad="63500" dist="71454" dir="2149157">
              <a:srgbClr val="000000">
                <a:alpha val="9881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sz="5500">
                <a:solidFill>
                  <a:srgbClr val="FFFFFF"/>
                </a:solidFill>
                <a:effectLst>
                  <a:outerShdw sx="100000" sy="100000" kx="0" ky="0" algn="b" rotWithShape="0" blurRad="63500" dist="63500" dir="1689135">
                    <a:srgbClr val="000000"/>
                  </a:outerShdw>
                </a:effectLst>
                <a:latin typeface="Thames Nude Roman"/>
                <a:ea typeface="Thames Nude Roman"/>
                <a:cs typeface="Thames Nude Roman"/>
                <a:sym typeface="Thames Nude Roman"/>
              </a:defRPr>
            </a:pPr>
            <a:r>
              <a:t>Lucas 13:22–23 </a:t>
            </a:r>
          </a:p>
          <a:p>
            <a:pPr defTabSz="457200">
              <a:spcBef>
                <a:spcPts val="700"/>
              </a:spcBef>
              <a:defRPr sz="5500">
                <a:solidFill>
                  <a:srgbClr val="FFFFFF"/>
                </a:solidFill>
                <a:effectLst>
                  <a:outerShdw sx="100000" sy="100000" kx="0" ky="0" algn="b" rotWithShape="0" blurRad="63500" dist="63500" dir="1689135">
                    <a:srgbClr val="000000"/>
                  </a:outerShdw>
                </a:effectLst>
                <a:latin typeface="Thames Nude Roman"/>
                <a:ea typeface="Thames Nude Roman"/>
                <a:cs typeface="Thames Nude Roman"/>
                <a:sym typeface="Thames Nude Roman"/>
              </a:defRPr>
            </a:pPr>
            <a:r>
              <a:t> Y pasaba por todas las ciudades y aldeas, enseñando, y caminando á Jerusalem Y alguien le dijo: Señor, </a:t>
            </a:r>
            <a:r>
              <a:rPr b="1" i="1">
                <a:solidFill>
                  <a:srgbClr val="F2E933"/>
                </a:solidFill>
              </a:rPr>
              <a:t>¿son pocos los que se salvan?</a:t>
            </a:r>
            <a:r>
              <a:t> </a:t>
            </a:r>
          </a:p>
          <a:p>
            <a:pPr defTabSz="457200">
              <a:spcBef>
                <a:spcPts val="700"/>
              </a:spcBef>
              <a:defRPr sz="5500">
                <a:solidFill>
                  <a:srgbClr val="FFFFFF"/>
                </a:solidFill>
                <a:effectLst>
                  <a:outerShdw sx="100000" sy="100000" kx="0" ky="0" algn="b" rotWithShape="0" blurRad="63500" dist="63500" dir="1689135">
                    <a:srgbClr val="000000"/>
                  </a:outerShdw>
                </a:effectLst>
                <a:latin typeface="Thames Nude Roman"/>
                <a:ea typeface="Thames Nude Roman"/>
                <a:cs typeface="Thames Nude Roman"/>
                <a:sym typeface="Thames Nude Roman"/>
              </a:defRPr>
            </a:pPr>
            <a:r>
              <a:t>Y él les dijo Esforzaos a entrar por la puerta angosta; porque os digo que muchos procurarán entrar, y no podrán </a:t>
            </a:r>
          </a:p>
        </p:txBody>
      </p:sp>
      <p:sp>
        <p:nvSpPr>
          <p:cNvPr id="336" name="Y él les dijo Esforzaos a entrar por la puerta angosta; porque os digo que muchos procurarán entrar, y no podrán"/>
          <p:cNvSpPr txBox="1"/>
          <p:nvPr/>
        </p:nvSpPr>
        <p:spPr>
          <a:xfrm>
            <a:off x="270218" y="4742752"/>
            <a:ext cx="12464365" cy="261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spcBef>
                <a:spcPts val="700"/>
              </a:spcBef>
              <a:defRPr sz="5500">
                <a:solidFill>
                  <a:srgbClr val="F2E933"/>
                </a:solidFill>
                <a:effectLst>
                  <a:outerShdw sx="100000" sy="100000" kx="0" ky="0" algn="b" rotWithShape="0" blurRad="63500" dist="63500" dir="1689135">
                    <a:srgbClr val="000000"/>
                  </a:outerShdw>
                </a:effectLst>
                <a:latin typeface="Thames Nude Roman"/>
                <a:ea typeface="Thames Nude Roman"/>
                <a:cs typeface="Thames Nude Roman"/>
                <a:sym typeface="Thames Nude Roman"/>
              </a:defRPr>
            </a:pPr>
            <a:r>
              <a:t>Y él </a:t>
            </a:r>
            <a:r>
              <a:rPr b="1"/>
              <a:t>les</a:t>
            </a:r>
            <a:r>
              <a:t> dijo Esforzaos a entrar por la puerta angosta; porque os digo que muchos procurarán entrar, y no podrán</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36"/>
                                        </p:tgtEl>
                                        <p:attrNameLst>
                                          <p:attrName>style.visibility</p:attrName>
                                        </p:attrNameLst>
                                      </p:cBhvr>
                                      <p:to>
                                        <p:strVal val="visible"/>
                                      </p:to>
                                    </p:set>
                                    <p:anim calcmode="lin" valueType="num">
                                      <p:cBhvr>
                                        <p:cTn id="7" dur="1500" fill="hold"/>
                                        <p:tgtEl>
                                          <p:spTgt spid="336"/>
                                        </p:tgtEl>
                                        <p:attrNameLst>
                                          <p:attrName>ppt_x</p:attrName>
                                        </p:attrNameLst>
                                      </p:cBhvr>
                                      <p:tavLst>
                                        <p:tav tm="0">
                                          <p:val>
                                            <p:strVal val="#ppt_x"/>
                                          </p:val>
                                        </p:tav>
                                        <p:tav tm="100000">
                                          <p:val>
                                            <p:strVal val="#ppt_x"/>
                                          </p:val>
                                        </p:tav>
                                      </p:tavLst>
                                    </p:anim>
                                    <p:anim calcmode="lin" valueType="num">
                                      <p:cBhvr>
                                        <p:cTn id="8" dur="1500" fill="hold"/>
                                        <p:tgtEl>
                                          <p:spTgt spid="3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6"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43" name="Hebrews 3:12–19 (NKJV)…"/>
          <p:cNvGrpSpPr/>
          <p:nvPr/>
        </p:nvGrpSpPr>
        <p:grpSpPr>
          <a:xfrm>
            <a:off x="-2527724" y="734520"/>
            <a:ext cx="13373949" cy="9994775"/>
            <a:chOff x="-507999" y="-2365375"/>
            <a:chExt cx="13373948" cy="9994774"/>
          </a:xfrm>
        </p:grpSpPr>
        <p:sp>
          <p:nvSpPr>
            <p:cNvPr id="340" name="Rectangle"/>
            <p:cNvSpPr/>
            <p:nvPr/>
          </p:nvSpPr>
          <p:spPr>
            <a:xfrm>
              <a:off x="-508000" y="-2365375"/>
              <a:ext cx="13373949" cy="9994775"/>
            </a:xfrm>
            <a:prstGeom prst="rect">
              <a:avLst/>
            </a:prstGeom>
            <a:solidFill>
              <a:srgbClr val="FFFFFF">
                <a:alpha val="81354"/>
              </a:srgbClr>
            </a:solidFill>
            <a:ln w="12700" cap="flat">
              <a:noFill/>
              <a:miter lim="400000"/>
            </a:ln>
            <a:effectLst>
              <a:outerShdw sx="100000" sy="100000" kx="0" ky="0" algn="b" rotWithShape="0" blurRad="50800" dist="25400" dir="5400000">
                <a:srgbClr val="000000">
                  <a:alpha val="50000"/>
                </a:srgbClr>
              </a:outerShdw>
            </a:effectLst>
          </p:spPr>
          <p:txBody>
            <a:bodyPr wrap="square" lIns="50800" tIns="50800" rIns="50800" bIns="50800" numCol="1" anchor="t">
              <a:noAutofit/>
            </a:bodyPr>
            <a:lstStyle/>
            <a:p>
              <a:pPr marL="250657" indent="-250657">
                <a:buSzPct val="100000"/>
                <a:buChar char="•"/>
                <a:defRPr sz="2500">
                  <a:solidFill>
                    <a:srgbClr val="000000"/>
                  </a:solidFill>
                </a:defRPr>
              </a:pPr>
            </a:p>
          </p:txBody>
        </p:sp>
        <p:sp>
          <p:nvSpPr>
            <p:cNvPr id="341" name="Rectangle"/>
            <p:cNvSpPr/>
            <p:nvPr/>
          </p:nvSpPr>
          <p:spPr>
            <a:xfrm>
              <a:off x="3257974" y="-2328371"/>
              <a:ext cx="5210176" cy="3886201"/>
            </a:xfrm>
            <a:prstGeom prst="rect">
              <a:avLst/>
            </a:prstGeom>
            <a:solidFill>
              <a:srgbClr val="EBEBEB"/>
            </a:solidFill>
            <a:ln w="25400" cap="flat">
              <a:solidFill>
                <a:schemeClr val="accent1"/>
              </a:solidFill>
              <a:prstDash val="solid"/>
              <a:round/>
            </a:ln>
            <a:effectLst>
              <a:outerShdw sx="100000" sy="100000" kx="0" ky="0" algn="b" rotWithShape="0" blurRad="50800" dist="25400" dir="5400000">
                <a:srgbClr val="000000">
                  <a:alpha val="50000"/>
                </a:srgbClr>
              </a:outerShdw>
            </a:effectLst>
          </p:spPr>
          <p:txBody>
            <a:bodyPr wrap="square" lIns="50800" tIns="50800" rIns="50800" bIns="50800" numCol="1" anchor="ctr">
              <a:noAutofit/>
            </a:bodyPr>
            <a:lstStyle/>
            <a:p>
              <a:pPr/>
            </a:p>
          </p:txBody>
        </p:sp>
        <p:sp>
          <p:nvSpPr>
            <p:cNvPr id="342" name="Predicado en Calixto y Ayala (Marzo 14/18/2018…"/>
            <p:cNvSpPr txBox="1"/>
            <p:nvPr/>
          </p:nvSpPr>
          <p:spPr>
            <a:xfrm>
              <a:off x="3324857" y="-2119329"/>
              <a:ext cx="4908134" cy="5280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marL="150394" indent="-150394">
                <a:buSzPct val="100000"/>
                <a:buChar char="•"/>
                <a:defRPr sz="1500">
                  <a:solidFill>
                    <a:srgbClr val="000000"/>
                  </a:solidFill>
                </a:defRPr>
              </a:pPr>
              <a:r>
                <a:t>Predicado en Calixto y Ayala (Marzo 14/18/2018</a:t>
              </a:r>
            </a:p>
            <a:p>
              <a:pPr marL="150394" indent="-150394">
                <a:buSzPct val="100000"/>
                <a:buChar char="•"/>
                <a:defRPr sz="1500">
                  <a:solidFill>
                    <a:srgbClr val="000000"/>
                  </a:solidFill>
                </a:defRPr>
              </a:pPr>
              <a:r>
                <a:t>En Mesillas Veracruz 1/25/2019</a:t>
              </a:r>
            </a:p>
          </p:txBody>
        </p:sp>
      </p:grpSp>
      <p:sp>
        <p:nvSpPr>
          <p:cNvPr id="344" name="Text"/>
          <p:cNvSpPr txBox="1"/>
          <p:nvPr/>
        </p:nvSpPr>
        <p:spPr>
          <a:xfrm>
            <a:off x="6902449" y="2670191"/>
            <a:ext cx="127001" cy="8547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500">
                <a:solidFill>
                  <a:srgbClr val="000000"/>
                </a:solidFill>
              </a:defRPr>
            </a:pP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4" name="48E0EE43-1B65-4080-9DB9-52495B7FFF48-L0-001.jpeg" descr="48E0EE43-1B65-4080-9DB9-52495B7FFF48-L0-001.jpeg"/>
          <p:cNvPicPr>
            <a:picLocks noChangeAspect="1"/>
          </p:cNvPicPr>
          <p:nvPr/>
        </p:nvPicPr>
        <p:blipFill>
          <a:blip r:embed="rId3">
            <a:extLst/>
          </a:blip>
          <a:stretch>
            <a:fillRect/>
          </a:stretch>
        </p:blipFill>
        <p:spPr>
          <a:xfrm>
            <a:off x="0" y="0"/>
            <a:ext cx="13004800" cy="9753600"/>
          </a:xfrm>
          <a:prstGeom prst="rect">
            <a:avLst/>
          </a:prstGeom>
          <a:ln w="12700">
            <a:miter lim="400000"/>
          </a:ln>
        </p:spPr>
      </p:pic>
      <p:grpSp>
        <p:nvGrpSpPr>
          <p:cNvPr id="277" name="Because of Our Pride"/>
          <p:cNvGrpSpPr/>
          <p:nvPr/>
        </p:nvGrpSpPr>
        <p:grpSpPr>
          <a:xfrm>
            <a:off x="404576" y="6824194"/>
            <a:ext cx="3929308" cy="2438402"/>
            <a:chOff x="0" y="0"/>
            <a:chExt cx="3929307" cy="2438400"/>
          </a:xfrm>
        </p:grpSpPr>
        <p:sp>
          <p:nvSpPr>
            <p:cNvPr id="275" name="Rounded Rectangle"/>
            <p:cNvSpPr/>
            <p:nvPr/>
          </p:nvSpPr>
          <p:spPr>
            <a:xfrm>
              <a:off x="0" y="0"/>
              <a:ext cx="3929308" cy="2438401"/>
            </a:xfrm>
            <a:prstGeom prst="roundRect">
              <a:avLst>
                <a:gd name="adj" fmla="val 7813"/>
              </a:avLst>
            </a:prstGeom>
            <a:gradFill flip="none" rotWithShape="1">
              <a:gsLst>
                <a:gs pos="0">
                  <a:schemeClr val="accent2">
                    <a:alpha val="67053"/>
                  </a:schemeClr>
                </a:gs>
                <a:gs pos="100000">
                  <a:srgbClr val="008485"/>
                </a:gs>
              </a:gsLst>
              <a:lin ang="5400000" scaled="0"/>
            </a:gradFill>
            <a:ln w="12700" cap="flat">
              <a:noFill/>
              <a:miter lim="400000"/>
            </a:ln>
            <a:effectLst>
              <a:outerShdw sx="100000" sy="100000" kx="0" ky="0" algn="b" rotWithShape="0" blurRad="241300" dist="110663" dir="2652853">
                <a:srgbClr val="000000">
                  <a:alpha val="97968"/>
                </a:srgbClr>
              </a:outerShdw>
            </a:effectLst>
          </p:spPr>
          <p:txBody>
            <a:bodyPr wrap="square" lIns="50800" tIns="50800" rIns="50800" bIns="50800" numCol="1" anchor="ctr">
              <a:noAutofit/>
            </a:bodyPr>
            <a:lstStyle/>
            <a:p>
              <a:pPr>
                <a:defRPr b="1" sz="53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pPr>
            </a:p>
          </p:txBody>
        </p:sp>
        <p:sp>
          <p:nvSpPr>
            <p:cNvPr id="276" name="Placeres del Mundo"/>
            <p:cNvSpPr txBox="1"/>
            <p:nvPr/>
          </p:nvSpPr>
          <p:spPr>
            <a:xfrm>
              <a:off x="55798" y="342900"/>
              <a:ext cx="3817711" cy="175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3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lvl1pPr>
            </a:lstStyle>
            <a:p>
              <a:pPr/>
              <a:r>
                <a:t>Placeres del Mundo</a:t>
              </a:r>
            </a:p>
          </p:txBody>
        </p:sp>
      </p:grpSp>
      <p:grpSp>
        <p:nvGrpSpPr>
          <p:cNvPr id="280" name="Group"/>
          <p:cNvGrpSpPr/>
          <p:nvPr/>
        </p:nvGrpSpPr>
        <p:grpSpPr>
          <a:xfrm>
            <a:off x="4098574" y="6805348"/>
            <a:ext cx="3990045" cy="2476093"/>
            <a:chOff x="0" y="0"/>
            <a:chExt cx="3990044" cy="2476091"/>
          </a:xfrm>
        </p:grpSpPr>
        <p:sp>
          <p:nvSpPr>
            <p:cNvPr id="278" name="Rounded Rectangle"/>
            <p:cNvSpPr/>
            <p:nvPr/>
          </p:nvSpPr>
          <p:spPr>
            <a:xfrm>
              <a:off x="0" y="0"/>
              <a:ext cx="3990045" cy="2476092"/>
            </a:xfrm>
            <a:prstGeom prst="roundRect">
              <a:avLst>
                <a:gd name="adj" fmla="val 7813"/>
              </a:avLst>
            </a:prstGeom>
            <a:gradFill flip="none" rotWithShape="1">
              <a:gsLst>
                <a:gs pos="0">
                  <a:srgbClr val="D03216">
                    <a:alpha val="67072"/>
                  </a:srgbClr>
                </a:gs>
                <a:gs pos="100000">
                  <a:srgbClr val="A21415"/>
                </a:gs>
              </a:gsLst>
              <a:lin ang="5400000" scaled="0"/>
            </a:gradFill>
            <a:ln w="12700" cap="flat">
              <a:noFill/>
              <a:miter lim="400000"/>
            </a:ln>
            <a:effectLst>
              <a:outerShdw sx="100000" sy="100000" kx="0" ky="0" algn="b" rotWithShape="0" blurRad="241300" dist="110663" dir="2652853">
                <a:srgbClr val="000000">
                  <a:alpha val="97968"/>
                </a:srgbClr>
              </a:outerShdw>
            </a:effectLst>
          </p:spPr>
          <p:txBody>
            <a:bodyPr wrap="square" lIns="50800" tIns="50800" rIns="50800" bIns="50800" numCol="1" anchor="ctr">
              <a:noAutofit/>
            </a:bodyPr>
            <a:lstStyle/>
            <a:p>
              <a:pPr>
                <a:defRPr b="1" sz="53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pPr>
            </a:p>
          </p:txBody>
        </p:sp>
        <p:sp>
          <p:nvSpPr>
            <p:cNvPr id="279" name="El diablo"/>
            <p:cNvSpPr txBox="1"/>
            <p:nvPr/>
          </p:nvSpPr>
          <p:spPr>
            <a:xfrm>
              <a:off x="56661" y="767331"/>
              <a:ext cx="3876721" cy="9414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sz="53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lvl1pPr>
            </a:lstStyle>
            <a:p>
              <a:pPr/>
              <a:r>
                <a:t>El diablo</a:t>
              </a:r>
            </a:p>
          </p:txBody>
        </p:sp>
      </p:grpSp>
      <p:grpSp>
        <p:nvGrpSpPr>
          <p:cNvPr id="283" name="Our Blind selfishness"/>
          <p:cNvGrpSpPr/>
          <p:nvPr/>
        </p:nvGrpSpPr>
        <p:grpSpPr>
          <a:xfrm>
            <a:off x="7388814" y="6809825"/>
            <a:ext cx="7602291" cy="2467141"/>
            <a:chOff x="-291064" y="-78290"/>
            <a:chExt cx="7602289" cy="2467139"/>
          </a:xfrm>
        </p:grpSpPr>
        <p:sp>
          <p:nvSpPr>
            <p:cNvPr id="281" name="Rounded Rectangle"/>
            <p:cNvSpPr/>
            <p:nvPr/>
          </p:nvSpPr>
          <p:spPr>
            <a:xfrm>
              <a:off x="-99104" y="-49552"/>
              <a:ext cx="7410330" cy="2438402"/>
            </a:xfrm>
            <a:prstGeom prst="roundRect">
              <a:avLst>
                <a:gd name="adj" fmla="val 7813"/>
              </a:avLst>
            </a:prstGeom>
            <a:gradFill flip="none" rotWithShape="1">
              <a:gsLst>
                <a:gs pos="0">
                  <a:schemeClr val="accent4">
                    <a:alpha val="52512"/>
                  </a:schemeClr>
                </a:gs>
                <a:gs pos="100000">
                  <a:srgbClr val="CE7123"/>
                </a:gs>
              </a:gsLst>
              <a:lin ang="5400000" scaled="0"/>
            </a:gradFill>
            <a:ln w="12700" cap="flat">
              <a:noFill/>
              <a:miter lim="400000"/>
            </a:ln>
            <a:effectLst>
              <a:outerShdw sx="100000" sy="100000" kx="0" ky="0" algn="b" rotWithShape="0" blurRad="241300" dist="110663" dir="2652853">
                <a:srgbClr val="000000">
                  <a:alpha val="97968"/>
                </a:srgbClr>
              </a:outerShdw>
            </a:effectLst>
          </p:spPr>
          <p:txBody>
            <a:bodyPr wrap="square" lIns="50800" tIns="50800" rIns="50800" bIns="50800" numCol="1" anchor="ctr">
              <a:noAutofit/>
            </a:bodyPr>
            <a:lstStyle/>
            <a:p>
              <a:pPr>
                <a:defRPr b="1" sz="53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pPr>
            </a:p>
          </p:txBody>
        </p:sp>
        <p:sp>
          <p:nvSpPr>
            <p:cNvPr id="282" name="Propia Concupisciencia"/>
            <p:cNvSpPr txBox="1"/>
            <p:nvPr/>
          </p:nvSpPr>
          <p:spPr>
            <a:xfrm>
              <a:off x="-291065" y="-78291"/>
              <a:ext cx="6468738" cy="175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3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lvl1pPr>
            </a:lstStyle>
            <a:p>
              <a:pPr/>
              <a:r>
                <a:t>Propia Concupisciencia </a:t>
              </a:r>
            </a:p>
          </p:txBody>
        </p:sp>
      </p:grpSp>
      <p:sp>
        <p:nvSpPr>
          <p:cNvPr id="284" name="Why Is Salvation"/>
          <p:cNvSpPr txBox="1"/>
          <p:nvPr/>
        </p:nvSpPr>
        <p:spPr>
          <a:xfrm rot="1093563">
            <a:off x="147306" y="208872"/>
            <a:ext cx="8226328" cy="3328987"/>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6600">
                <a:solidFill>
                  <a:srgbClr val="F59926"/>
                </a:solidFill>
                <a:latin typeface="Chalkduster"/>
                <a:ea typeface="Chalkduster"/>
                <a:cs typeface="Chalkduster"/>
                <a:sym typeface="Chalkduster"/>
              </a:defRPr>
            </a:pPr>
            <a:r>
              <a:t>¿Porque La Salvación es </a:t>
            </a:r>
          </a:p>
          <a:p>
            <a:pPr>
              <a:defRPr sz="6600">
                <a:solidFill>
                  <a:srgbClr val="F59926"/>
                </a:solidFill>
                <a:latin typeface="Chalkduster"/>
                <a:ea typeface="Chalkduster"/>
                <a:cs typeface="Chalkduster"/>
                <a:sym typeface="Chalkduster"/>
              </a:defRPr>
            </a:pPr>
            <a:r>
              <a:t>algo Difícil? </a:t>
            </a:r>
          </a:p>
        </p:txBody>
      </p:sp>
    </p:spTree>
  </p:cSld>
  <p:clrMapOvr>
    <a:masterClrMapping/>
  </p:clrMapOvr>
  <mc:AlternateContent xmlns:mc="http://schemas.openxmlformats.org/markup-compatibility/2006">
    <mc:Choice xmlns:p14="http://schemas.microsoft.com/office/powerpoint/2010/main" Requires="p14">
      <p:transition spd="slow" advClick="1" p14:dur="1200">
        <p14:prism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277"/>
                                        </p:tgtEl>
                                        <p:attrNameLst>
                                          <p:attrName>style.visibility</p:attrName>
                                        </p:attrNameLst>
                                      </p:cBhvr>
                                      <p:to>
                                        <p:strVal val="visible"/>
                                      </p:to>
                                    </p:set>
                                    <p:animEffect filter="wipe(down)" transition="in">
                                      <p:cBhvr>
                                        <p:cTn id="7" dur="2500"/>
                                        <p:tgtEl>
                                          <p:spTgt spid="27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2" grpId="2" fill="hold">
                                  <p:stCondLst>
                                    <p:cond delay="0"/>
                                  </p:stCondLst>
                                  <p:iterate type="el" backwards="0">
                                    <p:tmAbs val="0"/>
                                  </p:iterate>
                                  <p:childTnLst>
                                    <p:set>
                                      <p:cBhvr>
                                        <p:cTn id="11" fill="hold"/>
                                        <p:tgtEl>
                                          <p:spTgt spid="280"/>
                                        </p:tgtEl>
                                        <p:attrNameLst>
                                          <p:attrName>style.visibility</p:attrName>
                                        </p:attrNameLst>
                                      </p:cBhvr>
                                      <p:to>
                                        <p:strVal val="visible"/>
                                      </p:to>
                                    </p:set>
                                    <p:animEffect filter="wipe(down)" transition="in">
                                      <p:cBhvr>
                                        <p:cTn id="12" dur="6250"/>
                                        <p:tgtEl>
                                          <p:spTgt spid="280"/>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2" grpId="3" fill="hold">
                                  <p:stCondLst>
                                    <p:cond delay="0"/>
                                  </p:stCondLst>
                                  <p:iterate type="el" backwards="0">
                                    <p:tmAbs val="0"/>
                                  </p:iterate>
                                  <p:childTnLst>
                                    <p:set>
                                      <p:cBhvr>
                                        <p:cTn id="16" fill="hold"/>
                                        <p:tgtEl>
                                          <p:spTgt spid="283"/>
                                        </p:tgtEl>
                                        <p:attrNameLst>
                                          <p:attrName>style.visibility</p:attrName>
                                        </p:attrNameLst>
                                      </p:cBhvr>
                                      <p:to>
                                        <p:strVal val="visible"/>
                                      </p:to>
                                    </p:set>
                                    <p:animEffect filter="wipe(down)" transition="in">
                                      <p:cBhvr>
                                        <p:cTn id="17" dur="2500"/>
                                        <p:tgtEl>
                                          <p:spTgt spid="2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3" grpId="3"/>
      <p:bldP build="whole" bldLvl="1" animBg="1" rev="0" advAuto="0" spid="280" grpId="2"/>
      <p:bldP build="whole" bldLvl="1" animBg="1" rev="0" advAuto="0" spid="277"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Satan wants to “steal, and to kill, and to destroy” – John 10:10…"/>
          <p:cNvSpPr txBox="1"/>
          <p:nvPr/>
        </p:nvSpPr>
        <p:spPr>
          <a:xfrm>
            <a:off x="-102705" y="4048527"/>
            <a:ext cx="12893338" cy="472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80208" indent="-580208" algn="l">
              <a:lnSpc>
                <a:spcPct val="120000"/>
              </a:lnSpc>
              <a:spcBef>
                <a:spcPts val="1400"/>
              </a:spcBef>
              <a:buSzPct val="50000"/>
              <a:buBlip>
                <a:blip r:embed="rId3"/>
              </a:buBlip>
              <a:defRPr sz="39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Satan Busca  “robar, Matar, y Destruir” Juan 10:10</a:t>
            </a:r>
          </a:p>
          <a:p>
            <a:pPr marL="580208" indent="-580208" algn="l">
              <a:lnSpc>
                <a:spcPct val="120000"/>
              </a:lnSpc>
              <a:spcBef>
                <a:spcPts val="1400"/>
              </a:spcBef>
              <a:buSzPct val="50000"/>
              <a:buBlip>
                <a:blip r:embed="rId3"/>
              </a:buBlip>
              <a:defRPr sz="39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Satan es el padre de todos los mentirosos el Engañador– desea mantenernos Ignorantes y ciegos— Juan 8:44; 2 Cor 11:3</a:t>
            </a:r>
          </a:p>
          <a:p>
            <a:pPr marL="580208" indent="-580208" algn="l">
              <a:lnSpc>
                <a:spcPct val="120000"/>
              </a:lnSpc>
              <a:spcBef>
                <a:spcPts val="1400"/>
              </a:spcBef>
              <a:buSzPct val="50000"/>
              <a:buBlip>
                <a:blip r:embed="rId3"/>
              </a:buBlip>
              <a:defRPr sz="39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Nunca podremos vencerlo con nuestras propias fuerzas  -  Efesios. 6:11,12; 1 Ped 5:8; </a:t>
            </a:r>
          </a:p>
        </p:txBody>
      </p:sp>
      <p:sp>
        <p:nvSpPr>
          <p:cNvPr id="289" name="Because Satan Is Determined To Destroy All He Can"/>
          <p:cNvSpPr txBox="1"/>
          <p:nvPr/>
        </p:nvSpPr>
        <p:spPr>
          <a:xfrm>
            <a:off x="918505" y="1019835"/>
            <a:ext cx="6343300" cy="2895601"/>
          </a:xfrm>
          <a:prstGeom prst="rect">
            <a:avLst/>
          </a:prstGeom>
          <a:solidFill>
            <a:srgbClr val="C9C9C9">
              <a:alpha val="52060"/>
            </a:srgbClr>
          </a:solidFill>
          <a:ln w="12700">
            <a:miter lim="400000"/>
          </a:ln>
          <a:effectLst>
            <a:outerShdw sx="100000" sy="100000" kx="0" ky="0" algn="b" rotWithShape="0" blurRad="152400" dist="128830" dir="2502558">
              <a:srgbClr val="000000">
                <a:alpha val="970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sz="45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pPr>
            <a:r>
              <a:t>¡ Satan esta  Determinado</a:t>
            </a:r>
          </a:p>
          <a:p>
            <a:pPr>
              <a:defRPr b="1" sz="45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pPr>
            <a:r>
              <a:t> a Destruir el Plan De Dios !</a:t>
            </a:r>
          </a:p>
        </p:txBody>
      </p:sp>
      <p:sp>
        <p:nvSpPr>
          <p:cNvPr id="290" name="Why Is Salvation"/>
          <p:cNvSpPr txBox="1"/>
          <p:nvPr/>
        </p:nvSpPr>
        <p:spPr>
          <a:xfrm>
            <a:off x="355698" y="319882"/>
            <a:ext cx="12293404" cy="805392"/>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a:defRPr sz="4400">
                <a:solidFill>
                  <a:srgbClr val="EBEBEB"/>
                </a:solidFill>
                <a:latin typeface="Chalkduster"/>
                <a:ea typeface="Chalkduster"/>
                <a:cs typeface="Chalkduster"/>
                <a:sym typeface="Chalkduster"/>
              </a:defRPr>
            </a:lvl1pPr>
          </a:lstStyle>
          <a:p>
            <a:pPr/>
            <a:r>
              <a:t>¿Porque La Salvación es algo Difícil? </a:t>
            </a:r>
          </a:p>
        </p:txBody>
      </p:sp>
      <p:pic>
        <p:nvPicPr>
          <p:cNvPr id="291" name="image2.tif" descr="image2.tif"/>
          <p:cNvPicPr>
            <a:picLocks noChangeAspect="1"/>
          </p:cNvPicPr>
          <p:nvPr/>
        </p:nvPicPr>
        <p:blipFill>
          <a:blip r:embed="rId4">
            <a:extLst/>
          </a:blip>
          <a:srcRect l="6143" t="0" r="14744" b="0"/>
          <a:stretch>
            <a:fillRect/>
          </a:stretch>
        </p:blipFill>
        <p:spPr>
          <a:xfrm>
            <a:off x="8392823" y="1125643"/>
            <a:ext cx="3850287" cy="2902861"/>
          </a:xfrm>
          <a:prstGeom prst="rect">
            <a:avLst/>
          </a:prstGeom>
          <a:ln w="12700">
            <a:miter lim="400000"/>
          </a:ln>
        </p:spPr>
      </p:pic>
      <p:pic>
        <p:nvPicPr>
          <p:cNvPr id="292" name="image5.tif" descr="image5.tif"/>
          <p:cNvPicPr>
            <a:picLocks noChangeAspect="1"/>
          </p:cNvPicPr>
          <p:nvPr/>
        </p:nvPicPr>
        <p:blipFill>
          <a:blip r:embed="rId5">
            <a:extLst/>
          </a:blip>
          <a:srcRect l="42942" t="22759" r="46925" b="39731"/>
          <a:stretch>
            <a:fillRect/>
          </a:stretch>
        </p:blipFill>
        <p:spPr>
          <a:xfrm>
            <a:off x="11331290" y="1520327"/>
            <a:ext cx="205341" cy="185752"/>
          </a:xfrm>
          <a:prstGeom prst="rect">
            <a:avLst/>
          </a:prstGeom>
          <a:ln w="12700">
            <a:miter lim="400000"/>
          </a:ln>
        </p:spPr>
      </p:pic>
      <p:pic>
        <p:nvPicPr>
          <p:cNvPr id="293" name="image5.tif" descr="image5.tif"/>
          <p:cNvPicPr>
            <a:picLocks noChangeAspect="1"/>
          </p:cNvPicPr>
          <p:nvPr/>
        </p:nvPicPr>
        <p:blipFill>
          <a:blip r:embed="rId5">
            <a:extLst/>
          </a:blip>
          <a:srcRect l="42941" t="22759" r="46926" b="39731"/>
          <a:stretch>
            <a:fillRect/>
          </a:stretch>
        </p:blipFill>
        <p:spPr>
          <a:xfrm>
            <a:off x="10873959" y="1525685"/>
            <a:ext cx="193501" cy="17504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9"/>
                                        </p:tgtEl>
                                        <p:attrNameLst>
                                          <p:attrName>style.visibility</p:attrName>
                                        </p:attrNameLst>
                                      </p:cBhvr>
                                      <p:to>
                                        <p:strVal val="visible"/>
                                      </p:to>
                                    </p:set>
                                    <p:animEffect filter="wipe(left)" transition="in">
                                      <p:cBhvr>
                                        <p:cTn id="7" dur="500"/>
                                        <p:tgtEl>
                                          <p:spTgt spid="28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 grpId="2" fill="hold">
                                  <p:stCondLst>
                                    <p:cond delay="0"/>
                                  </p:stCondLst>
                                  <p:iterate type="el" backwards="0">
                                    <p:tmAbs val="0"/>
                                  </p:iterate>
                                  <p:childTnLst>
                                    <p:set>
                                      <p:cBhvr>
                                        <p:cTn id="11" fill="hold"/>
                                        <p:tgtEl>
                                          <p:spTgt spid="291"/>
                                        </p:tgtEl>
                                        <p:attrNameLst>
                                          <p:attrName>style.visibility</p:attrName>
                                        </p:attrNameLst>
                                      </p:cBhvr>
                                      <p:to>
                                        <p:strVal val="visible"/>
                                      </p:to>
                                    </p:set>
                                    <p:anim calcmode="lin" valueType="num">
                                      <p:cBhvr>
                                        <p:cTn id="12" dur="1500" fill="hold"/>
                                        <p:tgtEl>
                                          <p:spTgt spid="291"/>
                                        </p:tgtEl>
                                        <p:attrNameLst>
                                          <p:attrName>ppt_x</p:attrName>
                                        </p:attrNameLst>
                                      </p:cBhvr>
                                      <p:tavLst>
                                        <p:tav tm="0">
                                          <p:val>
                                            <p:strVal val="#ppt_x"/>
                                          </p:val>
                                        </p:tav>
                                        <p:tav tm="100000">
                                          <p:val>
                                            <p:strVal val="#ppt_x"/>
                                          </p:val>
                                        </p:tav>
                                      </p:tavLst>
                                    </p:anim>
                                    <p:anim calcmode="lin" valueType="num">
                                      <p:cBhvr>
                                        <p:cTn id="13" dur="1500" fill="hold"/>
                                        <p:tgtEl>
                                          <p:spTgt spid="291"/>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4" presetID="22" grpId="3" fill="hold">
                                  <p:stCondLst>
                                    <p:cond delay="0"/>
                                  </p:stCondLst>
                                  <p:iterate type="el" backwards="0">
                                    <p:tmAbs val="0"/>
                                  </p:iterate>
                                  <p:childTnLst>
                                    <p:set>
                                      <p:cBhvr>
                                        <p:cTn id="17" fill="hold"/>
                                        <p:tgtEl>
                                          <p:spTgt spid="292"/>
                                        </p:tgtEl>
                                        <p:attrNameLst>
                                          <p:attrName>style.visibility</p:attrName>
                                        </p:attrNameLst>
                                      </p:cBhvr>
                                      <p:to>
                                        <p:strVal val="visible"/>
                                      </p:to>
                                    </p:set>
                                    <p:animEffect filter="wipe(down)" transition="in">
                                      <p:cBhvr>
                                        <p:cTn id="18" dur="3500"/>
                                        <p:tgtEl>
                                          <p:spTgt spid="292"/>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4" presetID="22" grpId="4" fill="hold">
                                  <p:stCondLst>
                                    <p:cond delay="0"/>
                                  </p:stCondLst>
                                  <p:iterate type="el" backwards="0">
                                    <p:tmAbs val="0"/>
                                  </p:iterate>
                                  <p:childTnLst>
                                    <p:set>
                                      <p:cBhvr>
                                        <p:cTn id="22" fill="hold"/>
                                        <p:tgtEl>
                                          <p:spTgt spid="293"/>
                                        </p:tgtEl>
                                        <p:attrNameLst>
                                          <p:attrName>style.visibility</p:attrName>
                                        </p:attrNameLst>
                                      </p:cBhvr>
                                      <p:to>
                                        <p:strVal val="visible"/>
                                      </p:to>
                                    </p:set>
                                    <p:animEffect filter="wipe(down)" transition="in">
                                      <p:cBhvr>
                                        <p:cTn id="23" dur="3250"/>
                                        <p:tgtEl>
                                          <p:spTgt spid="293"/>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8" presetID="22" grpId="5" fill="hold">
                                  <p:stCondLst>
                                    <p:cond delay="0"/>
                                  </p:stCondLst>
                                  <p:iterate type="el" backwards="0">
                                    <p:tmAbs val="0"/>
                                  </p:iterate>
                                  <p:childTnLst>
                                    <p:set>
                                      <p:cBhvr>
                                        <p:cTn id="27" fill="hold"/>
                                        <p:tgtEl>
                                          <p:spTgt spid="288">
                                            <p:bg/>
                                          </p:spTgt>
                                        </p:tgtEl>
                                        <p:attrNameLst>
                                          <p:attrName>style.visibility</p:attrName>
                                        </p:attrNameLst>
                                      </p:cBhvr>
                                      <p:to>
                                        <p:strVal val="visible"/>
                                      </p:to>
                                    </p:set>
                                    <p:animEffect filter="wipe(left)" transition="in">
                                      <p:cBhvr>
                                        <p:cTn id="28" dur="500"/>
                                        <p:tgtEl>
                                          <p:spTgt spid="288">
                                            <p:bg/>
                                          </p:spTgt>
                                        </p:tgtEl>
                                      </p:cBhvr>
                                    </p:animEffect>
                                  </p:childTnLst>
                                </p:cTn>
                              </p:par>
                              <p:par>
                                <p:cTn id="29" presetClass="entr" nodeType="withEffect" presetSubtype="8" presetID="22" grpId="5" fill="hold">
                                  <p:stCondLst>
                                    <p:cond delay="0"/>
                                  </p:stCondLst>
                                  <p:iterate type="el" backwards="0">
                                    <p:tmAbs val="0"/>
                                  </p:iterate>
                                  <p:childTnLst>
                                    <p:set>
                                      <p:cBhvr>
                                        <p:cTn id="30" fill="hold"/>
                                        <p:tgtEl>
                                          <p:spTgt spid="288">
                                            <p:txEl>
                                              <p:pRg st="0" end="0"/>
                                            </p:txEl>
                                          </p:spTgt>
                                        </p:tgtEl>
                                        <p:attrNameLst>
                                          <p:attrName>style.visibility</p:attrName>
                                        </p:attrNameLst>
                                      </p:cBhvr>
                                      <p:to>
                                        <p:strVal val="visible"/>
                                      </p:to>
                                    </p:set>
                                    <p:animEffect filter="wipe(left)" transition="in">
                                      <p:cBhvr>
                                        <p:cTn id="31" dur="500"/>
                                        <p:tgtEl>
                                          <p:spTgt spid="288">
                                            <p:txEl>
                                              <p:pRg st="0" end="0"/>
                                            </p:txEl>
                                          </p:spTgt>
                                        </p:tgtEl>
                                      </p:cBhvr>
                                    </p:animEffect>
                                  </p:childTnLst>
                                </p:cTn>
                              </p:par>
                            </p:childTnLst>
                          </p:cTn>
                        </p:par>
                        <p:par>
                          <p:cTn id="32" fill="hold">
                            <p:stCondLst>
                              <p:cond delay="500"/>
                            </p:stCondLst>
                            <p:childTnLst>
                              <p:par>
                                <p:cTn id="33" presetClass="entr" nodeType="afterEffect" presetSubtype="8" presetID="22" grpId="5" fill="hold">
                                  <p:stCondLst>
                                    <p:cond delay="0"/>
                                  </p:stCondLst>
                                  <p:iterate type="el" backwards="0">
                                    <p:tmAbs val="0"/>
                                  </p:iterate>
                                  <p:childTnLst>
                                    <p:set>
                                      <p:cBhvr>
                                        <p:cTn id="34" fill="hold"/>
                                        <p:tgtEl>
                                          <p:spTgt spid="288">
                                            <p:txEl>
                                              <p:pRg st="1" end="1"/>
                                            </p:txEl>
                                          </p:spTgt>
                                        </p:tgtEl>
                                        <p:attrNameLst>
                                          <p:attrName>style.visibility</p:attrName>
                                        </p:attrNameLst>
                                      </p:cBhvr>
                                      <p:to>
                                        <p:strVal val="visible"/>
                                      </p:to>
                                    </p:set>
                                    <p:animEffect filter="wipe(left)" transition="in">
                                      <p:cBhvr>
                                        <p:cTn id="35" dur="500"/>
                                        <p:tgtEl>
                                          <p:spTgt spid="288">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5" fill="hold">
                                  <p:stCondLst>
                                    <p:cond delay="0"/>
                                  </p:stCondLst>
                                  <p:iterate type="el" backwards="0">
                                    <p:tmAbs val="0"/>
                                  </p:iterate>
                                  <p:childTnLst>
                                    <p:set>
                                      <p:cBhvr>
                                        <p:cTn id="39" fill="hold"/>
                                        <p:tgtEl>
                                          <p:spTgt spid="288">
                                            <p:txEl>
                                              <p:pRg st="2" end="2"/>
                                            </p:txEl>
                                          </p:spTgt>
                                        </p:tgtEl>
                                        <p:attrNameLst>
                                          <p:attrName>style.visibility</p:attrName>
                                        </p:attrNameLst>
                                      </p:cBhvr>
                                      <p:to>
                                        <p:strVal val="visible"/>
                                      </p:to>
                                    </p:set>
                                    <p:animEffect filter="wipe(left)" transition="in">
                                      <p:cBhvr>
                                        <p:cTn id="40" dur="500"/>
                                        <p:tgtEl>
                                          <p:spTgt spid="28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2" grpId="3"/>
      <p:bldP build="p" bldLvl="5" animBg="1" rev="0" advAuto="0" spid="288" grpId="5"/>
      <p:bldP build="whole" bldLvl="1" animBg="1" rev="0" advAuto="0" spid="289" grpId="1"/>
      <p:bldP build="whole" bldLvl="1" animBg="1" rev="0" advAuto="0" spid="293" grpId="4"/>
      <p:bldP build="whole" bldLvl="1" animBg="1" rev="0" advAuto="0" spid="291" grpId="2"/>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Exodus 14:11–12 (NKJV)…"/>
          <p:cNvSpPr txBox="1"/>
          <p:nvPr/>
        </p:nvSpPr>
        <p:spPr>
          <a:xfrm>
            <a:off x="408904" y="3733112"/>
            <a:ext cx="12186992" cy="5588001"/>
          </a:xfrm>
          <a:prstGeom prst="rect">
            <a:avLst/>
          </a:prstGeom>
          <a:ln w="12700">
            <a:miter lim="400000"/>
          </a:ln>
          <a:effectLst>
            <a:outerShdw sx="100000" sy="100000" kx="0" ky="0" algn="b" rotWithShape="0" blurRad="152400" dist="128830" dir="2502558">
              <a:srgbClr val="000000">
                <a:alpha val="970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4500">
                <a:solidFill>
                  <a:srgbClr val="FFFFFF"/>
                </a:solidFill>
                <a:effectLst>
                  <a:outerShdw sx="100000" sy="100000" kx="0" ky="0" algn="b" rotWithShape="0" blurRad="12700" dist="63500" dir="1328692">
                    <a:srgbClr val="000000"/>
                  </a:outerShdw>
                </a:effectLst>
                <a:latin typeface="+mj-lt"/>
                <a:ea typeface="+mj-ea"/>
                <a:cs typeface="+mj-cs"/>
                <a:sym typeface="Helvetica"/>
              </a:defRPr>
            </a:lvl1pPr>
          </a:lstStyle>
          <a:p>
            <a:pPr/>
            <a:r>
              <a:t>Éxodo  14:11–12  Y dijeron a Moisés: ¿No había sepulcros en Egipto, que nos has sacado para que muramos en el desierto? ¿Por qué has hecho así con nosotros, que nos has sacado de Egipto? ¿No es esto lo que te hablamos en Egipto, diciendo: Déjanos servir a los egipcios? Porque mejor nos fuera servir a los egipcios, que morir nosotros en el desierto</a:t>
            </a:r>
          </a:p>
        </p:txBody>
      </p:sp>
      <p:sp>
        <p:nvSpPr>
          <p:cNvPr id="298" name="Because The Present Is More Real To Us Than God’s Future Promises"/>
          <p:cNvSpPr txBox="1"/>
          <p:nvPr/>
        </p:nvSpPr>
        <p:spPr>
          <a:xfrm>
            <a:off x="682966" y="1173033"/>
            <a:ext cx="11638869" cy="1803401"/>
          </a:xfrm>
          <a:prstGeom prst="rect">
            <a:avLst/>
          </a:prstGeom>
          <a:solidFill>
            <a:srgbClr val="C9C9C9">
              <a:alpha val="52060"/>
            </a:srgbClr>
          </a:solidFill>
          <a:ln w="12700">
            <a:miter lim="400000"/>
          </a:ln>
          <a:effectLst>
            <a:outerShdw sx="100000" sy="100000" kx="0" ky="0" algn="b" rotWithShape="0" blurRad="152400" dist="128830" dir="2502558">
              <a:srgbClr val="000000">
                <a:alpha val="9707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55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pPr>
            <a:r>
              <a:t>Porque el Presente es Más Real </a:t>
            </a:r>
          </a:p>
          <a:p>
            <a:pPr>
              <a:defRPr b="1" sz="55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pPr>
            <a:r>
              <a:t>Que las Promesas Futuras De Dios </a:t>
            </a:r>
          </a:p>
        </p:txBody>
      </p:sp>
      <p:sp>
        <p:nvSpPr>
          <p:cNvPr id="299" name="Why Is Salvation"/>
          <p:cNvSpPr txBox="1"/>
          <p:nvPr/>
        </p:nvSpPr>
        <p:spPr>
          <a:xfrm>
            <a:off x="355698" y="319882"/>
            <a:ext cx="12293404" cy="805392"/>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a:defRPr sz="4400">
                <a:solidFill>
                  <a:srgbClr val="EBEBEB"/>
                </a:solidFill>
                <a:latin typeface="Chalkduster"/>
                <a:ea typeface="Chalkduster"/>
                <a:cs typeface="Chalkduster"/>
                <a:sym typeface="Chalkduster"/>
              </a:defRPr>
            </a:lvl1pPr>
          </a:lstStyle>
          <a:p>
            <a:pPr/>
            <a:r>
              <a:t>¿Porque La Salvación es algo Difícil?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8"/>
                                        </p:tgtEl>
                                        <p:attrNameLst>
                                          <p:attrName>style.visibility</p:attrName>
                                        </p:attrNameLst>
                                      </p:cBhvr>
                                      <p:to>
                                        <p:strVal val="visible"/>
                                      </p:to>
                                    </p:set>
                                    <p:animEffect filter="wipe(left)" transition="in">
                                      <p:cBhvr>
                                        <p:cTn id="7" dur="500"/>
                                        <p:tgtEl>
                                          <p:spTgt spid="29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297"/>
                                        </p:tgtEl>
                                        <p:attrNameLst>
                                          <p:attrName>style.visibility</p:attrName>
                                        </p:attrNameLst>
                                      </p:cBhvr>
                                      <p:to>
                                        <p:strVal val="visible"/>
                                      </p:to>
                                    </p:set>
                                    <p:animEffect filter="fade" transition="in">
                                      <p:cBhvr>
                                        <p:cTn id="12" dur="1500"/>
                                        <p:tgtEl>
                                          <p:spTgt spid="2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8" grpId="1"/>
      <p:bldP build="whole" bldLvl="1" animBg="1" rev="0" advAuto="0" spid="297" grpId="2"/>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Exodus 14:12 (NKJV)…"/>
          <p:cNvSpPr txBox="1"/>
          <p:nvPr/>
        </p:nvSpPr>
        <p:spPr>
          <a:xfrm>
            <a:off x="100461" y="3024193"/>
            <a:ext cx="5113980" cy="6324601"/>
          </a:xfrm>
          <a:prstGeom prst="rect">
            <a:avLst/>
          </a:prstGeom>
          <a:ln w="12700">
            <a:miter lim="400000"/>
          </a:ln>
          <a:effectLst>
            <a:outerShdw sx="100000" sy="100000" kx="0" ky="0" algn="b" rotWithShape="0" blurRad="152400" dist="128830" dir="2502558">
              <a:srgbClr val="000000">
                <a:alpha val="9707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100">
                <a:solidFill>
                  <a:srgbClr val="FFFFFF"/>
                </a:solidFill>
                <a:effectLst>
                  <a:outerShdw sx="100000" sy="100000" kx="0" ky="0" algn="b" rotWithShape="0" blurRad="12700" dist="63500" dir="1328692">
                    <a:srgbClr val="000000"/>
                  </a:outerShdw>
                </a:effectLst>
                <a:latin typeface="+mj-lt"/>
                <a:ea typeface="+mj-ea"/>
                <a:cs typeface="+mj-cs"/>
                <a:sym typeface="Helvetica"/>
              </a:defRPr>
            </a:pPr>
            <a:r>
              <a:t>Éxodo  14:12 </a:t>
            </a:r>
          </a:p>
          <a:p>
            <a:pPr defTabSz="457200">
              <a:defRPr sz="4100">
                <a:solidFill>
                  <a:srgbClr val="FFFFFF"/>
                </a:solidFill>
                <a:effectLst>
                  <a:outerShdw sx="100000" sy="100000" kx="0" ky="0" algn="b" rotWithShape="0" blurRad="12700" dist="63500" dir="1328692">
                    <a:srgbClr val="000000"/>
                  </a:outerShdw>
                </a:effectLst>
                <a:latin typeface="+mj-lt"/>
                <a:ea typeface="+mj-ea"/>
                <a:cs typeface="+mj-cs"/>
                <a:sym typeface="Helvetica"/>
              </a:defRPr>
            </a:pPr>
            <a:r>
              <a:t>¿No es esto lo que te hablamos en Egipto, diciendo: Déjanos servir a los egipcios? Porque mejor nos fuera servir a los egipcios, que morir nosotros en el desierto</a:t>
            </a:r>
          </a:p>
        </p:txBody>
      </p:sp>
      <p:sp>
        <p:nvSpPr>
          <p:cNvPr id="304" name="Real faith sustains hope — (Abraham, Joseph, Moses, …) — Heb 11:1; 13-16; Rom 5:1-5; 8:15-25; 2 Cor. 4:16…"/>
          <p:cNvSpPr txBox="1"/>
          <p:nvPr/>
        </p:nvSpPr>
        <p:spPr>
          <a:xfrm>
            <a:off x="5334592" y="3024193"/>
            <a:ext cx="7618543" cy="64719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0698" indent="-520698" algn="l">
              <a:lnSpc>
                <a:spcPct val="120000"/>
              </a:lnSpc>
              <a:spcBef>
                <a:spcPts val="1400"/>
              </a:spcBef>
              <a:buSzPct val="50000"/>
              <a:buBlip>
                <a:blip r:embed="rId3"/>
              </a:buBlip>
              <a:defRPr>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La Fe Real, es aquella que se afirma por la Fe y Esperanza — (Abraham, José, Moises) — Heb 11:1; 13-16; Rom 5:1-5; 8:15-25</a:t>
            </a:r>
          </a:p>
          <a:p>
            <a:pPr marL="520698" indent="-520698" algn="l">
              <a:lnSpc>
                <a:spcPct val="120000"/>
              </a:lnSpc>
              <a:spcBef>
                <a:spcPts val="1400"/>
              </a:spcBef>
              <a:buSzPct val="50000"/>
              <a:buBlip>
                <a:blip r:embed="rId3"/>
              </a:buBlip>
              <a:defRPr>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El hombre escoge entre el ahora (</a:t>
            </a:r>
            <a:r>
              <a:rPr>
                <a:solidFill>
                  <a:srgbClr val="B51A00"/>
                </a:solidFill>
              </a:rPr>
              <a:t>pecado</a:t>
            </a:r>
            <a:r>
              <a:t>) y el después que son promesas De Dios </a:t>
            </a:r>
            <a:r>
              <a:t>— 1 Jn 2:15-17</a:t>
            </a:r>
          </a:p>
        </p:txBody>
      </p:sp>
      <p:sp>
        <p:nvSpPr>
          <p:cNvPr id="305" name="Why Is Salvation"/>
          <p:cNvSpPr txBox="1"/>
          <p:nvPr/>
        </p:nvSpPr>
        <p:spPr>
          <a:xfrm>
            <a:off x="355698" y="319882"/>
            <a:ext cx="12293404" cy="805392"/>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a:defRPr sz="4400">
                <a:solidFill>
                  <a:srgbClr val="EBEBEB"/>
                </a:solidFill>
                <a:latin typeface="Chalkduster"/>
                <a:ea typeface="Chalkduster"/>
                <a:cs typeface="Chalkduster"/>
                <a:sym typeface="Chalkduster"/>
              </a:defRPr>
            </a:lvl1pPr>
          </a:lstStyle>
          <a:p>
            <a:pPr/>
            <a:r>
              <a:t>¿Porque La Salvación es algo Difícil? </a:t>
            </a:r>
          </a:p>
        </p:txBody>
      </p:sp>
      <p:sp>
        <p:nvSpPr>
          <p:cNvPr id="306" name="Because The Present Is More Real To Us Than God’s Future Promises"/>
          <p:cNvSpPr txBox="1"/>
          <p:nvPr/>
        </p:nvSpPr>
        <p:spPr>
          <a:xfrm>
            <a:off x="682966" y="1173033"/>
            <a:ext cx="11638869" cy="1803401"/>
          </a:xfrm>
          <a:prstGeom prst="rect">
            <a:avLst/>
          </a:prstGeom>
          <a:solidFill>
            <a:srgbClr val="C9C9C9">
              <a:alpha val="52060"/>
            </a:srgbClr>
          </a:solidFill>
          <a:ln w="12700">
            <a:miter lim="400000"/>
          </a:ln>
          <a:effectLst>
            <a:outerShdw sx="100000" sy="100000" kx="0" ky="0" algn="b" rotWithShape="0" blurRad="152400" dist="128830" dir="2502558">
              <a:srgbClr val="000000">
                <a:alpha val="9707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55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pPr>
            <a:r>
              <a:t>Porque el Presente es Más Real </a:t>
            </a:r>
          </a:p>
          <a:p>
            <a:pPr>
              <a:defRPr b="1" sz="55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pPr>
            <a:r>
              <a:t>Que las Promesas Futuras De Dios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4">
                                            <p:bg/>
                                          </p:spTgt>
                                        </p:tgtEl>
                                        <p:attrNameLst>
                                          <p:attrName>style.visibility</p:attrName>
                                        </p:attrNameLst>
                                      </p:cBhvr>
                                      <p:to>
                                        <p:strVal val="visible"/>
                                      </p:to>
                                    </p:set>
                                    <p:animEffect filter="wipe(left)" transition="in">
                                      <p:cBhvr>
                                        <p:cTn id="7" dur="500"/>
                                        <p:tgtEl>
                                          <p:spTgt spid="30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04">
                                            <p:txEl>
                                              <p:pRg st="0" end="0"/>
                                            </p:txEl>
                                          </p:spTgt>
                                        </p:tgtEl>
                                        <p:attrNameLst>
                                          <p:attrName>style.visibility</p:attrName>
                                        </p:attrNameLst>
                                      </p:cBhvr>
                                      <p:to>
                                        <p:strVal val="visible"/>
                                      </p:to>
                                    </p:set>
                                    <p:animEffect filter="wipe(left)" transition="in">
                                      <p:cBhvr>
                                        <p:cTn id="10" dur="500"/>
                                        <p:tgtEl>
                                          <p:spTgt spid="304">
                                            <p:txEl>
                                              <p:pRg st="0" end="0"/>
                                            </p:txEl>
                                          </p:spTgt>
                                        </p:tgtEl>
                                      </p:cBhvr>
                                    </p:animEffect>
                                  </p:childTnLst>
                                </p:cTn>
                              </p:par>
                            </p:childTnLst>
                          </p:cTn>
                        </p:par>
                        <p:par>
                          <p:cTn id="11" fill="hold">
                            <p:stCondLst>
                              <p:cond delay="500"/>
                            </p:stCondLst>
                            <p:childTnLst>
                              <p:par>
                                <p:cTn id="12" presetClass="entr" nodeType="afterEffect" presetSubtype="8" presetID="22" grpId="1" fill="hold">
                                  <p:stCondLst>
                                    <p:cond delay="0"/>
                                  </p:stCondLst>
                                  <p:iterate type="el" backwards="0">
                                    <p:tmAbs val="0"/>
                                  </p:iterate>
                                  <p:childTnLst>
                                    <p:set>
                                      <p:cBhvr>
                                        <p:cTn id="13" fill="hold"/>
                                        <p:tgtEl>
                                          <p:spTgt spid="304">
                                            <p:txEl>
                                              <p:pRg st="1" end="1"/>
                                            </p:txEl>
                                          </p:spTgt>
                                        </p:tgtEl>
                                        <p:attrNameLst>
                                          <p:attrName>style.visibility</p:attrName>
                                        </p:attrNameLst>
                                      </p:cBhvr>
                                      <p:to>
                                        <p:strVal val="visible"/>
                                      </p:to>
                                    </p:set>
                                    <p:animEffect filter="wipe(left)" transition="in">
                                      <p:cBhvr>
                                        <p:cTn id="14" dur="500"/>
                                        <p:tgtEl>
                                          <p:spTgt spid="30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4"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Pride is our greatest enemy — 1 Peter 5:5-11; James 3:13-4:10…"/>
          <p:cNvSpPr txBox="1"/>
          <p:nvPr/>
        </p:nvSpPr>
        <p:spPr>
          <a:xfrm>
            <a:off x="219046" y="3033033"/>
            <a:ext cx="6528029" cy="65582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0700" indent="-520700" algn="l">
              <a:lnSpc>
                <a:spcPct val="120000"/>
              </a:lnSpc>
              <a:spcBef>
                <a:spcPts val="1400"/>
              </a:spcBef>
              <a:buSzPct val="50000"/>
              <a:buBlip>
                <a:blip r:embed="rId3"/>
              </a:buBlip>
              <a:defRPr sz="36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El Orgullo es el Grande problema del hombre —</a:t>
            </a:r>
          </a:p>
          <a:p>
            <a:pPr marL="520700" indent="-520700" algn="l">
              <a:lnSpc>
                <a:spcPct val="120000"/>
              </a:lnSpc>
              <a:spcBef>
                <a:spcPts val="1400"/>
              </a:spcBef>
              <a:buSzPct val="50000"/>
              <a:buBlip>
                <a:blip r:embed="rId3"/>
              </a:buBlip>
              <a:defRPr sz="36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 1 Ped 5:5-11-</a:t>
            </a:r>
          </a:p>
          <a:p>
            <a:pPr marL="520700" indent="-520700" algn="l">
              <a:lnSpc>
                <a:spcPct val="120000"/>
              </a:lnSpc>
              <a:spcBef>
                <a:spcPts val="1400"/>
              </a:spcBef>
              <a:buSzPct val="50000"/>
              <a:buBlip>
                <a:blip r:embed="rId3"/>
              </a:buBlip>
              <a:defRPr sz="36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Solo 2 opciones nos doblegamos a Dios y tendremos vida eterna         Romanos 2:7</a:t>
            </a:r>
          </a:p>
          <a:p>
            <a:pPr marL="520700" indent="-520700" algn="l">
              <a:lnSpc>
                <a:spcPct val="120000"/>
              </a:lnSpc>
              <a:spcBef>
                <a:spcPts val="1400"/>
              </a:spcBef>
              <a:buSzPct val="50000"/>
              <a:buBlip>
                <a:blip r:embed="rId3"/>
              </a:buBlip>
              <a:defRPr sz="36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O tendremos Destrucción —  2 Tes 1:7-9</a:t>
            </a:r>
          </a:p>
        </p:txBody>
      </p:sp>
      <p:sp>
        <p:nvSpPr>
          <p:cNvPr id="311" name="Because We ARE Unwilling To Surrender Self Governance"/>
          <p:cNvSpPr txBox="1"/>
          <p:nvPr/>
        </p:nvSpPr>
        <p:spPr>
          <a:xfrm>
            <a:off x="1773395" y="975754"/>
            <a:ext cx="9458010" cy="2108201"/>
          </a:xfrm>
          <a:prstGeom prst="rect">
            <a:avLst/>
          </a:prstGeom>
          <a:solidFill>
            <a:srgbClr val="C9C9C9">
              <a:alpha val="52060"/>
            </a:srgbClr>
          </a:solidFill>
          <a:ln w="12700">
            <a:miter lim="400000"/>
          </a:ln>
          <a:effectLst>
            <a:outerShdw sx="100000" sy="100000" kx="0" ky="0" algn="b" rotWithShape="0" blurRad="152400" dist="128830" dir="2502558">
              <a:srgbClr val="000000">
                <a:alpha val="9707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5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pPr>
            <a:r>
              <a:t>El Hombre no está </a:t>
            </a:r>
          </a:p>
          <a:p>
            <a:pPr>
              <a:defRPr b="1" sz="65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pPr>
            <a:r>
              <a:t>dispuesto a humillarse  </a:t>
            </a:r>
          </a:p>
        </p:txBody>
      </p:sp>
      <p:pic>
        <p:nvPicPr>
          <p:cNvPr id="312" name="48E0EE43-1B65-4080-9DB9-52495B7FFF48-L0-001.jpeg" descr="48E0EE43-1B65-4080-9DB9-52495B7FFF48-L0-001.jpeg"/>
          <p:cNvPicPr>
            <a:picLocks noChangeAspect="1"/>
          </p:cNvPicPr>
          <p:nvPr/>
        </p:nvPicPr>
        <p:blipFill>
          <a:blip r:embed="rId4">
            <a:extLst/>
          </a:blip>
          <a:stretch>
            <a:fillRect/>
          </a:stretch>
        </p:blipFill>
        <p:spPr>
          <a:xfrm>
            <a:off x="6479723" y="3809998"/>
            <a:ext cx="6672466" cy="5004351"/>
          </a:xfrm>
          <a:prstGeom prst="rect">
            <a:avLst/>
          </a:prstGeom>
          <a:ln w="12700">
            <a:miter lim="400000"/>
          </a:ln>
        </p:spPr>
      </p:pic>
      <p:sp>
        <p:nvSpPr>
          <p:cNvPr id="313" name="Why Is Salvation"/>
          <p:cNvSpPr txBox="1"/>
          <p:nvPr/>
        </p:nvSpPr>
        <p:spPr>
          <a:xfrm>
            <a:off x="355698" y="319882"/>
            <a:ext cx="12293404" cy="805392"/>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a:defRPr sz="4400">
                <a:solidFill>
                  <a:srgbClr val="EBEBEB"/>
                </a:solidFill>
                <a:latin typeface="Chalkduster"/>
                <a:ea typeface="Chalkduster"/>
                <a:cs typeface="Chalkduster"/>
                <a:sym typeface="Chalkduster"/>
              </a:defRPr>
            </a:lvl1pPr>
          </a:lstStyle>
          <a:p>
            <a:pPr/>
            <a:r>
              <a:t>¿Porque La Salvación es algo Difícil?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0">
                                            <p:bg/>
                                          </p:spTgt>
                                        </p:tgtEl>
                                        <p:attrNameLst>
                                          <p:attrName>style.visibility</p:attrName>
                                        </p:attrNameLst>
                                      </p:cBhvr>
                                      <p:to>
                                        <p:strVal val="visible"/>
                                      </p:to>
                                    </p:set>
                                    <p:animEffect filter="wipe(left)" transition="in">
                                      <p:cBhvr>
                                        <p:cTn id="7" dur="500"/>
                                        <p:tgtEl>
                                          <p:spTgt spid="31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10">
                                            <p:txEl>
                                              <p:pRg st="0" end="0"/>
                                            </p:txEl>
                                          </p:spTgt>
                                        </p:tgtEl>
                                        <p:attrNameLst>
                                          <p:attrName>style.visibility</p:attrName>
                                        </p:attrNameLst>
                                      </p:cBhvr>
                                      <p:to>
                                        <p:strVal val="visible"/>
                                      </p:to>
                                    </p:set>
                                    <p:animEffect filter="wipe(left)" transition="in">
                                      <p:cBhvr>
                                        <p:cTn id="10" dur="500"/>
                                        <p:tgtEl>
                                          <p:spTgt spid="310">
                                            <p:txEl>
                                              <p:pRg st="0" end="0"/>
                                            </p:txEl>
                                          </p:spTgt>
                                        </p:tgtEl>
                                      </p:cBhvr>
                                    </p:animEffect>
                                  </p:childTnLst>
                                </p:cTn>
                              </p:par>
                            </p:childTnLst>
                          </p:cTn>
                        </p:par>
                        <p:par>
                          <p:cTn id="11" fill="hold">
                            <p:stCondLst>
                              <p:cond delay="500"/>
                            </p:stCondLst>
                            <p:childTnLst>
                              <p:par>
                                <p:cTn id="12" presetClass="entr" nodeType="afterEffect" presetSubtype="8" presetID="22" grpId="1" fill="hold">
                                  <p:stCondLst>
                                    <p:cond delay="0"/>
                                  </p:stCondLst>
                                  <p:iterate type="el" backwards="0">
                                    <p:tmAbs val="0"/>
                                  </p:iterate>
                                  <p:childTnLst>
                                    <p:set>
                                      <p:cBhvr>
                                        <p:cTn id="13" fill="hold"/>
                                        <p:tgtEl>
                                          <p:spTgt spid="310">
                                            <p:txEl>
                                              <p:pRg st="1" end="1"/>
                                            </p:txEl>
                                          </p:spTgt>
                                        </p:tgtEl>
                                        <p:attrNameLst>
                                          <p:attrName>style.visibility</p:attrName>
                                        </p:attrNameLst>
                                      </p:cBhvr>
                                      <p:to>
                                        <p:strVal val="visible"/>
                                      </p:to>
                                    </p:set>
                                    <p:animEffect filter="wipe(left)" transition="in">
                                      <p:cBhvr>
                                        <p:cTn id="14" dur="500"/>
                                        <p:tgtEl>
                                          <p:spTgt spid="310">
                                            <p:txEl>
                                              <p:pRg st="1" end="1"/>
                                            </p:txEl>
                                          </p:spTgt>
                                        </p:tgtEl>
                                      </p:cBhvr>
                                    </p:animEffect>
                                  </p:childTnLst>
                                </p:cTn>
                              </p:par>
                            </p:childTnLst>
                          </p:cTn>
                        </p:par>
                        <p:par>
                          <p:cTn id="15" fill="hold">
                            <p:stCondLst>
                              <p:cond delay="1000"/>
                            </p:stCondLst>
                            <p:childTnLst>
                              <p:par>
                                <p:cTn id="16" presetClass="entr" nodeType="afterEffect" presetSubtype="8" presetID="22" grpId="1" fill="hold">
                                  <p:stCondLst>
                                    <p:cond delay="0"/>
                                  </p:stCondLst>
                                  <p:iterate type="el" backwards="0">
                                    <p:tmAbs val="0"/>
                                  </p:iterate>
                                  <p:childTnLst>
                                    <p:set>
                                      <p:cBhvr>
                                        <p:cTn id="17" fill="hold"/>
                                        <p:tgtEl>
                                          <p:spTgt spid="310">
                                            <p:txEl>
                                              <p:pRg st="2" end="2"/>
                                            </p:txEl>
                                          </p:spTgt>
                                        </p:tgtEl>
                                        <p:attrNameLst>
                                          <p:attrName>style.visibility</p:attrName>
                                        </p:attrNameLst>
                                      </p:cBhvr>
                                      <p:to>
                                        <p:strVal val="visible"/>
                                      </p:to>
                                    </p:set>
                                    <p:animEffect filter="wipe(left)" transition="in">
                                      <p:cBhvr>
                                        <p:cTn id="18" dur="500"/>
                                        <p:tgtEl>
                                          <p:spTgt spid="310">
                                            <p:txEl>
                                              <p:pRg st="2" end="2"/>
                                            </p:txEl>
                                          </p:spTgt>
                                        </p:tgtEl>
                                      </p:cBhvr>
                                    </p:animEffect>
                                  </p:childTnLst>
                                </p:cTn>
                              </p:par>
                            </p:childTnLst>
                          </p:cTn>
                        </p:par>
                        <p:par>
                          <p:cTn id="19" fill="hold">
                            <p:stCondLst>
                              <p:cond delay="1500"/>
                            </p:stCondLst>
                            <p:childTnLst>
                              <p:par>
                                <p:cTn id="20" presetClass="entr" nodeType="afterEffect" presetSubtype="8" presetID="22" grpId="1" fill="hold">
                                  <p:stCondLst>
                                    <p:cond delay="0"/>
                                  </p:stCondLst>
                                  <p:iterate type="el" backwards="0">
                                    <p:tmAbs val="0"/>
                                  </p:iterate>
                                  <p:childTnLst>
                                    <p:set>
                                      <p:cBhvr>
                                        <p:cTn id="21" fill="hold"/>
                                        <p:tgtEl>
                                          <p:spTgt spid="310">
                                            <p:txEl>
                                              <p:pRg st="3" end="3"/>
                                            </p:txEl>
                                          </p:spTgt>
                                        </p:tgtEl>
                                        <p:attrNameLst>
                                          <p:attrName>style.visibility</p:attrName>
                                        </p:attrNameLst>
                                      </p:cBhvr>
                                      <p:to>
                                        <p:strVal val="visible"/>
                                      </p:to>
                                    </p:set>
                                    <p:animEffect filter="wipe(left)" transition="in">
                                      <p:cBhvr>
                                        <p:cTn id="22" dur="500"/>
                                        <p:tgtEl>
                                          <p:spTgt spid="31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0"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Because We ARE Unwilling To Surrender Self Governance"/>
          <p:cNvSpPr txBox="1"/>
          <p:nvPr/>
        </p:nvSpPr>
        <p:spPr>
          <a:xfrm>
            <a:off x="75697" y="-260737"/>
            <a:ext cx="12853405" cy="2768601"/>
          </a:xfrm>
          <a:prstGeom prst="rect">
            <a:avLst/>
          </a:prstGeom>
          <a:solidFill>
            <a:srgbClr val="C9C9C9">
              <a:alpha val="52060"/>
            </a:srgbClr>
          </a:solidFill>
          <a:ln w="12700">
            <a:miter lim="400000"/>
          </a:ln>
          <a:effectLst>
            <a:outerShdw sx="100000" sy="100000" kx="0" ky="0" algn="b" rotWithShape="0" blurRad="152400" dist="128830" dir="2502558">
              <a:srgbClr val="000000">
                <a:alpha val="970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sz="57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pPr>
            <a:r>
              <a:t>La Historia nos muestra que </a:t>
            </a:r>
          </a:p>
          <a:p>
            <a:pPr>
              <a:defRPr b="1" sz="57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pPr>
            <a:r>
              <a:t>El hombre siempre ha sido Rebelde</a:t>
            </a:r>
          </a:p>
        </p:txBody>
      </p:sp>
      <p:sp>
        <p:nvSpPr>
          <p:cNvPr id="318" name="Numbers 16:1–3 (NKJV)…"/>
          <p:cNvSpPr txBox="1"/>
          <p:nvPr/>
        </p:nvSpPr>
        <p:spPr>
          <a:xfrm>
            <a:off x="-172164" y="2501863"/>
            <a:ext cx="12849009" cy="683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FFFFFF"/>
                </a:solidFill>
                <a:effectLst>
                  <a:outerShdw sx="100000" sy="100000" kx="0" ky="0" algn="b" rotWithShape="0" blurRad="12700" dist="63500" dir="18900000">
                    <a:srgbClr val="000000"/>
                  </a:outerShdw>
                </a:effectLst>
                <a:latin typeface="Hoefler Text"/>
                <a:ea typeface="Hoefler Text"/>
                <a:cs typeface="Hoefler Text"/>
                <a:sym typeface="Hoefler Text"/>
              </a:defRPr>
            </a:pPr>
            <a:r>
              <a:t>Números  16:1–3 </a:t>
            </a:r>
          </a:p>
          <a:p>
            <a:pPr defTabSz="457200">
              <a:defRPr b="1" sz="4400">
                <a:solidFill>
                  <a:srgbClr val="FFFFFF"/>
                </a:solidFill>
                <a:effectLst>
                  <a:outerShdw sx="100000" sy="100000" kx="0" ky="0" algn="b" rotWithShape="0" blurRad="12700" dist="63500" dir="18900000">
                    <a:srgbClr val="000000"/>
                  </a:outerShdw>
                </a:effectLst>
                <a:latin typeface="Hoefler Text"/>
                <a:ea typeface="Hoefler Text"/>
                <a:cs typeface="Hoefler Text"/>
                <a:sym typeface="Hoefler Text"/>
              </a:defRPr>
            </a:pPr>
            <a:r>
              <a:t>y se levantaron contra Moisés con doscientos cincuenta varones de los hijos de Israel, príncipes de la congregación, de los del consejo, varones de renombreY se juntaron contra Moisés y Aarón y les dijeron: ¡</a:t>
            </a:r>
            <a:r>
              <a:rPr>
                <a:solidFill>
                  <a:srgbClr val="F5EC00"/>
                </a:solidFill>
              </a:rPr>
              <a:t>Basta ya de vosotros</a:t>
            </a:r>
            <a:r>
              <a:t>! Porque toda la congregación, todos ellos son santos, y en medio de ellos está Jehová; ¿por qué, pues, os levantáis vosotros sobre la congregación de Jehová?</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24" name="Hebrews 3:12–19 (NKJV)…"/>
          <p:cNvGrpSpPr/>
          <p:nvPr/>
        </p:nvGrpSpPr>
        <p:grpSpPr>
          <a:xfrm>
            <a:off x="382987" y="2632180"/>
            <a:ext cx="12238826" cy="6162493"/>
            <a:chOff x="0" y="0"/>
            <a:chExt cx="12238825" cy="6162492"/>
          </a:xfrm>
        </p:grpSpPr>
        <p:sp>
          <p:nvSpPr>
            <p:cNvPr id="322" name="Rectangle"/>
            <p:cNvSpPr/>
            <p:nvPr/>
          </p:nvSpPr>
          <p:spPr>
            <a:xfrm>
              <a:off x="0" y="-1"/>
              <a:ext cx="12238826" cy="6162494"/>
            </a:xfrm>
            <a:prstGeom prst="rect">
              <a:avLst/>
            </a:prstGeom>
            <a:solidFill>
              <a:srgbClr val="FFFFFF">
                <a:alpha val="81354"/>
              </a:srgbClr>
            </a:solidFill>
            <a:ln w="12700" cap="flat">
              <a:noFill/>
              <a:miter lim="400000"/>
            </a:ln>
            <a:effectLst>
              <a:outerShdw sx="100000" sy="100000" kx="0" ky="0" algn="b" rotWithShape="0" blurRad="50800" dist="25400" dir="5400000">
                <a:srgbClr val="000000">
                  <a:alpha val="50000"/>
                </a:srgbClr>
              </a:outerShdw>
            </a:effectLst>
          </p:spPr>
          <p:txBody>
            <a:bodyPr wrap="square" lIns="50800" tIns="50800" rIns="50800" bIns="50800" numCol="1" anchor="t">
              <a:noAutofit/>
            </a:bodyPr>
            <a:lstStyle/>
            <a:p>
              <a:pPr defTabSz="457200">
                <a:spcBef>
                  <a:spcPts val="1000"/>
                </a:spcBef>
                <a:defRPr sz="4400">
                  <a:solidFill>
                    <a:srgbClr val="000000"/>
                  </a:solidFill>
                  <a:effectLst/>
                  <a:latin typeface="Hoefler Text"/>
                  <a:ea typeface="Hoefler Text"/>
                  <a:cs typeface="Hoefler Text"/>
                  <a:sym typeface="Hoefler Text"/>
                </a:defRPr>
              </a:pPr>
            </a:p>
          </p:txBody>
        </p:sp>
        <p:sp>
          <p:nvSpPr>
            <p:cNvPr id="323" name="Hebreos 3:12,13…"/>
            <p:cNvSpPr txBox="1"/>
            <p:nvPr/>
          </p:nvSpPr>
          <p:spPr>
            <a:xfrm>
              <a:off x="0" y="-1"/>
              <a:ext cx="12238826" cy="5918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457200">
                <a:spcBef>
                  <a:spcPts val="1000"/>
                </a:spcBef>
                <a:defRPr b="1" sz="4700">
                  <a:solidFill>
                    <a:srgbClr val="000000"/>
                  </a:solidFill>
                  <a:effectLst/>
                  <a:latin typeface="Hoefler Text"/>
                  <a:ea typeface="Hoefler Text"/>
                  <a:cs typeface="Hoefler Text"/>
                  <a:sym typeface="Hoefler Text"/>
                </a:defRPr>
              </a:pPr>
              <a:r>
                <a:t>Hebreos 3:12,13 </a:t>
              </a:r>
            </a:p>
            <a:p>
              <a:pPr defTabSz="457200">
                <a:spcBef>
                  <a:spcPts val="1000"/>
                </a:spcBef>
                <a:defRPr b="1" sz="4700">
                  <a:solidFill>
                    <a:srgbClr val="000000"/>
                  </a:solidFill>
                  <a:effectLst/>
                  <a:latin typeface="Hoefler Text"/>
                  <a:ea typeface="Hoefler Text"/>
                  <a:cs typeface="Hoefler Text"/>
                  <a:sym typeface="Hoefler Text"/>
                </a:defRPr>
              </a:pPr>
              <a:r>
                <a:t>Mirad, hermanos, que no haya en ninguno de vosotros corazón malo de incredulidad para apartarse del Dios vivo antes exhortaos los unos a los otros cada día, entre tanto que se dice: Hoy; para que ninguno de vosotros se endurezca por el engaño del pecado</a:t>
              </a:r>
            </a:p>
          </p:txBody>
        </p:sp>
      </p:grpSp>
      <p:sp>
        <p:nvSpPr>
          <p:cNvPr id="325" name="Why Is Salvation"/>
          <p:cNvSpPr txBox="1"/>
          <p:nvPr/>
        </p:nvSpPr>
        <p:spPr>
          <a:xfrm>
            <a:off x="355698" y="94931"/>
            <a:ext cx="12293404" cy="2249486"/>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6600">
                <a:solidFill>
                  <a:srgbClr val="EBEBEB"/>
                </a:solidFill>
                <a:latin typeface="Chalkduster"/>
                <a:ea typeface="Chalkduster"/>
                <a:cs typeface="Chalkduster"/>
                <a:sym typeface="Chalkduster"/>
              </a:defRPr>
            </a:pPr>
            <a:r>
              <a:t>¿Porque La Salvación</a:t>
            </a:r>
          </a:p>
          <a:p>
            <a:pPr>
              <a:defRPr sz="6600">
                <a:solidFill>
                  <a:srgbClr val="EBEBEB"/>
                </a:solidFill>
                <a:latin typeface="Chalkduster"/>
                <a:ea typeface="Chalkduster"/>
                <a:cs typeface="Chalkduster"/>
                <a:sym typeface="Chalkduster"/>
              </a:defRPr>
            </a:pPr>
            <a:r>
              <a:t> es algo Difícil?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7" name="311E0EA2-7CCC-4298-8DC9-E0F4E052E6AB-L0-001.jpeg" descr="311E0EA2-7CCC-4298-8DC9-E0F4E052E6AB-L0-001.jpeg"/>
          <p:cNvPicPr>
            <a:picLocks noChangeAspect="1"/>
          </p:cNvPicPr>
          <p:nvPr/>
        </p:nvPicPr>
        <p:blipFill>
          <a:blip r:embed="rId3">
            <a:extLst/>
          </a:blip>
          <a:stretch>
            <a:fillRect/>
          </a:stretch>
        </p:blipFill>
        <p:spPr>
          <a:xfrm>
            <a:off x="3699776" y="-950140"/>
            <a:ext cx="9613194" cy="11186262"/>
          </a:xfrm>
          <a:prstGeom prst="rect">
            <a:avLst/>
          </a:prstGeom>
          <a:ln w="12700">
            <a:miter lim="400000"/>
          </a:ln>
        </p:spPr>
      </p:pic>
      <p:grpSp>
        <p:nvGrpSpPr>
          <p:cNvPr id="330" name="Group"/>
          <p:cNvGrpSpPr/>
          <p:nvPr/>
        </p:nvGrpSpPr>
        <p:grpSpPr>
          <a:xfrm>
            <a:off x="-848886" y="-488306"/>
            <a:ext cx="9611390" cy="3515390"/>
            <a:chOff x="0" y="0"/>
            <a:chExt cx="9611389" cy="3515389"/>
          </a:xfrm>
        </p:grpSpPr>
        <p:sp>
          <p:nvSpPr>
            <p:cNvPr id="328" name="Salvation"/>
            <p:cNvSpPr txBox="1"/>
            <p:nvPr/>
          </p:nvSpPr>
          <p:spPr>
            <a:xfrm>
              <a:off x="0" y="0"/>
              <a:ext cx="9611390" cy="2397355"/>
            </a:xfrm>
            <a:prstGeom prst="rect">
              <a:avLst/>
            </a:prstGeom>
            <a:noFill/>
            <a:ln w="12700" cap="flat">
              <a:noFill/>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7500">
                  <a:solidFill>
                    <a:srgbClr val="EBEBEB"/>
                  </a:solidFill>
                  <a:latin typeface="Century Gothic"/>
                  <a:ea typeface="Century Gothic"/>
                  <a:cs typeface="Century Gothic"/>
                  <a:sym typeface="Century Gothic"/>
                </a:defRPr>
              </a:pPr>
              <a:r>
                <a:rPr b="1">
                  <a:solidFill>
                    <a:srgbClr val="F59926"/>
                  </a:solidFill>
                </a:rPr>
                <a:t>SALVACIÓN</a:t>
              </a:r>
              <a:r>
                <a:t> </a:t>
              </a:r>
            </a:p>
          </p:txBody>
        </p:sp>
        <p:sp>
          <p:nvSpPr>
            <p:cNvPr id="329" name="IS NOT Hard IF WE"/>
            <p:cNvSpPr txBox="1"/>
            <p:nvPr/>
          </p:nvSpPr>
          <p:spPr>
            <a:xfrm>
              <a:off x="869494" y="2400340"/>
              <a:ext cx="7872402" cy="1115050"/>
            </a:xfrm>
            <a:prstGeom prst="rect">
              <a:avLst/>
            </a:prstGeom>
            <a:noFill/>
            <a:ln w="12700" cap="flat">
              <a:noFill/>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7500">
                  <a:solidFill>
                    <a:srgbClr val="F59926"/>
                  </a:solidFill>
                  <a:latin typeface="Thames Nude Roman"/>
                  <a:ea typeface="Thames Nude Roman"/>
                  <a:cs typeface="Thames Nude Roman"/>
                  <a:sym typeface="Thames Nude Roman"/>
                </a:defRPr>
              </a:lvl1pPr>
            </a:lstStyle>
            <a:p>
              <a:pPr/>
              <a:r>
                <a:t>No es DIFÍCIL si: </a:t>
              </a:r>
            </a:p>
          </p:txBody>
        </p:sp>
      </p:grpSp>
      <p:sp>
        <p:nvSpPr>
          <p:cNvPr id="331" name="HUMBLE OURSELVES BEFORE GOD…"/>
          <p:cNvSpPr txBox="1"/>
          <p:nvPr/>
        </p:nvSpPr>
        <p:spPr>
          <a:xfrm>
            <a:off x="751829" y="5628958"/>
            <a:ext cx="12890164" cy="3073401"/>
          </a:xfrm>
          <a:prstGeom prst="rect">
            <a:avLst/>
          </a:prstGeom>
          <a:solidFill>
            <a:srgbClr val="C9C9C9">
              <a:alpha val="52060"/>
            </a:srgbClr>
          </a:solidFill>
          <a:ln w="12700">
            <a:miter lim="400000"/>
          </a:ln>
          <a:effectLst>
            <a:outerShdw sx="100000" sy="100000" kx="0" ky="0" algn="b" rotWithShape="0" blurRad="152400" dist="128830" dir="2502558">
              <a:srgbClr val="000000">
                <a:alpha val="970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sz="50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pPr>
            <a:r>
              <a:t>SI CON HUMILDAD OBEDECEMOS LA VOLUNTAD DE DIOS </a:t>
            </a:r>
          </a:p>
          <a:p>
            <a:pPr>
              <a:defRPr b="1" sz="50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pPr>
            <a:r>
              <a:t>PONEMOS NUESTRA MIRADA ARRIBA</a:t>
            </a:r>
          </a:p>
          <a:p>
            <a:pPr>
              <a:defRPr b="1" sz="42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pPr>
            <a:r>
              <a:t>1 Pedro 5:6-11; Romanos 12:1,2; Col 3:1,2</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30"/>
                                        </p:tgtEl>
                                        <p:attrNameLst>
                                          <p:attrName>style.visibility</p:attrName>
                                        </p:attrNameLst>
                                      </p:cBhvr>
                                      <p:to>
                                        <p:strVal val="visible"/>
                                      </p:to>
                                    </p:set>
                                    <p:anim calcmode="lin" valueType="num">
                                      <p:cBhvr>
                                        <p:cTn id="7" dur="1500" fill="hold"/>
                                        <p:tgtEl>
                                          <p:spTgt spid="330"/>
                                        </p:tgtEl>
                                        <p:attrNameLst>
                                          <p:attrName>ppt_x</p:attrName>
                                        </p:attrNameLst>
                                      </p:cBhvr>
                                      <p:tavLst>
                                        <p:tav tm="0">
                                          <p:val>
                                            <p:strVal val="#ppt_x"/>
                                          </p:val>
                                        </p:tav>
                                        <p:tav tm="100000">
                                          <p:val>
                                            <p:strVal val="#ppt_x"/>
                                          </p:val>
                                        </p:tav>
                                      </p:tavLst>
                                    </p:anim>
                                    <p:anim calcmode="lin" valueType="num">
                                      <p:cBhvr>
                                        <p:cTn id="8" dur="1500" fill="hold"/>
                                        <p:tgtEl>
                                          <p:spTgt spid="33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331"/>
                                        </p:tgtEl>
                                        <p:attrNameLst>
                                          <p:attrName>style.visibility</p:attrName>
                                        </p:attrNameLst>
                                      </p:cBhvr>
                                      <p:to>
                                        <p:strVal val="visible"/>
                                      </p:to>
                                    </p:set>
                                    <p:anim calcmode="lin" valueType="num">
                                      <p:cBhvr>
                                        <p:cTn id="13" dur="1500" fill="hold"/>
                                        <p:tgtEl>
                                          <p:spTgt spid="331"/>
                                        </p:tgtEl>
                                        <p:attrNameLst>
                                          <p:attrName>ppt_x</p:attrName>
                                        </p:attrNameLst>
                                      </p:cBhvr>
                                      <p:tavLst>
                                        <p:tav tm="0">
                                          <p:val>
                                            <p:strVal val="#ppt_x"/>
                                          </p:val>
                                        </p:tav>
                                        <p:tav tm="100000">
                                          <p:val>
                                            <p:strVal val="#ppt_x"/>
                                          </p:val>
                                        </p:tav>
                                      </p:tavLst>
                                    </p:anim>
                                    <p:anim calcmode="lin" valueType="num">
                                      <p:cBhvr>
                                        <p:cTn id="14" dur="1500" fill="hold"/>
                                        <p:tgtEl>
                                          <p:spTgt spid="3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0" grpId="1"/>
      <p:bldP build="whole" bldLvl="1" animBg="1" rev="0" advAuto="0" spid="331" grpId="2"/>
    </p:bldLst>
  </p:timing>
</p:sld>
</file>

<file path=ppt/theme/theme1.xml><?xml version="1.0" encoding="utf-8"?>
<a:theme xmlns:a="http://schemas.openxmlformats.org/drawingml/2006/main" xmlns:r="http://schemas.openxmlformats.org/officeDocument/2006/relationships" name="New_Template2">
  <a:themeElements>
    <a:clrScheme name="New_Template2">
      <a:dk1>
        <a:srgbClr val="EBEBEB"/>
      </a:dk1>
      <a:lt1>
        <a:srgbClr val="C000EB"/>
      </a:lt1>
      <a:dk2>
        <a:srgbClr val="A7A7A7"/>
      </a:dk2>
      <a:lt2>
        <a:srgbClr val="535353"/>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a:ea typeface="Helvetica"/>
        <a:cs typeface="Helvetica"/>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BEBEB"/>
        </a:solidFill>
        <a:ln w="25400" cap="flat">
          <a:solidFill>
            <a:schemeClr val="accent1"/>
          </a:solidFill>
          <a:prstDash val="solid"/>
          <a:round/>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C000EB"/>
            </a:solidFill>
            <a:effectLst>
              <a:outerShdw sx="100000" sy="100000" kx="0" ky="0" algn="b" rotWithShape="0" blurRad="50800" dist="25400" dir="5400000">
                <a:srgbClr val="000000"/>
              </a:outerShdw>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C000EB"/>
            </a:solidFill>
            <a:effectLst>
              <a:outerShdw sx="100000" sy="100000" kx="0" ky="0" algn="b" rotWithShape="0" blurRad="50800" dist="25400" dir="5400000">
                <a:srgbClr val="000000"/>
              </a:outerShdw>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2">
  <a:themeElements>
    <a:clrScheme name="New_Template2">
      <a:dk1>
        <a:srgbClr val="000000"/>
      </a:dk1>
      <a:lt1>
        <a:srgbClr val="FFFFFF"/>
      </a:lt1>
      <a:dk2>
        <a:srgbClr val="A7A7A7"/>
      </a:dk2>
      <a:lt2>
        <a:srgbClr val="535353"/>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a:ea typeface="Helvetica"/>
        <a:cs typeface="Helvetica"/>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BEBEB"/>
        </a:solidFill>
        <a:ln w="25400" cap="flat">
          <a:solidFill>
            <a:schemeClr val="accent1"/>
          </a:solidFill>
          <a:prstDash val="solid"/>
          <a:round/>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C000EB"/>
            </a:solidFill>
            <a:effectLst>
              <a:outerShdw sx="100000" sy="100000" kx="0" ky="0" algn="b" rotWithShape="0" blurRad="50800" dist="25400" dir="5400000">
                <a:srgbClr val="000000"/>
              </a:outerShdw>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C000EB"/>
            </a:solidFill>
            <a:effectLst>
              <a:outerShdw sx="100000" sy="100000" kx="0" ky="0" algn="b" rotWithShape="0" blurRad="50800" dist="25400" dir="5400000">
                <a:srgbClr val="000000"/>
              </a:outerShdw>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