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s/comment1.xml" ContentType="application/vnd.openxmlformats-officedocument.presentationml.comments+xml"/>
  <Override PartName="/ppt/slides/slide12.xml" ContentType="application/vnd.openxmlformats-officedocument.presentationml.slide+xml"/>
  <Override PartName="/ppt/slides/slide1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20"/>
    <p:sldId id="268" r:id="rId2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mAuthor id="0" name="Miguel Rocha" initials="MR" lastIdx="1" clrIdx="0"/>
</p:cmAuthorLst>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DAD8"/>
          </a:solidFill>
        </a:fill>
      </a:tcStyle>
    </a:wholeTbl>
    <a:band2H>
      <a:tcTxStyle b="def" i="def"/>
      <a:tcStyle>
        <a:tcBdr/>
        <a:fill>
          <a:solidFill>
            <a:srgbClr val="EFEDEC"/>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comments" Target="comments/comment1.xml"/><Relationship Id="rId20" Type="http://schemas.openxmlformats.org/officeDocument/2006/relationships/slide" Target="slides/slide12.xml"/><Relationship Id="rId21"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m authorId="0" dt="2015-04-10T10:39:46.253 p.m." idx="1">
    <p:pos x="6789" y="1672"/>
    <p:text/>
    <p:extLst>
      <p:ext uri="{C676402C-5697-4E1C-873F-D02D1690AC5C}">
        <p15:threadingInfo xmlns:p15="http://schemas.microsoft.com/office/powerpoint/2012/main" timeZoneBias="300"/>
      </p:ext>
    </p:extLst>
  </p:cm>
</p:cmLst>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60" name="Shape 60"/>
          <p:cNvSpPr/>
          <p:nvPr>
            <p:ph type="sldImg"/>
          </p:nvPr>
        </p:nvSpPr>
        <p:spPr>
          <a:xfrm>
            <a:off x="1143000" y="685800"/>
            <a:ext cx="4572000" cy="3429000"/>
          </a:xfrm>
          <a:prstGeom prst="rect">
            <a:avLst/>
          </a:prstGeom>
        </p:spPr>
        <p:txBody>
          <a:bodyPr/>
          <a:lstStyle/>
          <a:p>
            <a:pPr/>
          </a:p>
        </p:txBody>
      </p:sp>
      <p:sp>
        <p:nvSpPr>
          <p:cNvPr id="61" name="Shape 6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 name="Shape 72"/>
          <p:cNvSpPr/>
          <p:nvPr>
            <p:ph type="sldImg"/>
          </p:nvPr>
        </p:nvSpPr>
        <p:spPr>
          <a:prstGeom prst="rect">
            <a:avLst/>
          </a:prstGeom>
        </p:spPr>
        <p:txBody>
          <a:bodyPr/>
          <a:lstStyle/>
          <a:p>
            <a:pPr/>
          </a:p>
        </p:txBody>
      </p:sp>
      <p:sp>
        <p:nvSpPr>
          <p:cNvPr id="73" name="Shape 73"/>
          <p:cNvSpPr/>
          <p:nvPr>
            <p:ph type="body" sz="quarter" idx="1"/>
          </p:nvPr>
        </p:nvSpPr>
        <p:spPr>
          <a:prstGeom prst="rect">
            <a:avLst/>
          </a:prstGeom>
        </p:spPr>
        <p:txBody>
          <a:bodyPr/>
          <a:lstStyle/>
          <a:p>
            <a:pPr marL="350921" indent="-350921">
              <a:buSzPct val="100000"/>
              <a:buAutoNum type="alphaLcPeriod" startAt="1"/>
              <a:defRPr b="1" sz="2100"/>
            </a:pPr>
            <a:r>
              <a:t>La heredad de un hombre rico había producido mucho: El hombre en la parábola de Jesús fue bendecido con un terreno fértil, </a:t>
            </a:r>
          </a:p>
          <a:p>
            <a:pPr marL="350921" indent="-350921">
              <a:buSzPct val="100000"/>
              <a:buAutoNum type="alphaLcPeriod" startAt="1"/>
              <a:defRPr b="1" sz="2100"/>
            </a:pPr>
            <a:r>
              <a:t>Tuvo tanto éxito que tuvo problemas para administrar sus recursos </a:t>
            </a:r>
          </a:p>
          <a:p>
            <a:pPr marL="350921" indent="-350921">
              <a:buSzPct val="100000"/>
              <a:buAutoNum type="alphaLcPeriod" startAt="1"/>
              <a:defRPr b="1" sz="2100"/>
            </a:pPr>
            <a:r>
              <a:t>(no tengo dónde guardar mis frutos).</a:t>
            </a:r>
          </a:p>
          <a:p>
            <a:pPr>
              <a:defRPr b="1" sz="2100"/>
            </a:pPr>
            <a:r>
              <a:t>i. Su dolor y tristeza se reflejaron en las palabras, “¿Qué haré?” “Cuando somos jóvenes pensamos que ser rico significa estar libre de ansiedad por completo ... Pero este hombre rico estaba tan lleno de preocupaciones como el mendigo sin un QUINTO en el BOLSO”. (Morrison</a:t>
            </a:r>
          </a:p>
          <a:p>
            <a:pPr>
              <a:defRPr b="1" sz="2100"/>
            </a:pPr>
          </a:p>
          <a:p>
            <a:pPr>
              <a:defRPr b="1" sz="2100"/>
            </a:pPr>
            <a:r>
              <a:t>Php 3:18  Porque por ahí andan muchos, de los cuales os dije muchas veces, y aun ahora lo digo llorando, que son enemigos de la cruz de Cristo;</a:t>
            </a:r>
          </a:p>
          <a:p>
            <a:pPr>
              <a:defRPr b="1" sz="2100"/>
            </a:pPr>
            <a:r>
              <a:t>Php 3:19  el fin de los cuales será perdición, cuyo dios es el vientre, y cuya gloria es su vergüenza; que sólo piensan en lo terrenal.</a:t>
            </a:r>
          </a:p>
          <a:p>
            <a:pPr>
              <a:defRPr b="1" sz="2100"/>
            </a:pPr>
          </a:p>
          <a:p>
            <a:pPr>
              <a:defRPr b="1" sz="2100"/>
            </a:pPr>
            <a:r>
              <a:t>b. Esto haré: Con una gran cantidad de recursos, el hombre de la parábola tenía su vida planeada con confianza. Construiría para administrar mejor su riqueza y luego disfrutaría la vida al máximo.</a:t>
            </a:r>
          </a:p>
          <a:p>
            <a:pPr>
              <a:defRPr b="1" sz="2100"/>
            </a:pPr>
            <a:r>
              <a:t>c. Dios le dijo: Necio, esta noche vienen a pedirte tu alma: En una noche, todos los logros y los planes del hombre fueron arruinados. Hizo planes de negocios y planes de vida, pero no podía controlar el día de su muerte, y todos sus logros y planes fueron instantáneamente nada.</a:t>
            </a:r>
          </a:p>
          <a:p>
            <a:pPr>
              <a:defRPr b="1" sz="2100"/>
            </a:pPr>
            <a:r>
              <a:t>i. El hombre era un necio, no porque era rico, pero porque vivió sin conciencia y preparación para la eternidad.</a:t>
            </a:r>
          </a:p>
          <a:p>
            <a:pPr>
              <a:defRPr b="1" sz="2100"/>
            </a:pPr>
            <a:r>
              <a:t>ii. Pedirte tu alma es el lenguaje de la obligación. Este hombre le debía su vida, su sustento y su riqueza a Dios; pero sobre todo le debía su alma a Dios, y se le requería. Fue obligada a Dios todos los días de su vida, pero sería pedida en el día de su muerte.</a:t>
            </a:r>
          </a:p>
          <a:p>
            <a:pPr>
              <a:defRPr b="1" sz="2100"/>
            </a:pPr>
            <a:r>
              <a:t>iii. Todos pensarían que el hombre de la parábola fue un gran éxito, pero Dios dijo que era un necio. La eternidad probó al hombre como un necio, y su historia demuestra que no solo es pecado darle a las cosas materiales un lugar demasiado alto en tu vida, es también estúpido.</a:t>
            </a:r>
          </a:p>
          <a:p>
            <a:pPr>
              <a:defRPr b="1" sz="2100"/>
            </a:pPr>
            <a:r>
              <a:t>d. Y lo que has provisto, ¿de quién será?: En cierto sentido, esas cosas no pertenecían a Dios, porque el hombre nunca rindió esas cosas a Dios. No pertenecían al rico insensato, porque no podía llevarse esas cosas con él. Tal vez solo pertenecían al Diablo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 name="Shape 92"/>
          <p:cNvSpPr/>
          <p:nvPr>
            <p:ph type="sldImg"/>
          </p:nvPr>
        </p:nvSpPr>
        <p:spPr>
          <a:prstGeom prst="rect">
            <a:avLst/>
          </a:prstGeom>
        </p:spPr>
        <p:txBody>
          <a:bodyPr/>
          <a:lstStyle/>
          <a:p>
            <a:pPr/>
          </a:p>
        </p:txBody>
      </p:sp>
      <p:sp>
        <p:nvSpPr>
          <p:cNvPr id="93" name="Shape 93"/>
          <p:cNvSpPr/>
          <p:nvPr>
            <p:ph type="body" sz="quarter" idx="1"/>
          </p:nvPr>
        </p:nvSpPr>
        <p:spPr>
          <a:prstGeom prst="rect">
            <a:avLst/>
          </a:prstGeom>
        </p:spPr>
        <p:txBody>
          <a:bodyPr/>
          <a:lstStyle/>
          <a:p>
            <a:pPr>
              <a:defRPr sz="2200"/>
            </a:pPr>
            <a:r>
              <a:t>ES IMPORTANTE QUE EL HOMBRE ENTIENDA ESTO  ( viven como si nunca tuvieren que dar cuenta)</a:t>
            </a:r>
          </a:p>
          <a:p>
            <a:pPr>
              <a:defRPr sz="2200"/>
            </a:pPr>
            <a:r>
              <a:t>2Pe 3:3  sabiendo primero esto, que en los postreros días vendrán burladores, andando según sus propias concupiscencias,</a:t>
            </a:r>
          </a:p>
          <a:p>
            <a:pPr>
              <a:defRPr sz="2200"/>
            </a:pPr>
            <a:r>
              <a:t>2Pe 3:4  y diciendo: ¿Dónde está la promesa de su advenimiento? Porque desde el día en que los padres durmieron, todas las cosas permanecen así como desde el principio de la creación</a:t>
            </a:r>
          </a:p>
          <a:p>
            <a:pPr>
              <a:defRPr sz="2200"/>
            </a:pPr>
          </a:p>
          <a:p>
            <a:pPr>
              <a:defRPr sz="2200"/>
            </a:pPr>
            <a:r>
              <a:t>Luc 16:24  Entonces él, dando voces, dijo: Padre Abraham, ten misericordia de mí, y envía a Lázaro para que moje la punta de su dedo en agua, y refresque mi lengua; porque estoy atormentado en esta llama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 name="Shape 97"/>
          <p:cNvSpPr/>
          <p:nvPr>
            <p:ph type="sldImg"/>
          </p:nvPr>
        </p:nvSpPr>
        <p:spPr>
          <a:prstGeom prst="rect">
            <a:avLst/>
          </a:prstGeom>
        </p:spPr>
        <p:txBody>
          <a:bodyPr/>
          <a:lstStyle/>
          <a:p>
            <a:pPr/>
          </a:p>
        </p:txBody>
      </p:sp>
      <p:sp>
        <p:nvSpPr>
          <p:cNvPr id="98" name="Shape 98"/>
          <p:cNvSpPr/>
          <p:nvPr>
            <p:ph type="body" sz="quarter" idx="1"/>
          </p:nvPr>
        </p:nvSpPr>
        <p:spPr>
          <a:prstGeom prst="rect">
            <a:avLst/>
          </a:prstGeom>
        </p:spPr>
        <p:txBody>
          <a:bodyPr/>
          <a:lstStyle/>
          <a:p>
            <a:pPr>
              <a:defRPr sz="2200"/>
            </a:pPr>
            <a:r>
              <a:t>Miq 6:6  ¿Con qué me presentaré ante Jehová, y adoraré al Dios Altísimo? ¿Me presentaré ante él con holocaustos, con becerros de un año?</a:t>
            </a:r>
          </a:p>
          <a:p>
            <a:pPr>
              <a:defRPr sz="2200"/>
            </a:pPr>
            <a:r>
              <a:t>Miq 6:7  ¿Se agradará Jehová de millares de carneros, o de diez mil arroyos de aceite? ¿Daré mi primogénito por mi rebelión, el fruto de mis entrañas por el pecado de mi alma?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 name="Shape 105"/>
          <p:cNvSpPr/>
          <p:nvPr>
            <p:ph type="sldImg"/>
          </p:nvPr>
        </p:nvSpPr>
        <p:spPr>
          <a:prstGeom prst="rect">
            <a:avLst/>
          </a:prstGeom>
        </p:spPr>
        <p:txBody>
          <a:bodyPr/>
          <a:lstStyle/>
          <a:p>
            <a:pPr/>
          </a:p>
        </p:txBody>
      </p:sp>
      <p:sp>
        <p:nvSpPr>
          <p:cNvPr id="106" name="Shape 106"/>
          <p:cNvSpPr/>
          <p:nvPr>
            <p:ph type="body" sz="quarter" idx="1"/>
          </p:nvPr>
        </p:nvSpPr>
        <p:spPr>
          <a:prstGeom prst="rect">
            <a:avLst/>
          </a:prstGeom>
        </p:spPr>
        <p:txBody>
          <a:bodyPr/>
          <a:lstStyle/>
          <a:p>
            <a:pPr>
              <a:defRPr sz="2100"/>
            </a:pPr>
            <a:r>
              <a:t>Paulo se dirige al Areópago en Atenas</a:t>
            </a:r>
          </a:p>
          <a:p>
            <a:pPr>
              <a:defRPr sz="2100"/>
            </a:pPr>
          </a:p>
          <a:p>
            <a:pPr>
              <a:defRPr sz="2100"/>
            </a:pPr>
            <a:r>
              <a:t>Hch 17:30  Pero Dios, habiendo pasado por alto los tiempos de esta ignorancia, ahora manda a todos los hombres en todo lugar, que se arrepientan;</a:t>
            </a:r>
          </a:p>
          <a:p>
            <a:pPr>
              <a:defRPr sz="2100"/>
            </a:pPr>
            <a:r>
              <a:t>Hch 17:31  por cuanto ha establecido un día en el cual juzgará al mundo con justicia, por aquel varón a quien designó, dando fe a todos con haberle levantado de los muertos.</a:t>
            </a:r>
          </a:p>
          <a:p>
            <a:pPr>
              <a:defRPr sz="2100"/>
            </a:pPr>
            <a:r>
              <a:t>Hch 17:32  Pero cuando oyeron lo de la resurrección de los muertos, unos se burlaban, y otros decían: Ya te oiremos acerca de esto otra vez</a:t>
            </a:r>
          </a:p>
          <a:p>
            <a:pPr>
              <a:defRPr sz="2100"/>
            </a:pPr>
          </a:p>
          <a:p>
            <a:pPr>
              <a:defRPr sz="2100"/>
            </a:pPr>
            <a:r>
              <a:t>AL QUE VENCIERE</a:t>
            </a:r>
          </a:p>
          <a:p>
            <a:pPr>
              <a:defRPr sz="2100"/>
            </a:pPr>
            <a:r>
              <a:t>esto implica lucha, guerra, perseverancia </a:t>
            </a:r>
          </a:p>
          <a:p>
            <a:pPr>
              <a:defRPr sz="2100"/>
            </a:pPr>
          </a:p>
          <a:p>
            <a:pPr>
              <a:defRPr sz="2100"/>
            </a:pPr>
            <a:r>
              <a:t>estar firmes contra las asechanzas del diablo.</a:t>
            </a:r>
          </a:p>
          <a:p>
            <a:pPr>
              <a:defRPr sz="2100"/>
            </a:pPr>
            <a:r>
              <a:t>Efe 6:12  Porque no tenemos lucha contra sangre y carne, sino contra principados, contra potestades, contra los gobernadores de las tinieblas de este siglo, contra huestes espirituales de maldad en las regiones celestes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Shape 129"/>
          <p:cNvSpPr/>
          <p:nvPr>
            <p:ph type="sldImg"/>
          </p:nvPr>
        </p:nvSpPr>
        <p:spPr>
          <a:prstGeom prst="rect">
            <a:avLst/>
          </a:prstGeom>
        </p:spPr>
        <p:txBody>
          <a:bodyPr/>
          <a:lstStyle/>
          <a:p>
            <a:pPr/>
          </a:p>
        </p:txBody>
      </p:sp>
      <p:sp>
        <p:nvSpPr>
          <p:cNvPr id="130" name="Shape 130"/>
          <p:cNvSpPr/>
          <p:nvPr>
            <p:ph type="body" sz="quarter" idx="1"/>
          </p:nvPr>
        </p:nvSpPr>
        <p:spPr>
          <a:prstGeom prst="rect">
            <a:avLst/>
          </a:prstGeom>
        </p:spPr>
        <p:txBody>
          <a:bodyPr/>
          <a:lstStyle/>
          <a:p>
            <a:pPr defTabSz="457200">
              <a:lnSpc>
                <a:spcPct val="125000"/>
              </a:lnSpc>
              <a:spcBef>
                <a:spcPts val="0"/>
              </a:spcBef>
              <a:defRPr sz="2400">
                <a:latin typeface="Avenir Roman"/>
                <a:ea typeface="Avenir Roman"/>
                <a:cs typeface="Avenir Roman"/>
                <a:sym typeface="Avenir Roman"/>
              </a:defRPr>
            </a:pPr>
            <a:r>
              <a:t>Deu 30:15  Mira, yo he puesto delante de ti hoy la vida y el bien, la muerte y el mal;</a:t>
            </a:r>
          </a:p>
          <a:p>
            <a:pPr defTabSz="457200">
              <a:lnSpc>
                <a:spcPct val="125000"/>
              </a:lnSpc>
              <a:spcBef>
                <a:spcPts val="0"/>
              </a:spcBef>
              <a:defRPr sz="2400">
                <a:latin typeface="Avenir Roman"/>
                <a:ea typeface="Avenir Roman"/>
                <a:cs typeface="Avenir Roman"/>
                <a:sym typeface="Avenir Roman"/>
              </a:defRPr>
            </a:pPr>
            <a:r>
              <a:t>Deu 30:16  porque yo te mando hoy que ames a Jehová tu Dios, que andes en sus caminos, y guardes sus mandamientos, sus estatutos y sus decretos, para que vivas y seas multiplicado, y Jehová tu Dios te bendiga en la tierra a la cual entras para tomar posesión de ella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Shape 155"/>
          <p:cNvSpPr/>
          <p:nvPr>
            <p:ph type="sldImg"/>
          </p:nvPr>
        </p:nvSpPr>
        <p:spPr>
          <a:prstGeom prst="rect">
            <a:avLst/>
          </a:prstGeom>
        </p:spPr>
        <p:txBody>
          <a:bodyPr/>
          <a:lstStyle/>
          <a:p>
            <a:pPr/>
          </a:p>
        </p:txBody>
      </p:sp>
      <p:sp>
        <p:nvSpPr>
          <p:cNvPr id="156" name="Shape 156"/>
          <p:cNvSpPr/>
          <p:nvPr>
            <p:ph type="body" sz="quarter" idx="1"/>
          </p:nvPr>
        </p:nvSpPr>
        <p:spPr>
          <a:prstGeom prst="rect">
            <a:avLst/>
          </a:prstGeom>
        </p:spPr>
        <p:txBody>
          <a:bodyPr/>
          <a:lstStyle/>
          <a:p>
            <a:pPr defTabSz="457200">
              <a:lnSpc>
                <a:spcPct val="125000"/>
              </a:lnSpc>
              <a:spcBef>
                <a:spcPts val="0"/>
              </a:spcBef>
              <a:defRPr sz="2400">
                <a:latin typeface="Avenir Roman"/>
                <a:ea typeface="Avenir Roman"/>
                <a:cs typeface="Avenir Roman"/>
                <a:sym typeface="Avenir Roman"/>
              </a:defRPr>
            </a:pPr>
            <a:r>
              <a:t>Deu 30:17  Mas si tu corazón se apartare y no oyeres, y te dejares extraviar, y te inclinares a dioses ajenos y les sirvieres,</a:t>
            </a:r>
          </a:p>
          <a:p>
            <a:pPr defTabSz="457200">
              <a:lnSpc>
                <a:spcPct val="125000"/>
              </a:lnSpc>
              <a:spcBef>
                <a:spcPts val="0"/>
              </a:spcBef>
              <a:defRPr sz="2400">
                <a:latin typeface="Avenir Roman"/>
                <a:ea typeface="Avenir Roman"/>
                <a:cs typeface="Avenir Roman"/>
                <a:sym typeface="Avenir Roman"/>
              </a:defRPr>
            </a:pPr>
            <a:r>
              <a:t>Deu 30:18  yo os protesto hoy que de cierto pereceréis; no prolongaréis vuestros días sobre la tierra adonde vais, pasando el Jordán, para entrar en posesión de ella</a:t>
            </a:r>
          </a:p>
          <a:p>
            <a:pPr defTabSz="457200">
              <a:lnSpc>
                <a:spcPct val="125000"/>
              </a:lnSpc>
              <a:spcBef>
                <a:spcPts val="0"/>
              </a:spcBef>
              <a:defRPr sz="2400">
                <a:latin typeface="Avenir Roman"/>
                <a:ea typeface="Avenir Roman"/>
                <a:cs typeface="Avenir Roman"/>
                <a:sym typeface="Avenir Roman"/>
              </a:defRPr>
            </a:pPr>
          </a:p>
          <a:p>
            <a:pPr defTabSz="457200">
              <a:lnSpc>
                <a:spcPct val="125000"/>
              </a:lnSpc>
              <a:spcBef>
                <a:spcPts val="0"/>
              </a:spcBef>
              <a:defRPr sz="2400">
                <a:latin typeface="Avenir Roman"/>
                <a:ea typeface="Avenir Roman"/>
                <a:cs typeface="Avenir Roman"/>
                <a:sym typeface="Avenir Roman"/>
              </a:defRPr>
            </a:pPr>
            <a:r>
              <a:t>Mat 25:41  Entonces dirá también a los de la izquierda: Apartaos de mí, malditos, al fuego eterno preparado para el diablo y sus ángeles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Shape 159"/>
          <p:cNvSpPr/>
          <p:nvPr>
            <p:ph type="sldImg"/>
          </p:nvPr>
        </p:nvSpPr>
        <p:spPr>
          <a:prstGeom prst="rect">
            <a:avLst/>
          </a:prstGeom>
        </p:spPr>
        <p:txBody>
          <a:bodyPr/>
          <a:lstStyle/>
          <a:p>
            <a:pPr/>
          </a:p>
        </p:txBody>
      </p:sp>
      <p:sp>
        <p:nvSpPr>
          <p:cNvPr id="160" name="Shape 160"/>
          <p:cNvSpPr/>
          <p:nvPr>
            <p:ph type="body" sz="quarter" idx="1"/>
          </p:nvPr>
        </p:nvSpPr>
        <p:spPr>
          <a:prstGeom prst="rect">
            <a:avLst/>
          </a:prstGeom>
        </p:spPr>
        <p:txBody>
          <a:bodyPr/>
          <a:lstStyle/>
          <a:p>
            <a:pPr>
              <a:defRPr sz="2300"/>
            </a:pPr>
            <a:r>
              <a:t>Deu 30:19  A los cielos y a la tierra llamo por testigos hoy contra vosotros, que os he puesto delante la vida y la muerte, la bendición y la maldición; </a:t>
            </a:r>
            <a:r>
              <a:rPr sz="3300">
                <a:solidFill>
                  <a:srgbClr val="FEFB41"/>
                </a:solidFill>
              </a:rPr>
              <a:t>escoge, pues, la vida, para que vivas tú y tu descendencia;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 Title and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3" name="Title Text"/>
          <p:cNvSpPr txBox="1"/>
          <p:nvPr>
            <p:ph type="title"/>
          </p:nvPr>
        </p:nvSpPr>
        <p:spPr>
          <a:xfrm>
            <a:off x="1270000" y="203200"/>
            <a:ext cx="10464800" cy="2540000"/>
          </a:xfrm>
          <a:prstGeom prst="rect">
            <a:avLst/>
          </a:prstGeom>
        </p:spPr>
        <p:txBody>
          <a:bodyPr lIns="50800" tIns="50800" rIns="50800" bIns="50800">
            <a:normAutofit fontScale="100000" lnSpcReduction="0"/>
          </a:bodyPr>
          <a:lstStyle>
            <a:lvl1pPr marL="0" indent="0">
              <a:defRPr b="0" i="0" sz="7200">
                <a:solidFill>
                  <a:srgbClr val="FFFFFF"/>
                </a:solidFill>
                <a:uFill>
                  <a:solidFill>
                    <a:srgbClr val="FFFFFF"/>
                  </a:solidFill>
                </a:uFill>
                <a:latin typeface="Chalkboard SE Regular"/>
                <a:ea typeface="Chalkboard SE Regular"/>
                <a:cs typeface="Chalkboard SE Regular"/>
                <a:sym typeface="Chalkboard SE Regular"/>
              </a:defRPr>
            </a:lvl1pPr>
          </a:lstStyle>
          <a:p>
            <a:pPr/>
            <a:r>
              <a:t>Title Text</a:t>
            </a:r>
          </a:p>
        </p:txBody>
      </p:sp>
      <p:sp>
        <p:nvSpPr>
          <p:cNvPr id="54" name="Slide Number"/>
          <p:cNvSpPr txBox="1"/>
          <p:nvPr>
            <p:ph type="sldNum" sz="quarter" idx="2"/>
          </p:nvPr>
        </p:nvSpPr>
        <p:spPr>
          <a:xfrm>
            <a:off x="9320107" y="9040142"/>
            <a:ext cx="3034454" cy="251644"/>
          </a:xfrm>
          <a:prstGeom prst="rect">
            <a:avLst/>
          </a:prstGeom>
        </p:spPr>
        <p:txBody>
          <a:bodyPr wrap="square" lIns="0" tIns="0" rIns="0" bIns="0" anchor="t"/>
          <a:lstStyle>
            <a:lvl1pPr>
              <a:defRPr sz="1400">
                <a:uFill>
                  <a:solidFill>
                    <a:srgbClr val="FFFFFF"/>
                  </a:solidFill>
                </a:uFill>
                <a:latin typeface="Chalkboard SE Regular"/>
                <a:ea typeface="Chalkboard SE Regular"/>
                <a:cs typeface="Chalkboard SE Regular"/>
                <a:sym typeface="Chalkboard SE Regular"/>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650240" y="130951"/>
            <a:ext cx="11704320" cy="2144889"/>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50240" y="2275839"/>
            <a:ext cx="11704320" cy="7477761"/>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285652" y="8779791"/>
            <a:ext cx="3034455" cy="520701"/>
          </a:xfrm>
          <a:prstGeom prst="rect">
            <a:avLst/>
          </a:prstGeom>
          <a:ln w="12700">
            <a:miter lim="400000"/>
          </a:ln>
        </p:spPr>
        <p:txBody>
          <a:bodyPr wrap="none" lIns="45719" rIns="45719" anchor="ctr">
            <a:spAutoFit/>
          </a:bodyPr>
          <a:lstStyle>
            <a:lvl1pPr algn="r">
              <a:defRPr sz="12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Lst>
  <p:transition xmlns:p14="http://schemas.microsoft.com/office/powerpoint/2010/main" spd="med" advClick="1"/>
  <p:txStyles>
    <p:titleStyle>
      <a:lvl1pPr marL="57150" marR="0" indent="-31750" algn="ctr" defTabSz="914400" rtl="0" latinLnBrk="0">
        <a:lnSpc>
          <a:spcPct val="100000"/>
        </a:lnSpc>
        <a:spcBef>
          <a:spcPts val="0"/>
        </a:spcBef>
        <a:spcAft>
          <a:spcPts val="0"/>
        </a:spcAft>
        <a:buClrTx/>
        <a:buSzTx/>
        <a:buFontTx/>
        <a:buNone/>
        <a:tabLst/>
        <a:defRPr b="1" baseline="0" cap="none" i="1" spc="0" strike="noStrike" sz="5600" u="none">
          <a:solidFill>
            <a:srgbClr val="EFE194"/>
          </a:solidFill>
          <a:uFillTx/>
          <a:latin typeface="Georgia"/>
          <a:ea typeface="Georgia"/>
          <a:cs typeface="Georgia"/>
          <a:sym typeface="Georgia"/>
        </a:defRPr>
      </a:lvl1pPr>
      <a:lvl2pPr marL="57150" marR="0" indent="-31750" algn="ctr" defTabSz="914400" rtl="0" latinLnBrk="0">
        <a:lnSpc>
          <a:spcPct val="100000"/>
        </a:lnSpc>
        <a:spcBef>
          <a:spcPts val="0"/>
        </a:spcBef>
        <a:spcAft>
          <a:spcPts val="0"/>
        </a:spcAft>
        <a:buClrTx/>
        <a:buSzTx/>
        <a:buFontTx/>
        <a:buNone/>
        <a:tabLst/>
        <a:defRPr b="1" baseline="0" cap="none" i="1" spc="0" strike="noStrike" sz="5600" u="none">
          <a:solidFill>
            <a:srgbClr val="EFE194"/>
          </a:solidFill>
          <a:uFillTx/>
          <a:latin typeface="Georgia"/>
          <a:ea typeface="Georgia"/>
          <a:cs typeface="Georgia"/>
          <a:sym typeface="Georgia"/>
        </a:defRPr>
      </a:lvl2pPr>
      <a:lvl3pPr marL="57150" marR="0" indent="-31750" algn="ctr" defTabSz="914400" rtl="0" latinLnBrk="0">
        <a:lnSpc>
          <a:spcPct val="100000"/>
        </a:lnSpc>
        <a:spcBef>
          <a:spcPts val="0"/>
        </a:spcBef>
        <a:spcAft>
          <a:spcPts val="0"/>
        </a:spcAft>
        <a:buClrTx/>
        <a:buSzTx/>
        <a:buFontTx/>
        <a:buNone/>
        <a:tabLst/>
        <a:defRPr b="1" baseline="0" cap="none" i="1" spc="0" strike="noStrike" sz="5600" u="none">
          <a:solidFill>
            <a:srgbClr val="EFE194"/>
          </a:solidFill>
          <a:uFillTx/>
          <a:latin typeface="Georgia"/>
          <a:ea typeface="Georgia"/>
          <a:cs typeface="Georgia"/>
          <a:sym typeface="Georgia"/>
        </a:defRPr>
      </a:lvl3pPr>
      <a:lvl4pPr marL="57150" marR="0" indent="-31750" algn="ctr" defTabSz="914400" rtl="0" latinLnBrk="0">
        <a:lnSpc>
          <a:spcPct val="100000"/>
        </a:lnSpc>
        <a:spcBef>
          <a:spcPts val="0"/>
        </a:spcBef>
        <a:spcAft>
          <a:spcPts val="0"/>
        </a:spcAft>
        <a:buClrTx/>
        <a:buSzTx/>
        <a:buFontTx/>
        <a:buNone/>
        <a:tabLst/>
        <a:defRPr b="1" baseline="0" cap="none" i="1" spc="0" strike="noStrike" sz="5600" u="none">
          <a:solidFill>
            <a:srgbClr val="EFE194"/>
          </a:solidFill>
          <a:uFillTx/>
          <a:latin typeface="Georgia"/>
          <a:ea typeface="Georgia"/>
          <a:cs typeface="Georgia"/>
          <a:sym typeface="Georgia"/>
        </a:defRPr>
      </a:lvl4pPr>
      <a:lvl5pPr marL="57150" marR="0" indent="-31750" algn="ctr" defTabSz="914400" rtl="0" latinLnBrk="0">
        <a:lnSpc>
          <a:spcPct val="100000"/>
        </a:lnSpc>
        <a:spcBef>
          <a:spcPts val="0"/>
        </a:spcBef>
        <a:spcAft>
          <a:spcPts val="0"/>
        </a:spcAft>
        <a:buClrTx/>
        <a:buSzTx/>
        <a:buFontTx/>
        <a:buNone/>
        <a:tabLst/>
        <a:defRPr b="1" baseline="0" cap="none" i="1" spc="0" strike="noStrike" sz="5600" u="none">
          <a:solidFill>
            <a:srgbClr val="EFE194"/>
          </a:solidFill>
          <a:uFillTx/>
          <a:latin typeface="Georgia"/>
          <a:ea typeface="Georgia"/>
          <a:cs typeface="Georgia"/>
          <a:sym typeface="Georgia"/>
        </a:defRPr>
      </a:lvl5pPr>
      <a:lvl6pPr marL="57150" marR="0" indent="425450" algn="ctr" defTabSz="914400" rtl="0" latinLnBrk="0">
        <a:lnSpc>
          <a:spcPct val="100000"/>
        </a:lnSpc>
        <a:spcBef>
          <a:spcPts val="0"/>
        </a:spcBef>
        <a:spcAft>
          <a:spcPts val="0"/>
        </a:spcAft>
        <a:buClrTx/>
        <a:buSzTx/>
        <a:buFontTx/>
        <a:buNone/>
        <a:tabLst/>
        <a:defRPr b="1" baseline="0" cap="none" i="1" spc="0" strike="noStrike" sz="5600" u="none">
          <a:solidFill>
            <a:srgbClr val="EFE194"/>
          </a:solidFill>
          <a:uFillTx/>
          <a:latin typeface="Georgia"/>
          <a:ea typeface="Georgia"/>
          <a:cs typeface="Georgia"/>
          <a:sym typeface="Georgia"/>
        </a:defRPr>
      </a:lvl6pPr>
      <a:lvl7pPr marL="57150" marR="0" indent="882650" algn="ctr" defTabSz="914400" rtl="0" latinLnBrk="0">
        <a:lnSpc>
          <a:spcPct val="100000"/>
        </a:lnSpc>
        <a:spcBef>
          <a:spcPts val="0"/>
        </a:spcBef>
        <a:spcAft>
          <a:spcPts val="0"/>
        </a:spcAft>
        <a:buClrTx/>
        <a:buSzTx/>
        <a:buFontTx/>
        <a:buNone/>
        <a:tabLst/>
        <a:defRPr b="1" baseline="0" cap="none" i="1" spc="0" strike="noStrike" sz="5600" u="none">
          <a:solidFill>
            <a:srgbClr val="EFE194"/>
          </a:solidFill>
          <a:uFillTx/>
          <a:latin typeface="Georgia"/>
          <a:ea typeface="Georgia"/>
          <a:cs typeface="Georgia"/>
          <a:sym typeface="Georgia"/>
        </a:defRPr>
      </a:lvl7pPr>
      <a:lvl8pPr marL="57150" marR="0" indent="1339850" algn="ctr" defTabSz="914400" rtl="0" latinLnBrk="0">
        <a:lnSpc>
          <a:spcPct val="100000"/>
        </a:lnSpc>
        <a:spcBef>
          <a:spcPts val="0"/>
        </a:spcBef>
        <a:spcAft>
          <a:spcPts val="0"/>
        </a:spcAft>
        <a:buClrTx/>
        <a:buSzTx/>
        <a:buFontTx/>
        <a:buNone/>
        <a:tabLst/>
        <a:defRPr b="1" baseline="0" cap="none" i="1" spc="0" strike="noStrike" sz="5600" u="none">
          <a:solidFill>
            <a:srgbClr val="EFE194"/>
          </a:solidFill>
          <a:uFillTx/>
          <a:latin typeface="Georgia"/>
          <a:ea typeface="Georgia"/>
          <a:cs typeface="Georgia"/>
          <a:sym typeface="Georgia"/>
        </a:defRPr>
      </a:lvl8pPr>
      <a:lvl9pPr marL="57150" marR="0" indent="1797050" algn="ctr" defTabSz="914400" rtl="0" latinLnBrk="0">
        <a:lnSpc>
          <a:spcPct val="100000"/>
        </a:lnSpc>
        <a:spcBef>
          <a:spcPts val="0"/>
        </a:spcBef>
        <a:spcAft>
          <a:spcPts val="0"/>
        </a:spcAft>
        <a:buClrTx/>
        <a:buSzTx/>
        <a:buFontTx/>
        <a:buNone/>
        <a:tabLst/>
        <a:defRPr b="1" baseline="0" cap="none" i="1" spc="0" strike="noStrike" sz="5600" u="none">
          <a:solidFill>
            <a:srgbClr val="EFE194"/>
          </a:solidFill>
          <a:uFillTx/>
          <a:latin typeface="Georgia"/>
          <a:ea typeface="Georgia"/>
          <a:cs typeface="Georgia"/>
          <a:sym typeface="Georgia"/>
        </a:defRPr>
      </a:lvl9pPr>
    </p:titleStyle>
    <p:bodyStyle>
      <a:lvl1pPr marL="538162" marR="0" indent="-481012" algn="l" defTabSz="914400" rtl="0" latinLnBrk="0">
        <a:lnSpc>
          <a:spcPct val="100000"/>
        </a:lnSpc>
        <a:spcBef>
          <a:spcPts val="1100"/>
        </a:spcBef>
        <a:spcAft>
          <a:spcPts val="0"/>
        </a:spcAft>
        <a:buClr>
          <a:srgbClr val="FFFFFF"/>
        </a:buClr>
        <a:buSzPct val="100000"/>
        <a:buFont typeface="Lucida Grande"/>
        <a:buChar char="»"/>
        <a:tabLst/>
        <a:defRPr b="0" baseline="0" cap="none" i="0" spc="0" strike="noStrike" sz="4400" u="none">
          <a:solidFill>
            <a:srgbClr val="FFFFFF"/>
          </a:solidFill>
          <a:uFillTx/>
          <a:latin typeface="Arial"/>
          <a:ea typeface="Arial"/>
          <a:cs typeface="Arial"/>
          <a:sym typeface="Arial"/>
        </a:defRPr>
      </a:lvl1pPr>
      <a:lvl2pPr marL="1162050" marR="0" indent="-454025" algn="l" defTabSz="914400" rtl="0" latinLnBrk="0">
        <a:lnSpc>
          <a:spcPct val="100000"/>
        </a:lnSpc>
        <a:spcBef>
          <a:spcPts val="1100"/>
        </a:spcBef>
        <a:spcAft>
          <a:spcPts val="0"/>
        </a:spcAft>
        <a:buClr>
          <a:srgbClr val="FFFFFF"/>
        </a:buClr>
        <a:buSzPct val="100000"/>
        <a:buFont typeface="Lucida Grande"/>
        <a:buChar char="–"/>
        <a:tabLst/>
        <a:defRPr b="0" baseline="0" cap="none" i="0" spc="0" strike="noStrike" sz="4400" u="none">
          <a:solidFill>
            <a:srgbClr val="FFFFFF"/>
          </a:solidFill>
          <a:uFillTx/>
          <a:latin typeface="Arial"/>
          <a:ea typeface="Arial"/>
          <a:cs typeface="Arial"/>
          <a:sym typeface="Arial"/>
        </a:defRPr>
      </a:lvl2pPr>
      <a:lvl3pPr marL="1778467" marR="0" indent="-421154" algn="l" defTabSz="914400" rtl="0" latinLnBrk="0">
        <a:lnSpc>
          <a:spcPct val="100000"/>
        </a:lnSpc>
        <a:spcBef>
          <a:spcPts val="1100"/>
        </a:spcBef>
        <a:spcAft>
          <a:spcPts val="0"/>
        </a:spcAft>
        <a:buClr>
          <a:srgbClr val="FFFFFF"/>
        </a:buClr>
        <a:buSzPct val="100000"/>
        <a:buFont typeface="Lucida Grande"/>
        <a:buChar char="•"/>
        <a:tabLst/>
        <a:defRPr b="0" baseline="0" cap="none" i="0" spc="0" strike="noStrike" sz="4400" u="none">
          <a:solidFill>
            <a:srgbClr val="FFFFFF"/>
          </a:solidFill>
          <a:uFillTx/>
          <a:latin typeface="Arial"/>
          <a:ea typeface="Arial"/>
          <a:cs typeface="Arial"/>
          <a:sym typeface="Arial"/>
        </a:defRPr>
      </a:lvl3pPr>
      <a:lvl4pPr marL="2514600" marR="0" indent="-506412" algn="l" defTabSz="914400" rtl="0" latinLnBrk="0">
        <a:lnSpc>
          <a:spcPct val="100000"/>
        </a:lnSpc>
        <a:spcBef>
          <a:spcPts val="1100"/>
        </a:spcBef>
        <a:spcAft>
          <a:spcPts val="0"/>
        </a:spcAft>
        <a:buClr>
          <a:srgbClr val="FFFFFF"/>
        </a:buClr>
        <a:buSzPct val="100000"/>
        <a:buFont typeface="Lucida Grande"/>
        <a:buChar char="–"/>
        <a:tabLst/>
        <a:defRPr b="0" baseline="0" cap="none" i="0" spc="0" strike="noStrike" sz="4400" u="none">
          <a:solidFill>
            <a:srgbClr val="FFFFFF"/>
          </a:solidFill>
          <a:uFillTx/>
          <a:latin typeface="Arial"/>
          <a:ea typeface="Arial"/>
          <a:cs typeface="Arial"/>
          <a:sym typeface="Arial"/>
        </a:defRPr>
      </a:lvl4pPr>
      <a:lvl5pPr marL="3445227" marR="0" indent="-787752" algn="l" defTabSz="914400" rtl="0" latinLnBrk="0">
        <a:lnSpc>
          <a:spcPct val="100000"/>
        </a:lnSpc>
        <a:spcBef>
          <a:spcPts val="1100"/>
        </a:spcBef>
        <a:spcAft>
          <a:spcPts val="0"/>
        </a:spcAft>
        <a:buClr>
          <a:srgbClr val="FFFFFF"/>
        </a:buClr>
        <a:buSzPct val="100000"/>
        <a:buFont typeface="Lucida Grande"/>
        <a:buChar char="»"/>
        <a:tabLst/>
        <a:defRPr b="0" baseline="0" cap="none" i="0" spc="0" strike="noStrike" sz="4400" u="none">
          <a:solidFill>
            <a:srgbClr val="FFFFFF"/>
          </a:solidFill>
          <a:uFillTx/>
          <a:latin typeface="Arial"/>
          <a:ea typeface="Arial"/>
          <a:cs typeface="Arial"/>
          <a:sym typeface="Arial"/>
        </a:defRPr>
      </a:lvl5pPr>
      <a:lvl6pPr marL="3902427" marR="0" indent="-787752" algn="l" defTabSz="914400" rtl="0" latinLnBrk="0">
        <a:lnSpc>
          <a:spcPct val="100000"/>
        </a:lnSpc>
        <a:spcBef>
          <a:spcPts val="1100"/>
        </a:spcBef>
        <a:spcAft>
          <a:spcPts val="0"/>
        </a:spcAft>
        <a:buClr>
          <a:srgbClr val="FFFFFF"/>
        </a:buClr>
        <a:buSzPct val="100000"/>
        <a:buFont typeface="Lucida Grande"/>
        <a:buChar char=""/>
        <a:tabLst/>
        <a:defRPr b="0" baseline="0" cap="none" i="0" spc="0" strike="noStrike" sz="4400" u="none">
          <a:solidFill>
            <a:srgbClr val="FFFFFF"/>
          </a:solidFill>
          <a:uFillTx/>
          <a:latin typeface="Arial"/>
          <a:ea typeface="Arial"/>
          <a:cs typeface="Arial"/>
          <a:sym typeface="Arial"/>
        </a:defRPr>
      </a:lvl6pPr>
      <a:lvl7pPr marL="4359627" marR="0" indent="-787752" algn="l" defTabSz="914400" rtl="0" latinLnBrk="0">
        <a:lnSpc>
          <a:spcPct val="100000"/>
        </a:lnSpc>
        <a:spcBef>
          <a:spcPts val="1100"/>
        </a:spcBef>
        <a:spcAft>
          <a:spcPts val="0"/>
        </a:spcAft>
        <a:buClr>
          <a:srgbClr val="FFFFFF"/>
        </a:buClr>
        <a:buSzPct val="100000"/>
        <a:buFont typeface="Lucida Grande"/>
        <a:buChar char=""/>
        <a:tabLst/>
        <a:defRPr b="0" baseline="0" cap="none" i="0" spc="0" strike="noStrike" sz="4400" u="none">
          <a:solidFill>
            <a:srgbClr val="FFFFFF"/>
          </a:solidFill>
          <a:uFillTx/>
          <a:latin typeface="Arial"/>
          <a:ea typeface="Arial"/>
          <a:cs typeface="Arial"/>
          <a:sym typeface="Arial"/>
        </a:defRPr>
      </a:lvl7pPr>
      <a:lvl8pPr marL="4816827" marR="0" indent="-787752" algn="l" defTabSz="914400" rtl="0" latinLnBrk="0">
        <a:lnSpc>
          <a:spcPct val="100000"/>
        </a:lnSpc>
        <a:spcBef>
          <a:spcPts val="1100"/>
        </a:spcBef>
        <a:spcAft>
          <a:spcPts val="0"/>
        </a:spcAft>
        <a:buClr>
          <a:srgbClr val="FFFFFF"/>
        </a:buClr>
        <a:buSzPct val="100000"/>
        <a:buFont typeface="Lucida Grande"/>
        <a:buChar char=""/>
        <a:tabLst/>
        <a:defRPr b="0" baseline="0" cap="none" i="0" spc="0" strike="noStrike" sz="4400" u="none">
          <a:solidFill>
            <a:srgbClr val="FFFFFF"/>
          </a:solidFill>
          <a:uFillTx/>
          <a:latin typeface="Arial"/>
          <a:ea typeface="Arial"/>
          <a:cs typeface="Arial"/>
          <a:sym typeface="Arial"/>
        </a:defRPr>
      </a:lvl8pPr>
      <a:lvl9pPr marL="5274027" marR="0" indent="-787752" algn="l" defTabSz="914400" rtl="0" latinLnBrk="0">
        <a:lnSpc>
          <a:spcPct val="100000"/>
        </a:lnSpc>
        <a:spcBef>
          <a:spcPts val="1100"/>
        </a:spcBef>
        <a:spcAft>
          <a:spcPts val="0"/>
        </a:spcAft>
        <a:buClr>
          <a:srgbClr val="FFFFFF"/>
        </a:buClr>
        <a:buSzPct val="100000"/>
        <a:buFont typeface="Lucida Grande"/>
        <a:buChar char=""/>
        <a:tabLst/>
        <a:defRPr b="0" baseline="0" cap="none" i="0" spc="0" strike="noStrike" sz="4400" u="none">
          <a:solidFill>
            <a:srgbClr val="FFFFFF"/>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comments" Target="../comments/comment1.xml"/><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63" name="BIENVENIDOS"/>
          <p:cNvSpPr txBox="1"/>
          <p:nvPr>
            <p:ph type="title" idx="4294967295"/>
          </p:nvPr>
        </p:nvSpPr>
        <p:spPr>
          <a:xfrm>
            <a:off x="-50800" y="381000"/>
            <a:ext cx="13004800" cy="4191000"/>
          </a:xfrm>
          <a:prstGeom prst="rect">
            <a:avLst/>
          </a:prstGeom>
        </p:spPr>
        <p:txBody>
          <a:bodyPr lIns="0" tIns="0" rIns="0" bIns="0">
            <a:normAutofit fontScale="100000" lnSpcReduction="0"/>
          </a:bodyPr>
          <a:lstStyle/>
          <a:p>
            <a:pPr>
              <a:lnSpc>
                <a:spcPct val="80000"/>
              </a:lnSpc>
              <a:defRPr sz="11800">
                <a:solidFill>
                  <a:srgbClr val="FFFFFF"/>
                </a:solidFill>
                <a:effectLst>
                  <a:outerShdw sx="100000" sy="100000" kx="0" ky="0" algn="b" rotWithShape="0" blurRad="12700" dist="38100" dir="2700000">
                    <a:srgbClr val="000000"/>
                  </a:outerShdw>
                </a:effectLst>
              </a:defRPr>
            </a:pPr>
            <a:r>
              <a:t>BIENVENIDOS</a:t>
            </a:r>
            <a:b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 name="Un Principio de Dios…"/>
          <p:cNvSpPr txBox="1"/>
          <p:nvPr/>
        </p:nvSpPr>
        <p:spPr>
          <a:xfrm>
            <a:off x="400050" y="0"/>
            <a:ext cx="12204701" cy="1778000"/>
          </a:xfrm>
          <a:prstGeom prst="rect">
            <a:avLst/>
          </a:prstGeom>
          <a:ln w="12700">
            <a:miter lim="400000"/>
          </a:ln>
          <a:effectLst>
            <a:outerShdw sx="100000" sy="100000" kx="0" ky="0" algn="b" rotWithShape="0" blurRad="152400" dist="76199" dir="2460002">
              <a:srgbClr val="000000">
                <a:alpha val="74998"/>
              </a:srgbClr>
            </a:outerShdw>
          </a:effectLst>
          <a:extLst>
            <a:ext uri="{C572A759-6A51-4108-AA02-DFA0A04FC94B}">
              <ma14:wrappingTextBoxFlag xmlns:ma14="http://schemas.microsoft.com/office/mac/drawingml/2011/main" val="1"/>
            </a:ext>
          </a:extLst>
        </p:spPr>
        <p:txBody>
          <a:bodyPr lIns="0" tIns="0" rIns="0" bIns="0">
            <a:spAutoFit/>
          </a:bodyPr>
          <a:lstStyle/>
          <a:p>
            <a:pPr algn="ctr">
              <a:defRPr sz="5800">
                <a:solidFill>
                  <a:srgbClr val="FFFFFF"/>
                </a:solidFill>
                <a:uFill>
                  <a:solidFill>
                    <a:srgbClr val="FFFFFF"/>
                  </a:solidFill>
                </a:uFill>
                <a:latin typeface="Chalkboard SE Regular"/>
                <a:ea typeface="Chalkboard SE Regular"/>
                <a:cs typeface="Chalkboard SE Regular"/>
                <a:sym typeface="Chalkboard SE Regular"/>
              </a:defRPr>
            </a:pPr>
            <a:r>
              <a:rPr>
                <a:solidFill>
                  <a:srgbClr val="FED198"/>
                </a:solidFill>
                <a:effectLst>
                  <a:outerShdw sx="100000" sy="100000" kx="0" ky="0" algn="b" rotWithShape="0" blurRad="38100" dist="38100" dir="2700000">
                    <a:srgbClr val="FFFFFF"/>
                  </a:outerShdw>
                </a:effectLst>
                <a:uFill>
                  <a:solidFill>
                    <a:srgbClr val="FED198"/>
                  </a:solidFill>
                </a:uFill>
                <a:latin typeface="+mj-lt"/>
                <a:ea typeface="+mj-ea"/>
                <a:cs typeface="+mj-cs"/>
                <a:sym typeface="Helvetica"/>
              </a:rPr>
              <a:t>Un Principio de Dios </a:t>
            </a:r>
            <a:endParaRPr>
              <a:solidFill>
                <a:srgbClr val="FED198"/>
              </a:solidFill>
              <a:effectLst>
                <a:outerShdw sx="100000" sy="100000" kx="0" ky="0" algn="b" rotWithShape="0" blurRad="38100" dist="38100" dir="2700000">
                  <a:srgbClr val="FFFFFF"/>
                </a:outerShdw>
              </a:effectLst>
              <a:uFill>
                <a:solidFill>
                  <a:srgbClr val="FED198"/>
                </a:solidFill>
              </a:uFill>
              <a:latin typeface="+mj-lt"/>
              <a:ea typeface="+mj-ea"/>
              <a:cs typeface="+mj-cs"/>
              <a:sym typeface="Helvetica"/>
            </a:endParaRPr>
          </a:p>
          <a:p>
            <a:pPr algn="ctr">
              <a:defRPr sz="5800">
                <a:solidFill>
                  <a:srgbClr val="FFFFFF"/>
                </a:solidFill>
                <a:uFill>
                  <a:solidFill>
                    <a:srgbClr val="FFFFFF"/>
                  </a:solidFill>
                </a:uFill>
                <a:latin typeface="Chalkboard SE Regular"/>
                <a:ea typeface="Chalkboard SE Regular"/>
                <a:cs typeface="Chalkboard SE Regular"/>
                <a:sym typeface="Chalkboard SE Regular"/>
              </a:defRPr>
            </a:pPr>
            <a:r>
              <a:rPr>
                <a:solidFill>
                  <a:srgbClr val="FED198"/>
                </a:solidFill>
                <a:effectLst>
                  <a:outerShdw sx="100000" sy="100000" kx="0" ky="0" algn="b" rotWithShape="0" blurRad="38100" dist="38100" dir="2700000">
                    <a:srgbClr val="FFFFFF"/>
                  </a:outerShdw>
                </a:effectLst>
                <a:uFill>
                  <a:solidFill>
                    <a:srgbClr val="FED198"/>
                  </a:solidFill>
                </a:uFill>
                <a:latin typeface="+mj-lt"/>
                <a:ea typeface="+mj-ea"/>
                <a:cs typeface="+mj-cs"/>
                <a:sym typeface="Helvetica"/>
              </a:rPr>
              <a:t>desde toda su Creación</a:t>
            </a:r>
          </a:p>
        </p:txBody>
      </p:sp>
      <p:grpSp>
        <p:nvGrpSpPr>
          <p:cNvPr id="111" name="Group"/>
          <p:cNvGrpSpPr/>
          <p:nvPr/>
        </p:nvGrpSpPr>
        <p:grpSpPr>
          <a:xfrm>
            <a:off x="9956800" y="7543800"/>
            <a:ext cx="2730500" cy="1397000"/>
            <a:chOff x="0" y="0"/>
            <a:chExt cx="2730500" cy="1397000"/>
          </a:xfrm>
        </p:grpSpPr>
        <p:sp>
          <p:nvSpPr>
            <p:cNvPr id="109" name="Rectangle"/>
            <p:cNvSpPr/>
            <p:nvPr/>
          </p:nvSpPr>
          <p:spPr>
            <a:xfrm>
              <a:off x="0" y="0"/>
              <a:ext cx="2730500" cy="1397000"/>
            </a:xfrm>
            <a:prstGeom prst="rect">
              <a:avLst/>
            </a:prstGeom>
            <a:solidFill>
              <a:srgbClr val="FFFFFF"/>
            </a:solidFill>
            <a:ln w="9525" cap="flat">
              <a:solidFill>
                <a:srgbClr val="000000"/>
              </a:solidFill>
              <a:prstDash val="solid"/>
              <a:miter lim="800000"/>
            </a:ln>
            <a:effectLst>
              <a:outerShdw sx="100000" sy="100000" kx="0" ky="0" algn="b" rotWithShape="0" blurRad="63500" dist="101600" dir="2700000">
                <a:srgbClr val="1D1D1D">
                  <a:alpha val="50000"/>
                </a:srgbClr>
              </a:outerShdw>
            </a:effectLst>
          </p:spPr>
          <p:txBody>
            <a:bodyPr wrap="square" lIns="50800" tIns="50800" rIns="50800" bIns="50800" numCol="1" anchor="t">
              <a:noAutofit/>
            </a:bodyPr>
            <a:lstStyle/>
            <a:p>
              <a:pPr algn="ctr">
                <a:defRPr b="1" sz="4400">
                  <a:effectLst>
                    <a:outerShdw sx="100000" sy="100000" kx="0" ky="0" algn="b" rotWithShape="0" blurRad="38100" dist="38100" dir="2700000">
                      <a:srgbClr val="DDDDDD"/>
                    </a:outerShdw>
                  </a:effectLst>
                  <a:uFill>
                    <a:solidFill>
                      <a:srgbClr val="000000"/>
                    </a:solidFill>
                  </a:uFill>
                  <a:latin typeface="+mj-lt"/>
                  <a:ea typeface="+mj-ea"/>
                  <a:cs typeface="+mj-cs"/>
                  <a:sym typeface="Helvetica"/>
                </a:defRPr>
              </a:pPr>
            </a:p>
          </p:txBody>
        </p:sp>
        <p:sp>
          <p:nvSpPr>
            <p:cNvPr id="110" name="Dios…"/>
            <p:cNvSpPr txBox="1"/>
            <p:nvPr/>
          </p:nvSpPr>
          <p:spPr>
            <a:xfrm>
              <a:off x="0" y="0"/>
              <a:ext cx="2730500" cy="1346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indent="57150" algn="ctr">
                <a:defRPr sz="4200">
                  <a:solidFill>
                    <a:srgbClr val="FFFFFF"/>
                  </a:solidFill>
                  <a:uFill>
                    <a:solidFill>
                      <a:srgbClr val="FFFFFF"/>
                    </a:solidFill>
                  </a:uFill>
                  <a:latin typeface="Chalkboard SE Regular"/>
                  <a:ea typeface="Chalkboard SE Regular"/>
                  <a:cs typeface="Chalkboard SE Regular"/>
                  <a:sym typeface="Chalkboard SE Regular"/>
                </a:defRPr>
              </a:pPr>
              <a:r>
                <a:rPr b="1" sz="4400">
                  <a:solidFill>
                    <a:srgbClr val="000000"/>
                  </a:solidFill>
                  <a:effectLst>
                    <a:outerShdw sx="100000" sy="100000" kx="0" ky="0" algn="b" rotWithShape="0" blurRad="38100" dist="38100" dir="2700000">
                      <a:srgbClr val="DDDDDD"/>
                    </a:outerShdw>
                  </a:effectLst>
                  <a:uFill>
                    <a:solidFill>
                      <a:srgbClr val="000000"/>
                    </a:solidFill>
                  </a:uFill>
                  <a:latin typeface="+mj-lt"/>
                  <a:ea typeface="+mj-ea"/>
                  <a:cs typeface="+mj-cs"/>
                  <a:sym typeface="Helvetica"/>
                </a:rPr>
                <a:t>Dios</a:t>
              </a:r>
            </a:p>
            <a:p>
              <a:pPr indent="57150" algn="ctr">
                <a:defRPr sz="4200">
                  <a:solidFill>
                    <a:srgbClr val="FFFFFF"/>
                  </a:solidFill>
                  <a:uFill>
                    <a:solidFill>
                      <a:srgbClr val="FFFFFF"/>
                    </a:solidFill>
                  </a:uFill>
                  <a:latin typeface="Chalkboard SE Regular"/>
                  <a:ea typeface="Chalkboard SE Regular"/>
                  <a:cs typeface="Chalkboard SE Regular"/>
                  <a:sym typeface="Chalkboard SE Regular"/>
                </a:defRPr>
              </a:pPr>
              <a:r>
                <a:rPr b="1" sz="4400">
                  <a:solidFill>
                    <a:srgbClr val="000000"/>
                  </a:solidFill>
                  <a:effectLst>
                    <a:outerShdw sx="100000" sy="100000" kx="0" ky="0" algn="b" rotWithShape="0" blurRad="38100" dist="38100" dir="2700000">
                      <a:srgbClr val="DDDDDD"/>
                    </a:outerShdw>
                  </a:effectLst>
                  <a:uFill>
                    <a:solidFill>
                      <a:srgbClr val="000000"/>
                    </a:solidFill>
                  </a:uFill>
                  <a:latin typeface="+mj-lt"/>
                  <a:ea typeface="+mj-ea"/>
                  <a:cs typeface="+mj-cs"/>
                  <a:sym typeface="Helvetica"/>
                </a:rPr>
                <a:t>Salva</a:t>
              </a:r>
            </a:p>
          </p:txBody>
        </p:sp>
      </p:grpSp>
      <p:grpSp>
        <p:nvGrpSpPr>
          <p:cNvPr id="116" name="Group"/>
          <p:cNvGrpSpPr/>
          <p:nvPr/>
        </p:nvGrpSpPr>
        <p:grpSpPr>
          <a:xfrm>
            <a:off x="317212" y="7543261"/>
            <a:ext cx="3467388" cy="1422940"/>
            <a:chOff x="0" y="0"/>
            <a:chExt cx="3467387" cy="1422938"/>
          </a:xfrm>
        </p:grpSpPr>
        <p:grpSp>
          <p:nvGrpSpPr>
            <p:cNvPr id="114" name="Group"/>
            <p:cNvGrpSpPr/>
            <p:nvPr/>
          </p:nvGrpSpPr>
          <p:grpSpPr>
            <a:xfrm rot="1414">
              <a:off x="287" y="538"/>
              <a:ext cx="2616201" cy="1397001"/>
              <a:chOff x="0" y="0"/>
              <a:chExt cx="2616200" cy="1397000"/>
            </a:xfrm>
          </p:grpSpPr>
          <p:sp>
            <p:nvSpPr>
              <p:cNvPr id="112" name="Rectangle"/>
              <p:cNvSpPr/>
              <p:nvPr/>
            </p:nvSpPr>
            <p:spPr>
              <a:xfrm>
                <a:off x="0" y="0"/>
                <a:ext cx="2616200" cy="1397000"/>
              </a:xfrm>
              <a:prstGeom prst="rect">
                <a:avLst/>
              </a:prstGeom>
              <a:solidFill>
                <a:srgbClr val="FFFFFF"/>
              </a:solidFill>
              <a:ln w="9525" cap="flat">
                <a:solidFill>
                  <a:srgbClr val="000000"/>
                </a:solidFill>
                <a:prstDash val="solid"/>
                <a:miter lim="800000"/>
              </a:ln>
              <a:effectLst>
                <a:outerShdw sx="100000" sy="100000" kx="0" ky="0" algn="b" rotWithShape="0" blurRad="63500" dist="101600" dir="2700000">
                  <a:srgbClr val="1D1D1D">
                    <a:alpha val="50000"/>
                  </a:srgbClr>
                </a:outerShdw>
              </a:effectLst>
            </p:spPr>
            <p:txBody>
              <a:bodyPr wrap="square" lIns="50800" tIns="50800" rIns="50800" bIns="50800" numCol="1" anchor="t">
                <a:noAutofit/>
              </a:bodyPr>
              <a:lstStyle/>
              <a:p>
                <a:pPr algn="ctr">
                  <a:defRPr b="1" sz="4400">
                    <a:effectLst>
                      <a:outerShdw sx="100000" sy="100000" kx="0" ky="0" algn="b" rotWithShape="0" blurRad="38100" dist="38100" dir="2700000">
                        <a:srgbClr val="DDDDDD"/>
                      </a:outerShdw>
                    </a:effectLst>
                    <a:uFill>
                      <a:solidFill>
                        <a:srgbClr val="000000"/>
                      </a:solidFill>
                    </a:uFill>
                    <a:latin typeface="+mj-lt"/>
                    <a:ea typeface="+mj-ea"/>
                    <a:cs typeface="+mj-cs"/>
                    <a:sym typeface="Helvetica"/>
                  </a:defRPr>
                </a:pPr>
              </a:p>
            </p:txBody>
          </p:sp>
          <p:sp>
            <p:nvSpPr>
              <p:cNvPr id="113" name="Dios Habla"/>
              <p:cNvSpPr txBox="1"/>
              <p:nvPr/>
            </p:nvSpPr>
            <p:spPr>
              <a:xfrm>
                <a:off x="0" y="0"/>
                <a:ext cx="2616200" cy="1346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indent="57150" algn="ctr">
                  <a:defRPr b="1" sz="4400">
                    <a:effectLst>
                      <a:outerShdw sx="100000" sy="100000" kx="0" ky="0" algn="b" rotWithShape="0" blurRad="38100" dist="38100" dir="2700000">
                        <a:srgbClr val="DDDDDD"/>
                      </a:outerShdw>
                    </a:effectLst>
                    <a:uFill>
                      <a:solidFill>
                        <a:srgbClr val="000000"/>
                      </a:solidFill>
                    </a:uFill>
                    <a:latin typeface="+mj-lt"/>
                    <a:ea typeface="+mj-ea"/>
                    <a:cs typeface="+mj-cs"/>
                    <a:sym typeface="Helvetica"/>
                  </a:defRPr>
                </a:lvl1pPr>
              </a:lstStyle>
              <a:p>
                <a:pPr>
                  <a:defRPr b="0" sz="4200">
                    <a:solidFill>
                      <a:srgbClr val="FFFFFF"/>
                    </a:solidFill>
                    <a:effectLst/>
                    <a:uFill>
                      <a:solidFill>
                        <a:srgbClr val="FFFFFF"/>
                      </a:solidFill>
                    </a:uFill>
                    <a:latin typeface="Chalkboard SE Regular"/>
                    <a:ea typeface="Chalkboard SE Regular"/>
                    <a:cs typeface="Chalkboard SE Regular"/>
                    <a:sym typeface="Chalkboard SE Regular"/>
                  </a:defRPr>
                </a:pPr>
                <a:r>
                  <a:rPr b="1" sz="4400">
                    <a:solidFill>
                      <a:srgbClr val="000000"/>
                    </a:solidFill>
                    <a:effectLst>
                      <a:outerShdw sx="100000" sy="100000" kx="0" ky="0" algn="b" rotWithShape="0" blurRad="38100" dist="38100" dir="2700000">
                        <a:srgbClr val="DDDDDD"/>
                      </a:outerShdw>
                    </a:effectLst>
                    <a:uFill>
                      <a:solidFill>
                        <a:srgbClr val="000000"/>
                      </a:solidFill>
                    </a:uFill>
                    <a:latin typeface="+mj-lt"/>
                    <a:ea typeface="+mj-ea"/>
                    <a:cs typeface="+mj-cs"/>
                    <a:sym typeface="Helvetica"/>
                  </a:rPr>
                  <a:t>Dios Habla</a:t>
                </a:r>
              </a:p>
            </p:txBody>
          </p:sp>
        </p:grpSp>
        <p:pic>
          <p:nvPicPr>
            <p:cNvPr id="115" name="image8.png" descr="image8.png"/>
            <p:cNvPicPr>
              <a:picLocks noChangeAspect="1"/>
            </p:cNvPicPr>
            <p:nvPr/>
          </p:nvPicPr>
          <p:blipFill>
            <a:blip r:embed="rId3">
              <a:extLst/>
            </a:blip>
            <a:stretch>
              <a:fillRect/>
            </a:stretch>
          </p:blipFill>
          <p:spPr>
            <a:xfrm>
              <a:off x="2565687" y="406938"/>
              <a:ext cx="901701" cy="1016001"/>
            </a:xfrm>
            <a:prstGeom prst="rect">
              <a:avLst/>
            </a:prstGeom>
            <a:ln w="12700" cap="flat">
              <a:noFill/>
              <a:miter lim="400000"/>
            </a:ln>
            <a:effectLst>
              <a:outerShdw sx="100000" sy="100000" kx="0" ky="0" algn="b" rotWithShape="0" blurRad="63500" dist="101600" dir="2700000">
                <a:srgbClr val="1D1D1D">
                  <a:alpha val="50000"/>
                </a:srgbClr>
              </a:outerShdw>
            </a:effectLst>
          </p:spPr>
        </p:pic>
      </p:grpSp>
      <p:grpSp>
        <p:nvGrpSpPr>
          <p:cNvPr id="119" name="Group"/>
          <p:cNvGrpSpPr/>
          <p:nvPr/>
        </p:nvGrpSpPr>
        <p:grpSpPr>
          <a:xfrm>
            <a:off x="3352800" y="7543800"/>
            <a:ext cx="2946394" cy="1397003"/>
            <a:chOff x="0" y="0"/>
            <a:chExt cx="2946393" cy="1397002"/>
          </a:xfrm>
        </p:grpSpPr>
        <p:sp>
          <p:nvSpPr>
            <p:cNvPr id="117" name="Rectangle"/>
            <p:cNvSpPr/>
            <p:nvPr/>
          </p:nvSpPr>
          <p:spPr>
            <a:xfrm>
              <a:off x="0" y="0"/>
              <a:ext cx="2946394" cy="1397003"/>
            </a:xfrm>
            <a:prstGeom prst="rect">
              <a:avLst/>
            </a:prstGeom>
            <a:solidFill>
              <a:srgbClr val="FFFFFF"/>
            </a:solidFill>
            <a:ln w="9525" cap="flat">
              <a:solidFill>
                <a:srgbClr val="000000"/>
              </a:solidFill>
              <a:prstDash val="solid"/>
              <a:miter lim="800000"/>
            </a:ln>
            <a:effectLst>
              <a:outerShdw sx="100000" sy="100000" kx="0" ky="0" algn="b" rotWithShape="0" blurRad="63500" dist="101600" dir="2700000">
                <a:srgbClr val="1D1D1D">
                  <a:alpha val="50000"/>
                </a:srgbClr>
              </a:outerShdw>
            </a:effectLst>
          </p:spPr>
          <p:txBody>
            <a:bodyPr wrap="square" lIns="50800" tIns="50800" rIns="50800" bIns="50800" numCol="1" anchor="t">
              <a:noAutofit/>
            </a:bodyPr>
            <a:lstStyle/>
            <a:p>
              <a:pPr algn="ctr">
                <a:defRPr b="1" sz="4400">
                  <a:effectLst>
                    <a:outerShdw sx="100000" sy="100000" kx="0" ky="0" algn="b" rotWithShape="0" blurRad="38100" dist="38100" dir="2700000">
                      <a:srgbClr val="DDDDDD"/>
                    </a:outerShdw>
                  </a:effectLst>
                  <a:uFill>
                    <a:solidFill>
                      <a:srgbClr val="000000"/>
                    </a:solidFill>
                  </a:uFill>
                  <a:latin typeface="+mj-lt"/>
                  <a:ea typeface="+mj-ea"/>
                  <a:cs typeface="+mj-cs"/>
                  <a:sym typeface="Helvetica"/>
                </a:defRPr>
              </a:pPr>
            </a:p>
          </p:txBody>
        </p:sp>
        <p:sp>
          <p:nvSpPr>
            <p:cNvPr id="118" name="Hombre…"/>
            <p:cNvSpPr txBox="1"/>
            <p:nvPr/>
          </p:nvSpPr>
          <p:spPr>
            <a:xfrm>
              <a:off x="0" y="0"/>
              <a:ext cx="2946394" cy="13462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p>
              <a:pPr indent="57150" algn="ctr">
                <a:defRPr sz="4200">
                  <a:solidFill>
                    <a:srgbClr val="FFFFFF"/>
                  </a:solidFill>
                  <a:uFill>
                    <a:solidFill>
                      <a:srgbClr val="FFFFFF"/>
                    </a:solidFill>
                  </a:uFill>
                  <a:latin typeface="Chalkboard SE Regular"/>
                  <a:ea typeface="Chalkboard SE Regular"/>
                  <a:cs typeface="Chalkboard SE Regular"/>
                  <a:sym typeface="Chalkboard SE Regular"/>
                </a:defRPr>
              </a:pPr>
              <a:r>
                <a:rPr b="1" sz="4400">
                  <a:solidFill>
                    <a:srgbClr val="000000"/>
                  </a:solidFill>
                  <a:effectLst>
                    <a:outerShdw sx="100000" sy="100000" kx="0" ky="0" algn="b" rotWithShape="0" blurRad="38100" dist="38100" dir="2700000">
                      <a:srgbClr val="DDDDDD"/>
                    </a:outerShdw>
                  </a:effectLst>
                  <a:uFill>
                    <a:solidFill>
                      <a:srgbClr val="000000"/>
                    </a:solidFill>
                  </a:uFill>
                  <a:latin typeface="+mj-lt"/>
                  <a:ea typeface="+mj-ea"/>
                  <a:cs typeface="+mj-cs"/>
                  <a:sym typeface="Helvetica"/>
                </a:rPr>
                <a:t>Hombre</a:t>
              </a:r>
            </a:p>
            <a:p>
              <a:pPr indent="57150" algn="ctr">
                <a:defRPr sz="4200">
                  <a:solidFill>
                    <a:srgbClr val="FFFFFF"/>
                  </a:solidFill>
                  <a:uFill>
                    <a:solidFill>
                      <a:srgbClr val="FFFFFF"/>
                    </a:solidFill>
                  </a:uFill>
                  <a:latin typeface="Chalkboard SE Regular"/>
                  <a:ea typeface="Chalkboard SE Regular"/>
                  <a:cs typeface="Chalkboard SE Regular"/>
                  <a:sym typeface="Chalkboard SE Regular"/>
                </a:defRPr>
              </a:pPr>
              <a:r>
                <a:rPr b="1" sz="4400">
                  <a:solidFill>
                    <a:srgbClr val="000000"/>
                  </a:solidFill>
                  <a:effectLst>
                    <a:outerShdw sx="100000" sy="100000" kx="0" ky="0" algn="b" rotWithShape="0" blurRad="38100" dist="38100" dir="2700000">
                      <a:srgbClr val="DDDDDD"/>
                    </a:outerShdw>
                  </a:effectLst>
                  <a:uFill>
                    <a:solidFill>
                      <a:srgbClr val="000000"/>
                    </a:solidFill>
                  </a:uFill>
                  <a:latin typeface="+mj-lt"/>
                  <a:ea typeface="+mj-ea"/>
                  <a:cs typeface="+mj-cs"/>
                  <a:sym typeface="Helvetica"/>
                </a:rPr>
                <a:t> Lo cree</a:t>
              </a:r>
            </a:p>
          </p:txBody>
        </p:sp>
      </p:grpSp>
      <p:pic>
        <p:nvPicPr>
          <p:cNvPr id="120" name="image8.png" descr="image8.png"/>
          <p:cNvPicPr>
            <a:picLocks noChangeAspect="1"/>
          </p:cNvPicPr>
          <p:nvPr/>
        </p:nvPicPr>
        <p:blipFill>
          <a:blip r:embed="rId3">
            <a:extLst/>
          </a:blip>
          <a:stretch>
            <a:fillRect/>
          </a:stretch>
        </p:blipFill>
        <p:spPr>
          <a:xfrm>
            <a:off x="6273800" y="7950200"/>
            <a:ext cx="901700" cy="1016000"/>
          </a:xfrm>
          <a:prstGeom prst="rect">
            <a:avLst/>
          </a:prstGeom>
          <a:ln w="12700">
            <a:miter lim="400000"/>
          </a:ln>
          <a:effectLst>
            <a:outerShdw sx="100000" sy="100000" kx="0" ky="0" algn="b" rotWithShape="0" blurRad="63500" dist="101600" dir="2700000">
              <a:srgbClr val="1D1D1D">
                <a:alpha val="50000"/>
              </a:srgbClr>
            </a:outerShdw>
          </a:effectLst>
        </p:spPr>
      </p:pic>
      <p:grpSp>
        <p:nvGrpSpPr>
          <p:cNvPr id="125" name="Group"/>
          <p:cNvGrpSpPr/>
          <p:nvPr/>
        </p:nvGrpSpPr>
        <p:grpSpPr>
          <a:xfrm>
            <a:off x="6705600" y="7543800"/>
            <a:ext cx="3721100" cy="1422400"/>
            <a:chOff x="0" y="0"/>
            <a:chExt cx="3721100" cy="1422400"/>
          </a:xfrm>
        </p:grpSpPr>
        <p:grpSp>
          <p:nvGrpSpPr>
            <p:cNvPr id="123" name="Group"/>
            <p:cNvGrpSpPr/>
            <p:nvPr/>
          </p:nvGrpSpPr>
          <p:grpSpPr>
            <a:xfrm>
              <a:off x="0" y="0"/>
              <a:ext cx="2819400" cy="1390736"/>
              <a:chOff x="0" y="0"/>
              <a:chExt cx="2819400" cy="1390735"/>
            </a:xfrm>
          </p:grpSpPr>
          <p:sp>
            <p:nvSpPr>
              <p:cNvPr id="121" name="Rectangle"/>
              <p:cNvSpPr/>
              <p:nvPr/>
            </p:nvSpPr>
            <p:spPr>
              <a:xfrm>
                <a:off x="0" y="0"/>
                <a:ext cx="2819400" cy="1390736"/>
              </a:xfrm>
              <a:prstGeom prst="rect">
                <a:avLst/>
              </a:prstGeom>
              <a:solidFill>
                <a:srgbClr val="FFFFFF"/>
              </a:solidFill>
              <a:ln w="9525" cap="flat">
                <a:solidFill>
                  <a:srgbClr val="000000"/>
                </a:solidFill>
                <a:prstDash val="solid"/>
                <a:miter lim="800000"/>
              </a:ln>
              <a:effectLst>
                <a:outerShdw sx="100000" sy="100000" kx="0" ky="0" algn="b" rotWithShape="0" blurRad="63500" dist="101600" dir="2700000">
                  <a:srgbClr val="1D1D1D">
                    <a:alpha val="50000"/>
                  </a:srgbClr>
                </a:outerShdw>
              </a:effectLst>
            </p:spPr>
            <p:txBody>
              <a:bodyPr wrap="square" lIns="50800" tIns="50800" rIns="50800" bIns="50800" numCol="1" anchor="t">
                <a:noAutofit/>
              </a:bodyPr>
              <a:lstStyle/>
              <a:p>
                <a:pPr algn="ctr">
                  <a:defRPr b="1" sz="4400">
                    <a:effectLst>
                      <a:outerShdw sx="100000" sy="100000" kx="0" ky="0" algn="b" rotWithShape="0" blurRad="38100" dist="38100" dir="2700000">
                        <a:srgbClr val="DDDDDD"/>
                      </a:outerShdw>
                    </a:effectLst>
                    <a:uFill>
                      <a:solidFill>
                        <a:srgbClr val="000000"/>
                      </a:solidFill>
                    </a:uFill>
                    <a:latin typeface="+mj-lt"/>
                    <a:ea typeface="+mj-ea"/>
                    <a:cs typeface="+mj-cs"/>
                    <a:sym typeface="Helvetica"/>
                  </a:defRPr>
                </a:pPr>
              </a:p>
            </p:txBody>
          </p:sp>
          <p:sp>
            <p:nvSpPr>
              <p:cNvPr id="122" name="Hombre Obedece"/>
              <p:cNvSpPr txBox="1"/>
              <p:nvPr/>
            </p:nvSpPr>
            <p:spPr>
              <a:xfrm>
                <a:off x="0" y="0"/>
                <a:ext cx="2819400" cy="13401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indent="57150" algn="ctr">
                  <a:defRPr b="1" sz="4400">
                    <a:effectLst>
                      <a:outerShdw sx="100000" sy="100000" kx="0" ky="0" algn="b" rotWithShape="0" blurRad="38100" dist="38100" dir="2700000">
                        <a:srgbClr val="DDDDDD"/>
                      </a:outerShdw>
                    </a:effectLst>
                    <a:uFill>
                      <a:solidFill>
                        <a:srgbClr val="000000"/>
                      </a:solidFill>
                    </a:uFill>
                    <a:latin typeface="+mj-lt"/>
                    <a:ea typeface="+mj-ea"/>
                    <a:cs typeface="+mj-cs"/>
                    <a:sym typeface="Helvetica"/>
                  </a:defRPr>
                </a:lvl1pPr>
              </a:lstStyle>
              <a:p>
                <a:pPr>
                  <a:defRPr b="0" sz="4200">
                    <a:solidFill>
                      <a:srgbClr val="FFFFFF"/>
                    </a:solidFill>
                    <a:effectLst/>
                    <a:uFill>
                      <a:solidFill>
                        <a:srgbClr val="FFFFFF"/>
                      </a:solidFill>
                    </a:uFill>
                    <a:latin typeface="Chalkboard SE Regular"/>
                    <a:ea typeface="Chalkboard SE Regular"/>
                    <a:cs typeface="Chalkboard SE Regular"/>
                    <a:sym typeface="Chalkboard SE Regular"/>
                  </a:defRPr>
                </a:pPr>
                <a:r>
                  <a:rPr b="1" sz="4400">
                    <a:solidFill>
                      <a:srgbClr val="000000"/>
                    </a:solidFill>
                    <a:effectLst>
                      <a:outerShdw sx="100000" sy="100000" kx="0" ky="0" algn="b" rotWithShape="0" blurRad="38100" dist="38100" dir="2700000">
                        <a:srgbClr val="DDDDDD"/>
                      </a:outerShdw>
                    </a:effectLst>
                    <a:uFill>
                      <a:solidFill>
                        <a:srgbClr val="000000"/>
                      </a:solidFill>
                    </a:uFill>
                    <a:latin typeface="+mj-lt"/>
                    <a:ea typeface="+mj-ea"/>
                    <a:cs typeface="+mj-cs"/>
                    <a:sym typeface="Helvetica"/>
                  </a:rPr>
                  <a:t>Hombre Obedece</a:t>
                </a:r>
              </a:p>
            </p:txBody>
          </p:sp>
        </p:grpSp>
        <p:pic>
          <p:nvPicPr>
            <p:cNvPr id="124" name="image8.png" descr="image8.png"/>
            <p:cNvPicPr>
              <a:picLocks noChangeAspect="1"/>
            </p:cNvPicPr>
            <p:nvPr/>
          </p:nvPicPr>
          <p:blipFill>
            <a:blip r:embed="rId3">
              <a:extLst/>
            </a:blip>
            <a:stretch>
              <a:fillRect/>
            </a:stretch>
          </p:blipFill>
          <p:spPr>
            <a:xfrm>
              <a:off x="2819400" y="406400"/>
              <a:ext cx="901700" cy="1016000"/>
            </a:xfrm>
            <a:prstGeom prst="rect">
              <a:avLst/>
            </a:prstGeom>
            <a:ln w="12700" cap="flat">
              <a:noFill/>
              <a:miter lim="400000"/>
            </a:ln>
            <a:effectLst>
              <a:outerShdw sx="100000" sy="100000" kx="0" ky="0" algn="b" rotWithShape="0" blurRad="63500" dist="101600" dir="2700000">
                <a:srgbClr val="1D1D1D">
                  <a:alpha val="50000"/>
                </a:srgbClr>
              </a:outerShdw>
            </a:effectLst>
          </p:spPr>
        </p:pic>
      </p:grpSp>
      <p:sp>
        <p:nvSpPr>
          <p:cNvPr id="126" name="Rectangle"/>
          <p:cNvSpPr/>
          <p:nvPr/>
        </p:nvSpPr>
        <p:spPr>
          <a:xfrm>
            <a:off x="1305118" y="2222500"/>
            <a:ext cx="10591801" cy="4787900"/>
          </a:xfrm>
          <a:prstGeom prst="rect">
            <a:avLst/>
          </a:prstGeom>
          <a:solidFill>
            <a:srgbClr val="754F25"/>
          </a:solidFill>
          <a:ln w="25400">
            <a:solidFill>
              <a:srgbClr val="993300"/>
            </a:solidFill>
          </a:ln>
        </p:spPr>
        <p:txBody>
          <a:bodyPr lIns="50800" tIns="50800" rIns="50800" bIns="50800"/>
          <a:lstStyle/>
          <a:p>
            <a:pPr>
              <a:defRPr sz="7200">
                <a:solidFill>
                  <a:srgbClr val="FFFFFF"/>
                </a:solidFill>
                <a:uFill>
                  <a:solidFill>
                    <a:srgbClr val="FFFFFF"/>
                  </a:solidFill>
                </a:uFill>
                <a:latin typeface="Chalkboard SE Bold"/>
                <a:ea typeface="Chalkboard SE Bold"/>
                <a:cs typeface="Chalkboard SE Bold"/>
                <a:sym typeface="Chalkboard SE Bold"/>
              </a:defRPr>
            </a:pPr>
          </a:p>
        </p:txBody>
      </p:sp>
      <p:sp>
        <p:nvSpPr>
          <p:cNvPr id="127" name="¡En relación a lo Qué el Hombre Tiene que Hacer Para ser"/>
          <p:cNvSpPr txBox="1"/>
          <p:nvPr/>
        </p:nvSpPr>
        <p:spPr>
          <a:xfrm>
            <a:off x="1305119" y="2222500"/>
            <a:ext cx="10839062" cy="4787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defRPr sz="4200">
                <a:solidFill>
                  <a:srgbClr val="FFFFFF"/>
                </a:solidFill>
                <a:uFill>
                  <a:solidFill>
                    <a:srgbClr val="FFFFFF"/>
                  </a:solidFill>
                </a:uFill>
                <a:latin typeface="Chalkboard SE Regular"/>
                <a:ea typeface="Chalkboard SE Regular"/>
                <a:cs typeface="Chalkboard SE Regular"/>
                <a:sym typeface="Chalkboard SE Regular"/>
              </a:defRPr>
            </a:pPr>
            <a:r>
              <a:rPr sz="5400"/>
              <a:t> </a:t>
            </a:r>
            <a:r>
              <a:rPr sz="7200"/>
              <a:t>¡En relación a lo Qué el Hombre Tiene que Hacer Para ser </a:t>
            </a:r>
          </a:p>
        </p:txBody>
      </p:sp>
      <p:sp>
        <p:nvSpPr>
          <p:cNvPr id="128" name="SALVO!"/>
          <p:cNvSpPr txBox="1"/>
          <p:nvPr/>
        </p:nvSpPr>
        <p:spPr>
          <a:xfrm>
            <a:off x="5101411" y="4937713"/>
            <a:ext cx="6350456" cy="1524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defRPr b="1" sz="10000">
                <a:solidFill>
                  <a:srgbClr val="FFFFFF"/>
                </a:solidFill>
                <a:latin typeface="+mj-lt"/>
                <a:ea typeface="+mj-ea"/>
                <a:cs typeface="+mj-cs"/>
                <a:sym typeface="Helvetica"/>
              </a:defRPr>
            </a:lvl1pPr>
          </a:lstStyle>
          <a:p>
            <a:pPr/>
            <a:r>
              <a:t>SALVO!</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27"/>
                                        </p:tgtEl>
                                        <p:attrNameLst>
                                          <p:attrName>style.visibility</p:attrName>
                                        </p:attrNameLst>
                                      </p:cBhvr>
                                      <p:to>
                                        <p:strVal val="visible"/>
                                      </p:to>
                                    </p:set>
                                    <p:anim calcmode="lin" valueType="num">
                                      <p:cBhvr>
                                        <p:cTn id="7" dur="2000" fill="hold"/>
                                        <p:tgtEl>
                                          <p:spTgt spid="127"/>
                                        </p:tgtEl>
                                        <p:attrNameLst>
                                          <p:attrName>ppt_x</p:attrName>
                                        </p:attrNameLst>
                                      </p:cBhvr>
                                      <p:tavLst>
                                        <p:tav tm="0">
                                          <p:val>
                                            <p:strVal val="#ppt_x"/>
                                          </p:val>
                                        </p:tav>
                                        <p:tav tm="100000">
                                          <p:val>
                                            <p:strVal val="#ppt_x"/>
                                          </p:val>
                                        </p:tav>
                                      </p:tavLst>
                                    </p:anim>
                                    <p:anim calcmode="lin" valueType="num">
                                      <p:cBhvr>
                                        <p:cTn id="8" dur="2000" fill="hold"/>
                                        <p:tgtEl>
                                          <p:spTgt spid="12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2" fill="hold">
                                  <p:stCondLst>
                                    <p:cond delay="0"/>
                                  </p:stCondLst>
                                  <p:iterate type="el" backwards="0">
                                    <p:tmAbs val="0"/>
                                  </p:iterate>
                                  <p:childTnLst>
                                    <p:set>
                                      <p:cBhvr>
                                        <p:cTn id="12" fill="hold"/>
                                        <p:tgtEl>
                                          <p:spTgt spid="128"/>
                                        </p:tgtEl>
                                        <p:attrNameLst>
                                          <p:attrName>style.visibility</p:attrName>
                                        </p:attrNameLst>
                                      </p:cBhvr>
                                      <p:to>
                                        <p:strVal val="visible"/>
                                      </p:to>
                                    </p:set>
                                    <p:anim calcmode="lin" valueType="num">
                                      <p:cBhvr>
                                        <p:cTn id="13" dur="1500" fill="hold"/>
                                        <p:tgtEl>
                                          <p:spTgt spid="128"/>
                                        </p:tgtEl>
                                        <p:attrNameLst>
                                          <p:attrName>ppt_x</p:attrName>
                                        </p:attrNameLst>
                                      </p:cBhvr>
                                      <p:tavLst>
                                        <p:tav tm="0">
                                          <p:val>
                                            <p:strVal val="#ppt_x"/>
                                          </p:val>
                                        </p:tav>
                                        <p:tav tm="100000">
                                          <p:val>
                                            <p:strVal val="#ppt_x"/>
                                          </p:val>
                                        </p:tav>
                                      </p:tavLst>
                                    </p:anim>
                                    <p:anim calcmode="lin" valueType="num">
                                      <p:cBhvr>
                                        <p:cTn id="14" dur="1500" fill="hold"/>
                                        <p:tgtEl>
                                          <p:spTgt spid="12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 presetID="2" grpId="3" fill="hold">
                                  <p:stCondLst>
                                    <p:cond delay="0"/>
                                  </p:stCondLst>
                                  <p:iterate type="el" backwards="0">
                                    <p:tmAbs val="0"/>
                                  </p:iterate>
                                  <p:childTnLst>
                                    <p:set>
                                      <p:cBhvr>
                                        <p:cTn id="18" fill="hold"/>
                                        <p:tgtEl>
                                          <p:spTgt spid="116"/>
                                        </p:tgtEl>
                                        <p:attrNameLst>
                                          <p:attrName>style.visibility</p:attrName>
                                        </p:attrNameLst>
                                      </p:cBhvr>
                                      <p:to>
                                        <p:strVal val="visible"/>
                                      </p:to>
                                    </p:set>
                                    <p:anim calcmode="lin" valueType="num">
                                      <p:cBhvr>
                                        <p:cTn id="19" dur="1500" fill="hold"/>
                                        <p:tgtEl>
                                          <p:spTgt spid="116"/>
                                        </p:tgtEl>
                                        <p:attrNameLst>
                                          <p:attrName>ppt_x</p:attrName>
                                        </p:attrNameLst>
                                      </p:cBhvr>
                                      <p:tavLst>
                                        <p:tav tm="0">
                                          <p:val>
                                            <p:strVal val="#ppt_x"/>
                                          </p:val>
                                        </p:tav>
                                        <p:tav tm="100000">
                                          <p:val>
                                            <p:strVal val="#ppt_x"/>
                                          </p:val>
                                        </p:tav>
                                      </p:tavLst>
                                    </p:anim>
                                    <p:anim calcmode="lin" valueType="num">
                                      <p:cBhvr>
                                        <p:cTn id="20" dur="1500" fill="hold"/>
                                        <p:tgtEl>
                                          <p:spTgt spid="11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 presetID="2" grpId="4" fill="hold">
                                  <p:stCondLst>
                                    <p:cond delay="0"/>
                                  </p:stCondLst>
                                  <p:iterate type="el" backwards="0">
                                    <p:tmAbs val="0"/>
                                  </p:iterate>
                                  <p:childTnLst>
                                    <p:set>
                                      <p:cBhvr>
                                        <p:cTn id="24" fill="hold"/>
                                        <p:tgtEl>
                                          <p:spTgt spid="119"/>
                                        </p:tgtEl>
                                        <p:attrNameLst>
                                          <p:attrName>style.visibility</p:attrName>
                                        </p:attrNameLst>
                                      </p:cBhvr>
                                      <p:to>
                                        <p:strVal val="visible"/>
                                      </p:to>
                                    </p:set>
                                    <p:anim calcmode="lin" valueType="num">
                                      <p:cBhvr>
                                        <p:cTn id="25" dur="1500" fill="hold"/>
                                        <p:tgtEl>
                                          <p:spTgt spid="119"/>
                                        </p:tgtEl>
                                        <p:attrNameLst>
                                          <p:attrName>ppt_x</p:attrName>
                                        </p:attrNameLst>
                                      </p:cBhvr>
                                      <p:tavLst>
                                        <p:tav tm="0">
                                          <p:val>
                                            <p:strVal val="#ppt_x"/>
                                          </p:val>
                                        </p:tav>
                                        <p:tav tm="100000">
                                          <p:val>
                                            <p:strVal val="#ppt_x"/>
                                          </p:val>
                                        </p:tav>
                                      </p:tavLst>
                                    </p:anim>
                                    <p:anim calcmode="lin" valueType="num">
                                      <p:cBhvr>
                                        <p:cTn id="26" dur="1500" fill="hold"/>
                                        <p:tgtEl>
                                          <p:spTgt spid="119"/>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5" presetID="3" grpId="5" fill="hold">
                                  <p:stCondLst>
                                    <p:cond delay="0"/>
                                  </p:stCondLst>
                                  <p:iterate type="el" backwards="0">
                                    <p:tmAbs val="0"/>
                                  </p:iterate>
                                  <p:childTnLst>
                                    <p:set>
                                      <p:cBhvr>
                                        <p:cTn id="30" fill="hold"/>
                                        <p:tgtEl>
                                          <p:spTgt spid="125"/>
                                        </p:tgtEl>
                                        <p:attrNameLst>
                                          <p:attrName>style.visibility</p:attrName>
                                        </p:attrNameLst>
                                      </p:cBhvr>
                                      <p:to>
                                        <p:strVal val="visible"/>
                                      </p:to>
                                    </p:set>
                                    <p:animEffect filter="blinds(vertical)" transition="in">
                                      <p:cBhvr>
                                        <p:cTn id="31" dur="1000"/>
                                        <p:tgtEl>
                                          <p:spTgt spid="125"/>
                                        </p:tgtEl>
                                      </p:cBhvr>
                                    </p:animEffec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1" presetID="2" grpId="6" fill="hold">
                                  <p:stCondLst>
                                    <p:cond delay="0"/>
                                  </p:stCondLst>
                                  <p:iterate type="el" backwards="0">
                                    <p:tmAbs val="0"/>
                                  </p:iterate>
                                  <p:childTnLst>
                                    <p:set>
                                      <p:cBhvr>
                                        <p:cTn id="35" fill="hold"/>
                                        <p:tgtEl>
                                          <p:spTgt spid="111"/>
                                        </p:tgtEl>
                                        <p:attrNameLst>
                                          <p:attrName>style.visibility</p:attrName>
                                        </p:attrNameLst>
                                      </p:cBhvr>
                                      <p:to>
                                        <p:strVal val="visible"/>
                                      </p:to>
                                    </p:set>
                                    <p:anim calcmode="lin" valueType="num">
                                      <p:cBhvr>
                                        <p:cTn id="36" dur="10000" fill="hold"/>
                                        <p:tgtEl>
                                          <p:spTgt spid="111"/>
                                        </p:tgtEl>
                                        <p:attrNameLst>
                                          <p:attrName>ppt_x</p:attrName>
                                        </p:attrNameLst>
                                      </p:cBhvr>
                                      <p:tavLst>
                                        <p:tav tm="0">
                                          <p:val>
                                            <p:strVal val="#ppt_x"/>
                                          </p:val>
                                        </p:tav>
                                        <p:tav tm="100000">
                                          <p:val>
                                            <p:strVal val="#ppt_x"/>
                                          </p:val>
                                        </p:tav>
                                      </p:tavLst>
                                    </p:anim>
                                    <p:anim calcmode="lin" valueType="num">
                                      <p:cBhvr>
                                        <p:cTn id="37" dur="10000" fill="hold"/>
                                        <p:tgtEl>
                                          <p:spTgt spid="1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5" grpId="5"/>
      <p:bldP build="whole" bldLvl="1" animBg="1" rev="0" advAuto="0" spid="128" grpId="2"/>
      <p:bldP build="whole" bldLvl="1" animBg="1" rev="0" advAuto="0" spid="111" grpId="6"/>
      <p:bldP build="whole" bldLvl="1" animBg="1" rev="0" advAuto="0" spid="116" grpId="3"/>
      <p:bldP build="whole" bldLvl="1" animBg="1" rev="0" advAuto="0" spid="127" grpId="1"/>
      <p:bldP build="whole" bldLvl="1" animBg="1" rev="0" advAuto="0" spid="119" grpId="4"/>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El incrédulo y desobediente serán Condenados"/>
          <p:cNvSpPr/>
          <p:nvPr/>
        </p:nvSpPr>
        <p:spPr>
          <a:xfrm>
            <a:off x="215900" y="1492183"/>
            <a:ext cx="12573001" cy="1340847"/>
          </a:xfrm>
          <a:prstGeom prst="roundRect">
            <a:avLst>
              <a:gd name="adj" fmla="val 14205"/>
            </a:avLst>
          </a:prstGeom>
          <a:gradFill>
            <a:gsLst>
              <a:gs pos="0">
                <a:srgbClr val="1F1F98"/>
              </a:gs>
              <a:gs pos="100000">
                <a:srgbClr val="A5A5E6"/>
              </a:gs>
            </a:gsLst>
            <a:lin ang="16200000"/>
          </a:gradFill>
          <a:ln w="25400">
            <a:solidFill>
              <a:srgbClr val="FFFFFF"/>
            </a:solidFill>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50800" tIns="50800" rIns="50800" bIns="50800" anchor="ctr"/>
          <a:lstStyle>
            <a:lvl1pPr algn="ctr">
              <a:defRPr sz="4500">
                <a:solidFill>
                  <a:srgbClr val="FFFFFF"/>
                </a:solidFill>
                <a:uFill>
                  <a:solidFill>
                    <a:srgbClr val="FFFFFF"/>
                  </a:solidFill>
                </a:uFill>
                <a:latin typeface="Chalkboard SE Regular"/>
                <a:ea typeface="Chalkboard SE Regular"/>
                <a:cs typeface="Chalkboard SE Regular"/>
                <a:sym typeface="Chalkboard SE Regular"/>
              </a:defRPr>
            </a:lvl1pPr>
          </a:lstStyle>
          <a:p>
            <a:pPr/>
            <a:r>
              <a:t>El incrédulo y desobediente serán Condenados</a:t>
            </a:r>
          </a:p>
        </p:txBody>
      </p:sp>
      <p:sp>
        <p:nvSpPr>
          <p:cNvPr id="133" name="El Hombre se Condena"/>
          <p:cNvSpPr/>
          <p:nvPr/>
        </p:nvSpPr>
        <p:spPr>
          <a:xfrm>
            <a:off x="9788638" y="4217638"/>
            <a:ext cx="3094137" cy="1499612"/>
          </a:xfrm>
          <a:prstGeom prst="rect">
            <a:avLst/>
          </a:prstGeom>
          <a:solidFill>
            <a:srgbClr val="FFFFFF"/>
          </a:solidFill>
          <a:ln>
            <a:solidFill>
              <a:srgbClr val="000000"/>
            </a:solidFill>
            <a:miter/>
          </a:ln>
          <a:effectLst>
            <a:outerShdw sx="100000" sy="100000" kx="0" ky="0" algn="b" rotWithShape="0" blurRad="63500" dist="101600" dir="27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lstStyle>
            <a:lvl1pPr indent="57150" algn="ctr">
              <a:defRPr b="1" sz="3800">
                <a:effectLst>
                  <a:outerShdw sx="100000" sy="100000" kx="0" ky="0" algn="b" rotWithShape="0" blurRad="38100" dist="38100" dir="2700000">
                    <a:srgbClr val="DDDDDD"/>
                  </a:outerShdw>
                </a:effectLst>
                <a:uFill>
                  <a:solidFill>
                    <a:srgbClr val="000000"/>
                  </a:solidFill>
                </a:uFill>
                <a:latin typeface="+mj-lt"/>
                <a:ea typeface="+mj-ea"/>
                <a:cs typeface="+mj-cs"/>
                <a:sym typeface="Helvetica"/>
              </a:defRPr>
            </a:lvl1pPr>
          </a:lstStyle>
          <a:p>
            <a:pPr>
              <a:defRPr b="0" sz="4200">
                <a:solidFill>
                  <a:srgbClr val="FFFFFF"/>
                </a:solidFill>
                <a:effectLst/>
                <a:uFill>
                  <a:solidFill>
                    <a:srgbClr val="FFFFFF"/>
                  </a:solidFill>
                </a:uFill>
                <a:latin typeface="Chalkboard SE Regular"/>
                <a:ea typeface="Chalkboard SE Regular"/>
                <a:cs typeface="Chalkboard SE Regular"/>
                <a:sym typeface="Chalkboard SE Regular"/>
              </a:defRPr>
            </a:pPr>
            <a:r>
              <a:rPr b="1" sz="3800">
                <a:solidFill>
                  <a:srgbClr val="000000"/>
                </a:solidFill>
                <a:effectLst>
                  <a:outerShdw sx="100000" sy="100000" kx="0" ky="0" algn="b" rotWithShape="0" blurRad="38100" dist="38100" dir="2700000">
                    <a:srgbClr val="DDDDDD"/>
                  </a:outerShdw>
                </a:effectLst>
                <a:uFill>
                  <a:solidFill>
                    <a:srgbClr val="000000"/>
                  </a:solidFill>
                </a:uFill>
                <a:latin typeface="+mj-lt"/>
                <a:ea typeface="+mj-ea"/>
                <a:cs typeface="+mj-cs"/>
                <a:sym typeface="Helvetica"/>
              </a:rPr>
              <a:t>El Hombre se Condena</a:t>
            </a:r>
          </a:p>
        </p:txBody>
      </p:sp>
      <p:grpSp>
        <p:nvGrpSpPr>
          <p:cNvPr id="136" name="Group"/>
          <p:cNvGrpSpPr/>
          <p:nvPr/>
        </p:nvGrpSpPr>
        <p:grpSpPr>
          <a:xfrm>
            <a:off x="2926714" y="4196837"/>
            <a:ext cx="3706157" cy="1359927"/>
            <a:chOff x="0" y="0"/>
            <a:chExt cx="3706155" cy="1359925"/>
          </a:xfrm>
        </p:grpSpPr>
        <p:pic>
          <p:nvPicPr>
            <p:cNvPr id="134" name="image8.png" descr="image8.png"/>
            <p:cNvPicPr>
              <a:picLocks noChangeAspect="1"/>
            </p:cNvPicPr>
            <p:nvPr/>
          </p:nvPicPr>
          <p:blipFill>
            <a:blip r:embed="rId4">
              <a:extLst/>
            </a:blip>
            <a:stretch>
              <a:fillRect/>
            </a:stretch>
          </p:blipFill>
          <p:spPr>
            <a:xfrm>
              <a:off x="2802889" y="261724"/>
              <a:ext cx="903267" cy="1017766"/>
            </a:xfrm>
            <a:prstGeom prst="rect">
              <a:avLst/>
            </a:prstGeom>
            <a:ln w="12700" cap="flat">
              <a:noFill/>
              <a:miter lim="400000"/>
            </a:ln>
            <a:effectLst>
              <a:outerShdw sx="100000" sy="100000" kx="0" ky="0" algn="b" rotWithShape="0" blurRad="63500" dist="101600" dir="2700000">
                <a:srgbClr val="000000">
                  <a:alpha val="50000"/>
                </a:srgbClr>
              </a:outerShdw>
            </a:effectLst>
          </p:spPr>
        </p:pic>
        <p:sp>
          <p:nvSpPr>
            <p:cNvPr id="135" name="Hombre…"/>
            <p:cNvSpPr/>
            <p:nvPr/>
          </p:nvSpPr>
          <p:spPr>
            <a:xfrm>
              <a:off x="0" y="0"/>
              <a:ext cx="2868208" cy="1359926"/>
            </a:xfrm>
            <a:prstGeom prst="rect">
              <a:avLst/>
            </a:prstGeom>
            <a:solidFill>
              <a:srgbClr val="FFFFFF"/>
            </a:solidFill>
            <a:ln w="9525" cap="flat">
              <a:solidFill>
                <a:srgbClr val="000000"/>
              </a:solidFill>
              <a:prstDash val="solid"/>
              <a:miter lim="800000"/>
            </a:ln>
            <a:effectLst>
              <a:outerShdw sx="100000" sy="100000" kx="0" ky="0" algn="b" rotWithShape="0" blurRad="63500" dist="101600" dir="2700000">
                <a:srgbClr val="1D1D1D">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p>
              <a:pPr algn="ctr">
                <a:defRPr b="1" sz="4400">
                  <a:effectLst>
                    <a:outerShdw sx="100000" sy="100000" kx="0" ky="0" algn="b" rotWithShape="0" blurRad="38100" dist="38100" dir="2700000">
                      <a:srgbClr val="DDDDDD"/>
                    </a:outerShdw>
                  </a:effectLst>
                  <a:uFill>
                    <a:solidFill>
                      <a:srgbClr val="000000"/>
                    </a:solidFill>
                  </a:uFill>
                  <a:latin typeface="+mj-lt"/>
                  <a:ea typeface="+mj-ea"/>
                  <a:cs typeface="+mj-cs"/>
                  <a:sym typeface="Helvetica"/>
                </a:defRPr>
              </a:pPr>
              <a:r>
                <a:t>Hombre</a:t>
              </a:r>
            </a:p>
            <a:p>
              <a:pPr algn="ctr">
                <a:defRPr b="1" sz="4400">
                  <a:effectLst>
                    <a:outerShdw sx="100000" sy="100000" kx="0" ky="0" algn="b" rotWithShape="0" blurRad="38100" dist="38100" dir="2700000">
                      <a:srgbClr val="DDDDDD"/>
                    </a:outerShdw>
                  </a:effectLst>
                  <a:uFill>
                    <a:solidFill>
                      <a:srgbClr val="000000"/>
                    </a:solidFill>
                  </a:uFill>
                  <a:latin typeface="+mj-lt"/>
                  <a:ea typeface="+mj-ea"/>
                  <a:cs typeface="+mj-cs"/>
                  <a:sym typeface="Helvetica"/>
                </a:defRPr>
              </a:pPr>
              <a:r>
                <a:t>No Cree</a:t>
              </a:r>
            </a:p>
          </p:txBody>
        </p:sp>
      </p:grpSp>
      <p:grpSp>
        <p:nvGrpSpPr>
          <p:cNvPr id="139" name="Group"/>
          <p:cNvGrpSpPr/>
          <p:nvPr/>
        </p:nvGrpSpPr>
        <p:grpSpPr>
          <a:xfrm>
            <a:off x="6469991" y="4210611"/>
            <a:ext cx="3719216" cy="1513665"/>
            <a:chOff x="0" y="0"/>
            <a:chExt cx="3719215" cy="1513664"/>
          </a:xfrm>
        </p:grpSpPr>
        <p:sp>
          <p:nvSpPr>
            <p:cNvPr id="137" name="Hombre…"/>
            <p:cNvSpPr/>
            <p:nvPr/>
          </p:nvSpPr>
          <p:spPr>
            <a:xfrm>
              <a:off x="0" y="0"/>
              <a:ext cx="3060778" cy="1513665"/>
            </a:xfrm>
            <a:prstGeom prst="rect">
              <a:avLst/>
            </a:prstGeom>
            <a:solidFill>
              <a:srgbClr val="FFFFFF"/>
            </a:solidFill>
            <a:ln w="9525" cap="flat">
              <a:solidFill>
                <a:srgbClr val="000000"/>
              </a:solidFill>
              <a:prstDash val="solid"/>
              <a:miter lim="800000"/>
            </a:ln>
            <a:effectLst>
              <a:outerShdw sx="100000" sy="100000" kx="0" ky="0" algn="b" rotWithShape="0" blurRad="63500" dist="101600" dir="27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p>
              <a:pPr algn="ctr">
                <a:defRPr sz="4000">
                  <a:uFill>
                    <a:solidFill>
                      <a:srgbClr val="000000"/>
                    </a:solidFill>
                  </a:uFill>
                  <a:latin typeface="Chalkboard SE Bold"/>
                  <a:ea typeface="Chalkboard SE Bold"/>
                  <a:cs typeface="Chalkboard SE Bold"/>
                  <a:sym typeface="Chalkboard SE Bold"/>
                </a:defRPr>
              </a:pPr>
              <a:r>
                <a:t>Hombre</a:t>
              </a:r>
            </a:p>
            <a:p>
              <a:pPr algn="ctr">
                <a:defRPr sz="4000">
                  <a:uFill>
                    <a:solidFill>
                      <a:srgbClr val="000000"/>
                    </a:solidFill>
                  </a:uFill>
                  <a:latin typeface="Chalkboard SE Bold"/>
                  <a:ea typeface="Chalkboard SE Bold"/>
                  <a:cs typeface="Chalkboard SE Bold"/>
                  <a:sym typeface="Chalkboard SE Bold"/>
                </a:defRPr>
              </a:pPr>
              <a:r>
                <a:t>Desobedece</a:t>
              </a:r>
            </a:p>
            <a:p>
              <a:pPr algn="ctr">
                <a:defRPr sz="4000">
                  <a:uFill>
                    <a:solidFill>
                      <a:srgbClr val="000000"/>
                    </a:solidFill>
                  </a:uFill>
                  <a:latin typeface="Chalkboard SE Bold"/>
                  <a:ea typeface="Chalkboard SE Bold"/>
                  <a:cs typeface="Chalkboard SE Bold"/>
                  <a:sym typeface="Chalkboard SE Bold"/>
                </a:defRPr>
              </a:pPr>
            </a:p>
            <a:p>
              <a:pPr algn="ctr">
                <a:defRPr sz="4000">
                  <a:uFill>
                    <a:solidFill>
                      <a:srgbClr val="000000"/>
                    </a:solidFill>
                  </a:uFill>
                  <a:latin typeface="Chalkboard SE Bold"/>
                  <a:ea typeface="Chalkboard SE Bold"/>
                  <a:cs typeface="Chalkboard SE Bold"/>
                  <a:sym typeface="Chalkboard SE Bold"/>
                </a:defRPr>
              </a:pPr>
            </a:p>
            <a:p>
              <a:pPr algn="ctr">
                <a:defRPr sz="4000">
                  <a:uFill>
                    <a:solidFill>
                      <a:srgbClr val="000000"/>
                    </a:solidFill>
                  </a:uFill>
                  <a:latin typeface="Chalkboard SE Bold"/>
                  <a:ea typeface="Chalkboard SE Bold"/>
                  <a:cs typeface="Chalkboard SE Bold"/>
                  <a:sym typeface="Chalkboard SE Bold"/>
                </a:defRPr>
              </a:pPr>
            </a:p>
            <a:p>
              <a:pPr algn="ctr">
                <a:defRPr sz="4000">
                  <a:uFill>
                    <a:solidFill>
                      <a:srgbClr val="000000"/>
                    </a:solidFill>
                  </a:uFill>
                  <a:latin typeface="Chalkboard SE Bold"/>
                  <a:ea typeface="Chalkboard SE Bold"/>
                  <a:cs typeface="Chalkboard SE Bold"/>
                  <a:sym typeface="Chalkboard SE Bold"/>
                </a:defRPr>
              </a:pPr>
            </a:p>
            <a:p>
              <a:pPr algn="ctr">
                <a:defRPr sz="4000">
                  <a:uFill>
                    <a:solidFill>
                      <a:srgbClr val="000000"/>
                    </a:solidFill>
                  </a:uFill>
                  <a:latin typeface="Chalkboard SE Bold"/>
                  <a:ea typeface="Chalkboard SE Bold"/>
                  <a:cs typeface="Chalkboard SE Bold"/>
                  <a:sym typeface="Chalkboard SE Bold"/>
                </a:defRPr>
              </a:pPr>
              <a:r>
                <a:t>Des</a:t>
              </a:r>
            </a:p>
          </p:txBody>
        </p:sp>
        <p:pic>
          <p:nvPicPr>
            <p:cNvPr id="138" name="image8.png" descr="image8.png"/>
            <p:cNvPicPr>
              <a:picLocks noChangeAspect="1"/>
            </p:cNvPicPr>
            <p:nvPr/>
          </p:nvPicPr>
          <p:blipFill>
            <a:blip r:embed="rId4">
              <a:extLst/>
            </a:blip>
            <a:stretch>
              <a:fillRect/>
            </a:stretch>
          </p:blipFill>
          <p:spPr>
            <a:xfrm>
              <a:off x="2817515" y="248832"/>
              <a:ext cx="901701" cy="1016001"/>
            </a:xfrm>
            <a:prstGeom prst="rect">
              <a:avLst/>
            </a:prstGeom>
            <a:ln w="12700" cap="flat">
              <a:noFill/>
              <a:miter lim="400000"/>
            </a:ln>
            <a:effectLst>
              <a:outerShdw sx="100000" sy="100000" kx="0" ky="0" algn="b" rotWithShape="0" blurRad="63500" dist="101600" dir="2700000">
                <a:srgbClr val="000000">
                  <a:alpha val="50000"/>
                </a:srgbClr>
              </a:outerShdw>
            </a:effectLst>
          </p:spPr>
        </p:pic>
      </p:grpSp>
      <p:sp>
        <p:nvSpPr>
          <p:cNvPr id="140" name="2 Tesalonicenses 1:7-10"/>
          <p:cNvSpPr txBox="1"/>
          <p:nvPr/>
        </p:nvSpPr>
        <p:spPr>
          <a:xfrm>
            <a:off x="530200" y="5785000"/>
            <a:ext cx="12700001" cy="3530601"/>
          </a:xfrm>
          <a:prstGeom prst="rect">
            <a:avLst/>
          </a:prstGeom>
          <a:ln w="12700">
            <a:miter lim="400000"/>
          </a:ln>
          <a:effectLst>
            <a:outerShdw sx="100000" sy="100000" kx="0" ky="0" algn="b" rotWithShape="0" blurRad="152400" dist="76199" dir="2460002">
              <a:srgbClr val="000000">
                <a:alpha val="74998"/>
              </a:srgbClr>
            </a:outerShdw>
          </a:effectLst>
          <a:extLst>
            <a:ext uri="{C572A759-6A51-4108-AA02-DFA0A04FC94B}">
              <ma14:wrappingTextBoxFlag xmlns:ma14="http://schemas.microsoft.com/office/mac/drawingml/2011/main" val="1"/>
            </a:ext>
          </a:extLst>
        </p:spPr>
        <p:txBody>
          <a:bodyPr lIns="0" tIns="0" rIns="0" bIns="0">
            <a:spAutoFit/>
          </a:bodyPr>
          <a:lstStyle>
            <a:lvl1pPr algn="ctr">
              <a:spcBef>
                <a:spcPts val="200"/>
              </a:spcBef>
              <a:defRPr sz="3400">
                <a:solidFill>
                  <a:srgbClr val="FEDF98"/>
                </a:solidFill>
                <a:effectLst>
                  <a:outerShdw sx="100000" sy="100000" kx="0" ky="0" algn="b" rotWithShape="0" blurRad="38100" dist="38100" dir="2700000">
                    <a:srgbClr val="FFFFFF"/>
                  </a:outerShdw>
                </a:effectLst>
                <a:uFill>
                  <a:solidFill>
                    <a:srgbClr val="FEDF98"/>
                  </a:solidFill>
                </a:uFill>
                <a:latin typeface="+mj-lt"/>
                <a:ea typeface="+mj-ea"/>
                <a:cs typeface="+mj-cs"/>
                <a:sym typeface="Helvetica"/>
              </a:defRPr>
            </a:lvl1pPr>
          </a:lstStyle>
          <a:p>
            <a:pPr>
              <a:defRPr sz="4200">
                <a:solidFill>
                  <a:srgbClr val="FFFFFF"/>
                </a:solidFill>
                <a:effectLst/>
                <a:uFill>
                  <a:solidFill>
                    <a:srgbClr val="FFFFFF"/>
                  </a:solidFill>
                </a:uFill>
                <a:latin typeface="Chalkboard SE Regular"/>
                <a:ea typeface="Chalkboard SE Regular"/>
                <a:cs typeface="Chalkboard SE Regular"/>
                <a:sym typeface="Chalkboard SE Regular"/>
              </a:defRPr>
            </a:pPr>
            <a:r>
              <a:rPr sz="3400">
                <a:solidFill>
                  <a:srgbClr val="FEDF98"/>
                </a:solidFill>
                <a:effectLst>
                  <a:outerShdw sx="100000" sy="100000" kx="0" ky="0" algn="b" rotWithShape="0" blurRad="38100" dist="38100" dir="2700000">
                    <a:srgbClr val="FFFFFF"/>
                  </a:outerShdw>
                </a:effectLst>
                <a:uFill>
                  <a:solidFill>
                    <a:srgbClr val="FEDF98"/>
                  </a:solidFill>
                </a:uFill>
                <a:latin typeface="+mj-lt"/>
                <a:ea typeface="+mj-ea"/>
                <a:cs typeface="+mj-cs"/>
                <a:sym typeface="Helvetica"/>
              </a:rPr>
              <a:t>2 Tesalonicenses 1:7-10 </a:t>
            </a:r>
          </a:p>
        </p:txBody>
      </p:sp>
      <p:sp>
        <p:nvSpPr>
          <p:cNvPr id="141" name="Un Principio de Dios desde toda su Creación"/>
          <p:cNvSpPr txBox="1"/>
          <p:nvPr/>
        </p:nvSpPr>
        <p:spPr>
          <a:xfrm>
            <a:off x="239601" y="385644"/>
            <a:ext cx="12998500" cy="698501"/>
          </a:xfrm>
          <a:prstGeom prst="rect">
            <a:avLst/>
          </a:prstGeom>
          <a:ln w="12700">
            <a:miter lim="400000"/>
          </a:ln>
          <a:effectLst>
            <a:outerShdw sx="100000" sy="100000" kx="0" ky="0" algn="b" rotWithShape="0" blurRad="152400" dist="76199" dir="2460002">
              <a:srgbClr val="000000">
                <a:alpha val="74998"/>
              </a:srgbClr>
            </a:outerShdw>
          </a:effectLst>
          <a:extLst>
            <a:ext uri="{C572A759-6A51-4108-AA02-DFA0A04FC94B}">
              <ma14:wrappingTextBoxFlag xmlns:ma14="http://schemas.microsoft.com/office/mac/drawingml/2011/main" val="1"/>
            </a:ext>
          </a:extLst>
        </p:spPr>
        <p:txBody>
          <a:bodyPr lIns="0" tIns="0" rIns="0" bIns="0">
            <a:spAutoFit/>
          </a:bodyPr>
          <a:lstStyle>
            <a:lvl1pPr>
              <a:defRPr sz="4600">
                <a:solidFill>
                  <a:srgbClr val="FED198"/>
                </a:solidFill>
                <a:effectLst>
                  <a:outerShdw sx="100000" sy="100000" kx="0" ky="0" algn="b" rotWithShape="0" blurRad="38100" dist="38100" dir="2700000">
                    <a:srgbClr val="FFFFFF"/>
                  </a:outerShdw>
                </a:effectLst>
                <a:uFill>
                  <a:solidFill>
                    <a:srgbClr val="FED198"/>
                  </a:solidFill>
                </a:uFill>
                <a:latin typeface="+mj-lt"/>
                <a:ea typeface="+mj-ea"/>
                <a:cs typeface="+mj-cs"/>
                <a:sym typeface="Helvetica"/>
              </a:defRPr>
            </a:lvl1pPr>
          </a:lstStyle>
          <a:p>
            <a:pPr>
              <a:defRPr>
                <a:solidFill>
                  <a:srgbClr val="FFFFFF"/>
                </a:solidFill>
                <a:effectLst/>
                <a:uFill>
                  <a:solidFill>
                    <a:srgbClr val="FFFFFF"/>
                  </a:solidFill>
                </a:uFill>
                <a:latin typeface="Chalkboard SE Regular"/>
                <a:ea typeface="Chalkboard SE Regular"/>
                <a:cs typeface="Chalkboard SE Regular"/>
                <a:sym typeface="Chalkboard SE Regular"/>
              </a:defRPr>
            </a:pPr>
            <a:r>
              <a:rPr>
                <a:solidFill>
                  <a:srgbClr val="FED198"/>
                </a:solidFill>
                <a:effectLst>
                  <a:outerShdw sx="100000" sy="100000" kx="0" ky="0" algn="b" rotWithShape="0" blurRad="38100" dist="38100" dir="2700000">
                    <a:srgbClr val="FFFFFF"/>
                  </a:outerShdw>
                </a:effectLst>
                <a:uFill>
                  <a:solidFill>
                    <a:srgbClr val="FED198"/>
                  </a:solidFill>
                </a:uFill>
                <a:latin typeface="+mj-lt"/>
                <a:ea typeface="+mj-ea"/>
                <a:cs typeface="+mj-cs"/>
                <a:sym typeface="Helvetica"/>
              </a:rPr>
              <a:t>Un Principio de Dios desde toda su Creación</a:t>
            </a:r>
          </a:p>
        </p:txBody>
      </p:sp>
      <p:sp>
        <p:nvSpPr>
          <p:cNvPr id="142" name="El Señor Jesús desde el cielo con los ángeles de su poder en llama de fuego, para dar retribución a los que no conocieron a Dios, ni obedecen al evangelio de nuestro Señor Jesucristo; los cuales sufrirán pena de eterna perdición, excluidos de la presenci"/>
          <p:cNvSpPr/>
          <p:nvPr/>
        </p:nvSpPr>
        <p:spPr>
          <a:xfrm>
            <a:off x="4762" y="6270551"/>
            <a:ext cx="13163005" cy="3227456"/>
          </a:xfrm>
          <a:prstGeom prst="roundRect">
            <a:avLst>
              <a:gd name="adj" fmla="val 5902"/>
            </a:avLst>
          </a:prstGeom>
          <a:gradFill>
            <a:gsLst>
              <a:gs pos="0">
                <a:srgbClr val="EDEDED"/>
              </a:gs>
              <a:gs pos="35000">
                <a:srgbClr val="F2F2F2"/>
              </a:gs>
              <a:gs pos="100000">
                <a:srgbClr val="FAFAFA"/>
              </a:gs>
            </a:gsLst>
            <a:lin ang="16200000"/>
          </a:gradFill>
          <a:ln>
            <a:solidFill>
              <a:srgbClr val="D5D5D5"/>
            </a:solidFill>
          </a:ln>
          <a:effectLst>
            <a:outerShdw sx="100000" sy="100000" kx="0" ky="0" algn="b" rotWithShape="0" blurRad="38100" dist="20000" dir="5400000">
              <a:srgbClr val="000000">
                <a:alpha val="38000"/>
              </a:srgbClr>
            </a:outerShdw>
          </a:effectLst>
          <a:extLst>
            <a:ext uri="{C572A759-6A51-4108-AA02-DFA0A04FC94B}">
              <ma14:wrappingTextBoxFlag xmlns:ma14="http://schemas.microsoft.com/office/mac/drawingml/2011/main" val="1"/>
            </a:ext>
          </a:extLst>
        </p:spPr>
        <p:txBody>
          <a:bodyPr lIns="50800" tIns="50800" rIns="50800" bIns="50800"/>
          <a:lstStyle>
            <a:lvl1pPr>
              <a:defRPr sz="3100">
                <a:uFill>
                  <a:solidFill>
                    <a:srgbClr val="000000"/>
                  </a:solidFill>
                </a:uFill>
                <a:latin typeface="Chalkboard SE Bold"/>
                <a:ea typeface="Chalkboard SE Bold"/>
                <a:cs typeface="Chalkboard SE Bold"/>
                <a:sym typeface="Chalkboard SE Bold"/>
              </a:defRPr>
            </a:lvl1pPr>
          </a:lstStyle>
          <a:p>
            <a:pPr/>
            <a:r>
              <a:t>El Señor Jesús desde el cielo con los ángeles de su poder en llama de fuego, para dar retribución a los que no conocieron a Dios, ni obedecen al evangelio de nuestro Señor Jesucristo; los cuales sufrirán pena de eterna perdición, excluidos de la presencia del Señor y de la gloria de su poder,</a:t>
            </a:r>
          </a:p>
        </p:txBody>
      </p:sp>
      <p:grpSp>
        <p:nvGrpSpPr>
          <p:cNvPr id="147" name="Group"/>
          <p:cNvGrpSpPr/>
          <p:nvPr/>
        </p:nvGrpSpPr>
        <p:grpSpPr>
          <a:xfrm>
            <a:off x="13991" y="4192074"/>
            <a:ext cx="3389909" cy="1369452"/>
            <a:chOff x="0" y="0"/>
            <a:chExt cx="3389908" cy="1369451"/>
          </a:xfrm>
        </p:grpSpPr>
        <p:grpSp>
          <p:nvGrpSpPr>
            <p:cNvPr id="145" name="Group"/>
            <p:cNvGrpSpPr/>
            <p:nvPr/>
          </p:nvGrpSpPr>
          <p:grpSpPr>
            <a:xfrm>
              <a:off x="0" y="0"/>
              <a:ext cx="2564609" cy="1369452"/>
              <a:chOff x="0" y="0"/>
              <a:chExt cx="2564608" cy="1369451"/>
            </a:xfrm>
          </p:grpSpPr>
          <p:sp>
            <p:nvSpPr>
              <p:cNvPr id="143" name="Rectangle"/>
              <p:cNvSpPr/>
              <p:nvPr/>
            </p:nvSpPr>
            <p:spPr>
              <a:xfrm>
                <a:off x="0" y="0"/>
                <a:ext cx="2564609" cy="1369452"/>
              </a:xfrm>
              <a:prstGeom prst="rect">
                <a:avLst/>
              </a:prstGeom>
              <a:solidFill>
                <a:srgbClr val="FFFFFF"/>
              </a:solidFill>
              <a:ln w="9525" cap="flat">
                <a:solidFill>
                  <a:srgbClr val="000000"/>
                </a:solidFill>
                <a:prstDash val="solid"/>
                <a:miter lim="800000"/>
              </a:ln>
              <a:effectLst>
                <a:outerShdw sx="100000" sy="100000" kx="0" ky="0" algn="b" rotWithShape="0" blurRad="63500" dist="101600" dir="2700000">
                  <a:srgbClr val="1D1D1D">
                    <a:alpha val="50000"/>
                  </a:srgbClr>
                </a:outerShdw>
              </a:effectLst>
            </p:spPr>
            <p:txBody>
              <a:bodyPr wrap="square" lIns="50800" tIns="50800" rIns="50800" bIns="50800" numCol="1" anchor="t">
                <a:noAutofit/>
              </a:bodyPr>
              <a:lstStyle/>
              <a:p>
                <a:pPr algn="ctr">
                  <a:defRPr b="1" sz="4400">
                    <a:effectLst>
                      <a:outerShdw sx="100000" sy="100000" kx="0" ky="0" algn="b" rotWithShape="0" blurRad="38100" dist="38100" dir="2700000">
                        <a:srgbClr val="DDDDDD"/>
                      </a:outerShdw>
                    </a:effectLst>
                    <a:uFill>
                      <a:solidFill>
                        <a:srgbClr val="000000"/>
                      </a:solidFill>
                    </a:uFill>
                    <a:latin typeface="+mj-lt"/>
                    <a:ea typeface="+mj-ea"/>
                    <a:cs typeface="+mj-cs"/>
                    <a:sym typeface="Helvetica"/>
                  </a:defRPr>
                </a:pPr>
              </a:p>
            </p:txBody>
          </p:sp>
          <p:sp>
            <p:nvSpPr>
              <p:cNvPr id="144" name="Dios Habla"/>
              <p:cNvSpPr txBox="1"/>
              <p:nvPr/>
            </p:nvSpPr>
            <p:spPr>
              <a:xfrm>
                <a:off x="0" y="0"/>
                <a:ext cx="2564609" cy="13196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indent="57150" algn="ctr">
                  <a:defRPr b="1" sz="4400">
                    <a:effectLst>
                      <a:outerShdw sx="100000" sy="100000" kx="0" ky="0" algn="b" rotWithShape="0" blurRad="38100" dist="38100" dir="2700000">
                        <a:srgbClr val="DDDDDD"/>
                      </a:outerShdw>
                    </a:effectLst>
                    <a:uFill>
                      <a:solidFill>
                        <a:srgbClr val="000000"/>
                      </a:solidFill>
                    </a:uFill>
                    <a:latin typeface="+mj-lt"/>
                    <a:ea typeface="+mj-ea"/>
                    <a:cs typeface="+mj-cs"/>
                    <a:sym typeface="Helvetica"/>
                  </a:defRPr>
                </a:lvl1pPr>
              </a:lstStyle>
              <a:p>
                <a:pPr>
                  <a:defRPr b="0" sz="4200">
                    <a:solidFill>
                      <a:srgbClr val="FFFFFF"/>
                    </a:solidFill>
                    <a:effectLst/>
                    <a:uFill>
                      <a:solidFill>
                        <a:srgbClr val="FFFFFF"/>
                      </a:solidFill>
                    </a:uFill>
                    <a:latin typeface="Chalkboard SE Regular"/>
                    <a:ea typeface="Chalkboard SE Regular"/>
                    <a:cs typeface="Chalkboard SE Regular"/>
                    <a:sym typeface="Chalkboard SE Regular"/>
                  </a:defRPr>
                </a:pPr>
                <a:r>
                  <a:rPr b="1" sz="4400">
                    <a:solidFill>
                      <a:srgbClr val="000000"/>
                    </a:solidFill>
                    <a:effectLst>
                      <a:outerShdw sx="100000" sy="100000" kx="0" ky="0" algn="b" rotWithShape="0" blurRad="38100" dist="38100" dir="2700000">
                        <a:srgbClr val="DDDDDD"/>
                      </a:outerShdw>
                    </a:effectLst>
                    <a:uFill>
                      <a:solidFill>
                        <a:srgbClr val="000000"/>
                      </a:solidFill>
                    </a:uFill>
                    <a:latin typeface="+mj-lt"/>
                    <a:ea typeface="+mj-ea"/>
                    <a:cs typeface="+mj-cs"/>
                    <a:sym typeface="Helvetica"/>
                  </a:rPr>
                  <a:t>Dios Habla</a:t>
                </a:r>
              </a:p>
            </p:txBody>
          </p:sp>
        </p:grpSp>
        <p:pic>
          <p:nvPicPr>
            <p:cNvPr id="146" name="image8.png" descr="image8.png"/>
            <p:cNvPicPr>
              <a:picLocks noChangeAspect="1"/>
            </p:cNvPicPr>
            <p:nvPr/>
          </p:nvPicPr>
          <p:blipFill>
            <a:blip r:embed="rId4">
              <a:extLst/>
            </a:blip>
            <a:stretch>
              <a:fillRect/>
            </a:stretch>
          </p:blipFill>
          <p:spPr>
            <a:xfrm>
              <a:off x="2488208" y="267369"/>
              <a:ext cx="901701" cy="1016001"/>
            </a:xfrm>
            <a:prstGeom prst="rect">
              <a:avLst/>
            </a:prstGeom>
            <a:ln w="12700" cap="flat">
              <a:noFill/>
              <a:miter lim="400000"/>
            </a:ln>
            <a:effectLst>
              <a:outerShdw sx="100000" sy="100000" kx="0" ky="0" algn="b" rotWithShape="0" blurRad="63500" dist="101600" dir="2700000">
                <a:srgbClr val="000000">
                  <a:alpha val="50000"/>
                </a:srgbClr>
              </a:outerShdw>
            </a:effectLst>
          </p:spPr>
        </p:pic>
      </p:grpSp>
      <p:grpSp>
        <p:nvGrpSpPr>
          <p:cNvPr id="154" name="Group"/>
          <p:cNvGrpSpPr/>
          <p:nvPr/>
        </p:nvGrpSpPr>
        <p:grpSpPr>
          <a:xfrm>
            <a:off x="9110411" y="2908300"/>
            <a:ext cx="3563734" cy="3906843"/>
            <a:chOff x="0" y="0"/>
            <a:chExt cx="3563732" cy="3906842"/>
          </a:xfrm>
        </p:grpSpPr>
        <p:pic>
          <p:nvPicPr>
            <p:cNvPr id="148" name="pasted-image.pdf" descr="pasted-image.pdf"/>
            <p:cNvPicPr>
              <a:picLocks noChangeAspect="1"/>
            </p:cNvPicPr>
            <p:nvPr/>
          </p:nvPicPr>
          <p:blipFill>
            <a:blip r:embed="rId5">
              <a:extLst/>
            </a:blip>
            <a:srcRect l="0" t="0" r="36597" b="0"/>
            <a:stretch>
              <a:fillRect/>
            </a:stretch>
          </p:blipFill>
          <p:spPr>
            <a:xfrm>
              <a:off x="263320" y="0"/>
              <a:ext cx="3300413" cy="3906843"/>
            </a:xfrm>
            <a:prstGeom prst="rect">
              <a:avLst/>
            </a:prstGeom>
            <a:ln w="12700" cap="flat">
              <a:noFill/>
              <a:miter lim="400000"/>
            </a:ln>
            <a:effectLst>
              <a:outerShdw sx="100000" sy="100000" kx="0" ky="0" algn="b" rotWithShape="0" blurRad="38100" dist="25400" dir="5400000">
                <a:srgbClr val="000000">
                  <a:alpha val="50000"/>
                </a:srgbClr>
              </a:outerShdw>
            </a:effectLst>
          </p:spPr>
        </p:pic>
        <p:grpSp>
          <p:nvGrpSpPr>
            <p:cNvPr id="153" name="Group"/>
            <p:cNvGrpSpPr/>
            <p:nvPr/>
          </p:nvGrpSpPr>
          <p:grpSpPr>
            <a:xfrm>
              <a:off x="-1" y="750857"/>
              <a:ext cx="3294275" cy="1858763"/>
              <a:chOff x="0" y="0"/>
              <a:chExt cx="3294273" cy="1858761"/>
            </a:xfrm>
          </p:grpSpPr>
          <p:grpSp>
            <p:nvGrpSpPr>
              <p:cNvPr id="151" name="tile_paper_medgray.png"/>
              <p:cNvGrpSpPr/>
              <p:nvPr/>
            </p:nvGrpSpPr>
            <p:grpSpPr>
              <a:xfrm>
                <a:off x="-1" y="0"/>
                <a:ext cx="2111434" cy="1048760"/>
                <a:chOff x="0" y="0"/>
                <a:chExt cx="2111432" cy="1048758"/>
              </a:xfrm>
            </p:grpSpPr>
            <p:sp>
              <p:nvSpPr>
                <p:cNvPr id="149" name="Arrow"/>
                <p:cNvSpPr/>
                <p:nvPr/>
              </p:nvSpPr>
              <p:spPr>
                <a:xfrm rot="660000">
                  <a:off x="45923" y="186469"/>
                  <a:ext cx="2019586" cy="675821"/>
                </a:xfrm>
                <a:prstGeom prst="rightArrow">
                  <a:avLst>
                    <a:gd name="adj1" fmla="val 68954"/>
                    <a:gd name="adj2" fmla="val 43094"/>
                  </a:avLst>
                </a:prstGeom>
                <a:blipFill rotWithShape="1">
                  <a:blip r:embed="rId6"/>
                  <a:srcRect l="0" t="0" r="0" b="0"/>
                  <a:tile tx="0" ty="0" sx="100000" sy="100000" flip="none" algn="tl"/>
                </a:blipFill>
                <a:ln w="12700" cap="flat">
                  <a:noFill/>
                  <a:miter lim="400000"/>
                </a:ln>
                <a:effectLst>
                  <a:outerShdw sx="100000" sy="100000" kx="0" ky="0" algn="b" rotWithShape="0" blurRad="139700" dist="115923" dir="5400000">
                    <a:srgbClr val="000000">
                      <a:alpha val="52839"/>
                    </a:srgbClr>
                  </a:outerShdw>
                </a:effectLst>
              </p:spPr>
              <p:txBody>
                <a:bodyPr wrap="square" lIns="50800" tIns="50800" rIns="50800" bIns="50800" numCol="1" anchor="ctr">
                  <a:noAutofit/>
                </a:bodyPr>
                <a:lstStyle/>
                <a:p>
                  <a:pPr>
                    <a:defRPr b="1" sz="3600">
                      <a:solidFill>
                        <a:srgbClr val="FFFFFF"/>
                      </a:solidFill>
                      <a:latin typeface="Didot"/>
                      <a:ea typeface="Didot"/>
                      <a:cs typeface="Didot"/>
                      <a:sym typeface="Didot"/>
                    </a:defRPr>
                  </a:pPr>
                </a:p>
              </p:txBody>
            </p:sp>
            <p:sp>
              <p:nvSpPr>
                <p:cNvPr id="150" name="Infierno"/>
                <p:cNvSpPr txBox="1"/>
                <p:nvPr/>
              </p:nvSpPr>
              <p:spPr>
                <a:xfrm rot="660000">
                  <a:off x="47753" y="215104"/>
                  <a:ext cx="1820339" cy="580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1" sz="3600">
                      <a:solidFill>
                        <a:srgbClr val="FFFFFF"/>
                      </a:solidFill>
                      <a:latin typeface="Didot"/>
                      <a:ea typeface="Didot"/>
                      <a:cs typeface="Didot"/>
                      <a:sym typeface="Didot"/>
                    </a:defRPr>
                  </a:lvl1pPr>
                </a:lstStyle>
                <a:p>
                  <a:pPr>
                    <a:defRPr b="0" sz="1800">
                      <a:solidFill>
                        <a:srgbClr val="85604A"/>
                      </a:solidFill>
                    </a:defRPr>
                  </a:pPr>
                  <a:r>
                    <a:rPr b="1" sz="3600">
                      <a:solidFill>
                        <a:srgbClr val="FFFFFF"/>
                      </a:solidFill>
                    </a:rPr>
                    <a:t>Infierno</a:t>
                  </a:r>
                </a:p>
              </p:txBody>
            </p:sp>
          </p:grpSp>
          <p:sp>
            <p:nvSpPr>
              <p:cNvPr id="152" name="Mat 25:41"/>
              <p:cNvSpPr txBox="1"/>
              <p:nvPr/>
            </p:nvSpPr>
            <p:spPr>
              <a:xfrm>
                <a:off x="1003729" y="1586946"/>
                <a:ext cx="2290545" cy="271816"/>
              </a:xfrm>
              <a:prstGeom prst="rect">
                <a:avLst/>
              </a:prstGeom>
              <a:noFill/>
              <a:ln w="12700" cap="flat">
                <a:noFill/>
                <a:miter lim="400000"/>
              </a:ln>
              <a:effectLst>
                <a:outerShdw sx="100000" sy="100000" kx="0" ky="0" algn="b" rotWithShape="0" blurRad="127000" dist="76200" dir="5400000">
                  <a:srgbClr val="000000"/>
                </a:outerShdw>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1800">
                    <a:solidFill>
                      <a:srgbClr val="FFFFFF"/>
                    </a:solidFill>
                    <a:effectLst>
                      <a:outerShdw sx="100000" sy="100000" kx="0" ky="0" algn="b" rotWithShape="0" blurRad="12700" dist="25400" dir="2700000">
                        <a:srgbClr val="000000"/>
                      </a:outerShdw>
                    </a:effectLst>
                    <a:latin typeface="Didot"/>
                    <a:ea typeface="Didot"/>
                    <a:cs typeface="Didot"/>
                    <a:sym typeface="Didot"/>
                  </a:defRPr>
                </a:lvl1pPr>
              </a:lstStyle>
              <a:p>
                <a:pPr>
                  <a:defRPr>
                    <a:solidFill>
                      <a:srgbClr val="85604A"/>
                    </a:solidFill>
                    <a:effectLst/>
                  </a:defRPr>
                </a:pPr>
                <a:r>
                  <a:rPr>
                    <a:solidFill>
                      <a:srgbClr val="FFFFFF"/>
                    </a:solidFill>
                    <a:effectLst>
                      <a:outerShdw sx="100000" sy="100000" kx="0" ky="0" algn="b" rotWithShape="0" blurRad="12700" dist="25400" dir="2700000">
                        <a:srgbClr val="000000"/>
                      </a:outerShdw>
                    </a:effectLst>
                  </a:rPr>
                  <a:t>Mat 25:41</a:t>
                </a:r>
              </a:p>
            </p:txBody>
          </p:sp>
        </p:gr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8" presetID="2" grpId="2" fill="hold">
                                  <p:stCondLst>
                                    <p:cond delay="0"/>
                                  </p:stCondLst>
                                  <p:iterate type="el" backwards="0">
                                    <p:tmAbs val="0"/>
                                  </p:iterate>
                                  <p:childTnLst>
                                    <p:set>
                                      <p:cBhvr>
                                        <p:cTn id="10" fill="hold"/>
                                        <p:tgtEl>
                                          <p:spTgt spid="147"/>
                                        </p:tgtEl>
                                        <p:attrNameLst>
                                          <p:attrName>style.visibility</p:attrName>
                                        </p:attrNameLst>
                                      </p:cBhvr>
                                      <p:to>
                                        <p:strVal val="visible"/>
                                      </p:to>
                                    </p:set>
                                    <p:anim calcmode="lin" valueType="num">
                                      <p:cBhvr>
                                        <p:cTn id="11" dur="1000" fill="hold"/>
                                        <p:tgtEl>
                                          <p:spTgt spid="147"/>
                                        </p:tgtEl>
                                        <p:attrNameLst>
                                          <p:attrName>ppt_x</p:attrName>
                                        </p:attrNameLst>
                                      </p:cBhvr>
                                      <p:tavLst>
                                        <p:tav tm="0">
                                          <p:val>
                                            <p:strVal val="0-#ppt_w/2"/>
                                          </p:val>
                                        </p:tav>
                                        <p:tav tm="100000">
                                          <p:val>
                                            <p:strVal val="#ppt_x"/>
                                          </p:val>
                                        </p:tav>
                                      </p:tavLst>
                                    </p:anim>
                                    <p:anim calcmode="lin" valueType="num">
                                      <p:cBhvr>
                                        <p:cTn id="12" dur="1000" fill="hold"/>
                                        <p:tgtEl>
                                          <p:spTgt spid="14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136"/>
                                        </p:tgtEl>
                                        <p:attrNameLst>
                                          <p:attrName>style.visibility</p:attrName>
                                        </p:attrNameLst>
                                      </p:cBhvr>
                                      <p:to>
                                        <p:strVal val="visible"/>
                                      </p:to>
                                    </p:set>
                                    <p:animEffect filter="dissolve" transition="in">
                                      <p:cBhvr>
                                        <p:cTn id="17" dur="3000"/>
                                        <p:tgtEl>
                                          <p:spTgt spid="136"/>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1" presetID="2" grpId="4" fill="hold">
                                  <p:stCondLst>
                                    <p:cond delay="0"/>
                                  </p:stCondLst>
                                  <p:iterate type="el" backwards="0">
                                    <p:tmAbs val="0"/>
                                  </p:iterate>
                                  <p:childTnLst>
                                    <p:set>
                                      <p:cBhvr>
                                        <p:cTn id="21" fill="hold"/>
                                        <p:tgtEl>
                                          <p:spTgt spid="139"/>
                                        </p:tgtEl>
                                        <p:attrNameLst>
                                          <p:attrName>style.visibility</p:attrName>
                                        </p:attrNameLst>
                                      </p:cBhvr>
                                      <p:to>
                                        <p:strVal val="visible"/>
                                      </p:to>
                                    </p:set>
                                    <p:anim calcmode="lin" valueType="num">
                                      <p:cBhvr>
                                        <p:cTn id="22" dur="1500" fill="hold"/>
                                        <p:tgtEl>
                                          <p:spTgt spid="139"/>
                                        </p:tgtEl>
                                        <p:attrNameLst>
                                          <p:attrName>ppt_x</p:attrName>
                                        </p:attrNameLst>
                                      </p:cBhvr>
                                      <p:tavLst>
                                        <p:tav tm="0">
                                          <p:val>
                                            <p:strVal val="#ppt_x"/>
                                          </p:val>
                                        </p:tav>
                                        <p:tav tm="100000">
                                          <p:val>
                                            <p:strVal val="#ppt_x"/>
                                          </p:val>
                                        </p:tav>
                                      </p:tavLst>
                                    </p:anim>
                                    <p:anim calcmode="lin" valueType="num">
                                      <p:cBhvr>
                                        <p:cTn id="23" dur="1500" fill="hold"/>
                                        <p:tgtEl>
                                          <p:spTgt spid="139"/>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4" presetID="22" grpId="5" fill="hold">
                                  <p:stCondLst>
                                    <p:cond delay="0"/>
                                  </p:stCondLst>
                                  <p:iterate type="el" backwards="0">
                                    <p:tmAbs val="0"/>
                                  </p:iterate>
                                  <p:childTnLst>
                                    <p:set>
                                      <p:cBhvr>
                                        <p:cTn id="27" fill="hold"/>
                                        <p:tgtEl>
                                          <p:spTgt spid="133"/>
                                        </p:tgtEl>
                                        <p:attrNameLst>
                                          <p:attrName>style.visibility</p:attrName>
                                        </p:attrNameLst>
                                      </p:cBhvr>
                                      <p:to>
                                        <p:strVal val="visible"/>
                                      </p:to>
                                    </p:set>
                                    <p:animEffect filter="wipe(down)" transition="in">
                                      <p:cBhvr>
                                        <p:cTn id="28" dur="6750"/>
                                        <p:tgtEl>
                                          <p:spTgt spid="133"/>
                                        </p:tgtEl>
                                      </p:cBhvr>
                                    </p:animEffect>
                                  </p:childTnLst>
                                </p:cTn>
                              </p:par>
                            </p:childTnLst>
                          </p:cTn>
                        </p:par>
                        <p:par>
                          <p:cTn id="29" fill="hold">
                            <p:stCondLst>
                              <p:cond delay="6750"/>
                            </p:stCondLst>
                            <p:childTnLst>
                              <p:par>
                                <p:cTn id="30" presetClass="entr" nodeType="afterEffect" presetSubtype="4" presetID="22" grpId="6" fill="hold">
                                  <p:stCondLst>
                                    <p:cond delay="0"/>
                                  </p:stCondLst>
                                  <p:iterate type="el" backwards="0">
                                    <p:tmAbs val="0"/>
                                  </p:iterate>
                                  <p:childTnLst>
                                    <p:set>
                                      <p:cBhvr>
                                        <p:cTn id="31" fill="hold"/>
                                        <p:tgtEl>
                                          <p:spTgt spid="154"/>
                                        </p:tgtEl>
                                        <p:attrNameLst>
                                          <p:attrName>style.visibility</p:attrName>
                                        </p:attrNameLst>
                                      </p:cBhvr>
                                      <p:to>
                                        <p:strVal val="visible"/>
                                      </p:to>
                                    </p:set>
                                    <p:animEffect filter="wipe(down)" transition="in">
                                      <p:cBhvr>
                                        <p:cTn id="32" dur="36000"/>
                                        <p:tgtEl>
                                          <p:spTgt spid="154"/>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2" grpId="7" fill="hold">
                                  <p:stCondLst>
                                    <p:cond delay="0"/>
                                  </p:stCondLst>
                                  <p:iterate type="el" backwards="0">
                                    <p:tmAbs val="0"/>
                                  </p:iterate>
                                  <p:childTnLst>
                                    <p:set>
                                      <p:cBhvr>
                                        <p:cTn id="36" fill="hold"/>
                                        <p:tgtEl>
                                          <p:spTgt spid="140"/>
                                        </p:tgtEl>
                                        <p:attrNameLst>
                                          <p:attrName>style.visibility</p:attrName>
                                        </p:attrNameLst>
                                      </p:cBhvr>
                                      <p:to>
                                        <p:strVal val="visible"/>
                                      </p:to>
                                    </p:set>
                                    <p:anim calcmode="lin" valueType="num">
                                      <p:cBhvr>
                                        <p:cTn id="37" dur="1000" fill="hold"/>
                                        <p:tgtEl>
                                          <p:spTgt spid="140"/>
                                        </p:tgtEl>
                                        <p:attrNameLst>
                                          <p:attrName>ppt_x</p:attrName>
                                        </p:attrNameLst>
                                      </p:cBhvr>
                                      <p:tavLst>
                                        <p:tav tm="0">
                                          <p:val>
                                            <p:strVal val="0-#ppt_w/2"/>
                                          </p:val>
                                        </p:tav>
                                        <p:tav tm="100000">
                                          <p:val>
                                            <p:strVal val="#ppt_x"/>
                                          </p:val>
                                        </p:tav>
                                      </p:tavLst>
                                    </p:anim>
                                    <p:anim calcmode="lin" valueType="num">
                                      <p:cBhvr>
                                        <p:cTn id="38" dur="1000" fill="hold"/>
                                        <p:tgtEl>
                                          <p:spTgt spid="14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Class="entr" nodeType="clickEffect" presetID="10" grpId="8" fill="hold">
                                  <p:stCondLst>
                                    <p:cond delay="0"/>
                                  </p:stCondLst>
                                  <p:iterate type="el" backwards="0">
                                    <p:tmAbs val="0"/>
                                  </p:iterate>
                                  <p:childTnLst>
                                    <p:set>
                                      <p:cBhvr>
                                        <p:cTn id="42" fill="hold"/>
                                        <p:tgtEl>
                                          <p:spTgt spid="142"/>
                                        </p:tgtEl>
                                        <p:attrNameLst>
                                          <p:attrName>style.visibility</p:attrName>
                                        </p:attrNameLst>
                                      </p:cBhvr>
                                      <p:to>
                                        <p:strVal val="visible"/>
                                      </p:to>
                                    </p:set>
                                    <p:animEffect filter="fade" transition="in">
                                      <p:cBhvr>
                                        <p:cTn id="43" dur="10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2" grpId="1"/>
      <p:bldP build="whole" bldLvl="1" animBg="1" rev="0" advAuto="0" spid="136" grpId="3"/>
      <p:bldP build="whole" bldLvl="1" animBg="1" rev="0" advAuto="0" spid="142" grpId="8"/>
      <p:bldP build="whole" bldLvl="1" animBg="1" rev="0" advAuto="0" spid="133" grpId="5"/>
      <p:bldP build="whole" bldLvl="1" animBg="1" rev="0" advAuto="0" spid="140" grpId="7"/>
      <p:bldP build="whole" bldLvl="1" animBg="1" rev="0" advAuto="0" spid="147" grpId="2"/>
      <p:bldP build="whole" bldLvl="1" animBg="1" rev="0" advAuto="0" spid="139" grpId="4"/>
      <p:bldP build="whole" bldLvl="1" animBg="1" rev="0" advAuto="0" spid="154" grpId="6"/>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Hay alguna persona que quisiera ser salva del precipicio del Pecado?"/>
          <p:cNvSpPr txBox="1"/>
          <p:nvPr>
            <p:ph type="title" idx="4294967295"/>
          </p:nvPr>
        </p:nvSpPr>
        <p:spPr>
          <a:xfrm>
            <a:off x="2756652" y="-968260"/>
            <a:ext cx="9724775" cy="5468275"/>
          </a:xfrm>
          <a:prstGeom prst="rect">
            <a:avLst/>
          </a:prstGeom>
        </p:spPr>
        <p:txBody>
          <a:bodyPr lIns="0" tIns="0" rIns="0" bIns="0">
            <a:normAutofit fontScale="100000" lnSpcReduction="0"/>
          </a:bodyPr>
          <a:lstStyle/>
          <a:p>
            <a:pPr marL="0" indent="0" defTabSz="365760">
              <a:defRPr sz="5280">
                <a:solidFill>
                  <a:srgbClr val="FFFFFF"/>
                </a:solidFill>
              </a:defRPr>
            </a:pPr>
            <a:br/>
            <a:br/>
            <a:r>
              <a:t>¿Hay alguna persona que quisiera ser salva del precipicio del Pecado?</a:t>
            </a:r>
            <a:br/>
            <a:b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2" name="video pegado.png" descr="video pegado.png"/>
          <p:cNvPicPr>
            <a:picLocks noChangeAspect="1"/>
          </p:cNvPicPr>
          <p:nvPr/>
        </p:nvPicPr>
        <p:blipFill>
          <a:blip r:embed="rId2">
            <a:extLst/>
          </a:blip>
          <a:stretch>
            <a:fillRect/>
          </a:stretch>
        </p:blipFill>
        <p:spPr>
          <a:xfrm>
            <a:off x="-1894075" y="-2506398"/>
            <a:ext cx="17891977" cy="17891977"/>
          </a:xfrm>
          <a:prstGeom prst="rect">
            <a:avLst/>
          </a:prstGeom>
          <a:ln w="12700">
            <a:miter lim="400000"/>
          </a:ln>
        </p:spPr>
      </p:pic>
      <p:sp>
        <p:nvSpPr>
          <p:cNvPr id="163" name="&quot;He aquí, yo estoy a la puerta y llamo; si alguno oye mi voz y abre la puerta, entraré a él, y cenaré con él, y él conmigo.&quot; (Ap 3:20)"/>
          <p:cNvSpPr txBox="1"/>
          <p:nvPr/>
        </p:nvSpPr>
        <p:spPr>
          <a:xfrm>
            <a:off x="588005" y="13490"/>
            <a:ext cx="8973348" cy="6187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i="1" sz="6600">
                <a:solidFill>
                  <a:srgbClr val="FFFFFF"/>
                </a:solidFill>
                <a:latin typeface="Bodoni MT"/>
                <a:ea typeface="Bodoni MT"/>
                <a:cs typeface="Bodoni MT"/>
                <a:sym typeface="Bodoni MT"/>
              </a:defRPr>
            </a:lvl1pPr>
          </a:lstStyle>
          <a:p>
            <a:pPr/>
            <a:r>
              <a:t>"He aquí, yo estoy a la puerta y llamo; si alguno oye mi voz y abre la puerta, entraré a él, y cenaré con él, y él conmigo." (Ap 3:20)</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63"/>
                                        </p:tgtEl>
                                        <p:attrNameLst>
                                          <p:attrName>style.visibility</p:attrName>
                                        </p:attrNameLst>
                                      </p:cBhvr>
                                      <p:to>
                                        <p:strVal val="visible"/>
                                      </p:to>
                                    </p:set>
                                    <p:anim calcmode="lin" valueType="num">
                                      <p:cBhvr>
                                        <p:cTn id="7" dur="1500" fill="hold"/>
                                        <p:tgtEl>
                                          <p:spTgt spid="163"/>
                                        </p:tgtEl>
                                        <p:attrNameLst>
                                          <p:attrName>ppt_x</p:attrName>
                                        </p:attrNameLst>
                                      </p:cBhvr>
                                      <p:tavLst>
                                        <p:tav tm="0">
                                          <p:val>
                                            <p:strVal val="#ppt_x"/>
                                          </p:val>
                                        </p:tav>
                                        <p:tav tm="100000">
                                          <p:val>
                                            <p:strVal val="#ppt_x"/>
                                          </p:val>
                                        </p:tav>
                                      </p:tavLst>
                                    </p:anim>
                                    <p:anim calcmode="lin" valueType="num">
                                      <p:cBhvr>
                                        <p:cTn id="8" dur="1500" fill="hold"/>
                                        <p:tgtEl>
                                          <p:spTgt spid="16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3"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65" name="¿Cual es la Necesidad  Mas Grande del Hombre en el 2024?"/>
          <p:cNvSpPr txBox="1"/>
          <p:nvPr>
            <p:ph type="title" idx="4294967295"/>
          </p:nvPr>
        </p:nvSpPr>
        <p:spPr>
          <a:xfrm>
            <a:off x="-50800" y="381000"/>
            <a:ext cx="13004800" cy="4191000"/>
          </a:xfrm>
          <a:prstGeom prst="rect">
            <a:avLst/>
          </a:prstGeom>
        </p:spPr>
        <p:txBody>
          <a:bodyPr lIns="0" tIns="0" rIns="0" bIns="0">
            <a:normAutofit fontScale="100000" lnSpcReduction="0"/>
          </a:bodyPr>
          <a:lstStyle/>
          <a:p>
            <a:pPr>
              <a:lnSpc>
                <a:spcPct val="80000"/>
              </a:lnSpc>
              <a:defRPr sz="7200">
                <a:solidFill>
                  <a:srgbClr val="FFFFFF"/>
                </a:solidFill>
                <a:effectLst>
                  <a:outerShdw sx="100000" sy="100000" kx="0" ky="0" algn="b" rotWithShape="0" blurRad="12700" dist="38100" dir="2700000">
                    <a:srgbClr val="000000"/>
                  </a:outerShdw>
                </a:effectLst>
              </a:defRPr>
            </a:pPr>
            <a:r>
              <a:t>¿Cual es la Necesidad </a:t>
            </a:r>
            <a:br/>
            <a:r>
              <a:t>Mas Grande del Hombre en el 2024?</a:t>
            </a:r>
            <a:b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67" name="“Muchos son como aquel insensato hombre rico que dijo: Alma, muchos bienes tienes guardados para muchos años; repósate, come, bebe, regocíjate.&quot; (Luc 12:19- Fil 2:4)"/>
          <p:cNvSpPr txBox="1"/>
          <p:nvPr/>
        </p:nvSpPr>
        <p:spPr>
          <a:xfrm>
            <a:off x="782320" y="2894537"/>
            <a:ext cx="11440160" cy="356399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4800">
                <a:solidFill>
                  <a:srgbClr val="FFFFFF"/>
                </a:solidFill>
              </a:defRPr>
            </a:lvl1pPr>
          </a:lstStyle>
          <a:p>
            <a:pPr/>
            <a:r>
              <a:t>“Muchos son como aquel insensato hombre rico que dijo: Alma, muchos bienes tienes guardados para muchos años; repósate, come, bebe, regocíjate." (Luc 12:19- Fil 2:4)</a:t>
            </a:r>
          </a:p>
        </p:txBody>
      </p:sp>
      <p:sp>
        <p:nvSpPr>
          <p:cNvPr id="68" name="Muchos piensan que la necesidad es lo material"/>
          <p:cNvSpPr txBox="1"/>
          <p:nvPr/>
        </p:nvSpPr>
        <p:spPr>
          <a:xfrm>
            <a:off x="141455" y="653728"/>
            <a:ext cx="11693933" cy="196596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marL="57150" indent="-31750" algn="ctr">
              <a:lnSpc>
                <a:spcPct val="80000"/>
              </a:lnSpc>
              <a:defRPr b="1" i="1" sz="7200">
                <a:solidFill>
                  <a:srgbClr val="FFFFFF"/>
                </a:solidFill>
                <a:effectLst>
                  <a:outerShdw sx="100000" sy="100000" kx="0" ky="0" algn="b" rotWithShape="0" blurRad="12700" dist="38100" dir="2700000">
                    <a:srgbClr val="000000"/>
                  </a:outerShdw>
                </a:effectLst>
                <a:latin typeface="Georgia"/>
                <a:ea typeface="Georgia"/>
                <a:cs typeface="Georgia"/>
                <a:sym typeface="Georgia"/>
              </a:defRPr>
            </a:lvl1pPr>
          </a:lstStyle>
          <a:p>
            <a:pPr/>
            <a:r>
              <a:t>Muchos piensan que la necesidad es lo material</a:t>
            </a:r>
          </a:p>
        </p:txBody>
      </p:sp>
      <p:grpSp>
        <p:nvGrpSpPr>
          <p:cNvPr id="71" name="Group"/>
          <p:cNvGrpSpPr/>
          <p:nvPr/>
        </p:nvGrpSpPr>
        <p:grpSpPr>
          <a:xfrm>
            <a:off x="396524" y="392203"/>
            <a:ext cx="10414048" cy="13248608"/>
            <a:chOff x="0" y="0"/>
            <a:chExt cx="10414046" cy="13248606"/>
          </a:xfrm>
        </p:grpSpPr>
        <p:pic>
          <p:nvPicPr>
            <p:cNvPr id="69" name="video pegado.png" descr="video pegado.png"/>
            <p:cNvPicPr>
              <a:picLocks noChangeAspect="1"/>
            </p:cNvPicPr>
            <p:nvPr/>
          </p:nvPicPr>
          <p:blipFill>
            <a:blip r:embed="rId3">
              <a:extLst/>
            </a:blip>
            <a:stretch>
              <a:fillRect/>
            </a:stretch>
          </p:blipFill>
          <p:spPr>
            <a:xfrm>
              <a:off x="672984" y="0"/>
              <a:ext cx="9741063" cy="13248607"/>
            </a:xfrm>
            <a:prstGeom prst="rect">
              <a:avLst/>
            </a:prstGeom>
            <a:ln w="12700" cap="flat">
              <a:noFill/>
              <a:miter lim="400000"/>
            </a:ln>
            <a:effectLst/>
          </p:spPr>
        </p:pic>
        <p:sp>
          <p:nvSpPr>
            <p:cNvPr id="70" name="“¿Qué   haré?”"/>
            <p:cNvSpPr/>
            <p:nvPr/>
          </p:nvSpPr>
          <p:spPr>
            <a:xfrm>
              <a:off x="0" y="982899"/>
              <a:ext cx="3807887" cy="2198948"/>
            </a:xfrm>
            <a:prstGeom prst="wedgeEllipseCallout">
              <a:avLst>
                <a:gd name="adj1" fmla="val 69199"/>
                <a:gd name="adj2" fmla="val 103146"/>
              </a:avLst>
            </a:prstGeom>
            <a:solidFill>
              <a:srgbClr val="FFFFFF"/>
            </a:solidFill>
            <a:ln w="25400" cap="flat">
              <a:solidFill>
                <a:schemeClr val="accent1"/>
              </a:solidFill>
              <a:prstDash val="solid"/>
              <a:round/>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p>
              <a:pPr algn="ctr" defTabSz="457200">
                <a:defRPr b="1" sz="5100">
                  <a:latin typeface="Helvetica Neue"/>
                  <a:ea typeface="Helvetica Neue"/>
                  <a:cs typeface="Helvetica Neue"/>
                  <a:sym typeface="Helvetica Neue"/>
                </a:defRPr>
              </a:pPr>
              <a:r>
                <a:rPr b="0"/>
                <a:t>“</a:t>
              </a:r>
              <a:r>
                <a:t>¿Qué   haré?</a:t>
              </a:r>
              <a:r>
                <a:rPr b="0"/>
                <a:t>” </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68"/>
                                        </p:tgtEl>
                                        <p:attrNameLst>
                                          <p:attrName>style.visibility</p:attrName>
                                        </p:attrNameLst>
                                      </p:cBhvr>
                                      <p:to>
                                        <p:strVal val="visible"/>
                                      </p:to>
                                    </p:set>
                                    <p:anim calcmode="lin" valueType="num">
                                      <p:cBhvr>
                                        <p:cTn id="7" dur="1500" fill="hold"/>
                                        <p:tgtEl>
                                          <p:spTgt spid="68"/>
                                        </p:tgtEl>
                                        <p:attrNameLst>
                                          <p:attrName>ppt_x</p:attrName>
                                        </p:attrNameLst>
                                      </p:cBhvr>
                                      <p:tavLst>
                                        <p:tav tm="0">
                                          <p:val>
                                            <p:strVal val="#ppt_x"/>
                                          </p:val>
                                        </p:tav>
                                        <p:tav tm="100000">
                                          <p:val>
                                            <p:strVal val="#ppt_x"/>
                                          </p:val>
                                        </p:tav>
                                      </p:tavLst>
                                    </p:anim>
                                    <p:anim calcmode="lin" valueType="num">
                                      <p:cBhvr>
                                        <p:cTn id="8" dur="1500" fill="hold"/>
                                        <p:tgtEl>
                                          <p:spTgt spid="6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2" fill="hold">
                                  <p:stCondLst>
                                    <p:cond delay="0"/>
                                  </p:stCondLst>
                                  <p:iterate type="el" backwards="0">
                                    <p:tmAbs val="0"/>
                                  </p:iterate>
                                  <p:childTnLst>
                                    <p:set>
                                      <p:cBhvr>
                                        <p:cTn id="12" fill="hold"/>
                                        <p:tgtEl>
                                          <p:spTgt spid="6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71"/>
                                        </p:tgtEl>
                                        <p:attrNameLst>
                                          <p:attrName>style.visibility</p:attrName>
                                        </p:attrNameLst>
                                      </p:cBhvr>
                                      <p:to>
                                        <p:strVal val="visible"/>
                                      </p:to>
                                    </p:set>
                                    <p:animEffect filter="fade" transition="in">
                                      <p:cBhvr>
                                        <p:cTn id="17" dur="1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Class="exit" nodeType="clickEffect" presetSubtype="2" presetID="2" grpId="4" fill="hold">
                                  <p:stCondLst>
                                    <p:cond delay="0"/>
                                  </p:stCondLst>
                                  <p:iterate type="el" backwards="0">
                                    <p:tmAbs val="0"/>
                                  </p:iterate>
                                  <p:childTnLst>
                                    <p:anim calcmode="lin" valueType="num">
                                      <p:cBhvr>
                                        <p:cTn id="21" dur="1000" fill="hold"/>
                                        <p:tgtEl>
                                          <p:spTgt spid="71"/>
                                        </p:tgtEl>
                                        <p:attrNameLst>
                                          <p:attrName>ppt_x</p:attrName>
                                        </p:attrNameLst>
                                      </p:cBhvr>
                                      <p:tavLst>
                                        <p:tav tm="0">
                                          <p:val>
                                            <p:strVal val="ppt_x"/>
                                          </p:val>
                                        </p:tav>
                                        <p:tav tm="100000">
                                          <p:val>
                                            <p:strVal val="1+ppt_w/2"/>
                                          </p:val>
                                        </p:tav>
                                      </p:tavLst>
                                    </p:anim>
                                    <p:anim calcmode="lin" valueType="num">
                                      <p:cBhvr>
                                        <p:cTn id="22" dur="1000" fill="hold"/>
                                        <p:tgtEl>
                                          <p:spTgt spid="71"/>
                                        </p:tgtEl>
                                        <p:attrNameLst>
                                          <p:attrName>ppt_y</p:attrName>
                                        </p:attrNameLst>
                                      </p:cBhvr>
                                      <p:tavLst>
                                        <p:tav tm="0">
                                          <p:val>
                                            <p:strVal val="ppt_y"/>
                                          </p:val>
                                        </p:tav>
                                        <p:tav tm="100000">
                                          <p:val>
                                            <p:strVal val="ppt_y"/>
                                          </p:val>
                                        </p:tav>
                                      </p:tavLst>
                                    </p:anim>
                                    <p:set>
                                      <p:cBhvr>
                                        <p:cTn id="23" fill="hold">
                                          <p:stCondLst>
                                            <p:cond delay="999"/>
                                          </p:stCondLst>
                                        </p:cTn>
                                        <p:tgtEl>
                                          <p:spTgt spid="7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1" grpId="3"/>
      <p:bldP build="whole" bldLvl="1" animBg="1" rev="0" advAuto="0" spid="67" grpId="2"/>
      <p:bldP build="whole" bldLvl="1" animBg="1" rev="0" advAuto="0" spid="68" grpId="1"/>
      <p:bldP build="whole" bldLvl="1" animBg="1" rev="0" advAuto="0" spid="71" grpId="4"/>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7" name="Group"/>
          <p:cNvGrpSpPr/>
          <p:nvPr/>
        </p:nvGrpSpPr>
        <p:grpSpPr>
          <a:xfrm>
            <a:off x="558800" y="152400"/>
            <a:ext cx="8229600" cy="3686498"/>
            <a:chOff x="0" y="0"/>
            <a:chExt cx="8229600" cy="3686497"/>
          </a:xfrm>
        </p:grpSpPr>
        <p:sp>
          <p:nvSpPr>
            <p:cNvPr id="75" name="Shape"/>
            <p:cNvSpPr/>
            <p:nvPr/>
          </p:nvSpPr>
          <p:spPr>
            <a:xfrm>
              <a:off x="0" y="0"/>
              <a:ext cx="8229600" cy="36864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0" y="0"/>
                  </a:moveTo>
                  <a:cubicBezTo>
                    <a:pt x="1612" y="0"/>
                    <a:pt x="0" y="601"/>
                    <a:pt x="0" y="1343"/>
                  </a:cubicBezTo>
                  <a:lnTo>
                    <a:pt x="0" y="6713"/>
                  </a:lnTo>
                  <a:cubicBezTo>
                    <a:pt x="0" y="7454"/>
                    <a:pt x="1612" y="8055"/>
                    <a:pt x="3600" y="8055"/>
                  </a:cubicBezTo>
                  <a:lnTo>
                    <a:pt x="12600" y="8055"/>
                  </a:lnTo>
                  <a:lnTo>
                    <a:pt x="18863" y="21600"/>
                  </a:lnTo>
                  <a:lnTo>
                    <a:pt x="18000" y="8055"/>
                  </a:lnTo>
                  <a:cubicBezTo>
                    <a:pt x="19988" y="8055"/>
                    <a:pt x="21600" y="7454"/>
                    <a:pt x="21600" y="6713"/>
                  </a:cubicBezTo>
                  <a:lnTo>
                    <a:pt x="21600" y="1343"/>
                  </a:lnTo>
                  <a:cubicBezTo>
                    <a:pt x="21600" y="601"/>
                    <a:pt x="19988" y="0"/>
                    <a:pt x="18000" y="0"/>
                  </a:cubicBezTo>
                  <a:lnTo>
                    <a:pt x="12600" y="0"/>
                  </a:lnTo>
                  <a:close/>
                </a:path>
              </a:pathLst>
            </a:custGeom>
            <a:noFill/>
            <a:ln w="38100" cap="flat">
              <a:solidFill>
                <a:srgbClr val="FFFFFF"/>
              </a:solidFill>
              <a:prstDash val="solid"/>
              <a:round/>
            </a:ln>
            <a:effectLst/>
          </p:spPr>
          <p:txBody>
            <a:bodyPr wrap="square" lIns="45719" tIns="45719" rIns="45719" bIns="45719" numCol="1" anchor="t">
              <a:noAutofit/>
            </a:bodyPr>
            <a:lstStyle/>
            <a:p>
              <a:pPr>
                <a:defRPr sz="6600">
                  <a:solidFill>
                    <a:srgbClr val="FFFFFF"/>
                  </a:solidFill>
                </a:defRPr>
              </a:pPr>
            </a:p>
          </p:txBody>
        </p:sp>
        <p:sp>
          <p:nvSpPr>
            <p:cNvPr id="76" name="Salvación"/>
            <p:cNvSpPr txBox="1"/>
            <p:nvPr/>
          </p:nvSpPr>
          <p:spPr>
            <a:xfrm>
              <a:off x="366141" y="69394"/>
              <a:ext cx="7497318" cy="16463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10900">
                  <a:solidFill>
                    <a:srgbClr val="FFFFFF"/>
                  </a:solidFill>
                </a:defRPr>
              </a:lvl1pPr>
            </a:lstStyle>
            <a:p>
              <a:pPr/>
              <a:r>
                <a:t> Salvación </a:t>
              </a:r>
            </a:p>
          </p:txBody>
        </p:sp>
      </p:grpSp>
      <p:grpSp>
        <p:nvGrpSpPr>
          <p:cNvPr id="80" name="Group"/>
          <p:cNvGrpSpPr/>
          <p:nvPr/>
        </p:nvGrpSpPr>
        <p:grpSpPr>
          <a:xfrm>
            <a:off x="1065523" y="3829283"/>
            <a:ext cx="11430001" cy="4495801"/>
            <a:chOff x="0" y="0"/>
            <a:chExt cx="11430000" cy="4495800"/>
          </a:xfrm>
        </p:grpSpPr>
        <p:sp>
          <p:nvSpPr>
            <p:cNvPr id="78" name="Shape"/>
            <p:cNvSpPr/>
            <p:nvPr/>
          </p:nvSpPr>
          <p:spPr>
            <a:xfrm>
              <a:off x="0" y="0"/>
              <a:ext cx="11430000" cy="449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976" y="8704"/>
                  </a:lnTo>
                  <a:lnTo>
                    <a:pt x="1447" y="5400"/>
                  </a:lnTo>
                  <a:lnTo>
                    <a:pt x="5072" y="5072"/>
                  </a:lnTo>
                  <a:lnTo>
                    <a:pt x="5400" y="1447"/>
                  </a:lnTo>
                  <a:lnTo>
                    <a:pt x="8704" y="2976"/>
                  </a:lnTo>
                  <a:lnTo>
                    <a:pt x="10800" y="0"/>
                  </a:lnTo>
                  <a:lnTo>
                    <a:pt x="12896" y="2976"/>
                  </a:lnTo>
                  <a:lnTo>
                    <a:pt x="16200" y="1447"/>
                  </a:lnTo>
                  <a:lnTo>
                    <a:pt x="16528" y="5072"/>
                  </a:lnTo>
                  <a:lnTo>
                    <a:pt x="20153" y="5400"/>
                  </a:lnTo>
                  <a:lnTo>
                    <a:pt x="18624" y="8704"/>
                  </a:lnTo>
                  <a:lnTo>
                    <a:pt x="21600" y="10800"/>
                  </a:lnTo>
                  <a:lnTo>
                    <a:pt x="18624" y="12896"/>
                  </a:lnTo>
                  <a:lnTo>
                    <a:pt x="20153" y="16200"/>
                  </a:lnTo>
                  <a:lnTo>
                    <a:pt x="16528" y="16528"/>
                  </a:lnTo>
                  <a:lnTo>
                    <a:pt x="16200" y="20153"/>
                  </a:lnTo>
                  <a:lnTo>
                    <a:pt x="12896" y="18624"/>
                  </a:lnTo>
                  <a:lnTo>
                    <a:pt x="10800" y="21600"/>
                  </a:lnTo>
                  <a:lnTo>
                    <a:pt x="8704" y="18624"/>
                  </a:lnTo>
                  <a:lnTo>
                    <a:pt x="5400" y="20153"/>
                  </a:lnTo>
                  <a:lnTo>
                    <a:pt x="5072" y="16528"/>
                  </a:lnTo>
                  <a:lnTo>
                    <a:pt x="1447" y="16200"/>
                  </a:lnTo>
                  <a:lnTo>
                    <a:pt x="2976" y="12896"/>
                  </a:lnTo>
                  <a:lnTo>
                    <a:pt x="0" y="10800"/>
                  </a:lnTo>
                  <a:close/>
                </a:path>
              </a:pathLst>
            </a:custGeom>
            <a:noFill/>
            <a:ln w="76200" cap="flat">
              <a:solidFill>
                <a:srgbClr val="FFFFFF"/>
              </a:solidFill>
              <a:prstDash val="solid"/>
              <a:round/>
            </a:ln>
            <a:effectLst/>
          </p:spPr>
          <p:txBody>
            <a:bodyPr wrap="square" lIns="45719" tIns="45719" rIns="45719" bIns="45719" numCol="1" anchor="t">
              <a:noAutofit/>
            </a:bodyPr>
            <a:lstStyle/>
            <a:p>
              <a:pPr>
                <a:defRPr b="1" sz="3600">
                  <a:solidFill>
                    <a:srgbClr val="FFFF00"/>
                  </a:solidFill>
                </a:defRPr>
              </a:pPr>
            </a:p>
          </p:txBody>
        </p:sp>
        <p:sp>
          <p:nvSpPr>
            <p:cNvPr id="79" name="Porque yo no quiero la muerte del que muere, dice el Señor Jehová, convertíos, pues, y viviréis  Eze_18:32-2 P3:9"/>
            <p:cNvSpPr txBox="1"/>
            <p:nvPr/>
          </p:nvSpPr>
          <p:spPr>
            <a:xfrm>
              <a:off x="1906410" y="1085708"/>
              <a:ext cx="8709304" cy="23243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b="1" sz="4000">
                  <a:solidFill>
                    <a:srgbClr val="FFFF00"/>
                  </a:solidFill>
                </a:defRPr>
              </a:pPr>
              <a:r>
                <a:t>Porque yo no quiero la muerte del que muere, dice el Señor Jehová, convertíos, pues, y viviréis  </a:t>
              </a:r>
              <a:r>
                <a:rPr sz="3600"/>
                <a:t>Eze_18:32-2 P3:9</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77"/>
                                        </p:tgtEl>
                                        <p:attrNameLst>
                                          <p:attrName>style.visibility</p:attrName>
                                        </p:attrNameLst>
                                      </p:cBhvr>
                                      <p:to>
                                        <p:strVal val="visible"/>
                                      </p:to>
                                    </p:set>
                                    <p:anim calcmode="lin" valueType="num">
                                      <p:cBhvr>
                                        <p:cTn id="7" dur="2500" fill="hold"/>
                                        <p:tgtEl>
                                          <p:spTgt spid="77"/>
                                        </p:tgtEl>
                                        <p:attrNameLst>
                                          <p:attrName>ppt_x</p:attrName>
                                        </p:attrNameLst>
                                      </p:cBhvr>
                                      <p:tavLst>
                                        <p:tav tm="0">
                                          <p:val>
                                            <p:strVal val="#ppt_x"/>
                                          </p:val>
                                        </p:tav>
                                        <p:tav tm="100000">
                                          <p:val>
                                            <p:strVal val="#ppt_x"/>
                                          </p:val>
                                        </p:tav>
                                      </p:tavLst>
                                    </p:anim>
                                    <p:anim calcmode="lin" valueType="num">
                                      <p:cBhvr>
                                        <p:cTn id="8" dur="2500" fill="hold"/>
                                        <p:tgtEl>
                                          <p:spTgt spid="7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2" fill="hold">
                                  <p:stCondLst>
                                    <p:cond delay="0"/>
                                  </p:stCondLst>
                                  <p:iterate type="el" backwards="0">
                                    <p:tmAbs val="0"/>
                                  </p:iterate>
                                  <p:childTnLst>
                                    <p:set>
                                      <p:cBhvr>
                                        <p:cTn id="12" fill="hold"/>
                                        <p:tgtEl>
                                          <p:spTgt spid="80"/>
                                        </p:tgtEl>
                                        <p:attrNameLst>
                                          <p:attrName>style.visibility</p:attrName>
                                        </p:attrNameLst>
                                      </p:cBhvr>
                                      <p:to>
                                        <p:strVal val="visible"/>
                                      </p:to>
                                    </p:set>
                                    <p:anim calcmode="lin" valueType="num">
                                      <p:cBhvr>
                                        <p:cTn id="13" dur="1500" fill="hold"/>
                                        <p:tgtEl>
                                          <p:spTgt spid="80"/>
                                        </p:tgtEl>
                                        <p:attrNameLst>
                                          <p:attrName>ppt_x</p:attrName>
                                        </p:attrNameLst>
                                      </p:cBhvr>
                                      <p:tavLst>
                                        <p:tav tm="0">
                                          <p:val>
                                            <p:strVal val="#ppt_x"/>
                                          </p:val>
                                        </p:tav>
                                        <p:tav tm="100000">
                                          <p:val>
                                            <p:strVal val="#ppt_x"/>
                                          </p:val>
                                        </p:tav>
                                      </p:tavLst>
                                    </p:anim>
                                    <p:anim calcmode="lin" valueType="num">
                                      <p:cBhvr>
                                        <p:cTn id="14" dur="1500" fill="hold"/>
                                        <p:tgtEl>
                                          <p:spTgt spid="8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7" grpId="1"/>
      <p:bldP build="whole" bldLvl="1" animBg="1" rev="0" advAuto="0" spid="80" grpId="2"/>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 name="La Necesidad MAS GRANDE                  es venir a ser Salvo"/>
          <p:cNvSpPr txBox="1"/>
          <p:nvPr>
            <p:ph type="title" idx="4294967295"/>
          </p:nvPr>
        </p:nvSpPr>
        <p:spPr>
          <a:xfrm>
            <a:off x="254000" y="0"/>
            <a:ext cx="12750800" cy="2144713"/>
          </a:xfrm>
          <a:prstGeom prst="rect">
            <a:avLst/>
          </a:prstGeom>
        </p:spPr>
        <p:txBody>
          <a:bodyPr lIns="0" tIns="0" rIns="0" bIns="0">
            <a:normAutofit fontScale="100000" lnSpcReduction="0"/>
          </a:bodyPr>
          <a:lstStyle/>
          <a:p>
            <a:pPr marL="0" indent="0" algn="l">
              <a:defRPr sz="6600">
                <a:solidFill>
                  <a:srgbClr val="FFFFFF"/>
                </a:solidFill>
                <a:effectLst>
                  <a:outerShdw sx="100000" sy="100000" kx="0" ky="0" algn="b" rotWithShape="0" blurRad="12700" dist="38100" dir="2700000">
                    <a:srgbClr val="000000"/>
                  </a:outerShdw>
                </a:effectLst>
              </a:defRPr>
            </a:pPr>
            <a:r>
              <a:t>La Necesidad </a:t>
            </a:r>
            <a:r>
              <a:rPr sz="6000"/>
              <a:t>MAS GRANDE </a:t>
            </a:r>
            <a:br>
              <a:rPr sz="6000"/>
            </a:br>
            <a:r>
              <a:rPr sz="6000"/>
              <a:t>                </a:t>
            </a:r>
            <a:r>
              <a:t>es venir a ser Salvo</a:t>
            </a:r>
          </a:p>
        </p:txBody>
      </p:sp>
      <p:sp>
        <p:nvSpPr>
          <p:cNvPr id="83" name="“Pero vuestras iniquidades han hecho división entre vosotros y vuestro Dios, y vuestros pecados han hecho ocultar de vosotros su rostro para no oír.&quot; (Isa 59:2)"/>
          <p:cNvSpPr txBox="1"/>
          <p:nvPr/>
        </p:nvSpPr>
        <p:spPr>
          <a:xfrm>
            <a:off x="481361" y="4451164"/>
            <a:ext cx="10728960" cy="479340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5400">
                <a:solidFill>
                  <a:srgbClr val="FFFFFF"/>
                </a:solidFill>
              </a:defRPr>
            </a:lvl1pPr>
          </a:lstStyle>
          <a:p>
            <a:pPr/>
            <a:r>
              <a:t>“Pero vuestras iniquidades han hecho división entre vosotros y vuestro Dios, y vuestros pecados han hecho ocultar de vosotros su rostro para no oír." (Isa 59:2)</a:t>
            </a:r>
          </a:p>
        </p:txBody>
      </p:sp>
      <p:grpSp>
        <p:nvGrpSpPr>
          <p:cNvPr id="88" name="Group"/>
          <p:cNvGrpSpPr/>
          <p:nvPr/>
        </p:nvGrpSpPr>
        <p:grpSpPr>
          <a:xfrm>
            <a:off x="8765964" y="1390867"/>
            <a:ext cx="4006428" cy="3656928"/>
            <a:chOff x="0" y="0"/>
            <a:chExt cx="4006426" cy="3656926"/>
          </a:xfrm>
        </p:grpSpPr>
        <p:grpSp>
          <p:nvGrpSpPr>
            <p:cNvPr id="86" name="Group"/>
            <p:cNvGrpSpPr/>
            <p:nvPr/>
          </p:nvGrpSpPr>
          <p:grpSpPr>
            <a:xfrm>
              <a:off x="348826" y="0"/>
              <a:ext cx="3657601" cy="2133600"/>
              <a:chOff x="0" y="0"/>
              <a:chExt cx="3657600" cy="2133600"/>
            </a:xfrm>
          </p:grpSpPr>
          <p:sp>
            <p:nvSpPr>
              <p:cNvPr id="84" name="Shape"/>
              <p:cNvSpPr/>
              <p:nvPr/>
            </p:nvSpPr>
            <p:spPr>
              <a:xfrm>
                <a:off x="0" y="0"/>
                <a:ext cx="3657600" cy="2133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close/>
                  </a:path>
                </a:pathLst>
              </a:custGeom>
              <a:solidFill>
                <a:schemeClr val="accent1"/>
              </a:solidFill>
              <a:ln w="12700" cap="flat">
                <a:solidFill>
                  <a:srgbClr val="FFFFFF"/>
                </a:solidFill>
                <a:prstDash val="solid"/>
                <a:round/>
              </a:ln>
              <a:effectLst/>
            </p:spPr>
            <p:txBody>
              <a:bodyPr wrap="square" lIns="45719" tIns="45719" rIns="45719" bIns="45719" numCol="1" anchor="t">
                <a:noAutofit/>
              </a:bodyPr>
              <a:lstStyle/>
              <a:p>
                <a:pPr>
                  <a:defRPr b="1" sz="5400">
                    <a:solidFill>
                      <a:srgbClr val="FFFFFF"/>
                    </a:solidFill>
                  </a:defRPr>
                </a:pPr>
              </a:p>
            </p:txBody>
          </p:sp>
          <p:sp>
            <p:nvSpPr>
              <p:cNvPr id="85" name="Pero"/>
              <p:cNvSpPr txBox="1"/>
              <p:nvPr/>
            </p:nvSpPr>
            <p:spPr>
              <a:xfrm>
                <a:off x="835575" y="630625"/>
                <a:ext cx="1940561" cy="8564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b="1" sz="3600">
                    <a:solidFill>
                      <a:srgbClr val="FFFFFF"/>
                    </a:solidFill>
                  </a:defRPr>
                </a:pPr>
                <a:r>
                  <a:t> </a:t>
                </a:r>
                <a:r>
                  <a:rPr sz="5400"/>
                  <a:t>Pero</a:t>
                </a:r>
              </a:p>
            </p:txBody>
          </p:sp>
        </p:grpSp>
        <p:sp>
          <p:nvSpPr>
            <p:cNvPr id="87" name="Arrow"/>
            <p:cNvSpPr/>
            <p:nvPr/>
          </p:nvSpPr>
          <p:spPr>
            <a:xfrm rot="7022991">
              <a:off x="-423492" y="2394743"/>
              <a:ext cx="2193926" cy="392114"/>
            </a:xfrm>
            <a:prstGeom prst="rightArrow">
              <a:avLst>
                <a:gd name="adj1" fmla="val 50000"/>
                <a:gd name="adj2" fmla="val 50045"/>
              </a:avLst>
            </a:prstGeom>
            <a:solidFill>
              <a:schemeClr val="accent1"/>
            </a:solidFill>
            <a:ln w="12700" cap="flat">
              <a:solidFill>
                <a:srgbClr val="FFFFFF"/>
              </a:solidFill>
              <a:prstDash val="solid"/>
              <a:round/>
            </a:ln>
            <a:effectLst/>
          </p:spPr>
          <p:txBody>
            <a:bodyPr wrap="square" lIns="45719" tIns="45719" rIns="45719" bIns="45719" numCol="1" anchor="t">
              <a:noAutofit/>
            </a:bodyPr>
            <a:lstStyle/>
            <a:p>
              <a:pPr>
                <a:defRPr sz="1800">
                  <a:solidFill>
                    <a:srgbClr val="FFFFFF"/>
                  </a:solidFill>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1" presetID="2" grpId="2" fill="hold">
                                  <p:stCondLst>
                                    <p:cond delay="0"/>
                                  </p:stCondLst>
                                  <p:iterate type="el" backwards="0">
                                    <p:tmAbs val="0"/>
                                  </p:iterate>
                                  <p:childTnLst>
                                    <p:set>
                                      <p:cBhvr>
                                        <p:cTn id="10" fill="hold"/>
                                        <p:tgtEl>
                                          <p:spTgt spid="88"/>
                                        </p:tgtEl>
                                        <p:attrNameLst>
                                          <p:attrName>style.visibility</p:attrName>
                                        </p:attrNameLst>
                                      </p:cBhvr>
                                      <p:to>
                                        <p:strVal val="visible"/>
                                      </p:to>
                                    </p:set>
                                    <p:anim calcmode="lin" valueType="num">
                                      <p:cBhvr>
                                        <p:cTn id="11" dur="1500" fill="hold"/>
                                        <p:tgtEl>
                                          <p:spTgt spid="88"/>
                                        </p:tgtEl>
                                        <p:attrNameLst>
                                          <p:attrName>ppt_x</p:attrName>
                                        </p:attrNameLst>
                                      </p:cBhvr>
                                      <p:tavLst>
                                        <p:tav tm="0">
                                          <p:val>
                                            <p:strVal val="#ppt_x"/>
                                          </p:val>
                                        </p:tav>
                                        <p:tav tm="100000">
                                          <p:val>
                                            <p:strVal val="#ppt_x"/>
                                          </p:val>
                                        </p:tav>
                                      </p:tavLst>
                                    </p:anim>
                                    <p:anim calcmode="lin" valueType="num">
                                      <p:cBhvr>
                                        <p:cTn id="12" dur="1500" fill="hold"/>
                                        <p:tgtEl>
                                          <p:spTgt spid="88"/>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3" fill="hold">
                                  <p:stCondLst>
                                    <p:cond delay="0"/>
                                  </p:stCondLst>
                                  <p:iterate type="el" backwards="0">
                                    <p:tmAbs val="0"/>
                                  </p:iterate>
                                  <p:childTnLst>
                                    <p:set>
                                      <p:cBhvr>
                                        <p:cTn id="16" fill="hold"/>
                                        <p:tgtEl>
                                          <p:spTgt spid="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8" grpId="2"/>
      <p:bldP build="whole" bldLvl="1" animBg="1" rev="0" advAuto="0" spid="82" grpId="1"/>
      <p:bldP build="whole" bldLvl="1" animBg="1" rev="0" advAuto="0" spid="83" grpId="3"/>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 name="Es Importantísimo que el hombre entienda el Riesgo"/>
          <p:cNvSpPr txBox="1"/>
          <p:nvPr>
            <p:ph type="title" idx="4294967295"/>
          </p:nvPr>
        </p:nvSpPr>
        <p:spPr>
          <a:xfrm>
            <a:off x="647700" y="304800"/>
            <a:ext cx="11709400" cy="1651000"/>
          </a:xfrm>
          <a:prstGeom prst="rect">
            <a:avLst/>
          </a:prstGeom>
        </p:spPr>
        <p:txBody>
          <a:bodyPr lIns="0" tIns="0" rIns="0" bIns="0">
            <a:normAutofit fontScale="100000" lnSpcReduction="0"/>
          </a:bodyPr>
          <a:lstStyle>
            <a:lvl1pPr marL="0" indent="0" defTabSz="841247">
              <a:defRPr sz="5704">
                <a:solidFill>
                  <a:srgbClr val="FFFFFF"/>
                </a:solidFill>
              </a:defRPr>
            </a:lvl1pPr>
          </a:lstStyle>
          <a:p>
            <a:pPr/>
            <a:r>
              <a:t>Es Importantísimo que el hombre entienda el Riesgo</a:t>
            </a:r>
          </a:p>
        </p:txBody>
      </p:sp>
      <p:sp>
        <p:nvSpPr>
          <p:cNvPr id="91" name="“Si no creéis que yo soy, en vuestros pecados moriréis.&quot; (Juan 8:24-Lc 16:24)…"/>
          <p:cNvSpPr txBox="1"/>
          <p:nvPr>
            <p:ph type="body" idx="4294967295"/>
          </p:nvPr>
        </p:nvSpPr>
        <p:spPr>
          <a:xfrm>
            <a:off x="2768600" y="2438400"/>
            <a:ext cx="10236200" cy="7010400"/>
          </a:xfrm>
          <a:prstGeom prst="rect">
            <a:avLst/>
          </a:prstGeom>
        </p:spPr>
        <p:txBody>
          <a:bodyPr lIns="0" tIns="0" rIns="0" bIns="0">
            <a:normAutofit fontScale="100000" lnSpcReduction="0"/>
          </a:bodyPr>
          <a:lstStyle/>
          <a:p>
            <a:pPr marL="0" indent="0">
              <a:lnSpc>
                <a:spcPct val="90000"/>
              </a:lnSpc>
              <a:buSzTx/>
              <a:buNone/>
              <a:defRPr b="1" sz="4800">
                <a:latin typeface="Georgia"/>
                <a:ea typeface="Georgia"/>
                <a:cs typeface="Georgia"/>
                <a:sym typeface="Georgia"/>
              </a:defRPr>
            </a:pPr>
            <a:r>
              <a:t>“Si no creéis que yo soy, en vuestros pecados moriréis." (Juan 8:24-Lc 16:24)</a:t>
            </a:r>
          </a:p>
          <a:p>
            <a:pPr marL="0" indent="0">
              <a:lnSpc>
                <a:spcPct val="90000"/>
              </a:lnSpc>
              <a:buSzTx/>
              <a:buNone/>
              <a:defRPr b="1" sz="5400">
                <a:latin typeface="Georgia"/>
                <a:ea typeface="Georgia"/>
                <a:cs typeface="Georgia"/>
                <a:sym typeface="Georgia"/>
              </a:defRPr>
            </a:pPr>
          </a:p>
          <a:p>
            <a:pPr marL="0" indent="0">
              <a:lnSpc>
                <a:spcPct val="90000"/>
              </a:lnSpc>
              <a:buSzTx/>
              <a:buNone/>
              <a:defRPr b="1" i="1" sz="6000">
                <a:latin typeface="Georgia"/>
                <a:ea typeface="Georgia"/>
                <a:cs typeface="Georgia"/>
                <a:sym typeface="Georgia"/>
              </a:defRPr>
            </a:pPr>
            <a:r>
              <a:t>Morir en Pecado es igual:</a:t>
            </a:r>
          </a:p>
          <a:p>
            <a:pPr marL="0" indent="0">
              <a:lnSpc>
                <a:spcPct val="90000"/>
              </a:lnSpc>
              <a:buChar char="•"/>
              <a:defRPr b="1" sz="4800">
                <a:latin typeface="Georgia"/>
                <a:ea typeface="Georgia"/>
                <a:cs typeface="Georgia"/>
                <a:sym typeface="Georgia"/>
              </a:defRPr>
            </a:pPr>
            <a:r>
              <a:t>Morir en Desobediencia </a:t>
            </a:r>
            <a:r>
              <a:rPr sz="2800"/>
              <a:t>2 Tes 1:8</a:t>
            </a:r>
          </a:p>
          <a:p>
            <a:pPr marL="0" indent="0">
              <a:lnSpc>
                <a:spcPct val="90000"/>
              </a:lnSpc>
              <a:buChar char="•"/>
              <a:defRPr b="1" sz="4800">
                <a:latin typeface="Georgia"/>
                <a:ea typeface="Georgia"/>
                <a:cs typeface="Georgia"/>
                <a:sym typeface="Georgia"/>
              </a:defRPr>
            </a:pPr>
            <a:r>
              <a:t>Esperar la Ira de Dios </a:t>
            </a:r>
            <a:r>
              <a:rPr sz="2800"/>
              <a:t>Jn 5:28</a:t>
            </a:r>
          </a:p>
          <a:p>
            <a:pPr marL="0" indent="0">
              <a:lnSpc>
                <a:spcPct val="90000"/>
              </a:lnSpc>
              <a:buChar char="•"/>
              <a:defRPr b="1" sz="4800">
                <a:latin typeface="Georgia"/>
                <a:ea typeface="Georgia"/>
                <a:cs typeface="Georgia"/>
                <a:sym typeface="Georgia"/>
              </a:defRPr>
            </a:pPr>
            <a:r>
              <a:t>No Tener Esperanza </a:t>
            </a:r>
            <a:r>
              <a:rPr sz="2800"/>
              <a:t>Rom</a:t>
            </a:r>
            <a:r>
              <a:t> </a:t>
            </a:r>
            <a:r>
              <a:rPr sz="2800"/>
              <a:t>6:23</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91">
                                            <p:bg/>
                                          </p:spTgt>
                                        </p:tgtEl>
                                        <p:attrNameLst>
                                          <p:attrName>style.visibility</p:attrName>
                                        </p:attrNameLst>
                                      </p:cBhvr>
                                      <p:to>
                                        <p:strVal val="visible"/>
                                      </p:to>
                                    </p:set>
                                    <p:anim calcmode="lin" valueType="num">
                                      <p:cBhvr>
                                        <p:cTn id="7" dur="500" fill="hold"/>
                                        <p:tgtEl>
                                          <p:spTgt spid="91">
                                            <p:bg/>
                                          </p:spTgt>
                                        </p:tgtEl>
                                        <p:attrNameLst>
                                          <p:attrName>ppt_w</p:attrName>
                                        </p:attrNameLst>
                                      </p:cBhvr>
                                      <p:tavLst>
                                        <p:tav tm="0">
                                          <p:val>
                                            <p:fltVal val="0"/>
                                          </p:val>
                                        </p:tav>
                                        <p:tav tm="100000">
                                          <p:val>
                                            <p:strVal val="#ppt_w"/>
                                          </p:val>
                                        </p:tav>
                                      </p:tavLst>
                                    </p:anim>
                                    <p:anim calcmode="lin" valueType="num">
                                      <p:cBhvr>
                                        <p:cTn id="8" dur="500" fill="hold"/>
                                        <p:tgtEl>
                                          <p:spTgt spid="91">
                                            <p:bg/>
                                          </p:spTgt>
                                        </p:tgtEl>
                                        <p:attrNameLst>
                                          <p:attrName>ppt_h</p:attrName>
                                        </p:attrNameLst>
                                      </p:cBhvr>
                                      <p:tavLst>
                                        <p:tav tm="0">
                                          <p:val>
                                            <p:fltVal val="0"/>
                                          </p:val>
                                        </p:tav>
                                        <p:tav tm="100000">
                                          <p:val>
                                            <p:strVal val="#ppt_h"/>
                                          </p:val>
                                        </p:tav>
                                      </p:tavLst>
                                    </p:anim>
                                  </p:childTnLst>
                                </p:cTn>
                              </p:par>
                              <p:par>
                                <p:cTn id="9" presetClass="entr" nodeType="withEffect" presetSubtype="16" presetID="23" grpId="1" fill="hold">
                                  <p:stCondLst>
                                    <p:cond delay="0"/>
                                  </p:stCondLst>
                                  <p:iterate type="el" backwards="0">
                                    <p:tmAbs val="0"/>
                                  </p:iterate>
                                  <p:childTnLst>
                                    <p:set>
                                      <p:cBhvr>
                                        <p:cTn id="10" fill="hold"/>
                                        <p:tgtEl>
                                          <p:spTgt spid="91">
                                            <p:txEl>
                                              <p:pRg st="0" end="0"/>
                                            </p:txEl>
                                          </p:spTgt>
                                        </p:tgtEl>
                                        <p:attrNameLst>
                                          <p:attrName>style.visibility</p:attrName>
                                        </p:attrNameLst>
                                      </p:cBhvr>
                                      <p:to>
                                        <p:strVal val="visible"/>
                                      </p:to>
                                    </p:set>
                                    <p:anim calcmode="lin" valueType="num">
                                      <p:cBhvr>
                                        <p:cTn id="11" dur="500" fill="hold"/>
                                        <p:tgtEl>
                                          <p:spTgt spid="91">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91">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Class="entr" nodeType="afterEffect" presetSubtype="16" presetID="23" grpId="1" fill="hold">
                                  <p:stCondLst>
                                    <p:cond delay="0"/>
                                  </p:stCondLst>
                                  <p:iterate type="el" backwards="0">
                                    <p:tmAbs val="0"/>
                                  </p:iterate>
                                  <p:childTnLst>
                                    <p:set>
                                      <p:cBhvr>
                                        <p:cTn id="15" fill="hold"/>
                                        <p:tgtEl>
                                          <p:spTgt spid="91">
                                            <p:txEl>
                                              <p:pRg st="1" end="1"/>
                                            </p:txEl>
                                          </p:spTgt>
                                        </p:tgtEl>
                                        <p:attrNameLst>
                                          <p:attrName>style.visibility</p:attrName>
                                        </p:attrNameLst>
                                      </p:cBhvr>
                                      <p:to>
                                        <p:strVal val="visible"/>
                                      </p:to>
                                    </p:set>
                                    <p:anim calcmode="lin" valueType="num">
                                      <p:cBhvr>
                                        <p:cTn id="16" dur="500" fill="hold"/>
                                        <p:tgtEl>
                                          <p:spTgt spid="91">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9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16" presetID="23" grpId="1" fill="hold">
                                  <p:stCondLst>
                                    <p:cond delay="0"/>
                                  </p:stCondLst>
                                  <p:iterate type="el" backwards="0">
                                    <p:tmAbs val="0"/>
                                  </p:iterate>
                                  <p:childTnLst>
                                    <p:set>
                                      <p:cBhvr>
                                        <p:cTn id="21" fill="hold"/>
                                        <p:tgtEl>
                                          <p:spTgt spid="91">
                                            <p:txEl>
                                              <p:pRg st="2" end="2"/>
                                            </p:txEl>
                                          </p:spTgt>
                                        </p:tgtEl>
                                        <p:attrNameLst>
                                          <p:attrName>style.visibility</p:attrName>
                                        </p:attrNameLst>
                                      </p:cBhvr>
                                      <p:to>
                                        <p:strVal val="visible"/>
                                      </p:to>
                                    </p:set>
                                    <p:anim calcmode="lin" valueType="num">
                                      <p:cBhvr>
                                        <p:cTn id="22" dur="500" fill="hold"/>
                                        <p:tgtEl>
                                          <p:spTgt spid="91">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9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16" presetID="23" grpId="1" fill="hold">
                                  <p:stCondLst>
                                    <p:cond delay="0"/>
                                  </p:stCondLst>
                                  <p:iterate type="el" backwards="0">
                                    <p:tmAbs val="0"/>
                                  </p:iterate>
                                  <p:childTnLst>
                                    <p:set>
                                      <p:cBhvr>
                                        <p:cTn id="27" fill="hold"/>
                                        <p:tgtEl>
                                          <p:spTgt spid="91">
                                            <p:txEl>
                                              <p:pRg st="3" end="3"/>
                                            </p:txEl>
                                          </p:spTgt>
                                        </p:tgtEl>
                                        <p:attrNameLst>
                                          <p:attrName>style.visibility</p:attrName>
                                        </p:attrNameLst>
                                      </p:cBhvr>
                                      <p:to>
                                        <p:strVal val="visible"/>
                                      </p:to>
                                    </p:set>
                                    <p:anim calcmode="lin" valueType="num">
                                      <p:cBhvr>
                                        <p:cTn id="28" dur="500" fill="hold"/>
                                        <p:tgtEl>
                                          <p:spTgt spid="91">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9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16" presetID="23" grpId="1" fill="hold">
                                  <p:stCondLst>
                                    <p:cond delay="0"/>
                                  </p:stCondLst>
                                  <p:iterate type="el" backwards="0">
                                    <p:tmAbs val="0"/>
                                  </p:iterate>
                                  <p:childTnLst>
                                    <p:set>
                                      <p:cBhvr>
                                        <p:cTn id="33" fill="hold"/>
                                        <p:tgtEl>
                                          <p:spTgt spid="91">
                                            <p:txEl>
                                              <p:pRg st="4" end="4"/>
                                            </p:txEl>
                                          </p:spTgt>
                                        </p:tgtEl>
                                        <p:attrNameLst>
                                          <p:attrName>style.visibility</p:attrName>
                                        </p:attrNameLst>
                                      </p:cBhvr>
                                      <p:to>
                                        <p:strVal val="visible"/>
                                      </p:to>
                                    </p:set>
                                    <p:anim calcmode="lin" valueType="num">
                                      <p:cBhvr>
                                        <p:cTn id="34" dur="500" fill="hold"/>
                                        <p:tgtEl>
                                          <p:spTgt spid="91">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91">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16" presetID="23" grpId="1" fill="hold">
                                  <p:stCondLst>
                                    <p:cond delay="0"/>
                                  </p:stCondLst>
                                  <p:iterate type="el" backwards="0">
                                    <p:tmAbs val="0"/>
                                  </p:iterate>
                                  <p:childTnLst>
                                    <p:set>
                                      <p:cBhvr>
                                        <p:cTn id="39" fill="hold"/>
                                        <p:tgtEl>
                                          <p:spTgt spid="91">
                                            <p:txEl>
                                              <p:pRg st="5" end="5"/>
                                            </p:txEl>
                                          </p:spTgt>
                                        </p:tgtEl>
                                        <p:attrNameLst>
                                          <p:attrName>style.visibility</p:attrName>
                                        </p:attrNameLst>
                                      </p:cBhvr>
                                      <p:to>
                                        <p:strVal val="visible"/>
                                      </p:to>
                                    </p:set>
                                    <p:anim calcmode="lin" valueType="num">
                                      <p:cBhvr>
                                        <p:cTn id="40" dur="500" fill="hold"/>
                                        <p:tgtEl>
                                          <p:spTgt spid="91">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91">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91"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 name="Dios nos quiere dar la Mano"/>
          <p:cNvSpPr txBox="1"/>
          <p:nvPr>
            <p:ph type="title" idx="4294967295"/>
          </p:nvPr>
        </p:nvSpPr>
        <p:spPr>
          <a:xfrm>
            <a:off x="0" y="304800"/>
            <a:ext cx="13004800" cy="1970088"/>
          </a:xfrm>
          <a:prstGeom prst="rect">
            <a:avLst/>
          </a:prstGeom>
        </p:spPr>
        <p:txBody>
          <a:bodyPr lIns="0" tIns="0" rIns="0" bIns="0">
            <a:normAutofit fontScale="100000" lnSpcReduction="0"/>
          </a:bodyPr>
          <a:lstStyle>
            <a:lvl1pPr marL="0" indent="0">
              <a:defRPr sz="6200">
                <a:solidFill>
                  <a:srgbClr val="FFFFFF"/>
                </a:solidFill>
              </a:defRPr>
            </a:lvl1pPr>
          </a:lstStyle>
          <a:p>
            <a:pPr/>
            <a:r>
              <a:t>Dios nos quiere dar la Mano</a:t>
            </a:r>
          </a:p>
        </p:txBody>
      </p:sp>
      <p:sp>
        <p:nvSpPr>
          <p:cNvPr id="96" name="&quot;¿Quiero yo la muerte del impío?…"/>
          <p:cNvSpPr txBox="1"/>
          <p:nvPr>
            <p:ph type="body" idx="4294967295"/>
          </p:nvPr>
        </p:nvSpPr>
        <p:spPr>
          <a:xfrm>
            <a:off x="70391" y="2273300"/>
            <a:ext cx="13215535" cy="7480300"/>
          </a:xfrm>
          <a:prstGeom prst="rect">
            <a:avLst/>
          </a:prstGeom>
        </p:spPr>
        <p:txBody>
          <a:bodyPr lIns="0" tIns="0" rIns="0" bIns="0">
            <a:normAutofit fontScale="100000" lnSpcReduction="0"/>
          </a:bodyPr>
          <a:lstStyle/>
          <a:p>
            <a:pPr marL="14724" indent="-14724">
              <a:buChar char="•"/>
              <a:defRPr b="1" sz="5300">
                <a:latin typeface="Georgia"/>
                <a:ea typeface="Georgia"/>
                <a:cs typeface="Georgia"/>
                <a:sym typeface="Georgia"/>
              </a:defRPr>
            </a:pPr>
            <a:r>
              <a:t>"¿Quiero yo la muerte del impío? </a:t>
            </a:r>
          </a:p>
          <a:p>
            <a:pPr marL="14724" indent="-14724">
              <a:buChar char="•"/>
              <a:defRPr b="1" sz="5300">
                <a:latin typeface="Georgia"/>
                <a:ea typeface="Georgia"/>
                <a:cs typeface="Georgia"/>
                <a:sym typeface="Georgia"/>
              </a:defRPr>
            </a:pPr>
            <a:r>
              <a:t>Dice Jehová el Señor." </a:t>
            </a:r>
          </a:p>
          <a:p>
            <a:pPr marL="14724" indent="-14724">
              <a:buChar char="•"/>
              <a:defRPr b="1" sz="5300">
                <a:latin typeface="Georgia"/>
                <a:ea typeface="Georgia"/>
                <a:cs typeface="Georgia"/>
                <a:sym typeface="Georgia"/>
              </a:defRPr>
            </a:pPr>
            <a:r>
              <a:t>"¿No vivirá, si se apartare de sus caminos?" (Eze 18:23)</a:t>
            </a:r>
          </a:p>
          <a:p>
            <a:pPr marL="14724" indent="-14724">
              <a:buChar char="•"/>
              <a:defRPr b="1" sz="5300">
                <a:latin typeface="Georgia"/>
                <a:ea typeface="Georgia"/>
                <a:cs typeface="Georgia"/>
                <a:sym typeface="Georgia"/>
              </a:defRPr>
            </a:pPr>
            <a:r>
              <a:t>Oh hombre, y qué pide Jehová de ti</a:t>
            </a:r>
          </a:p>
          <a:p>
            <a:pPr marL="14724" indent="-14724">
              <a:buChar char="•"/>
              <a:defRPr b="1" sz="5300">
                <a:latin typeface="Georgia"/>
                <a:ea typeface="Georgia"/>
                <a:cs typeface="Georgia"/>
                <a:sym typeface="Georgia"/>
              </a:defRPr>
            </a:pPr>
            <a:r>
              <a:t>Solamente hacer justicia, y amar misericordia, y humillarte ante tu Dios." (Miq 6:8)</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96">
                                            <p:bg/>
                                          </p:spTgt>
                                        </p:tgtEl>
                                        <p:attrNameLst>
                                          <p:attrName>style.visibility</p:attrName>
                                        </p:attrNameLst>
                                      </p:cBhvr>
                                      <p:to>
                                        <p:strVal val="visible"/>
                                      </p:to>
                                    </p:set>
                                    <p:animEffect filter="fade" transition="in">
                                      <p:cBhvr>
                                        <p:cTn id="7" dur="500"/>
                                        <p:tgtEl>
                                          <p:spTgt spid="96">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96">
                                            <p:txEl>
                                              <p:pRg st="0" end="0"/>
                                            </p:txEl>
                                          </p:spTgt>
                                        </p:tgtEl>
                                        <p:attrNameLst>
                                          <p:attrName>style.visibility</p:attrName>
                                        </p:attrNameLst>
                                      </p:cBhvr>
                                      <p:to>
                                        <p:strVal val="visible"/>
                                      </p:to>
                                    </p:set>
                                    <p:animEffect filter="fade" transition="in">
                                      <p:cBhvr>
                                        <p:cTn id="10" dur="500"/>
                                        <p:tgtEl>
                                          <p:spTgt spid="9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96">
                                            <p:txEl>
                                              <p:pRg st="1" end="1"/>
                                            </p:txEl>
                                          </p:spTgt>
                                        </p:tgtEl>
                                        <p:attrNameLst>
                                          <p:attrName>style.visibility</p:attrName>
                                        </p:attrNameLst>
                                      </p:cBhvr>
                                      <p:to>
                                        <p:strVal val="visible"/>
                                      </p:to>
                                    </p:set>
                                    <p:animEffect filter="fade" transition="in">
                                      <p:cBhvr>
                                        <p:cTn id="15" dur="500"/>
                                        <p:tgtEl>
                                          <p:spTgt spid="9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96">
                                            <p:txEl>
                                              <p:pRg st="2" end="2"/>
                                            </p:txEl>
                                          </p:spTgt>
                                        </p:tgtEl>
                                        <p:attrNameLst>
                                          <p:attrName>style.visibility</p:attrName>
                                        </p:attrNameLst>
                                      </p:cBhvr>
                                      <p:to>
                                        <p:strVal val="visible"/>
                                      </p:to>
                                    </p:set>
                                    <p:animEffect filter="fade" transition="in">
                                      <p:cBhvr>
                                        <p:cTn id="20" dur="500"/>
                                        <p:tgtEl>
                                          <p:spTgt spid="9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96">
                                            <p:txEl>
                                              <p:pRg st="3" end="3"/>
                                            </p:txEl>
                                          </p:spTgt>
                                        </p:tgtEl>
                                        <p:attrNameLst>
                                          <p:attrName>style.visibility</p:attrName>
                                        </p:attrNameLst>
                                      </p:cBhvr>
                                      <p:to>
                                        <p:strVal val="visible"/>
                                      </p:to>
                                    </p:set>
                                    <p:animEffect filter="fade" transition="in">
                                      <p:cBhvr>
                                        <p:cTn id="25" dur="500"/>
                                        <p:tgtEl>
                                          <p:spTgt spid="9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1" fill="hold">
                                  <p:stCondLst>
                                    <p:cond delay="0"/>
                                  </p:stCondLst>
                                  <p:iterate type="el" backwards="0">
                                    <p:tmAbs val="0"/>
                                  </p:iterate>
                                  <p:childTnLst>
                                    <p:set>
                                      <p:cBhvr>
                                        <p:cTn id="29" fill="hold"/>
                                        <p:tgtEl>
                                          <p:spTgt spid="96">
                                            <p:txEl>
                                              <p:pRg st="4" end="4"/>
                                            </p:txEl>
                                          </p:spTgt>
                                        </p:tgtEl>
                                        <p:attrNameLst>
                                          <p:attrName>style.visibility</p:attrName>
                                        </p:attrNameLst>
                                      </p:cBhvr>
                                      <p:to>
                                        <p:strVal val="visible"/>
                                      </p:to>
                                    </p:set>
                                    <p:animEffect filter="fade" transition="in">
                                      <p:cBhvr>
                                        <p:cTn id="30" dur="500"/>
                                        <p:tgtEl>
                                          <p:spTgt spid="96">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96"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 name="El Mundo tiene controlado al hombre con los placeres"/>
          <p:cNvSpPr txBox="1"/>
          <p:nvPr>
            <p:ph type="title" idx="4294967295"/>
          </p:nvPr>
        </p:nvSpPr>
        <p:spPr>
          <a:xfrm>
            <a:off x="0" y="304800"/>
            <a:ext cx="13004800" cy="2144713"/>
          </a:xfrm>
          <a:prstGeom prst="rect">
            <a:avLst/>
          </a:prstGeom>
        </p:spPr>
        <p:txBody>
          <a:bodyPr lIns="0" tIns="0" rIns="0" bIns="0">
            <a:normAutofit fontScale="100000" lnSpcReduction="0"/>
          </a:bodyPr>
          <a:lstStyle>
            <a:lvl1pPr marL="0" indent="0">
              <a:defRPr sz="6200">
                <a:solidFill>
                  <a:srgbClr val="FFFFFF"/>
                </a:solidFill>
              </a:defRPr>
            </a:lvl1pPr>
          </a:lstStyle>
          <a:p>
            <a:pPr/>
            <a:r>
              <a:t>El Mundo tiene controlado al hombre con los placeres</a:t>
            </a:r>
          </a:p>
        </p:txBody>
      </p:sp>
      <p:sp>
        <p:nvSpPr>
          <p:cNvPr id="101" name="Y esta es la condenación: que la luz vino al mundo, y los hombres amaron más las tinieblas que la luz, porque sus obras eran malas.…"/>
          <p:cNvSpPr txBox="1"/>
          <p:nvPr>
            <p:ph type="body" idx="4294967295"/>
          </p:nvPr>
        </p:nvSpPr>
        <p:spPr>
          <a:xfrm>
            <a:off x="3378200" y="2667000"/>
            <a:ext cx="9626600" cy="7086600"/>
          </a:xfrm>
          <a:prstGeom prst="rect">
            <a:avLst/>
          </a:prstGeom>
        </p:spPr>
        <p:txBody>
          <a:bodyPr lIns="0" tIns="0" rIns="0" bIns="0">
            <a:normAutofit fontScale="100000" lnSpcReduction="0"/>
          </a:bodyPr>
          <a:lstStyle/>
          <a:p>
            <a:pPr marL="11112" indent="-11112">
              <a:lnSpc>
                <a:spcPct val="80000"/>
              </a:lnSpc>
              <a:buChar char="•"/>
              <a:defRPr b="1">
                <a:latin typeface="Georgia"/>
                <a:ea typeface="Georgia"/>
                <a:cs typeface="Georgia"/>
                <a:sym typeface="Georgia"/>
              </a:defRPr>
            </a:pPr>
            <a:r>
              <a:t>Y esta es la condenación: que la luz vino al mundo, y los hombres amaron más las tinieblas que la luz, porque sus obras eran malas.</a:t>
            </a:r>
          </a:p>
          <a:p>
            <a:pPr marL="11112" indent="-11112">
              <a:lnSpc>
                <a:spcPct val="80000"/>
              </a:lnSpc>
              <a:buChar char="•"/>
              <a:defRPr b="1">
                <a:latin typeface="Georgia"/>
                <a:ea typeface="Georgia"/>
                <a:cs typeface="Georgia"/>
                <a:sym typeface="Georgia"/>
              </a:defRPr>
            </a:pPr>
            <a:r>
              <a:t> Porque todo aquel que hace lo malo, aborrece la luz y no viene a la luz, para que sus obras no sean reprendidas. (Juan 3:19-20)</a:t>
            </a:r>
          </a:p>
          <a:p>
            <a:pPr marL="11112" indent="-11112">
              <a:lnSpc>
                <a:spcPct val="80000"/>
              </a:lnSpc>
              <a:buChar char="•"/>
              <a:defRPr b="1">
                <a:latin typeface="Georgia"/>
                <a:ea typeface="Georgia"/>
                <a:cs typeface="Georgia"/>
                <a:sym typeface="Georgia"/>
              </a:defRPr>
            </a:pPr>
            <a:r>
              <a:t>Otros  por el Afán  de este mundo luego se Pierden  Mt 13:22-Ap 3:17</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101">
                                            <p:bg/>
                                          </p:spTgt>
                                        </p:tgtEl>
                                        <p:attrNameLst>
                                          <p:attrName>style.visibility</p:attrName>
                                        </p:attrNameLst>
                                      </p:cBhvr>
                                      <p:to>
                                        <p:strVal val="visible"/>
                                      </p:to>
                                    </p:set>
                                    <p:anim calcmode="lin" valueType="num">
                                      <p:cBhvr>
                                        <p:cTn id="7" dur="1000" fill="hold"/>
                                        <p:tgtEl>
                                          <p:spTgt spid="101">
                                            <p:bg/>
                                          </p:spTgt>
                                        </p:tgtEl>
                                        <p:attrNameLst>
                                          <p:attrName>ppt_w</p:attrName>
                                        </p:attrNameLst>
                                      </p:cBhvr>
                                      <p:tavLst>
                                        <p:tav tm="0">
                                          <p:val>
                                            <p:fltVal val="0"/>
                                          </p:val>
                                        </p:tav>
                                        <p:tav tm="100000">
                                          <p:val>
                                            <p:strVal val="#ppt_w"/>
                                          </p:val>
                                        </p:tav>
                                      </p:tavLst>
                                    </p:anim>
                                    <p:anim calcmode="lin" valueType="num">
                                      <p:cBhvr>
                                        <p:cTn id="8" dur="1000" fill="hold"/>
                                        <p:tgtEl>
                                          <p:spTgt spid="101">
                                            <p:bg/>
                                          </p:spTgt>
                                        </p:tgtEl>
                                        <p:attrNameLst>
                                          <p:attrName>ppt_h</p:attrName>
                                        </p:attrNameLst>
                                      </p:cBhvr>
                                      <p:tavLst>
                                        <p:tav tm="0">
                                          <p:val>
                                            <p:fltVal val="0"/>
                                          </p:val>
                                        </p:tav>
                                        <p:tav tm="100000">
                                          <p:val>
                                            <p:strVal val="#ppt_h"/>
                                          </p:val>
                                        </p:tav>
                                      </p:tavLst>
                                    </p:anim>
                                  </p:childTnLst>
                                </p:cTn>
                              </p:par>
                              <p:par>
                                <p:cTn id="9" presetClass="entr" nodeType="withEffect" presetSubtype="16" presetID="23" grpId="1" fill="hold">
                                  <p:stCondLst>
                                    <p:cond delay="0"/>
                                  </p:stCondLst>
                                  <p:iterate type="el" backwards="0">
                                    <p:tmAbs val="0"/>
                                  </p:iterate>
                                  <p:childTnLst>
                                    <p:set>
                                      <p:cBhvr>
                                        <p:cTn id="10" fill="hold"/>
                                        <p:tgtEl>
                                          <p:spTgt spid="101">
                                            <p:txEl>
                                              <p:pRg st="0" end="0"/>
                                            </p:txEl>
                                          </p:spTgt>
                                        </p:tgtEl>
                                        <p:attrNameLst>
                                          <p:attrName>style.visibility</p:attrName>
                                        </p:attrNameLst>
                                      </p:cBhvr>
                                      <p:to>
                                        <p:strVal val="visible"/>
                                      </p:to>
                                    </p:set>
                                    <p:anim calcmode="lin" valueType="num">
                                      <p:cBhvr>
                                        <p:cTn id="11" dur="1000" fill="hold"/>
                                        <p:tgtEl>
                                          <p:spTgt spid="101">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10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6" presetID="23" grpId="1" fill="hold">
                                  <p:stCondLst>
                                    <p:cond delay="0"/>
                                  </p:stCondLst>
                                  <p:iterate type="el" backwards="0">
                                    <p:tmAbs val="0"/>
                                  </p:iterate>
                                  <p:childTnLst>
                                    <p:set>
                                      <p:cBhvr>
                                        <p:cTn id="16" fill="hold"/>
                                        <p:tgtEl>
                                          <p:spTgt spid="101">
                                            <p:txEl>
                                              <p:pRg st="1" end="1"/>
                                            </p:txEl>
                                          </p:spTgt>
                                        </p:tgtEl>
                                        <p:attrNameLst>
                                          <p:attrName>style.visibility</p:attrName>
                                        </p:attrNameLst>
                                      </p:cBhvr>
                                      <p:to>
                                        <p:strVal val="visible"/>
                                      </p:to>
                                    </p:set>
                                    <p:anim calcmode="lin" valueType="num">
                                      <p:cBhvr>
                                        <p:cTn id="17" dur="1000" fill="hold"/>
                                        <p:tgtEl>
                                          <p:spTgt spid="101">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10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16" presetID="23" grpId="1" fill="hold">
                                  <p:stCondLst>
                                    <p:cond delay="0"/>
                                  </p:stCondLst>
                                  <p:iterate type="el" backwards="0">
                                    <p:tmAbs val="0"/>
                                  </p:iterate>
                                  <p:childTnLst>
                                    <p:set>
                                      <p:cBhvr>
                                        <p:cTn id="22" fill="hold"/>
                                        <p:tgtEl>
                                          <p:spTgt spid="101">
                                            <p:txEl>
                                              <p:pRg st="2" end="2"/>
                                            </p:txEl>
                                          </p:spTgt>
                                        </p:tgtEl>
                                        <p:attrNameLst>
                                          <p:attrName>style.visibility</p:attrName>
                                        </p:attrNameLst>
                                      </p:cBhvr>
                                      <p:to>
                                        <p:strVal val="visible"/>
                                      </p:to>
                                    </p:set>
                                    <p:anim calcmode="lin" valueType="num">
                                      <p:cBhvr>
                                        <p:cTn id="23" dur="1000" fill="hold"/>
                                        <p:tgtEl>
                                          <p:spTgt spid="101">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01">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01"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 name="Dios no quiere que  nadie Perezca 2Ped 3:9"/>
          <p:cNvSpPr txBox="1"/>
          <p:nvPr>
            <p:ph type="title" idx="4294967295"/>
          </p:nvPr>
        </p:nvSpPr>
        <p:spPr>
          <a:xfrm>
            <a:off x="635000" y="304800"/>
            <a:ext cx="11709400" cy="2144713"/>
          </a:xfrm>
          <a:prstGeom prst="rect">
            <a:avLst/>
          </a:prstGeom>
        </p:spPr>
        <p:txBody>
          <a:bodyPr lIns="0" tIns="0" rIns="0" bIns="0">
            <a:normAutofit fontScale="100000" lnSpcReduction="0"/>
          </a:bodyPr>
          <a:lstStyle/>
          <a:p>
            <a:pPr marL="0" indent="0">
              <a:defRPr sz="6200">
                <a:solidFill>
                  <a:srgbClr val="FFFFFF"/>
                </a:solidFill>
              </a:defRPr>
            </a:pPr>
            <a:r>
              <a:t>Dios no quiere que </a:t>
            </a:r>
            <a:br/>
            <a:r>
              <a:t>nadie Perezca </a:t>
            </a:r>
            <a:r>
              <a:rPr sz="2800"/>
              <a:t>2Ped 3:9</a:t>
            </a:r>
          </a:p>
        </p:txBody>
      </p:sp>
      <p:sp>
        <p:nvSpPr>
          <p:cNvPr id="104" name="Dios quiere rescatarlo y hacer que usted se siente en un lugar seguro Jn 3:13-21…"/>
          <p:cNvSpPr txBox="1"/>
          <p:nvPr>
            <p:ph type="body" idx="4294967295"/>
          </p:nvPr>
        </p:nvSpPr>
        <p:spPr>
          <a:xfrm>
            <a:off x="3987799" y="2971800"/>
            <a:ext cx="8763002" cy="6781800"/>
          </a:xfrm>
          <a:prstGeom prst="rect">
            <a:avLst/>
          </a:prstGeom>
        </p:spPr>
        <p:txBody>
          <a:bodyPr lIns="0" tIns="0" rIns="0" bIns="0">
            <a:normAutofit fontScale="100000" lnSpcReduction="0"/>
          </a:bodyPr>
          <a:lstStyle/>
          <a:p>
            <a:pPr marL="11112" indent="-11112">
              <a:buChar char="•"/>
              <a:defRPr b="1">
                <a:latin typeface="Georgia"/>
                <a:ea typeface="Georgia"/>
                <a:cs typeface="Georgia"/>
                <a:sym typeface="Georgia"/>
              </a:defRPr>
            </a:pPr>
            <a:r>
              <a:t>Dios quiere rescatarlo y hacer que usted se siente en un lugar seguro Jn 3:13-21</a:t>
            </a:r>
          </a:p>
          <a:p>
            <a:pPr marL="11112" indent="-11112">
              <a:buChar char="•"/>
              <a:defRPr b="1">
                <a:latin typeface="Georgia"/>
                <a:ea typeface="Georgia"/>
                <a:cs typeface="Georgia"/>
                <a:sym typeface="Georgia"/>
              </a:defRPr>
            </a:pPr>
            <a:r>
              <a:t>"Al que </a:t>
            </a:r>
            <a:r>
              <a:rPr>
                <a:solidFill>
                  <a:srgbClr val="FFF76B"/>
                </a:solidFill>
              </a:rPr>
              <a:t>venciere</a:t>
            </a:r>
            <a:r>
              <a:t>, le daré que se siente conmigo en mi trono." (Ap 3:21)</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104">
                                            <p:bg/>
                                          </p:spTgt>
                                        </p:tgtEl>
                                        <p:attrNameLst>
                                          <p:attrName>style.visibility</p:attrName>
                                        </p:attrNameLst>
                                      </p:cBhvr>
                                      <p:to>
                                        <p:strVal val="visible"/>
                                      </p:to>
                                    </p:set>
                                    <p:anim calcmode="lin" valueType="num">
                                      <p:cBhvr>
                                        <p:cTn id="7" dur="1000" fill="hold"/>
                                        <p:tgtEl>
                                          <p:spTgt spid="104">
                                            <p:bg/>
                                          </p:spTgt>
                                        </p:tgtEl>
                                        <p:attrNameLst>
                                          <p:attrName>ppt_w</p:attrName>
                                        </p:attrNameLst>
                                      </p:cBhvr>
                                      <p:tavLst>
                                        <p:tav tm="0">
                                          <p:val>
                                            <p:fltVal val="0"/>
                                          </p:val>
                                        </p:tav>
                                        <p:tav tm="100000">
                                          <p:val>
                                            <p:strVal val="#ppt_w"/>
                                          </p:val>
                                        </p:tav>
                                      </p:tavLst>
                                    </p:anim>
                                    <p:anim calcmode="lin" valueType="num">
                                      <p:cBhvr>
                                        <p:cTn id="8" dur="1000" fill="hold"/>
                                        <p:tgtEl>
                                          <p:spTgt spid="104">
                                            <p:bg/>
                                          </p:spTgt>
                                        </p:tgtEl>
                                        <p:attrNameLst>
                                          <p:attrName>ppt_h</p:attrName>
                                        </p:attrNameLst>
                                      </p:cBhvr>
                                      <p:tavLst>
                                        <p:tav tm="0">
                                          <p:val>
                                            <p:fltVal val="0"/>
                                          </p:val>
                                        </p:tav>
                                        <p:tav tm="100000">
                                          <p:val>
                                            <p:strVal val="#ppt_h"/>
                                          </p:val>
                                        </p:tav>
                                      </p:tavLst>
                                    </p:anim>
                                  </p:childTnLst>
                                </p:cTn>
                              </p:par>
                              <p:par>
                                <p:cTn id="9" presetClass="entr" nodeType="withEffect" presetSubtype="16" presetID="23" grpId="1" fill="hold">
                                  <p:stCondLst>
                                    <p:cond delay="0"/>
                                  </p:stCondLst>
                                  <p:iterate type="el" backwards="0">
                                    <p:tmAbs val="0"/>
                                  </p:iterate>
                                  <p:childTnLst>
                                    <p:set>
                                      <p:cBhvr>
                                        <p:cTn id="10" fill="hold"/>
                                        <p:tgtEl>
                                          <p:spTgt spid="104">
                                            <p:txEl>
                                              <p:pRg st="0" end="0"/>
                                            </p:txEl>
                                          </p:spTgt>
                                        </p:tgtEl>
                                        <p:attrNameLst>
                                          <p:attrName>style.visibility</p:attrName>
                                        </p:attrNameLst>
                                      </p:cBhvr>
                                      <p:to>
                                        <p:strVal val="visible"/>
                                      </p:to>
                                    </p:set>
                                    <p:anim calcmode="lin" valueType="num">
                                      <p:cBhvr>
                                        <p:cTn id="11" dur="1000" fill="hold"/>
                                        <p:tgtEl>
                                          <p:spTgt spid="104">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10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6" presetID="23" grpId="1" fill="hold">
                                  <p:stCondLst>
                                    <p:cond delay="0"/>
                                  </p:stCondLst>
                                  <p:iterate type="el" backwards="0">
                                    <p:tmAbs val="0"/>
                                  </p:iterate>
                                  <p:childTnLst>
                                    <p:set>
                                      <p:cBhvr>
                                        <p:cTn id="16" fill="hold"/>
                                        <p:tgtEl>
                                          <p:spTgt spid="104">
                                            <p:txEl>
                                              <p:pRg st="1" end="1"/>
                                            </p:txEl>
                                          </p:spTgt>
                                        </p:tgtEl>
                                        <p:attrNameLst>
                                          <p:attrName>style.visibility</p:attrName>
                                        </p:attrNameLst>
                                      </p:cBhvr>
                                      <p:to>
                                        <p:strVal val="visible"/>
                                      </p:to>
                                    </p:set>
                                    <p:anim calcmode="lin" valueType="num">
                                      <p:cBhvr>
                                        <p:cTn id="17" dur="1000" fill="hold"/>
                                        <p:tgtEl>
                                          <p:spTgt spid="104">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10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04" grpId="1"/>
    </p:bldLst>
  </p:timing>
</p:sld>
</file>

<file path=ppt/theme/theme1.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A7A7A7"/>
      </a:dk2>
      <a:lt2>
        <a:srgbClr val="535353"/>
      </a:lt2>
      <a:accent1>
        <a:srgbClr val="9A8C82"/>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A7A7A7"/>
      </a:dk2>
      <a:lt2>
        <a:srgbClr val="535353"/>
      </a:lt2>
      <a:accent1>
        <a:srgbClr val="9A8C82"/>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