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media/image1.jpeg" ContentType="image/jpeg"/>
  <Override PartName="/ppt/media/image2.jpeg" ContentType="image/jpeg"/>
  <Override PartName="/ppt/notesSlides/notesSlide2.xml" ContentType="application/vnd.openxmlformats-officedocument.presentationml.notesSlide+xml"/>
  <Override PartName="/ppt/media/image3.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1pPr>
    <a:lvl2pPr marL="0" marR="0" indent="4572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2pPr>
    <a:lvl3pPr marL="0" marR="0" indent="9144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3pPr>
    <a:lvl4pPr marL="0" marR="0" indent="13716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4pPr>
    <a:lvl5pPr marL="0" marR="0" indent="18288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5pPr>
    <a:lvl6pPr marL="0" marR="0" indent="22860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6pPr>
    <a:lvl7pPr marL="0" marR="0" indent="27432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7pPr>
    <a:lvl8pPr marL="0" marR="0" indent="32004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8pPr>
    <a:lvl9pPr marL="0" marR="0" indent="36576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b="def" i="def"/>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b="def" i="def"/>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b="def" i="def"/>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b="def" i="def"/>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b="def" i="def"/>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b="def" i="def"/>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30" name="Shape 130"/>
          <p:cNvSpPr/>
          <p:nvPr>
            <p:ph type="sldImg"/>
          </p:nvPr>
        </p:nvSpPr>
        <p:spPr>
          <a:xfrm>
            <a:off x="1143000" y="685800"/>
            <a:ext cx="4572000" cy="3429000"/>
          </a:xfrm>
          <a:prstGeom prst="rect">
            <a:avLst/>
          </a:prstGeom>
        </p:spPr>
        <p:txBody>
          <a:bodyPr/>
          <a:lstStyle/>
          <a:p>
            <a:pPr/>
          </a:p>
        </p:txBody>
      </p:sp>
      <p:sp>
        <p:nvSpPr>
          <p:cNvPr id="131" name="Shape 131"/>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Relationships>

</file>

<file path=ppt/notesSlides/_rels/notesSlide2.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1" name="Shape 151"/>
          <p:cNvSpPr/>
          <p:nvPr>
            <p:ph type="sldImg"/>
          </p:nvPr>
        </p:nvSpPr>
        <p:spPr>
          <a:prstGeom prst="rect">
            <a:avLst/>
          </a:prstGeom>
        </p:spPr>
        <p:txBody>
          <a:bodyPr/>
          <a:lstStyle/>
          <a:p>
            <a:pPr/>
          </a:p>
        </p:txBody>
      </p:sp>
      <p:sp>
        <p:nvSpPr>
          <p:cNvPr id="152" name="Shape 152"/>
          <p:cNvSpPr/>
          <p:nvPr>
            <p:ph type="body" sz="quarter" idx="1"/>
          </p:nvPr>
        </p:nvSpPr>
        <p:spPr>
          <a:prstGeom prst="rect">
            <a:avLst/>
          </a:prstGeom>
        </p:spPr>
        <p:txBody>
          <a:bodyPr/>
          <a:lstStyle/>
          <a:p>
            <a:pPr defTabSz="914400">
              <a:lnSpc>
                <a:spcPct val="100000"/>
              </a:lnSpc>
              <a:spcBef>
                <a:spcPts val="400"/>
              </a:spcBef>
              <a:defRPr sz="1200">
                <a:latin typeface="Arial"/>
                <a:ea typeface="Arial"/>
                <a:cs typeface="Arial"/>
                <a:sym typeface="Arial"/>
              </a:defRPr>
            </a:pPr>
            <a:r>
              <a:t> </a:t>
            </a:r>
            <a:r>
              <a:rPr sz="5000"/>
              <a:t>Organización de la Iglesia Ef 4:11</a:t>
            </a:r>
            <a:endParaRPr sz="5000"/>
          </a:p>
          <a:p>
            <a:pPr defTabSz="914400">
              <a:lnSpc>
                <a:spcPct val="100000"/>
              </a:lnSpc>
              <a:spcBef>
                <a:spcPts val="400"/>
              </a:spcBef>
              <a:defRPr sz="1200">
                <a:latin typeface="Arial"/>
                <a:ea typeface="Arial"/>
                <a:cs typeface="Arial"/>
                <a:sym typeface="Arial"/>
              </a:defRPr>
            </a:pPr>
            <a:r>
              <a:rPr sz="5000"/>
              <a:t>Qualifications for Elders</a:t>
            </a:r>
            <a:endParaRPr sz="5000"/>
          </a:p>
          <a:p>
            <a:pPr defTabSz="914400">
              <a:lnSpc>
                <a:spcPct val="100000"/>
              </a:lnSpc>
              <a:spcBef>
                <a:spcPts val="400"/>
              </a:spcBef>
              <a:defRPr sz="1200">
                <a:latin typeface="Arial"/>
                <a:ea typeface="Arial"/>
                <a:cs typeface="Arial"/>
                <a:sym typeface="Arial"/>
              </a:defRPr>
            </a:pPr>
            <a:r>
              <a:rPr sz="5000"/>
              <a:t>Tit 1:5  Por esta causa te dejé en Creta, para que corrigieses lo deficiente, y establecieses ancianos en cada ciudad, así como yo te mandé</a:t>
            </a:r>
            <a:endParaRPr sz="5000"/>
          </a:p>
          <a:p>
            <a:pPr defTabSz="914400">
              <a:lnSpc>
                <a:spcPct val="100000"/>
              </a:lnSpc>
              <a:spcBef>
                <a:spcPts val="400"/>
              </a:spcBef>
              <a:defRPr sz="1200">
                <a:latin typeface="Arial"/>
                <a:ea typeface="Arial"/>
                <a:cs typeface="Arial"/>
                <a:sym typeface="Arial"/>
              </a:defRPr>
            </a:pPr>
            <a:endParaRPr sz="5000"/>
          </a:p>
          <a:p>
            <a:pPr defTabSz="914400">
              <a:lnSpc>
                <a:spcPct val="100000"/>
              </a:lnSpc>
              <a:spcBef>
                <a:spcPts val="400"/>
              </a:spcBef>
              <a:defRPr sz="1200">
                <a:latin typeface="Arial"/>
                <a:ea typeface="Arial"/>
                <a:cs typeface="Arial"/>
                <a:sym typeface="Arial"/>
              </a:defRPr>
            </a:pPr>
            <a:r>
              <a:rPr sz="5000"/>
              <a:t> Lección #6</a:t>
            </a:r>
            <a:endParaRPr sz="5000"/>
          </a:p>
          <a:p>
            <a:pPr defTabSz="914400">
              <a:lnSpc>
                <a:spcPct val="100000"/>
              </a:lnSpc>
              <a:spcBef>
                <a:spcPts val="400"/>
              </a:spcBef>
              <a:defRPr sz="1200">
                <a:latin typeface="Arial"/>
                <a:ea typeface="Arial"/>
                <a:cs typeface="Arial"/>
                <a:sym typeface="Arial"/>
              </a:defRPr>
            </a:pPr>
            <a:r>
              <a:rPr sz="5000"/>
              <a:t>LA IGLESIA ESTABLECIDA EL PLAN DE DIOS</a:t>
            </a:r>
            <a:endParaRPr sz="5000"/>
          </a:p>
          <a:p>
            <a:pPr defTabSz="914400">
              <a:lnSpc>
                <a:spcPct val="100000"/>
              </a:lnSpc>
              <a:spcBef>
                <a:spcPts val="400"/>
              </a:spcBef>
              <a:defRPr sz="1200">
                <a:latin typeface="Arial"/>
                <a:ea typeface="Arial"/>
                <a:cs typeface="Arial"/>
                <a:sym typeface="Arial"/>
              </a:defRPr>
            </a:pPr>
            <a:r>
              <a:rPr sz="5000"/>
              <a:t>El establecimiento de la iglesia se debe a la "multiforme sabiduría de Dios" y su "propósito eterno" (Efe. 3:9-11). No era un remedio de última hora, sino parte de un plan. Si medimos la importancia de una cosa por el tiempo y el esfuerzo que se invierte, la iglesia es muy importante. Dios la consideró tan importante que no sólo la visualizó desde el principio, sino que también la prometió a los patriarcas, la anunció por los profetas del Viejo Testamento, la preparó en los días de Cristo y al fin, la estableció como una realidad en la Era Cristiana.</a:t>
            </a:r>
            <a:endParaRPr sz="5000"/>
          </a:p>
          <a:p>
            <a:pPr defTabSz="914400">
              <a:lnSpc>
                <a:spcPct val="100000"/>
              </a:lnSpc>
              <a:spcBef>
                <a:spcPts val="400"/>
              </a:spcBef>
              <a:defRPr sz="1200">
                <a:latin typeface="Arial"/>
                <a:ea typeface="Arial"/>
                <a:cs typeface="Arial"/>
                <a:sym typeface="Arial"/>
              </a:defRPr>
            </a:pPr>
            <a:r>
              <a:rPr sz="5000"/>
              <a:t>LA IGLESIA PROMETIDA</a:t>
            </a:r>
            <a:endParaRPr sz="5000"/>
          </a:p>
          <a:p>
            <a:pPr defTabSz="914400">
              <a:lnSpc>
                <a:spcPct val="100000"/>
              </a:lnSpc>
              <a:spcBef>
                <a:spcPts val="400"/>
              </a:spcBef>
              <a:defRPr sz="1200">
                <a:latin typeface="Arial"/>
                <a:ea typeface="Arial"/>
                <a:cs typeface="Arial"/>
                <a:sym typeface="Arial"/>
              </a:defRPr>
            </a:pPr>
            <a:r>
              <a:rPr sz="5000"/>
              <a:t>Durante la Era Patriarcal, que es el primer período de la historia de la raza humana, Dios gradualmente comenzó el desarrollo de su "propósito eterno". Apareció a Abraham y prometió hacerle una gran nación de su descendencia, de la cual Cristo vendría para bendecir a todas las naciones de la tierra (Gén. 12:1-3). El apóstol Pablo más tarde afirmó que personas de todas las naciones reciben la bendición de la promesa hecha a Abraham como miembros del cuerpo de Cristo, que es la iglesia (Gál. 3:7-9, 14, 26-29; Efe. 5:23).</a:t>
            </a:r>
            <a:endParaRPr sz="5000"/>
          </a:p>
          <a:p>
            <a:pPr defTabSz="914400">
              <a:lnSpc>
                <a:spcPct val="100000"/>
              </a:lnSpc>
              <a:spcBef>
                <a:spcPts val="400"/>
              </a:spcBef>
              <a:defRPr sz="1200">
                <a:latin typeface="Arial"/>
                <a:ea typeface="Arial"/>
                <a:cs typeface="Arial"/>
                <a:sym typeface="Arial"/>
              </a:defRPr>
            </a:pPr>
            <a:r>
              <a:rPr sz="5000"/>
              <a:t>LA IGLESIA PROFETIZADA</a:t>
            </a:r>
            <a:endParaRPr sz="5000"/>
          </a:p>
          <a:p>
            <a:pPr defTabSz="914400">
              <a:lnSpc>
                <a:spcPct val="100000"/>
              </a:lnSpc>
              <a:spcBef>
                <a:spcPts val="400"/>
              </a:spcBef>
              <a:defRPr sz="1200">
                <a:latin typeface="Arial"/>
                <a:ea typeface="Arial"/>
                <a:cs typeface="Arial"/>
                <a:sym typeface="Arial"/>
              </a:defRPr>
            </a:pPr>
            <a:r>
              <a:rPr sz="5000"/>
              <a:t>Dios escogió a la nación judía (o sea, la descendencia de Abraham) para traer a Cristo a este mundo. Para preservar a Israel para este propósito, Dios lo separó de otros pueblos, dándole una ley, la cual les prohibía mezclarse con otras gentes (Deut. 5:1-3; Hech. 10:28). No obstante, los profetas judíos predijeron que se aproximaba el día cuando Dios establecería un nuevo pacto (Jer. 31:31-34), y un nuevo reino en el cual los hombres de todas las naciones se unirían para servir a Dios (Sal. 22:27- 31; Isa. 2:2). Cristo y su iglesia cumplieron estas profecías. Cristo estableció el Nuevo Pacto (Heb. 8:6-13) y así comenzó a reinar en su reino, que es la iglesia (Hech. 2:30-36; Efe. 1:19-23; 1 Cor. 15: 23- 26). Pues, con frecuencia la iglesia se describe como un reino (Mat. 13:11, 18-19; 16:18-19; Col. 1:13; Apoc. 1:9).</a:t>
            </a:r>
            <a:endParaRPr sz="5000"/>
          </a:p>
          <a:p>
            <a:pPr defTabSz="914400">
              <a:lnSpc>
                <a:spcPct val="100000"/>
              </a:lnSpc>
              <a:spcBef>
                <a:spcPts val="400"/>
              </a:spcBef>
              <a:defRPr sz="1200">
                <a:latin typeface="Arial"/>
                <a:ea typeface="Arial"/>
                <a:cs typeface="Arial"/>
                <a:sym typeface="Arial"/>
              </a:defRPr>
            </a:pPr>
            <a:r>
              <a:rPr sz="5000"/>
              <a:t>Los profetas Isaías y Miqueas vieron unos detalles muy claros sobre el establecimiento del reino: (1) "en lo postrero de los tiempos"; (2) en "Jerusalén"; (3) cuando correrán al reino todas las naciones; (4) cuando la ley sale de Jerusalén (Isa. 2:1-3; Miq. 4:1-3). En ese mismo texto, Isaías llama tal reino universal la "casa de Dios", término que el Nuevo Testamento aplica a la iglesia (1 Tim. 3:15; Heb. 3:6). Vemos su cumplimiento en el día de Pentecostés, cual día según Pedro era "en los postreros días", en la ciudad de Jerusalén, el mismo Pedro predicó a una reunión de todas las naciones el primer sermón evangelístico, esto es, la ley del reino.</a:t>
            </a:r>
            <a:endParaRPr sz="5000"/>
          </a:p>
          <a:p>
            <a:pPr defTabSz="914400">
              <a:lnSpc>
                <a:spcPct val="100000"/>
              </a:lnSpc>
              <a:spcBef>
                <a:spcPts val="400"/>
              </a:spcBef>
              <a:defRPr sz="1200">
                <a:latin typeface="Arial"/>
                <a:ea typeface="Arial"/>
                <a:cs typeface="Arial"/>
                <a:sym typeface="Arial"/>
              </a:defRPr>
            </a:pPr>
            <a:r>
              <a:rPr sz="5000"/>
              <a:t>Dios predijo más claramente el tiempo del establecimiento de la iglesia en Daniel 2:1-45. Lea usted este capítulo muy cuidadosamente, antes de estudiar la ilustración arriba y el comentario que se ofrece más adelante. La imagen que Daniel describió representa cuatro reinos mundiales (Dan. 2:36-40). En los días del cuarto reino, Dios había de establecer su reino o iglesia (Dan. 2:44). Daniel mismo identifica a tres de estos reinos: (1) El primer reino, representado por la cabeza de oro, era el de Nabucodonosor de Babilonia (Dan. 2 :36-38; 1:1); (2) El segundo reino, representado por la plata (Dan. 2:32, 39) es nombrado en Daniel 5:25-31 como el imperio medo-persa; (3) El tercer reino, representado por el bronce (Dan. 2:32, 39) está profetizado en Daniel 8:1-21 (lea especialmente los versículos 20 y 21) como el imperio griego. Libros históricos verifican el seguimiento histórico de estos reinos tal y como enseña aquí la Biblia. Pero, ¿qué del cuarto reino?</a:t>
            </a:r>
            <a:endParaRPr sz="5000"/>
          </a:p>
          <a:p>
            <a:pPr defTabSz="914400">
              <a:lnSpc>
                <a:spcPct val="100000"/>
              </a:lnSpc>
              <a:spcBef>
                <a:spcPts val="400"/>
              </a:spcBef>
              <a:defRPr sz="1200">
                <a:latin typeface="Arial"/>
                <a:ea typeface="Arial"/>
                <a:cs typeface="Arial"/>
                <a:sym typeface="Arial"/>
              </a:defRPr>
            </a:pPr>
            <a:r>
              <a:rPr sz="5000"/>
              <a:t>La descripción en Daniel 2:40-43 se parece exactamente a lo que la historia bíblica y secular (Luc. 2:1-2, 3:1) exponen como el imperio romano. "En los días de estos reyes" Dios había de establecer su reino (Dan. 2:44). El hecho sobresaliente de esta profecía es que el reino había de establecerse en los días del reino mundial que siguió al griego, el cual era el imperio romano. Como el imperio romano ya no existe, pero existió en el día de Pentecostés del primer siglo, no cabe duda de que el reino profetizado es sencillamente la iglesia.</a:t>
            </a:r>
            <a:endParaRPr sz="5000"/>
          </a:p>
          <a:p>
            <a:pPr defTabSz="914400">
              <a:lnSpc>
                <a:spcPct val="100000"/>
              </a:lnSpc>
              <a:spcBef>
                <a:spcPts val="400"/>
              </a:spcBef>
              <a:defRPr sz="1200">
                <a:latin typeface="Arial"/>
                <a:ea typeface="Arial"/>
                <a:cs typeface="Arial"/>
                <a:sym typeface="Arial"/>
              </a:defRPr>
            </a:pPr>
            <a:r>
              <a:rPr sz="5000"/>
              <a:t>EN LOS DÍAS DE CRISTO</a:t>
            </a:r>
            <a:endParaRPr sz="5000"/>
          </a:p>
          <a:p>
            <a:pPr defTabSz="914400">
              <a:lnSpc>
                <a:spcPct val="100000"/>
              </a:lnSpc>
              <a:spcBef>
                <a:spcPts val="400"/>
              </a:spcBef>
              <a:defRPr sz="1200">
                <a:latin typeface="Arial"/>
                <a:ea typeface="Arial"/>
                <a:cs typeface="Arial"/>
                <a:sym typeface="Arial"/>
              </a:defRPr>
            </a:pPr>
            <a:r>
              <a:rPr sz="5000"/>
              <a:t>Cristo vino a la tierra para preparar el establecimiento de la iglesia. Nació, vivió y murió durante los días del imperio romano (Luc. 3:1). Primero, Juan el Bautista, el precursor de Cristo, vino predicando que el Reino de los Cielos se había acercado (Mat. 3:2). Después Cristo predicó el mismo mensaje, añadiendo las palabras: "El tiempo se ha cumplido" (Mar. 1:15). Luego, Cristo mandó a sus apóstoles que predicaran que el reino estaba cerca (Mat. 10:7). Les prometió que El mismo</a:t>
            </a:r>
            <a:endParaRPr sz="5000"/>
          </a:p>
          <a:p>
            <a:pPr defTabSz="914400">
              <a:lnSpc>
                <a:spcPct val="100000"/>
              </a:lnSpc>
              <a:spcBef>
                <a:spcPts val="400"/>
              </a:spcBef>
              <a:defRPr sz="1200">
                <a:latin typeface="Arial"/>
                <a:ea typeface="Arial"/>
                <a:cs typeface="Arial"/>
                <a:sym typeface="Arial"/>
              </a:defRPr>
            </a:pPr>
            <a:endParaRPr sz="5000"/>
          </a:p>
          <a:p>
            <a:pPr defTabSz="914400">
              <a:lnSpc>
                <a:spcPct val="100000"/>
              </a:lnSpc>
              <a:spcBef>
                <a:spcPts val="400"/>
              </a:spcBef>
              <a:defRPr sz="1200">
                <a:latin typeface="Arial"/>
                <a:ea typeface="Arial"/>
                <a:cs typeface="Arial"/>
                <a:sym typeface="Arial"/>
              </a:defRPr>
            </a:pPr>
            <a:r>
              <a:rPr sz="5000"/>
              <a:t>edificaría su iglesia o reino (Mat. 16:18-19). No cabe duda. Juan y Jesús creyeron que el tiempo para establecer el reino ya había llegado. La idea común de que Cristo establecería el reino en su Segunda Venida es equivocada e ignora estos textos claros. La idea de que Cristo trató de establecer el reino y como no pudo, estableció la iglesia en su lugar no luce bien a Dios. La iglesia no era un remedio de última hora sino el reino prometido, aunque de naturaleza inesperada - un reino espiritual.</a:t>
            </a:r>
            <a:endParaRPr sz="5000"/>
          </a:p>
          <a:p>
            <a:pPr defTabSz="914400">
              <a:lnSpc>
                <a:spcPct val="100000"/>
              </a:lnSpc>
              <a:spcBef>
                <a:spcPts val="400"/>
              </a:spcBef>
              <a:defRPr sz="1200">
                <a:latin typeface="Arial"/>
                <a:ea typeface="Arial"/>
                <a:cs typeface="Arial"/>
                <a:sym typeface="Arial"/>
              </a:defRPr>
            </a:pPr>
            <a:r>
              <a:rPr sz="5000"/>
              <a:t>Más tarde la Biblia expone que Cristo "amó a la iglesia y se dio a sí mismo por ella" (Efe. 5:25) comprándola con su propia sangre (Hech. 20:28). ¡Imagínese! ¡La iglesia es tan importante que Dios envió a su único Hijo para establecerla por derramar su sangre!</a:t>
            </a:r>
            <a:endParaRPr sz="5000"/>
          </a:p>
          <a:p>
            <a:pPr defTabSz="914400">
              <a:lnSpc>
                <a:spcPct val="100000"/>
              </a:lnSpc>
              <a:spcBef>
                <a:spcPts val="400"/>
              </a:spcBef>
              <a:defRPr sz="1200">
                <a:latin typeface="Arial"/>
                <a:ea typeface="Arial"/>
                <a:cs typeface="Arial"/>
                <a:sym typeface="Arial"/>
              </a:defRPr>
            </a:pPr>
            <a:r>
              <a:rPr sz="5000"/>
              <a:t>Pero aun después de la muerte de Jesús la gente todavía esperaba la venida del reino (Luc. 23:51). Entonces, ¿cuándo fue establecida la iglesia? Jesucristo había enseñado anteriormente que el reino vendría "con poder", y esto antes que algunos de los apóstoles murieran (Mar. 9:1), "algunos" porque Judas se iba a ahorcar antes. También, Jesús mandó a sus apóstoles a que se quedaran en Jerusalén hasta que recibieran este poder, el cual vendría con el Espíritu Santo (Luc. 24:47; Hech. 1:8).</a:t>
            </a:r>
            <a:endParaRPr sz="5000"/>
          </a:p>
          <a:p>
            <a:pPr defTabSz="914400">
              <a:lnSpc>
                <a:spcPct val="100000"/>
              </a:lnSpc>
              <a:spcBef>
                <a:spcPts val="400"/>
              </a:spcBef>
              <a:defRPr sz="1200">
                <a:latin typeface="Arial"/>
                <a:ea typeface="Arial"/>
                <a:cs typeface="Arial"/>
                <a:sym typeface="Arial"/>
              </a:defRPr>
            </a:pPr>
            <a:r>
              <a:rPr sz="5000"/>
              <a:t>Haciendo un buen repaso, podemos ver que tanto el Antiguo Testamento como también Jesús profetizaron que el reino, o sea la iglesia, sería establecido: (1) en Jerusalén, (2) en los "últimos días", (3) durante el tiempo del imperio romano, (4) mientras algunos de los apóstoles vivían, (5) con poder y (6) con el Espíritu Santo. Ahora, la pregunta es: ¿fueron cumplidas estas profecías?</a:t>
            </a:r>
            <a:endParaRPr sz="5000"/>
          </a:p>
          <a:p>
            <a:pPr defTabSz="914400">
              <a:lnSpc>
                <a:spcPct val="100000"/>
              </a:lnSpc>
              <a:spcBef>
                <a:spcPts val="400"/>
              </a:spcBef>
              <a:defRPr sz="1200">
                <a:latin typeface="Arial"/>
                <a:ea typeface="Arial"/>
                <a:cs typeface="Arial"/>
                <a:sym typeface="Arial"/>
              </a:defRPr>
            </a:pPr>
            <a:r>
              <a:rPr sz="5000"/>
              <a:t>LA IGLESIA REALIZADA</a:t>
            </a:r>
            <a:endParaRPr sz="5000"/>
          </a:p>
          <a:p>
            <a:pPr defTabSz="914400">
              <a:lnSpc>
                <a:spcPct val="100000"/>
              </a:lnSpc>
              <a:spcBef>
                <a:spcPts val="400"/>
              </a:spcBef>
              <a:defRPr sz="1200">
                <a:latin typeface="Arial"/>
                <a:ea typeface="Arial"/>
                <a:cs typeface="Arial"/>
                <a:sym typeface="Arial"/>
              </a:defRPr>
            </a:pPr>
            <a:r>
              <a:rPr sz="5000"/>
              <a:t>Los apóstoles esperaron en Jerusalén el cumplimiento de la promesa del reino (Hech. 1:4,12). En el día de Pentecostés, que era un día de fiesta religiosa para los judíos, unos 50 días después de la resurrección de Cristo, Dios milagrosamente cumplió todo lo que se había dicho respecto al establecimiento de su reino. En ese día Dios llenó a los apóstoles con el Espíritu Santo, dándoles poder milagroso (Hech. 2:4, 16-17; Joel 2:28). Entonces Pedro declaró que Cristo fue resucitado y ascendido al cielo para reinar en el trono de David (Hech. 2:29-36). Muchos judíos creyeron y, después de arrepentirse, se bautizaron. De esta manera el Señor mismo agregó a su iglesia como 3.000 personas (Hech. 3:37-47).</a:t>
            </a:r>
            <a:endParaRPr sz="5000"/>
          </a:p>
          <a:p>
            <a:pPr defTabSz="914400">
              <a:lnSpc>
                <a:spcPct val="100000"/>
              </a:lnSpc>
              <a:spcBef>
                <a:spcPts val="400"/>
              </a:spcBef>
              <a:defRPr sz="1200">
                <a:latin typeface="Arial"/>
                <a:ea typeface="Arial"/>
                <a:cs typeface="Arial"/>
                <a:sym typeface="Arial"/>
              </a:defRPr>
            </a:pPr>
            <a:r>
              <a:rPr sz="5000"/>
              <a:t>En este día la iglesia, o el reino, llegó a ser una realidad. El diagrama que aparece aquí y los hechos</a:t>
            </a:r>
            <a:endParaRPr sz="5000"/>
          </a:p>
          <a:p>
            <a:pPr defTabSz="914400">
              <a:lnSpc>
                <a:spcPct val="100000"/>
              </a:lnSpc>
              <a:spcBef>
                <a:spcPts val="400"/>
              </a:spcBef>
              <a:defRPr sz="1200">
                <a:latin typeface="Arial"/>
                <a:ea typeface="Arial"/>
                <a:cs typeface="Arial"/>
                <a:sym typeface="Arial"/>
              </a:defRPr>
            </a:pPr>
            <a:r>
              <a:rPr sz="5000"/>
              <a:t>ya presentados muestran que todas las cosas necesarias para el establecimiento de la iglesia acontecieron en este día: Jerusalén, los últimos días, los días del imperio romano, la vida de los apóstoles, el poder y el Espíritu Santo. Especialmente se ven claramente el tiempo y el lugar del principio de la iglesia. El lugar: Jerusalén; la fecha: el día de Pentecostés del año 33 después del nacimiento de Cristo. Después de aquel día la iglesia se menciona siempre como ya existente. Todas las referencias en la Biblia antes del día de Pentecostés la menciona como del futuro. Más delante, Pedro llamó ese día "el principio" (Hech. 11:15). Desde entonces la iglesia, o reino, fue considerada como ya establecida (Hech. 5:11; 8:1).</a:t>
            </a:r>
            <a:endParaRPr sz="5000"/>
          </a:p>
          <a:p>
            <a:pPr defTabSz="914400">
              <a:lnSpc>
                <a:spcPct val="100000"/>
              </a:lnSpc>
              <a:spcBef>
                <a:spcPts val="400"/>
              </a:spcBef>
              <a:defRPr sz="1200">
                <a:latin typeface="Arial"/>
                <a:ea typeface="Arial"/>
                <a:cs typeface="Arial"/>
                <a:sym typeface="Arial"/>
              </a:defRPr>
            </a:pPr>
            <a:r>
              <a:rPr sz="5000"/>
              <a:t>Los apóstoles identificaron a la iglesia como el reino, describiendo a los miembros de la iglesia como siendo "transladados al reino" (Col. 1:13), "llamados al reino" (1 Tes. 2:12), "en el reino" (Apoc. 1:9) y "sentados con Cristo en lugares celestiales" (Efe. 2:6, Apoc. 5:9-10). Ellos dijeron que Cristo estaba reinando a la diestra de Dios Padre, (Heb. 1:3, 13; 1 Cor. 15:22-26), sobre la iglesia (Efe. 1:19-23). Así fue cumplido el plan de Dios para establecer la iglesia.</a:t>
            </a:r>
            <a:endParaRPr sz="5000"/>
          </a:p>
          <a:p>
            <a:pPr defTabSz="914400">
              <a:lnSpc>
                <a:spcPct val="100000"/>
              </a:lnSpc>
              <a:spcBef>
                <a:spcPts val="400"/>
              </a:spcBef>
              <a:defRPr sz="1200">
                <a:latin typeface="Arial"/>
                <a:ea typeface="Arial"/>
                <a:cs typeface="Arial"/>
                <a:sym typeface="Arial"/>
              </a:defRPr>
            </a:pPr>
            <a:r>
              <a:rPr sz="5000"/>
              <a:t>Dios invirtió mucho esfuerzo e interés para establecer la iglesia. El la propuso desde el principio, la prometió, la profetizó, la preparó, y finalmente la estableció. La iglesia existe ahora para hacer la voluntad de Dios, y asimismo algún día existirá en perfección en un estado celestial (Efe. 5:25-27; 2 Ped. 1:11). Si Dios consideró la iglesia como de tanta importancia para hacer todo esto, seguramente el hombre tiene que estimarla también como algo de suma importancia.</a:t>
            </a:r>
            <a:endParaRPr sz="5000"/>
          </a:p>
          <a:p>
            <a:pPr defTabSz="914400">
              <a:lnSpc>
                <a:spcPct val="100000"/>
              </a:lnSpc>
              <a:spcBef>
                <a:spcPts val="400"/>
              </a:spcBef>
              <a:defRPr sz="1200">
                <a:latin typeface="Arial"/>
                <a:ea typeface="Arial"/>
                <a:cs typeface="Arial"/>
                <a:sym typeface="Arial"/>
              </a:defRPr>
            </a:pPr>
            <a:r>
              <a:rPr sz="5000"/>
              <a:t>¿PARA QUE SIRVE LA IGLESIA?</a:t>
            </a:r>
            <a:endParaRPr sz="5000"/>
          </a:p>
          <a:p>
            <a:pPr defTabSz="914400">
              <a:lnSpc>
                <a:spcPct val="100000"/>
              </a:lnSpc>
              <a:spcBef>
                <a:spcPts val="400"/>
              </a:spcBef>
              <a:defRPr sz="1200">
                <a:latin typeface="Arial"/>
                <a:ea typeface="Arial"/>
                <a:cs typeface="Arial"/>
                <a:sym typeface="Arial"/>
              </a:defRPr>
            </a:pPr>
            <a:r>
              <a:rPr sz="5000"/>
              <a:t>La palabra "iglesia" proviene de una palabra griega, "ekklesía", que significa "los llamados fuera". La frase "llamados fuera" describe muy adecuadamente a la iglesia, porque Dios la ha llamado fuera del mundo pecaminoso para cumplir su "propósito eterno" (Efe. 3:.9-11). La Biblia usa varias ilustraciones para describir la iglesia del Señor, tales como: un cuerpo, una familia, un reino, un templo y una nación. El estudio de estas ilustraciones nos revelará la verdadera naturaleza espiritual de la iglesia, y para qué sirve la iglesia.</a:t>
            </a:r>
            <a:endParaRPr sz="5000"/>
          </a:p>
          <a:p>
            <a:pPr defTabSz="914400">
              <a:lnSpc>
                <a:spcPct val="100000"/>
              </a:lnSpc>
              <a:spcBef>
                <a:spcPts val="400"/>
              </a:spcBef>
              <a:defRPr sz="1200">
                <a:latin typeface="Arial"/>
                <a:ea typeface="Arial"/>
                <a:cs typeface="Arial"/>
                <a:sym typeface="Arial"/>
              </a:defRPr>
            </a:pPr>
            <a:r>
              <a:rPr sz="5000"/>
              <a:t>EL CUERPO DE LOS SALVOS</a:t>
            </a:r>
            <a:endParaRPr sz="5000"/>
          </a:p>
          <a:p>
            <a:pPr defTabSz="914400">
              <a:lnSpc>
                <a:spcPct val="100000"/>
              </a:lnSpc>
              <a:spcBef>
                <a:spcPts val="400"/>
              </a:spcBef>
              <a:defRPr sz="1200">
                <a:latin typeface="Arial"/>
                <a:ea typeface="Arial"/>
                <a:cs typeface="Arial"/>
                <a:sym typeface="Arial"/>
              </a:defRPr>
            </a:pPr>
            <a:r>
              <a:rPr sz="5000"/>
              <a:t>La Biblia describe a la iglesia como el cuerpo de Cristo (Efe. 1:22-23) y a Cristo como el Salvador del cuerpo (Efe. 5:23). Como la iglesia es el cuerpo de los salvos, no hay salvos fuera de la iglesia.</a:t>
            </a:r>
            <a:endParaRPr sz="5000"/>
          </a:p>
          <a:p>
            <a:pPr defTabSz="914400">
              <a:lnSpc>
                <a:spcPct val="100000"/>
              </a:lnSpc>
              <a:spcBef>
                <a:spcPts val="400"/>
              </a:spcBef>
              <a:defRPr sz="1200">
                <a:latin typeface="Arial"/>
                <a:ea typeface="Arial"/>
                <a:cs typeface="Arial"/>
                <a:sym typeface="Arial"/>
              </a:defRPr>
            </a:pPr>
            <a:r>
              <a:rPr sz="5000"/>
              <a:t>Durante la Era Judaica, la ley del Antiguo Testamento excluyó a los gentiles (es decir, a las</a:t>
            </a:r>
            <a:endParaRPr sz="5000"/>
          </a:p>
          <a:p>
            <a:pPr defTabSz="914400">
              <a:lnSpc>
                <a:spcPct val="100000"/>
              </a:lnSpc>
              <a:spcBef>
                <a:spcPts val="400"/>
              </a:spcBef>
              <a:defRPr sz="1200">
                <a:latin typeface="Arial"/>
                <a:ea typeface="Arial"/>
                <a:cs typeface="Arial"/>
                <a:sym typeface="Arial"/>
              </a:defRPr>
            </a:pPr>
            <a:endParaRPr sz="5000"/>
          </a:p>
          <a:p>
            <a:pPr defTabSz="914400">
              <a:lnSpc>
                <a:spcPct val="100000"/>
              </a:lnSpc>
              <a:spcBef>
                <a:spcPts val="400"/>
              </a:spcBef>
              <a:defRPr sz="1200">
                <a:latin typeface="Arial"/>
                <a:ea typeface="Arial"/>
                <a:cs typeface="Arial"/>
                <a:sym typeface="Arial"/>
              </a:defRPr>
            </a:pPr>
            <a:r>
              <a:rPr sz="5000"/>
              <a:t>otras naciones no judías) de la participación en las bendiciones especiales de Dios (Efe. 2:11-12). Pero cuando Cristo murió en la cruz, El "derribó la pared intermedia de separación", quitando así la ley antigua, o sea la ley de Moisés dada en el Monte Sinaí (Efe. 2:14-15) y de esta forma unió a los redimidos de todas las naciones en un solo cuerpo, "que es la iglesia" (Efe. 2:16; 5:23). Dios estableció la iglesia con el propósito de promover y proveer una unión común de personas salvas en cualquier nación. Dios quiere que todos tengan acceso a las bendiciones espirituales en Cristo (Efe. 3:4-6; 1:3), cumpliendo así el plan eterno de Dios.</a:t>
            </a:r>
            <a:endParaRPr sz="5000"/>
          </a:p>
          <a:p>
            <a:pPr defTabSz="914400">
              <a:lnSpc>
                <a:spcPct val="100000"/>
              </a:lnSpc>
              <a:spcBef>
                <a:spcPts val="400"/>
              </a:spcBef>
              <a:defRPr sz="1200">
                <a:latin typeface="Arial"/>
                <a:ea typeface="Arial"/>
                <a:cs typeface="Arial"/>
                <a:sym typeface="Arial"/>
              </a:defRPr>
            </a:pPr>
            <a:r>
              <a:rPr sz="5000"/>
              <a:t>Cuando una persona, no importa su nacionalidad o raza, obedece al evangelio es agregado a la iglesia (Hech. 2:41, 47). Por esta razón, la fe y el bautismo no son solamente condiciones para la salvación (Mar. 16:16), sino también son requisitos para ser miembro de la iglesia (Gál. 3:26, 27; 1 Cor. 12:13). Como Cristo añade a cada uno a la iglesia, no hay salvos que no hayan sido agregados a la iglesia del Señor.</a:t>
            </a:r>
            <a:endParaRPr sz="5000"/>
          </a:p>
          <a:p>
            <a:pPr defTabSz="914400">
              <a:lnSpc>
                <a:spcPct val="100000"/>
              </a:lnSpc>
              <a:spcBef>
                <a:spcPts val="400"/>
              </a:spcBef>
              <a:defRPr sz="1200">
                <a:latin typeface="Arial"/>
                <a:ea typeface="Arial"/>
                <a:cs typeface="Arial"/>
                <a:sym typeface="Arial"/>
              </a:defRPr>
            </a:pPr>
            <a:r>
              <a:rPr sz="5000"/>
              <a:t>UNA FAMILIA DE COMUNIÓN</a:t>
            </a:r>
            <a:endParaRPr sz="5000"/>
          </a:p>
          <a:p>
            <a:pPr defTabSz="914400">
              <a:lnSpc>
                <a:spcPct val="100000"/>
              </a:lnSpc>
              <a:spcBef>
                <a:spcPts val="400"/>
              </a:spcBef>
              <a:defRPr sz="1200">
                <a:latin typeface="Arial"/>
                <a:ea typeface="Arial"/>
                <a:cs typeface="Arial"/>
                <a:sym typeface="Arial"/>
              </a:defRPr>
            </a:pPr>
            <a:r>
              <a:rPr sz="5000"/>
              <a:t>La iglesia goza de la comunión con Dios y con Cristo (1 Cor. 1:9). Dios es el Padre (Mat. 23:9), Cristo es el hijo primogénito de esta familia (Rom. 8:29) y todos los miembros de la iglesia son hijos de Dios y hermanos de Jesucristo (Rom. 8:14-16). Uno llega a ser miembro de la familia de Dios por medio de la fe y el bautismo, el acto de renacimiento (Jn. 3:5; Gál. 3:26-27). Como familia de Dios, los cristianos libremente piden a Dios como Padre por medio de la oración (Mat. 6:8-13). Aman a los miembros de la iglesia como a hermanos carnales (1 Jn. 4:20; 5:2). Congregados, los miembros de la iglesia se gozan por la presencia de cada uno, y se ayudan mutuamente en sus necesidades físicas (Hech. 2:44-47). Solamente en contacto, unos con otros, al estilo de familia, se aprende el fruto del Espíritu: amor, gozo, paz, paciencia, benignidad, bondad, fe, mansedumbre y templanza. También sufren unos las cargas espirituales de los otros, animando a los débiles y restaurando al caído (Gál. 6:1-2; Sant. 5:16, 19, 20). Vivir sin la iglesia es como vivir sin familia, sin apoyo, sin el cariño que eleva y ayuda a uno a vencer. Un recién nacido sin una familia no puede sobrevivir. Gracias a Dios por bendecirnos con una familia de comunión.</a:t>
            </a:r>
            <a:endParaRPr sz="5000"/>
          </a:p>
          <a:p>
            <a:pPr defTabSz="914400">
              <a:lnSpc>
                <a:spcPct val="100000"/>
              </a:lnSpc>
              <a:spcBef>
                <a:spcPts val="400"/>
              </a:spcBef>
              <a:defRPr sz="1200">
                <a:latin typeface="Arial"/>
                <a:ea typeface="Arial"/>
                <a:cs typeface="Arial"/>
                <a:sym typeface="Arial"/>
              </a:defRPr>
            </a:pPr>
            <a:r>
              <a:rPr sz="5000"/>
              <a:t>UN REINO DE SERVICIO</a:t>
            </a:r>
            <a:endParaRPr sz="5000"/>
          </a:p>
          <a:p>
            <a:pPr defTabSz="914400">
              <a:lnSpc>
                <a:spcPct val="100000"/>
              </a:lnSpc>
              <a:spcBef>
                <a:spcPts val="400"/>
              </a:spcBef>
              <a:defRPr sz="1200">
                <a:latin typeface="Arial"/>
                <a:ea typeface="Arial"/>
                <a:cs typeface="Arial"/>
                <a:sym typeface="Arial"/>
              </a:defRPr>
            </a:pPr>
            <a:r>
              <a:rPr sz="5000"/>
              <a:t>Como ya hemos estudiado, la iglesia también es el reino de Cristo (Col. 1:13). No es un reino terrenal sino uno espiritual (Jn. 18:36; Luc. 17:21) y está compuesto de todos los salvos de "todo linaje y lengua y pueblo y nación" (Apoc. 5:9-10). Por lo tanto, uno entra al reino de la misma manera que entra en la iglesia, naciendo "del agua y del</a:t>
            </a:r>
            <a:endParaRPr sz="5000"/>
          </a:p>
          <a:p>
            <a:pPr defTabSz="914400">
              <a:lnSpc>
                <a:spcPct val="100000"/>
              </a:lnSpc>
              <a:spcBef>
                <a:spcPts val="400"/>
              </a:spcBef>
              <a:defRPr sz="1200">
                <a:latin typeface="Arial"/>
                <a:ea typeface="Arial"/>
                <a:cs typeface="Arial"/>
                <a:sym typeface="Arial"/>
              </a:defRPr>
            </a:pPr>
            <a:r>
              <a:rPr sz="5000"/>
              <a:t>Espíritu" (Jn. 3:3, 5).</a:t>
            </a:r>
            <a:endParaRPr sz="5000"/>
          </a:p>
          <a:p>
            <a:pPr defTabSz="914400">
              <a:lnSpc>
                <a:spcPct val="100000"/>
              </a:lnSpc>
              <a:spcBef>
                <a:spcPts val="400"/>
              </a:spcBef>
              <a:defRPr sz="1200">
                <a:latin typeface="Arial"/>
                <a:ea typeface="Arial"/>
                <a:cs typeface="Arial"/>
                <a:sym typeface="Arial"/>
              </a:defRPr>
            </a:pPr>
            <a:r>
              <a:rPr sz="5000"/>
              <a:t>Siendo Jesucristo el rey (Apoc. 1:5; 17:14), los cristianos, como siervos o súbditos en el reino, deben permitirle que él gobierne sus vidas (Mat. 6:33). Por eso, cada cristiano debe ser un buen ciudadano en su propio país, obedeciendo a los gobernantes en lo que no contradice la ley de Dios (Rom. 13:7). La iglesia, como institución y cada hermano individualmente, debe ayudar al necesitado (Mat. 25:31-46 Luc. 10:25-37), hacer bien a todos (Gál. 6:10) y enseñar el evangelio de salvación a todos (Mar. 16:15; Hech. 8:1-4). Dios planeó la iglesia para que, siendo un reino de servicio, fuera una bendición para todo el mundo.</a:t>
            </a:r>
            <a:endParaRPr sz="5000"/>
          </a:p>
          <a:p>
            <a:pPr defTabSz="914400">
              <a:lnSpc>
                <a:spcPct val="100000"/>
              </a:lnSpc>
              <a:spcBef>
                <a:spcPts val="400"/>
              </a:spcBef>
              <a:defRPr sz="1200">
                <a:latin typeface="Arial"/>
                <a:ea typeface="Arial"/>
                <a:cs typeface="Arial"/>
                <a:sym typeface="Arial"/>
              </a:defRPr>
            </a:pPr>
            <a:r>
              <a:rPr sz="5000"/>
              <a:t>La obra de la iglesia es la obra de cada miembro pero una colectividad no puede coordinar su trabajo sin un liderato que dirige y dirigidos que cooperan. Un cristiano solitario sería como una abeja sin colmena. Le hace falta la iglesia para realizar una obra del Señor de la manera más efectiva.</a:t>
            </a:r>
            <a:endParaRPr sz="5000"/>
          </a:p>
          <a:p>
            <a:pPr defTabSz="914400">
              <a:lnSpc>
                <a:spcPct val="100000"/>
              </a:lnSpc>
              <a:spcBef>
                <a:spcPts val="400"/>
              </a:spcBef>
              <a:defRPr sz="1200">
                <a:latin typeface="Arial"/>
                <a:ea typeface="Arial"/>
                <a:cs typeface="Arial"/>
                <a:sym typeface="Arial"/>
              </a:defRPr>
            </a:pPr>
            <a:r>
              <a:rPr sz="5000"/>
              <a:t>UN TEMPLO DE ALABANZA</a:t>
            </a:r>
            <a:endParaRPr sz="5000"/>
          </a:p>
          <a:p>
            <a:pPr defTabSz="914400">
              <a:lnSpc>
                <a:spcPct val="100000"/>
              </a:lnSpc>
              <a:spcBef>
                <a:spcPts val="400"/>
              </a:spcBef>
              <a:defRPr sz="1200">
                <a:latin typeface="Arial"/>
                <a:ea typeface="Arial"/>
                <a:cs typeface="Arial"/>
                <a:sym typeface="Arial"/>
              </a:defRPr>
            </a:pPr>
            <a:r>
              <a:rPr sz="5000"/>
              <a:t>La iglesia se describe también como el templo espiritual, o santuario de Dios (Efe. 2:19-22). En los tiempos del Antiguo Testamento el templo era un edificio material en Jerusalén donde el Espíritu de Dios moraba con quienes llegaban a adorarle (1 Rey. 8). Pero ahora Dios ha establecido la iglesia, no un edificio hecho de piedras (como algunos se imaginan que es la iglesia), sino una casa espiritual edificada de gente redimida (1 Ped. 2:5; Hech. 5:11; 14:27). El Espíritu de Dios mora en este templo - en el corazón de cada cristiano (1 Cor. 3:16; 6:19). Dios ideó la iglesia de esta forma, para que la gente pueda alabarle en Espíritu y en verdad en todas partes y no solamente en Jerusalén (Jn. 4:20-24). Así que, la iglesia del Señor es un templo donde cada cristiano es un sacerdote (1 Ped. 2:5,9). Sí, pues cada cristiano tiene acceso directo a la presencia de Dios por medio de Cristo, como único Sumo Sacerdote y único mediador entre Dios y los hombres (Heb. 4:15-16; 1 Tim. 2:5).</a:t>
            </a:r>
            <a:endParaRPr sz="5000"/>
          </a:p>
          <a:p>
            <a:pPr defTabSz="914400">
              <a:lnSpc>
                <a:spcPct val="100000"/>
              </a:lnSpc>
              <a:spcBef>
                <a:spcPts val="400"/>
              </a:spcBef>
              <a:defRPr sz="1200">
                <a:latin typeface="Arial"/>
                <a:ea typeface="Arial"/>
                <a:cs typeface="Arial"/>
                <a:sym typeface="Arial"/>
              </a:defRPr>
            </a:pPr>
            <a:r>
              <a:rPr sz="5000"/>
              <a:t>Cristo prometió su presencia "donde están dos o tres reunidos". Unir nuestras voces en alabanza, compartir el pan y el vino en memoria de Cristo y predicar son actos de una reunión. Alabar a Dios sin reunirse deja mucho que desear.</a:t>
            </a:r>
            <a:endParaRPr sz="5000"/>
          </a:p>
          <a:p>
            <a:pPr defTabSz="914400">
              <a:lnSpc>
                <a:spcPct val="100000"/>
              </a:lnSpc>
              <a:spcBef>
                <a:spcPts val="400"/>
              </a:spcBef>
              <a:defRPr sz="1200">
                <a:latin typeface="Arial"/>
                <a:ea typeface="Arial"/>
                <a:cs typeface="Arial"/>
                <a:sym typeface="Arial"/>
              </a:defRPr>
            </a:pPr>
            <a:r>
              <a:rPr sz="5000"/>
              <a:t>UNA NACIÓN SANTA</a:t>
            </a:r>
            <a:endParaRPr sz="5000"/>
          </a:p>
          <a:p>
            <a:pPr defTabSz="914400">
              <a:lnSpc>
                <a:spcPct val="100000"/>
              </a:lnSpc>
              <a:spcBef>
                <a:spcPts val="400"/>
              </a:spcBef>
              <a:defRPr sz="1200">
                <a:latin typeface="Arial"/>
                <a:ea typeface="Arial"/>
                <a:cs typeface="Arial"/>
                <a:sym typeface="Arial"/>
              </a:defRPr>
            </a:pPr>
            <a:r>
              <a:rPr sz="5000"/>
              <a:t>La iglesia asimismo es llamada "nación santa" 1 Ped. 2:9. Ya que Dios es santo, sus hijos deben ser santos (1 Ped. 1:15). "Santo" algunas veces se traduce "santificado", y significa estar separado de lo que es pecaminoso o inmundo. Es por esto que la Biblia dice que cada miembro de la iglesia es santo (uno que es santificado y puro), ya que fue</a:t>
            </a:r>
            <a:endParaRPr sz="5000"/>
          </a:p>
          <a:p>
            <a:pPr defTabSz="914400">
              <a:lnSpc>
                <a:spcPct val="100000"/>
              </a:lnSpc>
              <a:spcBef>
                <a:spcPts val="400"/>
              </a:spcBef>
              <a:defRPr sz="1200">
                <a:latin typeface="Arial"/>
                <a:ea typeface="Arial"/>
                <a:cs typeface="Arial"/>
                <a:sym typeface="Arial"/>
              </a:defRPr>
            </a:pPr>
            <a:endParaRPr sz="5000"/>
          </a:p>
          <a:p>
            <a:pPr defTabSz="914400">
              <a:lnSpc>
                <a:spcPct val="100000"/>
              </a:lnSpc>
              <a:spcBef>
                <a:spcPts val="400"/>
              </a:spcBef>
              <a:defRPr sz="1200">
                <a:latin typeface="Arial"/>
                <a:ea typeface="Arial"/>
                <a:cs typeface="Arial"/>
                <a:sym typeface="Arial"/>
              </a:defRPr>
            </a:pPr>
            <a:r>
              <a:rPr sz="5000"/>
              <a:t>lavado en la sangre de Cristo y porque no practica el pecado (1 Cor. 1;2; 6:9-10; Rom. 6:1; Fil. 1:1). Sigue siendo humano y puede equivocarse, pero el pecado ya no es su estilo de vida. Los miembros que rehusan arrepentirse de sus pecados tienen que ser expulsados de la congregación por el resto de la iglesia (1 Cor. 5:1-13; 2 Tes. 3:14). Dios necesita de la iglesia que sea santa y pura (Efe. 5:27), para que pueda ser una luz brillante de verdad, honestidad y pureza delante de un mundo lleno de pecado (Fil. 2:15).</a:t>
            </a:r>
            <a:endParaRPr sz="5000"/>
          </a:p>
          <a:p>
            <a:pPr defTabSz="914400">
              <a:lnSpc>
                <a:spcPct val="100000"/>
              </a:lnSpc>
              <a:spcBef>
                <a:spcPts val="400"/>
              </a:spcBef>
              <a:defRPr sz="1200">
                <a:latin typeface="Arial"/>
                <a:ea typeface="Arial"/>
                <a:cs typeface="Arial"/>
                <a:sym typeface="Arial"/>
              </a:defRPr>
            </a:pPr>
            <a:r>
              <a:rPr sz="5000"/>
              <a:t>Cada uno por su lado no funciona porque no podemos cumplir con nuestro deber de velarnos unos a otros, de corregirnos y exhortarnos. Cuando Dios estableció la iglesia, tuvo en mente formar un solo cuerpo de todos los salvos quienes se unirían gozando las bendiciones de la comunión fraternal, sirviendo a Jesús, alabando a Dios y viviendo una vida santa.</a:t>
            </a:r>
            <a:endParaRPr sz="5000"/>
          </a:p>
          <a:p>
            <a:pPr defTabSz="914400">
              <a:lnSpc>
                <a:spcPct val="100000"/>
              </a:lnSpc>
              <a:spcBef>
                <a:spcPts val="400"/>
              </a:spcBef>
              <a:defRPr sz="1200">
                <a:latin typeface="Arial"/>
                <a:ea typeface="Arial"/>
                <a:cs typeface="Arial"/>
                <a:sym typeface="Arial"/>
              </a:defRPr>
            </a:pPr>
            <a:r>
              <a:rPr sz="5000"/>
              <a:t>CONCLUSIÓN</a:t>
            </a:r>
            <a:endParaRPr sz="5000"/>
          </a:p>
          <a:p>
            <a:pPr defTabSz="914400">
              <a:lnSpc>
                <a:spcPct val="100000"/>
              </a:lnSpc>
              <a:spcBef>
                <a:spcPts val="400"/>
              </a:spcBef>
              <a:defRPr sz="1200">
                <a:latin typeface="Arial"/>
                <a:ea typeface="Arial"/>
                <a:cs typeface="Arial"/>
                <a:sym typeface="Arial"/>
              </a:defRPr>
            </a:pPr>
            <a:r>
              <a:rPr sz="5000"/>
              <a:t>En verdad, el plan de Dios para establecer la iglesia de Cristo ha sido maravilloso. El la propuso desde el principio. La prometió, la profetizó, envió a su hijo para comprarla con su sangre. Además, mandó al Espíritu Santo para que guiara a los apóstoles en el establecimiento de ella y en propulsar su extensión sobre la faz de la tierra. La iglesia es digna de un alto aprecio. Solamente en la iglesia pueden los salvos reunirse como un cuerpo y cumplir el deseo eterno de Dios para la humanidad. Dentro de ella pueden gozar de las bendiciones espirituales de la salvación y del compañerismo, sirviendo y alabando a Dios y viviendo una vida santa para El.</a:t>
            </a:r>
            <a:endParaRPr sz="5000"/>
          </a:p>
          <a:p>
            <a:pPr defTabSz="914400">
              <a:lnSpc>
                <a:spcPct val="100000"/>
              </a:lnSpc>
              <a:spcBef>
                <a:spcPts val="400"/>
              </a:spcBef>
              <a:defRPr sz="1200">
                <a:latin typeface="Arial"/>
                <a:ea typeface="Arial"/>
                <a:cs typeface="Arial"/>
                <a:sym typeface="Arial"/>
              </a:defRPr>
            </a:pPr>
            <a:r>
              <a:rPr sz="5000"/>
              <a:t>No es extraño que la Biblia diga: "A El sea la gloria en la iglesia en Cristo Jesús por todas las edades, por los siglos de los siglos. Amén" (Efe. 3:21). Por eso, la iglesia es la institución más importante sobre la faz de la tierra. Merece nuestra atención especial. En la próxima lección le será presentado algo más acerca de la voluntad de Dios para la iglesia del Señor Jesucristo.</a:t>
            </a:r>
            <a:endParaRPr sz="5000"/>
          </a:p>
          <a:p>
            <a:pPr defTabSz="914400">
              <a:lnSpc>
                <a:spcPct val="100000"/>
              </a:lnSpc>
              <a:spcBef>
                <a:spcPts val="400"/>
              </a:spcBef>
              <a:defRPr sz="1200">
                <a:latin typeface="Arial"/>
                <a:ea typeface="Arial"/>
                <a:cs typeface="Arial"/>
                <a:sym typeface="Arial"/>
              </a:defRPr>
            </a:pPr>
            <a:endParaRPr sz="5000"/>
          </a:p>
          <a:p>
            <a:pPr defTabSz="914400">
              <a:lnSpc>
                <a:spcPct val="100000"/>
              </a:lnSpc>
              <a:spcBef>
                <a:spcPts val="400"/>
              </a:spcBef>
              <a:defRPr sz="1200">
                <a:latin typeface="Arial"/>
                <a:ea typeface="Arial"/>
                <a:cs typeface="Arial"/>
                <a:sym typeface="Arial"/>
              </a:defRPr>
            </a:pPr>
            <a:r>
              <a:rPr sz="5000"/>
              <a:t>Cuestionario</a:t>
            </a:r>
            <a:endParaRPr sz="5000"/>
          </a:p>
          <a:p>
            <a:pPr defTabSz="914400">
              <a:lnSpc>
                <a:spcPct val="100000"/>
              </a:lnSpc>
              <a:spcBef>
                <a:spcPts val="400"/>
              </a:spcBef>
              <a:defRPr sz="1200">
                <a:latin typeface="Arial"/>
                <a:ea typeface="Arial"/>
                <a:cs typeface="Arial"/>
                <a:sym typeface="Arial"/>
              </a:defRPr>
            </a:pPr>
            <a:r>
              <a:rPr sz="5000"/>
              <a:t>1. Esta lección trata de ... (a) La organización de la iglesia. (b) El establecimiento de la iglesia. (c) La unidad de la iglesia.</a:t>
            </a:r>
            <a:endParaRPr sz="5000"/>
          </a:p>
          <a:p>
            <a:pPr defTabSz="914400">
              <a:lnSpc>
                <a:spcPct val="100000"/>
              </a:lnSpc>
              <a:spcBef>
                <a:spcPts val="400"/>
              </a:spcBef>
              <a:defRPr sz="1200">
                <a:latin typeface="Arial"/>
                <a:ea typeface="Arial"/>
                <a:cs typeface="Arial"/>
                <a:sym typeface="Arial"/>
              </a:defRPr>
            </a:pPr>
            <a:r>
              <a:rPr sz="5000"/>
              <a:t>2. Dios propuso la iglesia ... (a) En los días de Cristo. (b) En los días de Moisés.</a:t>
            </a:r>
            <a:endParaRPr sz="5000"/>
          </a:p>
          <a:p>
            <a:pPr defTabSz="914400">
              <a:lnSpc>
                <a:spcPct val="100000"/>
              </a:lnSpc>
              <a:spcBef>
                <a:spcPts val="400"/>
              </a:spcBef>
              <a:defRPr sz="1200">
                <a:latin typeface="Arial"/>
                <a:ea typeface="Arial"/>
                <a:cs typeface="Arial"/>
                <a:sym typeface="Arial"/>
              </a:defRPr>
            </a:pPr>
            <a:r>
              <a:rPr sz="5000"/>
              <a:t>Antes de la fundación del mundo.</a:t>
            </a:r>
            <a:endParaRPr sz="5000"/>
          </a:p>
          <a:p>
            <a:pPr defTabSz="914400">
              <a:lnSpc>
                <a:spcPct val="100000"/>
              </a:lnSpc>
              <a:spcBef>
                <a:spcPts val="400"/>
              </a:spcBef>
              <a:defRPr sz="1200">
                <a:latin typeface="Arial"/>
                <a:ea typeface="Arial"/>
                <a:cs typeface="Arial"/>
                <a:sym typeface="Arial"/>
              </a:defRPr>
            </a:pPr>
            <a:r>
              <a:rPr sz="5000"/>
              <a:t>3. La bendición de Dios, prometida a todas las naciones por medio de Abraham, se recibe por todos los ... (a) Buenos ciudadanos. (b) Miembros de la familia espiritual de Dios (c) Pecadores.</a:t>
            </a:r>
            <a:endParaRPr sz="5000"/>
          </a:p>
          <a:p>
            <a:pPr defTabSz="914400">
              <a:lnSpc>
                <a:spcPct val="100000"/>
              </a:lnSpc>
              <a:spcBef>
                <a:spcPts val="400"/>
              </a:spcBef>
              <a:defRPr sz="1200">
                <a:latin typeface="Arial"/>
                <a:ea typeface="Arial"/>
                <a:cs typeface="Arial"/>
                <a:sym typeface="Arial"/>
              </a:defRPr>
            </a:pPr>
            <a:r>
              <a:rPr sz="5000"/>
              <a:t>4. Isaías 2:1-3 predijo que la iglesia seria establecida ... (a) en Jerusalén. (b) en Roma (c) en América.</a:t>
            </a:r>
            <a:endParaRPr sz="5000"/>
          </a:p>
          <a:p>
            <a:pPr defTabSz="914400">
              <a:lnSpc>
                <a:spcPct val="100000"/>
              </a:lnSpc>
              <a:spcBef>
                <a:spcPts val="400"/>
              </a:spcBef>
              <a:defRPr sz="1200">
                <a:latin typeface="Arial"/>
                <a:ea typeface="Arial"/>
                <a:cs typeface="Arial"/>
                <a:sym typeface="Arial"/>
              </a:defRPr>
            </a:pPr>
            <a:r>
              <a:rPr sz="5000"/>
              <a:t>5. ¿Cuántos imperios mundiales están representados en la imagen en Daniel 2:31-45? (a) Cinco. (b) Cuatro. (c) Trece.</a:t>
            </a:r>
            <a:endParaRPr sz="5000"/>
          </a:p>
          <a:p>
            <a:pPr defTabSz="914400">
              <a:lnSpc>
                <a:spcPct val="100000"/>
              </a:lnSpc>
              <a:spcBef>
                <a:spcPts val="400"/>
              </a:spcBef>
              <a:defRPr sz="1200">
                <a:latin typeface="Arial"/>
                <a:ea typeface="Arial"/>
                <a:cs typeface="Arial"/>
                <a:sym typeface="Arial"/>
              </a:defRPr>
            </a:pPr>
            <a:r>
              <a:rPr sz="5000"/>
              <a:t>6. Daniel 2:40-42 dice que los diez dedos de los pies de la imagen representan ... (a) Diez reinos. (b) Diez reyes. (c) La condición quebrantada del cuarto reino.</a:t>
            </a:r>
            <a:endParaRPr sz="5000"/>
          </a:p>
          <a:p>
            <a:pPr defTabSz="914400">
              <a:lnSpc>
                <a:spcPct val="100000"/>
              </a:lnSpc>
              <a:spcBef>
                <a:spcPts val="400"/>
              </a:spcBef>
              <a:defRPr sz="1200">
                <a:latin typeface="Arial"/>
                <a:ea typeface="Arial"/>
                <a:cs typeface="Arial"/>
                <a:sym typeface="Arial"/>
              </a:defRPr>
            </a:pPr>
            <a:r>
              <a:rPr sz="5000"/>
              <a:t>7. Durante los días del cuarto reino, Dios establecería ... (a) La nación judía. (b) Su reino eterno. (c) Nada.</a:t>
            </a:r>
            <a:endParaRPr sz="5000"/>
          </a:p>
          <a:p>
            <a:pPr defTabSz="914400">
              <a:lnSpc>
                <a:spcPct val="100000"/>
              </a:lnSpc>
              <a:spcBef>
                <a:spcPts val="400"/>
              </a:spcBef>
              <a:defRPr sz="1200">
                <a:latin typeface="Arial"/>
                <a:ea typeface="Arial"/>
                <a:cs typeface="Arial"/>
                <a:sym typeface="Arial"/>
              </a:defRPr>
            </a:pPr>
            <a:r>
              <a:rPr sz="5000"/>
              <a:t>8. La Biblia y la historia secular interpretan a los cuatro reinos como: Babilónico, Medo- Persa, Griego y ... (a) Los Estados Unidos. (b) Romano. (c) Mercado Común de Europa.</a:t>
            </a:r>
            <a:endParaRPr sz="5000"/>
          </a:p>
          <a:p>
            <a:pPr defTabSz="914400">
              <a:lnSpc>
                <a:spcPct val="100000"/>
              </a:lnSpc>
              <a:spcBef>
                <a:spcPts val="400"/>
              </a:spcBef>
              <a:defRPr sz="1200">
                <a:latin typeface="Arial"/>
                <a:ea typeface="Arial"/>
                <a:cs typeface="Arial"/>
                <a:sym typeface="Arial"/>
              </a:defRPr>
            </a:pPr>
            <a:r>
              <a:rPr sz="5000"/>
              <a:t>9. Jesús y Juan el Bautista, viviendo bajo el dominio de Roma, dijeron que el tiempo para el reino se había ... (a) Pasado. (b) Cumplido o acercado. (c) Dejado para el futuro.</a:t>
            </a:r>
            <a:endParaRPr sz="5000"/>
          </a:p>
          <a:p>
            <a:pPr defTabSz="914400">
              <a:lnSpc>
                <a:spcPct val="100000"/>
              </a:lnSpc>
              <a:spcBef>
                <a:spcPts val="400"/>
              </a:spcBef>
              <a:defRPr sz="1200">
                <a:latin typeface="Arial"/>
                <a:ea typeface="Arial"/>
                <a:cs typeface="Arial"/>
                <a:sym typeface="Arial"/>
              </a:defRPr>
            </a:pPr>
            <a:r>
              <a:rPr sz="5000"/>
              <a:t>10. Cristo murió para ... (a) Ganar o comprar la iglesia.. (b) Mostrar que la iglesia ya estaba establecido. (c) Entristecer a la iglesia.</a:t>
            </a:r>
            <a:endParaRPr sz="5000"/>
          </a:p>
          <a:p>
            <a:pPr defTabSz="914400">
              <a:lnSpc>
                <a:spcPct val="100000"/>
              </a:lnSpc>
              <a:spcBef>
                <a:spcPts val="400"/>
              </a:spcBef>
              <a:defRPr sz="1200">
                <a:latin typeface="Arial"/>
                <a:ea typeface="Arial"/>
                <a:cs typeface="Arial"/>
                <a:sym typeface="Arial"/>
              </a:defRPr>
            </a:pPr>
            <a:r>
              <a:rPr sz="5000"/>
              <a:t>11. La iglesia y el reino en la tierra son ... (a) Idénticos. (b) Distintos. (c) Similares.</a:t>
            </a:r>
            <a:endParaRPr sz="5000"/>
          </a:p>
          <a:p>
            <a:pPr defTabSz="914400">
              <a:lnSpc>
                <a:spcPct val="100000"/>
              </a:lnSpc>
              <a:spcBef>
                <a:spcPts val="400"/>
              </a:spcBef>
              <a:defRPr sz="1200">
                <a:latin typeface="Arial"/>
                <a:ea typeface="Arial"/>
                <a:cs typeface="Arial"/>
                <a:sym typeface="Arial"/>
              </a:defRPr>
            </a:pPr>
            <a:r>
              <a:rPr sz="5000"/>
              <a:t>12. Cristo predijo que su reino, o iglesia, seria establecido con poder ... (a) Después de su Segunda Venida. (b) Durante la vida de algunos de sus discípulos. (c) En el ano 1914.</a:t>
            </a:r>
            <a:endParaRPr sz="5000"/>
          </a:p>
          <a:p>
            <a:pPr defTabSz="914400">
              <a:lnSpc>
                <a:spcPct val="100000"/>
              </a:lnSpc>
              <a:spcBef>
                <a:spcPts val="400"/>
              </a:spcBef>
              <a:defRPr sz="1200">
                <a:latin typeface="Arial"/>
                <a:ea typeface="Arial"/>
                <a:cs typeface="Arial"/>
                <a:sym typeface="Arial"/>
              </a:defRPr>
            </a:pPr>
            <a:r>
              <a:rPr sz="5000"/>
              <a:t>13. Según Jesús, este "poder" vendría en Jerusalén ... (a) En tiempo de guerra. (b) En su Segunda Venida. (c) Con el Espíritu Santo.</a:t>
            </a:r>
            <a:endParaRPr sz="5000"/>
          </a:p>
          <a:p>
            <a:pPr defTabSz="914400">
              <a:lnSpc>
                <a:spcPct val="100000"/>
              </a:lnSpc>
              <a:spcBef>
                <a:spcPts val="400"/>
              </a:spcBef>
              <a:defRPr sz="1200">
                <a:latin typeface="Arial"/>
                <a:ea typeface="Arial"/>
                <a:cs typeface="Arial"/>
                <a:sym typeface="Arial"/>
              </a:defRPr>
            </a:pPr>
            <a:r>
              <a:rPr sz="5000"/>
              <a:t>14. ¿Cuándo fueron cumplidas estas predicciones concernientes al establecimiento del reino de Cristo? (a) Durante el ministerio de Cristo. (b) En el día de Pentecostés, en el año 33. (c) En el ano 1914. ( d) Todavía no se han cumplido.</a:t>
            </a:r>
            <a:endParaRPr sz="5000"/>
          </a:p>
          <a:p>
            <a:pPr defTabSz="914400">
              <a:lnSpc>
                <a:spcPct val="100000"/>
              </a:lnSpc>
              <a:spcBef>
                <a:spcPts val="400"/>
              </a:spcBef>
              <a:defRPr sz="1200">
                <a:latin typeface="Arial"/>
                <a:ea typeface="Arial"/>
                <a:cs typeface="Arial"/>
                <a:sym typeface="Arial"/>
              </a:defRPr>
            </a:pPr>
            <a:r>
              <a:rPr sz="5000"/>
              <a:t>15. El reinado de Cristo en el trono de David durará ... (a) De su segunda venida hasta el juicio. (b) Del ano 1914 hasta el juicio.</a:t>
            </a:r>
            <a:endParaRPr sz="5000"/>
          </a:p>
          <a:p>
            <a:pPr defTabSz="914400">
              <a:lnSpc>
                <a:spcPct val="100000"/>
              </a:lnSpc>
              <a:spcBef>
                <a:spcPts val="400"/>
              </a:spcBef>
              <a:defRPr sz="1200">
                <a:latin typeface="Arial"/>
                <a:ea typeface="Arial"/>
                <a:cs typeface="Arial"/>
                <a:sym typeface="Arial"/>
              </a:defRPr>
            </a:pPr>
            <a:r>
              <a:rPr sz="5000"/>
              <a:t>De la ascensión de Cristo hasta el juicio.</a:t>
            </a:r>
            <a:endParaRPr sz="5000"/>
          </a:p>
          <a:p>
            <a:pPr defTabSz="914400">
              <a:lnSpc>
                <a:spcPct val="100000"/>
              </a:lnSpc>
              <a:spcBef>
                <a:spcPts val="400"/>
              </a:spcBef>
              <a:defRPr sz="1200">
                <a:latin typeface="Arial"/>
                <a:ea typeface="Arial"/>
                <a:cs typeface="Arial"/>
                <a:sym typeface="Arial"/>
              </a:defRPr>
            </a:pPr>
            <a:r>
              <a:rPr sz="5000"/>
              <a:t>16. Después de Pentecostés el reino, o iglesia, se consideró como ... (a) Establecido y presente. (b) Prometido. (c) Algo de la imaginación.</a:t>
            </a:r>
            <a:endParaRPr sz="5000"/>
          </a:p>
          <a:p>
            <a:pPr defTabSz="914400">
              <a:lnSpc>
                <a:spcPct val="100000"/>
              </a:lnSpc>
              <a:spcBef>
                <a:spcPts val="400"/>
              </a:spcBef>
              <a:defRPr sz="1200">
                <a:latin typeface="Arial"/>
                <a:ea typeface="Arial"/>
                <a:cs typeface="Arial"/>
                <a:sym typeface="Arial"/>
              </a:defRPr>
            </a:pPr>
            <a:r>
              <a:rPr sz="5000"/>
              <a:t>17. El plan de Dios para establecer la iglesia demuestra que la iglesia es ... (a) de poca importancia (b) inútil (c) de gran importancia.</a:t>
            </a:r>
            <a:endParaRPr sz="5000"/>
          </a:p>
          <a:p>
            <a:pPr defTabSz="914400">
              <a:lnSpc>
                <a:spcPct val="100000"/>
              </a:lnSpc>
              <a:spcBef>
                <a:spcPts val="400"/>
              </a:spcBef>
              <a:defRPr sz="1200">
                <a:latin typeface="Arial"/>
                <a:ea typeface="Arial"/>
                <a:cs typeface="Arial"/>
                <a:sym typeface="Arial"/>
              </a:defRPr>
            </a:pPr>
            <a:r>
              <a:rPr sz="5000"/>
              <a:t>18. La iglesia cumple con ... (a) el designio de los políticos orgullosos. (b) el deseo de unos hombres de ganarse la vida. (c) el propósito eterno de Dios.</a:t>
            </a:r>
            <a:endParaRPr sz="5000"/>
          </a:p>
          <a:p>
            <a:pPr defTabSz="914400">
              <a:lnSpc>
                <a:spcPct val="100000"/>
              </a:lnSpc>
              <a:spcBef>
                <a:spcPts val="400"/>
              </a:spcBef>
              <a:defRPr sz="1200">
                <a:latin typeface="Arial"/>
                <a:ea typeface="Arial"/>
                <a:cs typeface="Arial"/>
                <a:sym typeface="Arial"/>
              </a:defRPr>
            </a:pPr>
            <a:r>
              <a:rPr sz="5000"/>
              <a:t>19. La palabra "iglesia" literalmente significa</a:t>
            </a:r>
            <a:endParaRPr sz="5000"/>
          </a:p>
          <a:p>
            <a:pPr defTabSz="914400">
              <a:lnSpc>
                <a:spcPct val="100000"/>
              </a:lnSpc>
              <a:spcBef>
                <a:spcPts val="400"/>
              </a:spcBef>
              <a:defRPr sz="1200">
                <a:latin typeface="Arial"/>
                <a:ea typeface="Arial"/>
                <a:cs typeface="Arial"/>
                <a:sym typeface="Arial"/>
              </a:defRPr>
            </a:pPr>
            <a:r>
              <a:rPr sz="5000"/>
              <a:t>... (a) una casa de adoración. (b) las personas "llamados fuera" del mundo. (c) una organización religiosa.</a:t>
            </a:r>
            <a:endParaRPr sz="5000"/>
          </a:p>
          <a:p>
            <a:pPr defTabSz="914400">
              <a:lnSpc>
                <a:spcPct val="100000"/>
              </a:lnSpc>
              <a:spcBef>
                <a:spcPts val="400"/>
              </a:spcBef>
              <a:defRPr sz="1200">
                <a:latin typeface="Arial"/>
                <a:ea typeface="Arial"/>
                <a:cs typeface="Arial"/>
                <a:sym typeface="Arial"/>
              </a:defRPr>
            </a:pPr>
            <a:r>
              <a:rPr sz="5000"/>
              <a:t>20. La iglesia es llamada para ... (a) cumplir con el propósito de Dios. (b) entrar en monasterios. (c) estar siempre tristes.</a:t>
            </a:r>
            <a:endParaRPr sz="5000"/>
          </a:p>
          <a:p>
            <a:pPr defTabSz="914400">
              <a:lnSpc>
                <a:spcPct val="100000"/>
              </a:lnSpc>
              <a:spcBef>
                <a:spcPts val="400"/>
              </a:spcBef>
              <a:defRPr sz="1200">
                <a:latin typeface="Arial"/>
                <a:ea typeface="Arial"/>
                <a:cs typeface="Arial"/>
                <a:sym typeface="Arial"/>
              </a:defRPr>
            </a:pPr>
            <a:r>
              <a:rPr sz="5000"/>
              <a:t>21. La iglesia se describe como ... (a) el cuerpo de Pedro. (b) el cuerpo de Juan el Bautista. (c) el cuerpo de Cristo.</a:t>
            </a:r>
            <a:endParaRPr sz="5000"/>
          </a:p>
          <a:p>
            <a:pPr defTabSz="914400">
              <a:lnSpc>
                <a:spcPct val="100000"/>
              </a:lnSpc>
              <a:spcBef>
                <a:spcPts val="400"/>
              </a:spcBef>
              <a:defRPr sz="1200">
                <a:latin typeface="Arial"/>
                <a:ea typeface="Arial"/>
                <a:cs typeface="Arial"/>
                <a:sym typeface="Arial"/>
              </a:defRPr>
            </a:pPr>
            <a:r>
              <a:rPr sz="5000"/>
              <a:t>22. La muerte de Cristo quitó el Antiguo Pacto para que los salvos de entre ambos pueblos, tanto judíos como gentiles (otras naciones no judías), pudieran estar unidos en ... (a) el error. (b) un cuerpo - la iglesia. (c) muchos cuerpos o iglesias.</a:t>
            </a:r>
            <a:endParaRPr sz="5000"/>
          </a:p>
          <a:p>
            <a:pPr defTabSz="914400">
              <a:lnSpc>
                <a:spcPct val="100000"/>
              </a:lnSpc>
              <a:spcBef>
                <a:spcPts val="400"/>
              </a:spcBef>
              <a:defRPr sz="1200">
                <a:latin typeface="Arial"/>
                <a:ea typeface="Arial"/>
                <a:cs typeface="Arial"/>
                <a:sym typeface="Arial"/>
              </a:defRPr>
            </a:pPr>
            <a:r>
              <a:rPr sz="5000"/>
              <a:t>23. Para hacerse miembro del cuerpo de Cristo, la iglesia, uno tiene que ... (a) ser seleccionado como tal por los miembros. (b) obedecer el Evangelio y ser añadido a la iglesia por el Señor. (c) recibir el rociamiento de agua.</a:t>
            </a:r>
            <a:endParaRPr sz="5000"/>
          </a:p>
          <a:p>
            <a:pPr defTabSz="914400">
              <a:lnSpc>
                <a:spcPct val="100000"/>
              </a:lnSpc>
              <a:spcBef>
                <a:spcPts val="400"/>
              </a:spcBef>
              <a:defRPr sz="1200">
                <a:latin typeface="Arial"/>
                <a:ea typeface="Arial"/>
                <a:cs typeface="Arial"/>
                <a:sym typeface="Arial"/>
              </a:defRPr>
            </a:pPr>
            <a:r>
              <a:rPr sz="5000"/>
              <a:t>24. Puesto que el Señor añade a cada persona salva a la iglesia, ¿cuántos de los salvos están en la iglesia? (a) algunos. (b) la mayoría. (c) todos.</a:t>
            </a:r>
            <a:endParaRPr sz="5000"/>
          </a:p>
          <a:p>
            <a:pPr defTabSz="914400">
              <a:lnSpc>
                <a:spcPct val="100000"/>
              </a:lnSpc>
              <a:spcBef>
                <a:spcPts val="400"/>
              </a:spcBef>
              <a:defRPr sz="1200">
                <a:latin typeface="Arial"/>
                <a:ea typeface="Arial"/>
                <a:cs typeface="Arial"/>
                <a:sym typeface="Arial"/>
              </a:defRPr>
            </a:pPr>
            <a:endParaRPr sz="5000"/>
          </a:p>
          <a:p>
            <a:pPr defTabSz="914400">
              <a:lnSpc>
                <a:spcPct val="100000"/>
              </a:lnSpc>
              <a:spcBef>
                <a:spcPts val="400"/>
              </a:spcBef>
              <a:defRPr sz="1200">
                <a:latin typeface="Arial"/>
                <a:ea typeface="Arial"/>
                <a:cs typeface="Arial"/>
                <a:sym typeface="Arial"/>
              </a:defRPr>
            </a:pPr>
            <a:r>
              <a:rPr sz="5000"/>
              <a:t>25. Como hijos en la familia de Dios, los miembros de la iglesia deben ... (a) luchar cada uno por lo suyo. (b) adorar a Dios juntos, mas no asociarse en otros aspectos los unos con los otros. (c) mostrar amor y comunión los unos por los otros, ayudándose mutualmente, tanto en lo físico como en lo espiritual.</a:t>
            </a:r>
            <a:endParaRPr sz="5000"/>
          </a:p>
          <a:p>
            <a:pPr defTabSz="914400">
              <a:lnSpc>
                <a:spcPct val="100000"/>
              </a:lnSpc>
              <a:spcBef>
                <a:spcPts val="400"/>
              </a:spcBef>
              <a:defRPr sz="1200">
                <a:latin typeface="Arial"/>
                <a:ea typeface="Arial"/>
                <a:cs typeface="Arial"/>
                <a:sym typeface="Arial"/>
              </a:defRPr>
            </a:pPr>
            <a:r>
              <a:rPr sz="5000"/>
              <a:t>26. Como un reino, la iglesia sirve a Cristo rey por ... (a) obedecer a las autoridades, dar fruto de buenas obras y enseñar el evangelio a todos. (b) solamente asistir a los servicios de adoración. (c) desobedecer a las autoridades civiles mientras predica el evangelio.</a:t>
            </a:r>
            <a:endParaRPr sz="5000"/>
          </a:p>
          <a:p>
            <a:pPr defTabSz="914400">
              <a:lnSpc>
                <a:spcPct val="100000"/>
              </a:lnSpc>
              <a:spcBef>
                <a:spcPts val="400"/>
              </a:spcBef>
              <a:defRPr sz="1200">
                <a:latin typeface="Arial"/>
                <a:ea typeface="Arial"/>
                <a:cs typeface="Arial"/>
                <a:sym typeface="Arial"/>
              </a:defRPr>
            </a:pPr>
            <a:r>
              <a:rPr sz="5000"/>
              <a:t>27. Como un reino de servicio, la iglesia es ... (a) una maldición para el mundo. (b) una bendición para el mundo. (c) inútil al mundo.</a:t>
            </a:r>
            <a:endParaRPr sz="5000"/>
          </a:p>
          <a:p>
            <a:pPr defTabSz="914400">
              <a:lnSpc>
                <a:spcPct val="100000"/>
              </a:lnSpc>
              <a:spcBef>
                <a:spcPts val="400"/>
              </a:spcBef>
              <a:defRPr sz="1200">
                <a:latin typeface="Arial"/>
                <a:ea typeface="Arial"/>
                <a:cs typeface="Arial"/>
                <a:sym typeface="Arial"/>
              </a:defRPr>
            </a:pPr>
            <a:r>
              <a:rPr sz="5000"/>
              <a:t>28. El templo de Cristo, o la iglesia es ... (a) una catedral. (b) una casa de adoración. (c) una casa espiritual edificada con piedras vivas, los individuos cristianos.</a:t>
            </a:r>
            <a:endParaRPr sz="5000"/>
          </a:p>
          <a:p>
            <a:pPr defTabSz="914400">
              <a:lnSpc>
                <a:spcPct val="100000"/>
              </a:lnSpc>
              <a:spcBef>
                <a:spcPts val="400"/>
              </a:spcBef>
              <a:defRPr sz="1200">
                <a:latin typeface="Arial"/>
                <a:ea typeface="Arial"/>
                <a:cs typeface="Arial"/>
                <a:sym typeface="Arial"/>
              </a:defRPr>
            </a:pPr>
            <a:r>
              <a:rPr sz="5000"/>
              <a:t>29. El Espíritu de Dios habita en este templo por morar en ... (a) la casa de adoración. (b) un altar. (c) los corazones de los cristianos.</a:t>
            </a:r>
            <a:endParaRPr sz="5000"/>
          </a:p>
          <a:p>
            <a:pPr defTabSz="914400">
              <a:lnSpc>
                <a:spcPct val="100000"/>
              </a:lnSpc>
              <a:spcBef>
                <a:spcPts val="400"/>
              </a:spcBef>
              <a:defRPr sz="1200">
                <a:latin typeface="Arial"/>
                <a:ea typeface="Arial"/>
                <a:cs typeface="Arial"/>
                <a:sym typeface="Arial"/>
              </a:defRPr>
            </a:pPr>
            <a:r>
              <a:rPr sz="5000"/>
              <a:t>30. Los sacerdotes de este templo, los cuales ofrecen a Dios sacrificios espirituales son ... (a) solamente el clero. (b) los levitas. (c) todo cristiano.</a:t>
            </a:r>
            <a:endParaRPr sz="5000"/>
          </a:p>
          <a:p>
            <a:pPr defTabSz="914400">
              <a:lnSpc>
                <a:spcPct val="100000"/>
              </a:lnSpc>
              <a:spcBef>
                <a:spcPts val="400"/>
              </a:spcBef>
              <a:defRPr sz="1200">
                <a:latin typeface="Arial"/>
                <a:ea typeface="Arial"/>
                <a:cs typeface="Arial"/>
                <a:sym typeface="Arial"/>
              </a:defRPr>
            </a:pPr>
            <a:r>
              <a:rPr sz="5000"/>
              <a:t>31. El sumo sacerdote de la iglesia es ... (a) El Papa. (b) Cristo. (c) Pedro.</a:t>
            </a:r>
            <a:endParaRPr sz="5000"/>
          </a:p>
          <a:p>
            <a:pPr defTabSz="914400">
              <a:lnSpc>
                <a:spcPct val="100000"/>
              </a:lnSpc>
              <a:spcBef>
                <a:spcPts val="400"/>
              </a:spcBef>
              <a:defRPr sz="1200">
                <a:latin typeface="Arial"/>
                <a:ea typeface="Arial"/>
                <a:cs typeface="Arial"/>
                <a:sym typeface="Arial"/>
              </a:defRPr>
            </a:pPr>
            <a:r>
              <a:rPr sz="5000"/>
              <a:t>32. La iglesia debe ser ... (a) un poder político. (b) un cuerpo corrompido. (c) una nación santa.</a:t>
            </a:r>
            <a:endParaRPr sz="5000"/>
          </a:p>
          <a:p>
            <a:pPr defTabSz="914400">
              <a:lnSpc>
                <a:spcPct val="100000"/>
              </a:lnSpc>
              <a:spcBef>
                <a:spcPts val="400"/>
              </a:spcBef>
              <a:defRPr sz="1200">
                <a:latin typeface="Arial"/>
                <a:ea typeface="Arial"/>
                <a:cs typeface="Arial"/>
                <a:sym typeface="Arial"/>
              </a:defRPr>
            </a:pPr>
            <a:r>
              <a:rPr sz="5000"/>
              <a:t>33. Según la Biblia, los santos de la iglesia son ... (a) los mártires. (b) ciertos difuntos canonizados por la iglesia. (c) todo cristiano.</a:t>
            </a:r>
            <a:endParaRPr sz="5000"/>
          </a:p>
          <a:p>
            <a:pPr defTabSz="914400">
              <a:lnSpc>
                <a:spcPct val="100000"/>
              </a:lnSpc>
              <a:spcBef>
                <a:spcPts val="400"/>
              </a:spcBef>
              <a:defRPr sz="1200">
                <a:latin typeface="Arial"/>
                <a:ea typeface="Arial"/>
                <a:cs typeface="Arial"/>
                <a:sym typeface="Arial"/>
              </a:defRPr>
            </a:pPr>
            <a:r>
              <a:rPr sz="5000"/>
              <a:t>34. Como ciudadano de una nación santa, cada miembro de la iglesia ... (a) puede continuar en pecado. (b) puede cometer pecados menores o "veniales. (c) tiene que abstenerse de todo pecado.</a:t>
            </a:r>
            <a:endParaRPr sz="5000"/>
          </a:p>
          <a:p>
            <a:pPr defTabSz="914400">
              <a:lnSpc>
                <a:spcPct val="100000"/>
              </a:lnSpc>
              <a:spcBef>
                <a:spcPts val="400"/>
              </a:spcBef>
              <a:defRPr sz="1200">
                <a:latin typeface="Arial"/>
                <a:ea typeface="Arial"/>
                <a:cs typeface="Arial"/>
                <a:sym typeface="Arial"/>
              </a:defRPr>
            </a:pPr>
            <a:r>
              <a:rPr sz="5000"/>
              <a:t>35. Los cristianos quienes rehusan arrepentirse de sus pecados tienen que ser ... (a) excomulgados de la iglesia entera. (b) bendecidos por la iglesia. (c) ignorados.</a:t>
            </a:r>
            <a:endParaRPr sz="5000"/>
          </a:p>
          <a:p>
            <a:pPr defTabSz="914400">
              <a:lnSpc>
                <a:spcPct val="100000"/>
              </a:lnSpc>
              <a:spcBef>
                <a:spcPts val="400"/>
              </a:spcBef>
              <a:defRPr sz="1200">
                <a:latin typeface="Arial"/>
                <a:ea typeface="Arial"/>
                <a:cs typeface="Arial"/>
                <a:sym typeface="Arial"/>
              </a:defRPr>
            </a:pPr>
            <a:r>
              <a:rPr sz="5000"/>
              <a:t>36. El propósito de Dios para la iglesia de unir a todos los salvos en comunión, servicio, adoración y conducta santa, la hace una institución de ... (a) alguna importancia. (b) suma</a:t>
            </a:r>
            <a:endParaRPr sz="5000"/>
          </a:p>
          <a:p>
            <a:pPr defTabSz="914400">
              <a:lnSpc>
                <a:spcPct val="100000"/>
              </a:lnSpc>
              <a:spcBef>
                <a:spcPts val="400"/>
              </a:spcBef>
              <a:defRPr sz="1200">
                <a:latin typeface="Arial"/>
                <a:ea typeface="Arial"/>
                <a:cs typeface="Arial"/>
                <a:sym typeface="Arial"/>
              </a:defRPr>
            </a:pPr>
            <a:r>
              <a:rPr sz="5000"/>
              <a:t>importancia. (c) ninguna importancia.</a:t>
            </a:r>
            <a:endParaRPr sz="50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5" name="Shape 175"/>
          <p:cNvSpPr/>
          <p:nvPr>
            <p:ph type="sldImg"/>
          </p:nvPr>
        </p:nvSpPr>
        <p:spPr>
          <a:prstGeom prst="rect">
            <a:avLst/>
          </a:prstGeom>
        </p:spPr>
        <p:txBody>
          <a:bodyPr/>
          <a:lstStyle/>
          <a:p>
            <a:pPr/>
          </a:p>
        </p:txBody>
      </p:sp>
      <p:sp>
        <p:nvSpPr>
          <p:cNvPr id="176" name="Shape 176"/>
          <p:cNvSpPr/>
          <p:nvPr>
            <p:ph type="body" sz="quarter" idx="1"/>
          </p:nvPr>
        </p:nvSpPr>
        <p:spPr>
          <a:prstGeom prst="rect">
            <a:avLst/>
          </a:prstGeom>
        </p:spPr>
        <p:txBody>
          <a:bodyPr/>
          <a:lstStyle/>
          <a:p>
            <a:pPr defTabSz="914400">
              <a:lnSpc>
                <a:spcPct val="100000"/>
              </a:lnSpc>
              <a:spcBef>
                <a:spcPts val="400"/>
              </a:spcBef>
              <a:defRPr sz="1200">
                <a:latin typeface="Arial"/>
                <a:ea typeface="Arial"/>
                <a:cs typeface="Arial"/>
                <a:sym typeface="Arial"/>
              </a:defRPr>
            </a:pPr>
            <a:r>
              <a:t> </a:t>
            </a:r>
            <a:r>
              <a:rPr sz="5000"/>
              <a:t>Organización de la Iglesia Ef 4:11</a:t>
            </a:r>
            <a:endParaRPr sz="5000"/>
          </a:p>
          <a:p>
            <a:pPr defTabSz="914400">
              <a:lnSpc>
                <a:spcPct val="100000"/>
              </a:lnSpc>
              <a:spcBef>
                <a:spcPts val="400"/>
              </a:spcBef>
              <a:defRPr sz="1200">
                <a:latin typeface="Arial"/>
                <a:ea typeface="Arial"/>
                <a:cs typeface="Arial"/>
                <a:sym typeface="Arial"/>
              </a:defRPr>
            </a:pPr>
            <a:r>
              <a:rPr sz="5000"/>
              <a:t>Qualifications for Elders</a:t>
            </a:r>
            <a:endParaRPr sz="5000"/>
          </a:p>
          <a:p>
            <a:pPr defTabSz="914400">
              <a:lnSpc>
                <a:spcPct val="100000"/>
              </a:lnSpc>
              <a:spcBef>
                <a:spcPts val="400"/>
              </a:spcBef>
              <a:defRPr sz="1200">
                <a:latin typeface="Arial"/>
                <a:ea typeface="Arial"/>
                <a:cs typeface="Arial"/>
                <a:sym typeface="Arial"/>
              </a:defRPr>
            </a:pPr>
            <a:r>
              <a:rPr sz="5000"/>
              <a:t>Tit 1:5  Por esta causa te dejé en Creta, para que corrigieses lo deficiente, y establecieses ancianos en cada ciudad, así como yo te mandé</a:t>
            </a:r>
            <a:endParaRPr sz="5000"/>
          </a:p>
          <a:p>
            <a:pPr defTabSz="914400">
              <a:lnSpc>
                <a:spcPct val="100000"/>
              </a:lnSpc>
              <a:spcBef>
                <a:spcPts val="400"/>
              </a:spcBef>
              <a:defRPr sz="1200">
                <a:latin typeface="Arial"/>
                <a:ea typeface="Arial"/>
                <a:cs typeface="Arial"/>
                <a:sym typeface="Arial"/>
              </a:defRPr>
            </a:pPr>
            <a:endParaRPr sz="5000"/>
          </a:p>
          <a:p>
            <a:pPr defTabSz="914400">
              <a:lnSpc>
                <a:spcPct val="100000"/>
              </a:lnSpc>
              <a:spcBef>
                <a:spcPts val="400"/>
              </a:spcBef>
              <a:defRPr sz="1200">
                <a:latin typeface="Arial"/>
                <a:ea typeface="Arial"/>
                <a:cs typeface="Arial"/>
                <a:sym typeface="Arial"/>
              </a:defRPr>
            </a:pPr>
            <a:r>
              <a:rPr sz="5000"/>
              <a:t> Lección #6</a:t>
            </a:r>
            <a:endParaRPr sz="5000"/>
          </a:p>
          <a:p>
            <a:pPr defTabSz="914400">
              <a:lnSpc>
                <a:spcPct val="100000"/>
              </a:lnSpc>
              <a:spcBef>
                <a:spcPts val="400"/>
              </a:spcBef>
              <a:defRPr sz="1200">
                <a:latin typeface="Arial"/>
                <a:ea typeface="Arial"/>
                <a:cs typeface="Arial"/>
                <a:sym typeface="Arial"/>
              </a:defRPr>
            </a:pPr>
            <a:r>
              <a:rPr sz="5000"/>
              <a:t>LA IGLESIA ESTABLECIDA EL PLAN DE DIOS</a:t>
            </a:r>
            <a:endParaRPr sz="5000"/>
          </a:p>
          <a:p>
            <a:pPr defTabSz="914400">
              <a:lnSpc>
                <a:spcPct val="100000"/>
              </a:lnSpc>
              <a:spcBef>
                <a:spcPts val="400"/>
              </a:spcBef>
              <a:defRPr sz="1200">
                <a:latin typeface="Arial"/>
                <a:ea typeface="Arial"/>
                <a:cs typeface="Arial"/>
                <a:sym typeface="Arial"/>
              </a:defRPr>
            </a:pPr>
            <a:r>
              <a:rPr sz="5000"/>
              <a:t>El establecimiento de la iglesia se debe a la "multiforme sabiduría de Dios" y su "propósito eterno" (Efe. 3:9-11). No era un remedio de última hora, sino parte de un plan. Si medimos la importancia de una cosa por el tiempo y el esfuerzo que se invierte, la iglesia es muy importante. Dios la consideró tan importante que no sólo la visualizó desde el principio, sino que también la prometió a los patriarcas, la anunció por los profetas del Viejo Testamento, la preparó en los días de Cristo y al fin, la estableció como una realidad en la Era Cristiana.</a:t>
            </a:r>
            <a:endParaRPr sz="5000"/>
          </a:p>
          <a:p>
            <a:pPr defTabSz="914400">
              <a:lnSpc>
                <a:spcPct val="100000"/>
              </a:lnSpc>
              <a:spcBef>
                <a:spcPts val="400"/>
              </a:spcBef>
              <a:defRPr sz="1200">
                <a:latin typeface="Arial"/>
                <a:ea typeface="Arial"/>
                <a:cs typeface="Arial"/>
                <a:sym typeface="Arial"/>
              </a:defRPr>
            </a:pPr>
            <a:r>
              <a:rPr sz="5000"/>
              <a:t>LA IGLESIA PROMETIDA</a:t>
            </a:r>
            <a:endParaRPr sz="5000"/>
          </a:p>
          <a:p>
            <a:pPr defTabSz="914400">
              <a:lnSpc>
                <a:spcPct val="100000"/>
              </a:lnSpc>
              <a:spcBef>
                <a:spcPts val="400"/>
              </a:spcBef>
              <a:defRPr sz="1200">
                <a:latin typeface="Arial"/>
                <a:ea typeface="Arial"/>
                <a:cs typeface="Arial"/>
                <a:sym typeface="Arial"/>
              </a:defRPr>
            </a:pPr>
            <a:r>
              <a:rPr sz="5000"/>
              <a:t>Durante la Era Patriarcal, que es el primer período de la historia de la raza humana, Dios gradualmente comenzó el desarrollo de su "propósito eterno". Apareció a Abraham y prometió hacerle una gran nación de su descendencia, de la cual Cristo vendría para bendecir a todas las naciones de la tierra (Gén. 12:1-3). El apóstol Pablo más tarde afirmó que personas de todas las naciones reciben la bendición de la promesa hecha a Abraham como miembros del cuerpo de Cristo, que es la iglesia (Gál. 3:7-9, 14, 26-29; Efe. 5:23).</a:t>
            </a:r>
            <a:endParaRPr sz="5000"/>
          </a:p>
          <a:p>
            <a:pPr defTabSz="914400">
              <a:lnSpc>
                <a:spcPct val="100000"/>
              </a:lnSpc>
              <a:spcBef>
                <a:spcPts val="400"/>
              </a:spcBef>
              <a:defRPr sz="1200">
                <a:latin typeface="Arial"/>
                <a:ea typeface="Arial"/>
                <a:cs typeface="Arial"/>
                <a:sym typeface="Arial"/>
              </a:defRPr>
            </a:pPr>
            <a:r>
              <a:rPr sz="5000"/>
              <a:t>LA IGLESIA PROFETIZADA</a:t>
            </a:r>
            <a:endParaRPr sz="5000"/>
          </a:p>
          <a:p>
            <a:pPr defTabSz="914400">
              <a:lnSpc>
                <a:spcPct val="100000"/>
              </a:lnSpc>
              <a:spcBef>
                <a:spcPts val="400"/>
              </a:spcBef>
              <a:defRPr sz="1200">
                <a:latin typeface="Arial"/>
                <a:ea typeface="Arial"/>
                <a:cs typeface="Arial"/>
                <a:sym typeface="Arial"/>
              </a:defRPr>
            </a:pPr>
            <a:r>
              <a:rPr sz="5000"/>
              <a:t>Dios escogió a la nación judía (o sea, la descendencia de Abraham) para traer a Cristo a este mundo. Para preservar a Israel para este propósito, Dios lo separó de otros pueblos, dándole una ley, la cual les prohibía mezclarse con otras gentes (Deut. 5:1-3; Hech. 10:28). No obstante, los profetas judíos predijeron que se aproximaba el día cuando Dios establecería un nuevo pacto (Jer. 31:31-34), y un nuevo reino en el cual los hombres de todas las naciones se unirían para servir a Dios (Sal. 22:27- 31; Isa. 2:2). Cristo y su iglesia cumplieron estas profecías. Cristo estableció el Nuevo Pacto (Heb. 8:6-13) y así comenzó a reinar en su reino, que es la iglesia (Hech. 2:30-36; Efe. 1:19-23; 1 Cor. 15: 23- 26). Pues, con frecuencia la iglesia se describe como un reino (Mat. 13:11, 18-19; 16:18-19; Col. 1:13; Apoc. 1:9).</a:t>
            </a:r>
            <a:endParaRPr sz="5000"/>
          </a:p>
          <a:p>
            <a:pPr defTabSz="914400">
              <a:lnSpc>
                <a:spcPct val="100000"/>
              </a:lnSpc>
              <a:spcBef>
                <a:spcPts val="400"/>
              </a:spcBef>
              <a:defRPr sz="1200">
                <a:latin typeface="Arial"/>
                <a:ea typeface="Arial"/>
                <a:cs typeface="Arial"/>
                <a:sym typeface="Arial"/>
              </a:defRPr>
            </a:pPr>
            <a:r>
              <a:rPr sz="5000"/>
              <a:t>Los profetas Isaías y Miqueas vieron unos detalles muy claros sobre el establecimiento del reino: (1) "en lo postrero de los tiempos"; (2) en "Jerusalén"; (3) cuando correrán al reino todas las naciones; (4) cuando la ley sale de Jerusalén (Isa. 2:1-3; Miq. 4:1-3). En ese mismo texto, Isaías llama tal reino universal la "casa de Dios", término que el Nuevo Testamento aplica a la iglesia (1 Tim. 3:15; Heb. 3:6). Vemos su cumplimiento en el día de Pentecostés, cual día según Pedro era "en los postreros días", en la ciudad de Jerusalén, el mismo Pedro predicó a una reunión de todas las naciones el primer sermón evangelístico, esto es, la ley del reino.</a:t>
            </a:r>
            <a:endParaRPr sz="5000"/>
          </a:p>
          <a:p>
            <a:pPr defTabSz="914400">
              <a:lnSpc>
                <a:spcPct val="100000"/>
              </a:lnSpc>
              <a:spcBef>
                <a:spcPts val="400"/>
              </a:spcBef>
              <a:defRPr sz="1200">
                <a:latin typeface="Arial"/>
                <a:ea typeface="Arial"/>
                <a:cs typeface="Arial"/>
                <a:sym typeface="Arial"/>
              </a:defRPr>
            </a:pPr>
            <a:r>
              <a:rPr sz="5000"/>
              <a:t>Dios predijo más claramente el tiempo del establecimiento de la iglesia en Daniel 2:1-45. Lea usted este capítulo muy cuidadosamente, antes de estudiar la ilustración arriba y el comentario que se ofrece más adelante. La imagen que Daniel describió representa cuatro reinos mundiales (Dan. 2:36-40). En los días del cuarto reino, Dios había de establecer su reino o iglesia (Dan. 2:44). Daniel mismo identifica a tres de estos reinos: (1) El primer reino, representado por la cabeza de oro, era el de Nabucodonosor de Babilonia (Dan. 2 :36-38; 1:1); (2) El segundo reino, representado por la plata (Dan. 2:32, 39) es nombrado en Daniel 5:25-31 como el imperio medo-persa; (3) El tercer reino, representado por el bronce (Dan. 2:32, 39) está profetizado en Daniel 8:1-21 (lea especialmente los versículos 20 y 21) como el imperio griego. Libros históricos verifican el seguimiento histórico de estos reinos tal y como enseña aquí la Biblia. Pero, ¿qué del cuarto reino?</a:t>
            </a:r>
            <a:endParaRPr sz="5000"/>
          </a:p>
          <a:p>
            <a:pPr defTabSz="914400">
              <a:lnSpc>
                <a:spcPct val="100000"/>
              </a:lnSpc>
              <a:spcBef>
                <a:spcPts val="400"/>
              </a:spcBef>
              <a:defRPr sz="1200">
                <a:latin typeface="Arial"/>
                <a:ea typeface="Arial"/>
                <a:cs typeface="Arial"/>
                <a:sym typeface="Arial"/>
              </a:defRPr>
            </a:pPr>
            <a:r>
              <a:rPr sz="5000"/>
              <a:t>La descripción en Daniel 2:40-43 se parece exactamente a lo que la historia bíblica y secular (Luc. 2:1-2, 3:1) exponen como el imperio romano. "En los días de estos reyes" Dios había de establecer su reino (Dan. 2:44). El hecho sobresaliente de esta profecía es que el reino había de establecerse en los días del reino mundial que siguió al griego, el cual era el imperio romano. Como el imperio romano ya no existe, pero existió en el día de Pentecostés del primer siglo, no cabe duda de que el reino profetizado es sencillamente la iglesia.</a:t>
            </a:r>
            <a:endParaRPr sz="5000"/>
          </a:p>
          <a:p>
            <a:pPr defTabSz="914400">
              <a:lnSpc>
                <a:spcPct val="100000"/>
              </a:lnSpc>
              <a:spcBef>
                <a:spcPts val="400"/>
              </a:spcBef>
              <a:defRPr sz="1200">
                <a:latin typeface="Arial"/>
                <a:ea typeface="Arial"/>
                <a:cs typeface="Arial"/>
                <a:sym typeface="Arial"/>
              </a:defRPr>
            </a:pPr>
            <a:r>
              <a:rPr sz="5000"/>
              <a:t>EN LOS DÍAS DE CRISTO</a:t>
            </a:r>
            <a:endParaRPr sz="5000"/>
          </a:p>
          <a:p>
            <a:pPr defTabSz="914400">
              <a:lnSpc>
                <a:spcPct val="100000"/>
              </a:lnSpc>
              <a:spcBef>
                <a:spcPts val="400"/>
              </a:spcBef>
              <a:defRPr sz="1200">
                <a:latin typeface="Arial"/>
                <a:ea typeface="Arial"/>
                <a:cs typeface="Arial"/>
                <a:sym typeface="Arial"/>
              </a:defRPr>
            </a:pPr>
            <a:r>
              <a:rPr sz="5000"/>
              <a:t>Cristo vino a la tierra para preparar el establecimiento de la iglesia. Nació, vivió y murió durante los días del imperio romano (Luc. 3:1). Primero, Juan el Bautista, el precursor de Cristo, vino predicando que el Reino de los Cielos se había acercado (Mat. 3:2). Después Cristo predicó el mismo mensaje, añadiendo las palabras: "El tiempo se ha cumplido" (Mar. 1:15). Luego, Cristo mandó a sus apóstoles que predicaran que el reino estaba cerca (Mat. 10:7). Les prometió que El mismo</a:t>
            </a:r>
            <a:endParaRPr sz="5000"/>
          </a:p>
          <a:p>
            <a:pPr defTabSz="914400">
              <a:lnSpc>
                <a:spcPct val="100000"/>
              </a:lnSpc>
              <a:spcBef>
                <a:spcPts val="400"/>
              </a:spcBef>
              <a:defRPr sz="1200">
                <a:latin typeface="Arial"/>
                <a:ea typeface="Arial"/>
                <a:cs typeface="Arial"/>
                <a:sym typeface="Arial"/>
              </a:defRPr>
            </a:pPr>
            <a:endParaRPr sz="5000"/>
          </a:p>
          <a:p>
            <a:pPr defTabSz="914400">
              <a:lnSpc>
                <a:spcPct val="100000"/>
              </a:lnSpc>
              <a:spcBef>
                <a:spcPts val="400"/>
              </a:spcBef>
              <a:defRPr sz="1200">
                <a:latin typeface="Arial"/>
                <a:ea typeface="Arial"/>
                <a:cs typeface="Arial"/>
                <a:sym typeface="Arial"/>
              </a:defRPr>
            </a:pPr>
            <a:r>
              <a:rPr sz="5000"/>
              <a:t>edificaría su iglesia o reino (Mat. 16:18-19). No cabe duda. Juan y Jesús creyeron que el tiempo para establecer el reino ya había llegado. La idea común de que Cristo establecería el reino en su Segunda Venida es equivocada e ignora estos textos claros. La idea de que Cristo trató de establecer el reino y como no pudo, estableció la iglesia en su lugar no luce bien a Dios. La iglesia no era un remedio de última hora sino el reino prometido, aunque de naturaleza inesperada - un reino espiritual.</a:t>
            </a:r>
            <a:endParaRPr sz="5000"/>
          </a:p>
          <a:p>
            <a:pPr defTabSz="914400">
              <a:lnSpc>
                <a:spcPct val="100000"/>
              </a:lnSpc>
              <a:spcBef>
                <a:spcPts val="400"/>
              </a:spcBef>
              <a:defRPr sz="1200">
                <a:latin typeface="Arial"/>
                <a:ea typeface="Arial"/>
                <a:cs typeface="Arial"/>
                <a:sym typeface="Arial"/>
              </a:defRPr>
            </a:pPr>
            <a:r>
              <a:rPr sz="5000"/>
              <a:t>Más tarde la Biblia expone que Cristo "amó a la iglesia y se dio a sí mismo por ella" (Efe. 5:25) comprándola con su propia sangre (Hech. 20:28). ¡Imagínese! ¡La iglesia es tan importante que Dios envió a su único Hijo para establecerla por derramar su sangre!</a:t>
            </a:r>
            <a:endParaRPr sz="5000"/>
          </a:p>
          <a:p>
            <a:pPr defTabSz="914400">
              <a:lnSpc>
                <a:spcPct val="100000"/>
              </a:lnSpc>
              <a:spcBef>
                <a:spcPts val="400"/>
              </a:spcBef>
              <a:defRPr sz="1200">
                <a:latin typeface="Arial"/>
                <a:ea typeface="Arial"/>
                <a:cs typeface="Arial"/>
                <a:sym typeface="Arial"/>
              </a:defRPr>
            </a:pPr>
            <a:r>
              <a:rPr sz="5000"/>
              <a:t>Pero aun después de la muerte de Jesús la gente todavía esperaba la venida del reino (Luc. 23:51). Entonces, ¿cuándo fue establecida la iglesia? Jesucristo había enseñado anteriormente que el reino vendría "con poder", y esto antes que algunos de los apóstoles murieran (Mar. 9:1), "algunos" porque Judas se iba a ahorcar antes. También, Jesús mandó a sus apóstoles a que se quedaran en Jerusalén hasta que recibieran este poder, el cual vendría con el Espíritu Santo (Luc. 24:47; Hech. 1:8).</a:t>
            </a:r>
            <a:endParaRPr sz="5000"/>
          </a:p>
          <a:p>
            <a:pPr defTabSz="914400">
              <a:lnSpc>
                <a:spcPct val="100000"/>
              </a:lnSpc>
              <a:spcBef>
                <a:spcPts val="400"/>
              </a:spcBef>
              <a:defRPr sz="1200">
                <a:latin typeface="Arial"/>
                <a:ea typeface="Arial"/>
                <a:cs typeface="Arial"/>
                <a:sym typeface="Arial"/>
              </a:defRPr>
            </a:pPr>
            <a:r>
              <a:rPr sz="5000"/>
              <a:t>Haciendo un buen repaso, podemos ver que tanto el Antiguo Testamento como también Jesús profetizaron que el reino, o sea la iglesia, sería establecido: (1) en Jerusalén, (2) en los "últimos días", (3) durante el tiempo del imperio romano, (4) mientras algunos de los apóstoles vivían, (5) con poder y (6) con el Espíritu Santo. Ahora, la pregunta es: ¿fueron cumplidas estas profecías?</a:t>
            </a:r>
            <a:endParaRPr sz="5000"/>
          </a:p>
          <a:p>
            <a:pPr defTabSz="914400">
              <a:lnSpc>
                <a:spcPct val="100000"/>
              </a:lnSpc>
              <a:spcBef>
                <a:spcPts val="400"/>
              </a:spcBef>
              <a:defRPr sz="1200">
                <a:latin typeface="Arial"/>
                <a:ea typeface="Arial"/>
                <a:cs typeface="Arial"/>
                <a:sym typeface="Arial"/>
              </a:defRPr>
            </a:pPr>
            <a:r>
              <a:rPr sz="5000"/>
              <a:t>LA IGLESIA REALIZADA</a:t>
            </a:r>
            <a:endParaRPr sz="5000"/>
          </a:p>
          <a:p>
            <a:pPr defTabSz="914400">
              <a:lnSpc>
                <a:spcPct val="100000"/>
              </a:lnSpc>
              <a:spcBef>
                <a:spcPts val="400"/>
              </a:spcBef>
              <a:defRPr sz="1200">
                <a:latin typeface="Arial"/>
                <a:ea typeface="Arial"/>
                <a:cs typeface="Arial"/>
                <a:sym typeface="Arial"/>
              </a:defRPr>
            </a:pPr>
            <a:r>
              <a:rPr sz="5000"/>
              <a:t>Los apóstoles esperaron en Jerusalén el cumplimiento de la promesa del reino (Hech. 1:4,12). En el día de Pentecostés, que era un día de fiesta religiosa para los judíos, unos 50 días después de la resurrección de Cristo, Dios milagrosamente cumplió todo lo que se había dicho respecto al establecimiento de su reino. En ese día Dios llenó a los apóstoles con el Espíritu Santo, dándoles poder milagroso (Hech. 2:4, 16-17; Joel 2:28). Entonces Pedro declaró que Cristo fue resucitado y ascendido al cielo para reinar en el trono de David (Hech. 2:29-36). Muchos judíos creyeron y, después de arrepentirse, se bautizaron. De esta manera el Señor mismo agregó a su iglesia como 3.000 personas (Hech. 3:37-47).</a:t>
            </a:r>
            <a:endParaRPr sz="5000"/>
          </a:p>
          <a:p>
            <a:pPr defTabSz="914400">
              <a:lnSpc>
                <a:spcPct val="100000"/>
              </a:lnSpc>
              <a:spcBef>
                <a:spcPts val="400"/>
              </a:spcBef>
              <a:defRPr sz="1200">
                <a:latin typeface="Arial"/>
                <a:ea typeface="Arial"/>
                <a:cs typeface="Arial"/>
                <a:sym typeface="Arial"/>
              </a:defRPr>
            </a:pPr>
            <a:r>
              <a:rPr sz="5000"/>
              <a:t>En este día la iglesia, o el reino, llegó a ser una realidad. El diagrama que aparece aquí y los hechos</a:t>
            </a:r>
            <a:endParaRPr sz="5000"/>
          </a:p>
          <a:p>
            <a:pPr defTabSz="914400">
              <a:lnSpc>
                <a:spcPct val="100000"/>
              </a:lnSpc>
              <a:spcBef>
                <a:spcPts val="400"/>
              </a:spcBef>
              <a:defRPr sz="1200">
                <a:latin typeface="Arial"/>
                <a:ea typeface="Arial"/>
                <a:cs typeface="Arial"/>
                <a:sym typeface="Arial"/>
              </a:defRPr>
            </a:pPr>
            <a:r>
              <a:rPr sz="5000"/>
              <a:t>ya presentados muestran que todas las cosas necesarias para el establecimiento de la iglesia acontecieron en este día: Jerusalén, los últimos días, los días del imperio romano, la vida de los apóstoles, el poder y el Espíritu Santo. Especialmente se ven claramente el tiempo y el lugar del principio de la iglesia. El lugar: Jerusalén; la fecha: el día de Pentecostés del año 33 después del nacimiento de Cristo. Después de aquel día la iglesia se menciona siempre como ya existente. Todas las referencias en la Biblia antes del día de Pentecostés la menciona como del futuro. Más delante, Pedro llamó ese día "el principio" (Hech. 11:15). Desde entonces la iglesia, o reino, fue considerada como ya establecida (Hech. 5:11; 8:1).</a:t>
            </a:r>
            <a:endParaRPr sz="5000"/>
          </a:p>
          <a:p>
            <a:pPr defTabSz="914400">
              <a:lnSpc>
                <a:spcPct val="100000"/>
              </a:lnSpc>
              <a:spcBef>
                <a:spcPts val="400"/>
              </a:spcBef>
              <a:defRPr sz="1200">
                <a:latin typeface="Arial"/>
                <a:ea typeface="Arial"/>
                <a:cs typeface="Arial"/>
                <a:sym typeface="Arial"/>
              </a:defRPr>
            </a:pPr>
            <a:r>
              <a:rPr sz="5000"/>
              <a:t>Los apóstoles identificaron a la iglesia como el reino, describiendo a los miembros de la iglesia como siendo "transladados al reino" (Col. 1:13), "llamados al reino" (1 Tes. 2:12), "en el reino" (Apoc. 1:9) y "sentados con Cristo en lugares celestiales" (Efe. 2:6, Apoc. 5:9-10). Ellos dijeron que Cristo estaba reinando a la diestra de Dios Padre, (Heb. 1:3, 13; 1 Cor. 15:22-26), sobre la iglesia (Efe. 1:19-23). Así fue cumplido el plan de Dios para establecer la iglesia.</a:t>
            </a:r>
            <a:endParaRPr sz="5000"/>
          </a:p>
          <a:p>
            <a:pPr defTabSz="914400">
              <a:lnSpc>
                <a:spcPct val="100000"/>
              </a:lnSpc>
              <a:spcBef>
                <a:spcPts val="400"/>
              </a:spcBef>
              <a:defRPr sz="1200">
                <a:latin typeface="Arial"/>
                <a:ea typeface="Arial"/>
                <a:cs typeface="Arial"/>
                <a:sym typeface="Arial"/>
              </a:defRPr>
            </a:pPr>
            <a:r>
              <a:rPr sz="5000"/>
              <a:t>Dios invirtió mucho esfuerzo e interés para establecer la iglesia. El la propuso desde el principio, la prometió, la profetizó, la preparó, y finalmente la estableció. La iglesia existe ahora para hacer la voluntad de Dios, y asimismo algún día existirá en perfección en un estado celestial (Efe. 5:25-27; 2 Ped. 1:11). Si Dios consideró la iglesia como de tanta importancia para hacer todo esto, seguramente el hombre tiene que estimarla también como algo de suma importancia.</a:t>
            </a:r>
            <a:endParaRPr sz="5000"/>
          </a:p>
          <a:p>
            <a:pPr defTabSz="914400">
              <a:lnSpc>
                <a:spcPct val="100000"/>
              </a:lnSpc>
              <a:spcBef>
                <a:spcPts val="400"/>
              </a:spcBef>
              <a:defRPr sz="1200">
                <a:latin typeface="Arial"/>
                <a:ea typeface="Arial"/>
                <a:cs typeface="Arial"/>
                <a:sym typeface="Arial"/>
              </a:defRPr>
            </a:pPr>
            <a:r>
              <a:rPr sz="5000"/>
              <a:t>¿PARA QUE SIRVE LA IGLESIA?</a:t>
            </a:r>
            <a:endParaRPr sz="5000"/>
          </a:p>
          <a:p>
            <a:pPr defTabSz="914400">
              <a:lnSpc>
                <a:spcPct val="100000"/>
              </a:lnSpc>
              <a:spcBef>
                <a:spcPts val="400"/>
              </a:spcBef>
              <a:defRPr sz="1200">
                <a:latin typeface="Arial"/>
                <a:ea typeface="Arial"/>
                <a:cs typeface="Arial"/>
                <a:sym typeface="Arial"/>
              </a:defRPr>
            </a:pPr>
            <a:r>
              <a:rPr sz="5000"/>
              <a:t>La palabra "iglesia" proviene de una palabra griega, "ekklesía", que significa "los llamados fuera". La frase "llamados fuera" describe muy adecuadamente a la iglesia, porque Dios la ha llamado fuera del mundo pecaminoso para cumplir su "propósito eterno" (Efe. 3:.9-11). La Biblia usa varias ilustraciones para describir la iglesia del Señor, tales como: un cuerpo, una familia, un reino, un templo y una nación. El estudio de estas ilustraciones nos revelará la verdadera naturaleza espiritual de la iglesia, y para qué sirve la iglesia.</a:t>
            </a:r>
            <a:endParaRPr sz="5000"/>
          </a:p>
          <a:p>
            <a:pPr defTabSz="914400">
              <a:lnSpc>
                <a:spcPct val="100000"/>
              </a:lnSpc>
              <a:spcBef>
                <a:spcPts val="400"/>
              </a:spcBef>
              <a:defRPr sz="1200">
                <a:latin typeface="Arial"/>
                <a:ea typeface="Arial"/>
                <a:cs typeface="Arial"/>
                <a:sym typeface="Arial"/>
              </a:defRPr>
            </a:pPr>
            <a:r>
              <a:rPr sz="5000"/>
              <a:t>EL CUERPO DE LOS SALVOS</a:t>
            </a:r>
            <a:endParaRPr sz="5000"/>
          </a:p>
          <a:p>
            <a:pPr defTabSz="914400">
              <a:lnSpc>
                <a:spcPct val="100000"/>
              </a:lnSpc>
              <a:spcBef>
                <a:spcPts val="400"/>
              </a:spcBef>
              <a:defRPr sz="1200">
                <a:latin typeface="Arial"/>
                <a:ea typeface="Arial"/>
                <a:cs typeface="Arial"/>
                <a:sym typeface="Arial"/>
              </a:defRPr>
            </a:pPr>
            <a:r>
              <a:rPr sz="5000"/>
              <a:t>La Biblia describe a la iglesia como el cuerpo de Cristo (Efe. 1:22-23) y a Cristo como el Salvador del cuerpo (Efe. 5:23). Como la iglesia es el cuerpo de los salvos, no hay salvos fuera de la iglesia.</a:t>
            </a:r>
            <a:endParaRPr sz="5000"/>
          </a:p>
          <a:p>
            <a:pPr defTabSz="914400">
              <a:lnSpc>
                <a:spcPct val="100000"/>
              </a:lnSpc>
              <a:spcBef>
                <a:spcPts val="400"/>
              </a:spcBef>
              <a:defRPr sz="1200">
                <a:latin typeface="Arial"/>
                <a:ea typeface="Arial"/>
                <a:cs typeface="Arial"/>
                <a:sym typeface="Arial"/>
              </a:defRPr>
            </a:pPr>
            <a:r>
              <a:rPr sz="5000"/>
              <a:t>Durante la Era Judaica, la ley del Antiguo Testamento excluyó a los gentiles (es decir, a las</a:t>
            </a:r>
            <a:endParaRPr sz="5000"/>
          </a:p>
          <a:p>
            <a:pPr defTabSz="914400">
              <a:lnSpc>
                <a:spcPct val="100000"/>
              </a:lnSpc>
              <a:spcBef>
                <a:spcPts val="400"/>
              </a:spcBef>
              <a:defRPr sz="1200">
                <a:latin typeface="Arial"/>
                <a:ea typeface="Arial"/>
                <a:cs typeface="Arial"/>
                <a:sym typeface="Arial"/>
              </a:defRPr>
            </a:pPr>
            <a:endParaRPr sz="5000"/>
          </a:p>
          <a:p>
            <a:pPr defTabSz="914400">
              <a:lnSpc>
                <a:spcPct val="100000"/>
              </a:lnSpc>
              <a:spcBef>
                <a:spcPts val="400"/>
              </a:spcBef>
              <a:defRPr sz="1200">
                <a:latin typeface="Arial"/>
                <a:ea typeface="Arial"/>
                <a:cs typeface="Arial"/>
                <a:sym typeface="Arial"/>
              </a:defRPr>
            </a:pPr>
            <a:r>
              <a:rPr sz="5000"/>
              <a:t>otras naciones no judías) de la participación en las bendiciones especiales de Dios (Efe. 2:11-12). Pero cuando Cristo murió en la cruz, El "derribó la pared intermedia de separación", quitando así la ley antigua, o sea la ley de Moisés dada en el Monte Sinaí (Efe. 2:14-15) y de esta forma unió a los redimidos de todas las naciones en un solo cuerpo, "que es la iglesia" (Efe. 2:16; 5:23). Dios estableció la iglesia con el propósito de promover y proveer una unión común de personas salvas en cualquier nación. Dios quiere que todos tengan acceso a las bendiciones espirituales en Cristo (Efe. 3:4-6; 1:3), cumpliendo así el plan eterno de Dios.</a:t>
            </a:r>
            <a:endParaRPr sz="5000"/>
          </a:p>
          <a:p>
            <a:pPr defTabSz="914400">
              <a:lnSpc>
                <a:spcPct val="100000"/>
              </a:lnSpc>
              <a:spcBef>
                <a:spcPts val="400"/>
              </a:spcBef>
              <a:defRPr sz="1200">
                <a:latin typeface="Arial"/>
                <a:ea typeface="Arial"/>
                <a:cs typeface="Arial"/>
                <a:sym typeface="Arial"/>
              </a:defRPr>
            </a:pPr>
            <a:r>
              <a:rPr sz="5000"/>
              <a:t>Cuando una persona, no importa su nacionalidad o raza, obedece al evangelio es agregado a la iglesia (Hech. 2:41, 47). Por esta razón, la fe y el bautismo no son solamente condiciones para la salvación (Mar. 16:16), sino también son requisitos para ser miembro de la iglesia (Gál. 3:26, 27; 1 Cor. 12:13). Como Cristo añade a cada uno a la iglesia, no hay salvos que no hayan sido agregados a la iglesia del Señor.</a:t>
            </a:r>
            <a:endParaRPr sz="5000"/>
          </a:p>
          <a:p>
            <a:pPr defTabSz="914400">
              <a:lnSpc>
                <a:spcPct val="100000"/>
              </a:lnSpc>
              <a:spcBef>
                <a:spcPts val="400"/>
              </a:spcBef>
              <a:defRPr sz="1200">
                <a:latin typeface="Arial"/>
                <a:ea typeface="Arial"/>
                <a:cs typeface="Arial"/>
                <a:sym typeface="Arial"/>
              </a:defRPr>
            </a:pPr>
            <a:r>
              <a:rPr sz="5000"/>
              <a:t>UNA FAMILIA DE COMUNIÓN</a:t>
            </a:r>
            <a:endParaRPr sz="5000"/>
          </a:p>
          <a:p>
            <a:pPr defTabSz="914400">
              <a:lnSpc>
                <a:spcPct val="100000"/>
              </a:lnSpc>
              <a:spcBef>
                <a:spcPts val="400"/>
              </a:spcBef>
              <a:defRPr sz="1200">
                <a:latin typeface="Arial"/>
                <a:ea typeface="Arial"/>
                <a:cs typeface="Arial"/>
                <a:sym typeface="Arial"/>
              </a:defRPr>
            </a:pPr>
            <a:r>
              <a:rPr sz="5000"/>
              <a:t>La iglesia goza de la comunión con Dios y con Cristo (1 Cor. 1:9). Dios es el Padre (Mat. 23:9), Cristo es el hijo primogénito de esta familia (Rom. 8:29) y todos los miembros de la iglesia son hijos de Dios y hermanos de Jesucristo (Rom. 8:14-16). Uno llega a ser miembro de la familia de Dios por medio de la fe y el bautismo, el acto de renacimiento (Jn. 3:5; Gál. 3:26-27). Como familia de Dios, los cristianos libremente piden a Dios como Padre por medio de la oración (Mat. 6:8-13). Aman a los miembros de la iglesia como a hermanos carnales (1 Jn. 4:20; 5:2). Congregados, los miembros de la iglesia se gozan por la presencia de cada uno, y se ayudan mutuamente en sus necesidades físicas (Hech. 2:44-47). Solamente en contacto, unos con otros, al estilo de familia, se aprende el fruto del Espíritu: amor, gozo, paz, paciencia, benignidad, bondad, fe, mansedumbre y templanza. También sufren unos las cargas espirituales de los otros, animando a los débiles y restaurando al caído (Gál. 6:1-2; Sant. 5:16, 19, 20). Vivir sin la iglesia es como vivir sin familia, sin apoyo, sin el cariño que eleva y ayuda a uno a vencer. Un recién nacido sin una familia no puede sobrevivir. Gracias a Dios por bendecirnos con una familia de comunión.</a:t>
            </a:r>
            <a:endParaRPr sz="5000"/>
          </a:p>
          <a:p>
            <a:pPr defTabSz="914400">
              <a:lnSpc>
                <a:spcPct val="100000"/>
              </a:lnSpc>
              <a:spcBef>
                <a:spcPts val="400"/>
              </a:spcBef>
              <a:defRPr sz="1200">
                <a:latin typeface="Arial"/>
                <a:ea typeface="Arial"/>
                <a:cs typeface="Arial"/>
                <a:sym typeface="Arial"/>
              </a:defRPr>
            </a:pPr>
            <a:r>
              <a:rPr sz="5000"/>
              <a:t>UN REINO DE SERVICIO</a:t>
            </a:r>
            <a:endParaRPr sz="5000"/>
          </a:p>
          <a:p>
            <a:pPr defTabSz="914400">
              <a:lnSpc>
                <a:spcPct val="100000"/>
              </a:lnSpc>
              <a:spcBef>
                <a:spcPts val="400"/>
              </a:spcBef>
              <a:defRPr sz="1200">
                <a:latin typeface="Arial"/>
                <a:ea typeface="Arial"/>
                <a:cs typeface="Arial"/>
                <a:sym typeface="Arial"/>
              </a:defRPr>
            </a:pPr>
            <a:r>
              <a:rPr sz="5000"/>
              <a:t>Como ya hemos estudiado, la iglesia también es el reino de Cristo (Col. 1:13). No es un reino terrenal sino uno espiritual (Jn. 18:36; Luc. 17:21) y está compuesto de todos los salvos de "todo linaje y lengua y pueblo y nación" (Apoc. 5:9-10). Por lo tanto, uno entra al reino de la misma manera que entra en la iglesia, naciendo "del agua y del</a:t>
            </a:r>
            <a:endParaRPr sz="5000"/>
          </a:p>
          <a:p>
            <a:pPr defTabSz="914400">
              <a:lnSpc>
                <a:spcPct val="100000"/>
              </a:lnSpc>
              <a:spcBef>
                <a:spcPts val="400"/>
              </a:spcBef>
              <a:defRPr sz="1200">
                <a:latin typeface="Arial"/>
                <a:ea typeface="Arial"/>
                <a:cs typeface="Arial"/>
                <a:sym typeface="Arial"/>
              </a:defRPr>
            </a:pPr>
            <a:r>
              <a:rPr sz="5000"/>
              <a:t>Espíritu" (Jn. 3:3, 5).</a:t>
            </a:r>
            <a:endParaRPr sz="5000"/>
          </a:p>
          <a:p>
            <a:pPr defTabSz="914400">
              <a:lnSpc>
                <a:spcPct val="100000"/>
              </a:lnSpc>
              <a:spcBef>
                <a:spcPts val="400"/>
              </a:spcBef>
              <a:defRPr sz="1200">
                <a:latin typeface="Arial"/>
                <a:ea typeface="Arial"/>
                <a:cs typeface="Arial"/>
                <a:sym typeface="Arial"/>
              </a:defRPr>
            </a:pPr>
            <a:r>
              <a:rPr sz="5000"/>
              <a:t>Siendo Jesucristo el rey (Apoc. 1:5; 17:14), los cristianos, como siervos o súbditos en el reino, deben permitirle que él gobierne sus vidas (Mat. 6:33). Por eso, cada cristiano debe ser un buen ciudadano en su propio país, obedeciendo a los gobernantes en lo que no contradice la ley de Dios (Rom. 13:7). La iglesia, como institución y cada hermano individualmente, debe ayudar al necesitado (Mat. 25:31-46 Luc. 10:25-37), hacer bien a todos (Gál. 6:10) y enseñar el evangelio de salvación a todos (Mar. 16:15; Hech. 8:1-4). Dios planeó la iglesia para que, siendo un reino de servicio, fuera una bendición para todo el mundo.</a:t>
            </a:r>
            <a:endParaRPr sz="5000"/>
          </a:p>
          <a:p>
            <a:pPr defTabSz="914400">
              <a:lnSpc>
                <a:spcPct val="100000"/>
              </a:lnSpc>
              <a:spcBef>
                <a:spcPts val="400"/>
              </a:spcBef>
              <a:defRPr sz="1200">
                <a:latin typeface="Arial"/>
                <a:ea typeface="Arial"/>
                <a:cs typeface="Arial"/>
                <a:sym typeface="Arial"/>
              </a:defRPr>
            </a:pPr>
            <a:r>
              <a:rPr sz="5000"/>
              <a:t>La obra de la iglesia es la obra de cada miembro pero una colectividad no puede coordinar su trabajo sin un liderato que dirige y dirigidos que cooperan. Un cristiano solitario sería como una abeja sin colmena. Le hace falta la iglesia para realizar una obra del Señor de la manera más efectiva.</a:t>
            </a:r>
            <a:endParaRPr sz="5000"/>
          </a:p>
          <a:p>
            <a:pPr defTabSz="914400">
              <a:lnSpc>
                <a:spcPct val="100000"/>
              </a:lnSpc>
              <a:spcBef>
                <a:spcPts val="400"/>
              </a:spcBef>
              <a:defRPr sz="1200">
                <a:latin typeface="Arial"/>
                <a:ea typeface="Arial"/>
                <a:cs typeface="Arial"/>
                <a:sym typeface="Arial"/>
              </a:defRPr>
            </a:pPr>
            <a:r>
              <a:rPr sz="5000"/>
              <a:t>UN TEMPLO DE ALABANZA</a:t>
            </a:r>
            <a:endParaRPr sz="5000"/>
          </a:p>
          <a:p>
            <a:pPr defTabSz="914400">
              <a:lnSpc>
                <a:spcPct val="100000"/>
              </a:lnSpc>
              <a:spcBef>
                <a:spcPts val="400"/>
              </a:spcBef>
              <a:defRPr sz="1200">
                <a:latin typeface="Arial"/>
                <a:ea typeface="Arial"/>
                <a:cs typeface="Arial"/>
                <a:sym typeface="Arial"/>
              </a:defRPr>
            </a:pPr>
            <a:r>
              <a:rPr sz="5000"/>
              <a:t>La iglesia se describe también como el templo espiritual, o santuario de Dios (Efe. 2:19-22). En los tiempos del Antiguo Testamento el templo era un edificio material en Jerusalén donde el Espíritu de Dios moraba con quienes llegaban a adorarle (1 Rey. 8). Pero ahora Dios ha establecido la iglesia, no un edificio hecho de piedras (como algunos se imaginan que es la iglesia), sino una casa espiritual edificada de gente redimida (1 Ped. 2:5; Hech. 5:11; 14:27). El Espíritu de Dios mora en este templo - en el corazón de cada cristiano (1 Cor. 3:16; 6:19). Dios ideó la iglesia de esta forma, para que la gente pueda alabarle en Espíritu y en verdad en todas partes y no solamente en Jerusalén (Jn. 4:20-24). Así que, la iglesia del Señor es un templo donde cada cristiano es un sacerdote (1 Ped. 2:5,9). Sí, pues cada cristiano tiene acceso directo a la presencia de Dios por medio de Cristo, como único Sumo Sacerdote y único mediador entre Dios y los hombres (Heb. 4:15-16; 1 Tim. 2:5).</a:t>
            </a:r>
            <a:endParaRPr sz="5000"/>
          </a:p>
          <a:p>
            <a:pPr defTabSz="914400">
              <a:lnSpc>
                <a:spcPct val="100000"/>
              </a:lnSpc>
              <a:spcBef>
                <a:spcPts val="400"/>
              </a:spcBef>
              <a:defRPr sz="1200">
                <a:latin typeface="Arial"/>
                <a:ea typeface="Arial"/>
                <a:cs typeface="Arial"/>
                <a:sym typeface="Arial"/>
              </a:defRPr>
            </a:pPr>
            <a:r>
              <a:rPr sz="5000"/>
              <a:t>Cristo prometió su presencia "donde están dos o tres reunidos". Unir nuestras voces en alabanza, compartir el pan y el vino en memoria de Cristo y predicar son actos de una reunión. Alabar a Dios sin reunirse deja mucho que desear.</a:t>
            </a:r>
            <a:endParaRPr sz="5000"/>
          </a:p>
          <a:p>
            <a:pPr defTabSz="914400">
              <a:lnSpc>
                <a:spcPct val="100000"/>
              </a:lnSpc>
              <a:spcBef>
                <a:spcPts val="400"/>
              </a:spcBef>
              <a:defRPr sz="1200">
                <a:latin typeface="Arial"/>
                <a:ea typeface="Arial"/>
                <a:cs typeface="Arial"/>
                <a:sym typeface="Arial"/>
              </a:defRPr>
            </a:pPr>
            <a:r>
              <a:rPr sz="5000"/>
              <a:t>UNA NACIÓN SANTA</a:t>
            </a:r>
            <a:endParaRPr sz="5000"/>
          </a:p>
          <a:p>
            <a:pPr defTabSz="914400">
              <a:lnSpc>
                <a:spcPct val="100000"/>
              </a:lnSpc>
              <a:spcBef>
                <a:spcPts val="400"/>
              </a:spcBef>
              <a:defRPr sz="1200">
                <a:latin typeface="Arial"/>
                <a:ea typeface="Arial"/>
                <a:cs typeface="Arial"/>
                <a:sym typeface="Arial"/>
              </a:defRPr>
            </a:pPr>
            <a:r>
              <a:rPr sz="5000"/>
              <a:t>La iglesia asimismo es llamada "nación santa" 1 Ped. 2:9. Ya que Dios es santo, sus hijos deben ser santos (1 Ped. 1:15). "Santo" algunas veces se traduce "santificado", y significa estar separado de lo que es pecaminoso o inmundo. Es por esto que la Biblia dice que cada miembro de la iglesia es santo (uno que es santificado y puro), ya que fue</a:t>
            </a:r>
            <a:endParaRPr sz="5000"/>
          </a:p>
          <a:p>
            <a:pPr defTabSz="914400">
              <a:lnSpc>
                <a:spcPct val="100000"/>
              </a:lnSpc>
              <a:spcBef>
                <a:spcPts val="400"/>
              </a:spcBef>
              <a:defRPr sz="1200">
                <a:latin typeface="Arial"/>
                <a:ea typeface="Arial"/>
                <a:cs typeface="Arial"/>
                <a:sym typeface="Arial"/>
              </a:defRPr>
            </a:pPr>
            <a:endParaRPr sz="5000"/>
          </a:p>
          <a:p>
            <a:pPr defTabSz="914400">
              <a:lnSpc>
                <a:spcPct val="100000"/>
              </a:lnSpc>
              <a:spcBef>
                <a:spcPts val="400"/>
              </a:spcBef>
              <a:defRPr sz="1200">
                <a:latin typeface="Arial"/>
                <a:ea typeface="Arial"/>
                <a:cs typeface="Arial"/>
                <a:sym typeface="Arial"/>
              </a:defRPr>
            </a:pPr>
            <a:r>
              <a:rPr sz="5000"/>
              <a:t>lavado en la sangre de Cristo y porque no practica el pecado (1 Cor. 1;2; 6:9-10; Rom. 6:1; Fil. 1:1). Sigue siendo humano y puede equivocarse, pero el pecado ya no es su estilo de vida. Los miembros que rehusan arrepentirse de sus pecados tienen que ser expulsados de la congregación por el resto de la iglesia (1 Cor. 5:1-13; 2 Tes. 3:14). Dios necesita de la iglesia que sea santa y pura (Efe. 5:27), para que pueda ser una luz brillante de verdad, honestidad y pureza delante de un mundo lleno de pecado (Fil. 2:15).</a:t>
            </a:r>
            <a:endParaRPr sz="5000"/>
          </a:p>
          <a:p>
            <a:pPr defTabSz="914400">
              <a:lnSpc>
                <a:spcPct val="100000"/>
              </a:lnSpc>
              <a:spcBef>
                <a:spcPts val="400"/>
              </a:spcBef>
              <a:defRPr sz="1200">
                <a:latin typeface="Arial"/>
                <a:ea typeface="Arial"/>
                <a:cs typeface="Arial"/>
                <a:sym typeface="Arial"/>
              </a:defRPr>
            </a:pPr>
            <a:r>
              <a:rPr sz="5000"/>
              <a:t>Cada uno por su lado no funciona porque no podemos cumplir con nuestro deber de velarnos unos a otros, de corregirnos y exhortarnos. Cuando Dios estableció la iglesia, tuvo en mente formar un solo cuerpo de todos los salvos quienes se unirían gozando las bendiciones de la comunión fraternal, sirviendo a Jesús, alabando a Dios y viviendo una vida santa.</a:t>
            </a:r>
            <a:endParaRPr sz="5000"/>
          </a:p>
          <a:p>
            <a:pPr defTabSz="914400">
              <a:lnSpc>
                <a:spcPct val="100000"/>
              </a:lnSpc>
              <a:spcBef>
                <a:spcPts val="400"/>
              </a:spcBef>
              <a:defRPr sz="1200">
                <a:latin typeface="Arial"/>
                <a:ea typeface="Arial"/>
                <a:cs typeface="Arial"/>
                <a:sym typeface="Arial"/>
              </a:defRPr>
            </a:pPr>
            <a:r>
              <a:rPr sz="5000"/>
              <a:t>CONCLUSIÓN</a:t>
            </a:r>
            <a:endParaRPr sz="5000"/>
          </a:p>
          <a:p>
            <a:pPr defTabSz="914400">
              <a:lnSpc>
                <a:spcPct val="100000"/>
              </a:lnSpc>
              <a:spcBef>
                <a:spcPts val="400"/>
              </a:spcBef>
              <a:defRPr sz="1200">
                <a:latin typeface="Arial"/>
                <a:ea typeface="Arial"/>
                <a:cs typeface="Arial"/>
                <a:sym typeface="Arial"/>
              </a:defRPr>
            </a:pPr>
            <a:r>
              <a:rPr sz="5000"/>
              <a:t>En verdad, el plan de Dios para establecer la iglesia de Cristo ha sido maravilloso. El la propuso desde el principio. La prometió, la profetizó, envió a su hijo para comprarla con su sangre. Además, mandó al Espíritu Santo para que guiara a los apóstoles en el establecimiento de ella y en propulsar su extensión sobre la faz de la tierra. La iglesia es digna de un alto aprecio. Solamente en la iglesia pueden los salvos reunirse como un cuerpo y cumplir el deseo eterno de Dios para la humanidad. Dentro de ella pueden gozar de las bendiciones espirituales de la salvación y del compañerismo, sirviendo y alabando a Dios y viviendo una vida santa para El.</a:t>
            </a:r>
            <a:endParaRPr sz="5000"/>
          </a:p>
          <a:p>
            <a:pPr defTabSz="914400">
              <a:lnSpc>
                <a:spcPct val="100000"/>
              </a:lnSpc>
              <a:spcBef>
                <a:spcPts val="400"/>
              </a:spcBef>
              <a:defRPr sz="1200">
                <a:latin typeface="Arial"/>
                <a:ea typeface="Arial"/>
                <a:cs typeface="Arial"/>
                <a:sym typeface="Arial"/>
              </a:defRPr>
            </a:pPr>
            <a:r>
              <a:rPr sz="5000"/>
              <a:t>No es extraño que la Biblia diga: "A El sea la gloria en la iglesia en Cristo Jesús por todas las edades, por los siglos de los siglos. Amén" (Efe. 3:21). Por eso, la iglesia es la institución más importante sobre la faz de la tierra. Merece nuestra atención especial. En la próxima lección le será presentado algo más acerca de la voluntad de Dios para la iglesia del Señor Jesucristo.</a:t>
            </a:r>
            <a:endParaRPr sz="5000"/>
          </a:p>
          <a:p>
            <a:pPr defTabSz="914400">
              <a:lnSpc>
                <a:spcPct val="100000"/>
              </a:lnSpc>
              <a:spcBef>
                <a:spcPts val="400"/>
              </a:spcBef>
              <a:defRPr sz="1200">
                <a:latin typeface="Arial"/>
                <a:ea typeface="Arial"/>
                <a:cs typeface="Arial"/>
                <a:sym typeface="Arial"/>
              </a:defRPr>
            </a:pPr>
            <a:endParaRPr sz="5000"/>
          </a:p>
          <a:p>
            <a:pPr defTabSz="914400">
              <a:lnSpc>
                <a:spcPct val="100000"/>
              </a:lnSpc>
              <a:spcBef>
                <a:spcPts val="400"/>
              </a:spcBef>
              <a:defRPr sz="1200">
                <a:latin typeface="Arial"/>
                <a:ea typeface="Arial"/>
                <a:cs typeface="Arial"/>
                <a:sym typeface="Arial"/>
              </a:defRPr>
            </a:pPr>
            <a:r>
              <a:rPr sz="5000"/>
              <a:t>Cuestionario</a:t>
            </a:r>
            <a:endParaRPr sz="5000"/>
          </a:p>
          <a:p>
            <a:pPr defTabSz="914400">
              <a:lnSpc>
                <a:spcPct val="100000"/>
              </a:lnSpc>
              <a:spcBef>
                <a:spcPts val="400"/>
              </a:spcBef>
              <a:defRPr sz="1200">
                <a:latin typeface="Arial"/>
                <a:ea typeface="Arial"/>
                <a:cs typeface="Arial"/>
                <a:sym typeface="Arial"/>
              </a:defRPr>
            </a:pPr>
            <a:r>
              <a:rPr sz="5000"/>
              <a:t>1. Esta lección trata de ... (a) La organización de la iglesia. (b) El establecimiento de la iglesia. (c) La unidad de la iglesia.</a:t>
            </a:r>
            <a:endParaRPr sz="5000"/>
          </a:p>
          <a:p>
            <a:pPr defTabSz="914400">
              <a:lnSpc>
                <a:spcPct val="100000"/>
              </a:lnSpc>
              <a:spcBef>
                <a:spcPts val="400"/>
              </a:spcBef>
              <a:defRPr sz="1200">
                <a:latin typeface="Arial"/>
                <a:ea typeface="Arial"/>
                <a:cs typeface="Arial"/>
                <a:sym typeface="Arial"/>
              </a:defRPr>
            </a:pPr>
            <a:r>
              <a:rPr sz="5000"/>
              <a:t>2. Dios propuso la iglesia ... (a) En los días de Cristo. (b) En los días de Moisés.</a:t>
            </a:r>
            <a:endParaRPr sz="5000"/>
          </a:p>
          <a:p>
            <a:pPr defTabSz="914400">
              <a:lnSpc>
                <a:spcPct val="100000"/>
              </a:lnSpc>
              <a:spcBef>
                <a:spcPts val="400"/>
              </a:spcBef>
              <a:defRPr sz="1200">
                <a:latin typeface="Arial"/>
                <a:ea typeface="Arial"/>
                <a:cs typeface="Arial"/>
                <a:sym typeface="Arial"/>
              </a:defRPr>
            </a:pPr>
            <a:r>
              <a:rPr sz="5000"/>
              <a:t>Antes de la fundación del mundo.</a:t>
            </a:r>
            <a:endParaRPr sz="5000"/>
          </a:p>
          <a:p>
            <a:pPr defTabSz="914400">
              <a:lnSpc>
                <a:spcPct val="100000"/>
              </a:lnSpc>
              <a:spcBef>
                <a:spcPts val="400"/>
              </a:spcBef>
              <a:defRPr sz="1200">
                <a:latin typeface="Arial"/>
                <a:ea typeface="Arial"/>
                <a:cs typeface="Arial"/>
                <a:sym typeface="Arial"/>
              </a:defRPr>
            </a:pPr>
            <a:r>
              <a:rPr sz="5000"/>
              <a:t>3. La bendición de Dios, prometida a todas las naciones por medio de Abraham, se recibe por todos los ... (a) Buenos ciudadanos. (b) Miembros de la familia espiritual de Dios (c) Pecadores.</a:t>
            </a:r>
            <a:endParaRPr sz="5000"/>
          </a:p>
          <a:p>
            <a:pPr defTabSz="914400">
              <a:lnSpc>
                <a:spcPct val="100000"/>
              </a:lnSpc>
              <a:spcBef>
                <a:spcPts val="400"/>
              </a:spcBef>
              <a:defRPr sz="1200">
                <a:latin typeface="Arial"/>
                <a:ea typeface="Arial"/>
                <a:cs typeface="Arial"/>
                <a:sym typeface="Arial"/>
              </a:defRPr>
            </a:pPr>
            <a:r>
              <a:rPr sz="5000"/>
              <a:t>4. Isaías 2:1-3 predijo que la iglesia seria establecida ... (a) en Jerusalén. (b) en Roma (c) en América.</a:t>
            </a:r>
            <a:endParaRPr sz="5000"/>
          </a:p>
          <a:p>
            <a:pPr defTabSz="914400">
              <a:lnSpc>
                <a:spcPct val="100000"/>
              </a:lnSpc>
              <a:spcBef>
                <a:spcPts val="400"/>
              </a:spcBef>
              <a:defRPr sz="1200">
                <a:latin typeface="Arial"/>
                <a:ea typeface="Arial"/>
                <a:cs typeface="Arial"/>
                <a:sym typeface="Arial"/>
              </a:defRPr>
            </a:pPr>
            <a:r>
              <a:rPr sz="5000"/>
              <a:t>5. ¿Cuántos imperios mundiales están representados en la imagen en Daniel 2:31-45? (a) Cinco. (b) Cuatro. (c) Trece.</a:t>
            </a:r>
            <a:endParaRPr sz="5000"/>
          </a:p>
          <a:p>
            <a:pPr defTabSz="914400">
              <a:lnSpc>
                <a:spcPct val="100000"/>
              </a:lnSpc>
              <a:spcBef>
                <a:spcPts val="400"/>
              </a:spcBef>
              <a:defRPr sz="1200">
                <a:latin typeface="Arial"/>
                <a:ea typeface="Arial"/>
                <a:cs typeface="Arial"/>
                <a:sym typeface="Arial"/>
              </a:defRPr>
            </a:pPr>
            <a:r>
              <a:rPr sz="5000"/>
              <a:t>6. Daniel 2:40-42 dice que los diez dedos de los pies de la imagen representan ... (a) Diez reinos. (b) Diez reyes. (c) La condición quebrantada del cuarto reino.</a:t>
            </a:r>
            <a:endParaRPr sz="5000"/>
          </a:p>
          <a:p>
            <a:pPr defTabSz="914400">
              <a:lnSpc>
                <a:spcPct val="100000"/>
              </a:lnSpc>
              <a:spcBef>
                <a:spcPts val="400"/>
              </a:spcBef>
              <a:defRPr sz="1200">
                <a:latin typeface="Arial"/>
                <a:ea typeface="Arial"/>
                <a:cs typeface="Arial"/>
                <a:sym typeface="Arial"/>
              </a:defRPr>
            </a:pPr>
            <a:r>
              <a:rPr sz="5000"/>
              <a:t>7. Durante los días del cuarto reino, Dios establecería ... (a) La nación judía. (b) Su reino eterno. (c) Nada.</a:t>
            </a:r>
            <a:endParaRPr sz="5000"/>
          </a:p>
          <a:p>
            <a:pPr defTabSz="914400">
              <a:lnSpc>
                <a:spcPct val="100000"/>
              </a:lnSpc>
              <a:spcBef>
                <a:spcPts val="400"/>
              </a:spcBef>
              <a:defRPr sz="1200">
                <a:latin typeface="Arial"/>
                <a:ea typeface="Arial"/>
                <a:cs typeface="Arial"/>
                <a:sym typeface="Arial"/>
              </a:defRPr>
            </a:pPr>
            <a:r>
              <a:rPr sz="5000"/>
              <a:t>8. La Biblia y la historia secular interpretan a los cuatro reinos como: Babilónico, Medo- Persa, Griego y ... (a) Los Estados Unidos. (b) Romano. (c) Mercado Común de Europa.</a:t>
            </a:r>
            <a:endParaRPr sz="5000"/>
          </a:p>
          <a:p>
            <a:pPr defTabSz="914400">
              <a:lnSpc>
                <a:spcPct val="100000"/>
              </a:lnSpc>
              <a:spcBef>
                <a:spcPts val="400"/>
              </a:spcBef>
              <a:defRPr sz="1200">
                <a:latin typeface="Arial"/>
                <a:ea typeface="Arial"/>
                <a:cs typeface="Arial"/>
                <a:sym typeface="Arial"/>
              </a:defRPr>
            </a:pPr>
            <a:r>
              <a:rPr sz="5000"/>
              <a:t>9. Jesús y Juan el Bautista, viviendo bajo el dominio de Roma, dijeron que el tiempo para el reino se había ... (a) Pasado. (b) Cumplido o acercado. (c) Dejado para el futuro.</a:t>
            </a:r>
            <a:endParaRPr sz="5000"/>
          </a:p>
          <a:p>
            <a:pPr defTabSz="914400">
              <a:lnSpc>
                <a:spcPct val="100000"/>
              </a:lnSpc>
              <a:spcBef>
                <a:spcPts val="400"/>
              </a:spcBef>
              <a:defRPr sz="1200">
                <a:latin typeface="Arial"/>
                <a:ea typeface="Arial"/>
                <a:cs typeface="Arial"/>
                <a:sym typeface="Arial"/>
              </a:defRPr>
            </a:pPr>
            <a:r>
              <a:rPr sz="5000"/>
              <a:t>10. Cristo murió para ... (a) Ganar o comprar la iglesia.. (b) Mostrar que la iglesia ya estaba establecido. (c) Entristecer a la iglesia.</a:t>
            </a:r>
            <a:endParaRPr sz="5000"/>
          </a:p>
          <a:p>
            <a:pPr defTabSz="914400">
              <a:lnSpc>
                <a:spcPct val="100000"/>
              </a:lnSpc>
              <a:spcBef>
                <a:spcPts val="400"/>
              </a:spcBef>
              <a:defRPr sz="1200">
                <a:latin typeface="Arial"/>
                <a:ea typeface="Arial"/>
                <a:cs typeface="Arial"/>
                <a:sym typeface="Arial"/>
              </a:defRPr>
            </a:pPr>
            <a:r>
              <a:rPr sz="5000"/>
              <a:t>11. La iglesia y el reino en la tierra son ... (a) Idénticos. (b) Distintos. (c) Similares.</a:t>
            </a:r>
            <a:endParaRPr sz="5000"/>
          </a:p>
          <a:p>
            <a:pPr defTabSz="914400">
              <a:lnSpc>
                <a:spcPct val="100000"/>
              </a:lnSpc>
              <a:spcBef>
                <a:spcPts val="400"/>
              </a:spcBef>
              <a:defRPr sz="1200">
                <a:latin typeface="Arial"/>
                <a:ea typeface="Arial"/>
                <a:cs typeface="Arial"/>
                <a:sym typeface="Arial"/>
              </a:defRPr>
            </a:pPr>
            <a:r>
              <a:rPr sz="5000"/>
              <a:t>12. Cristo predijo que su reino, o iglesia, seria establecido con poder ... (a) Después de su Segunda Venida. (b) Durante la vida de algunos de sus discípulos. (c) En el ano 1914.</a:t>
            </a:r>
            <a:endParaRPr sz="5000"/>
          </a:p>
          <a:p>
            <a:pPr defTabSz="914400">
              <a:lnSpc>
                <a:spcPct val="100000"/>
              </a:lnSpc>
              <a:spcBef>
                <a:spcPts val="400"/>
              </a:spcBef>
              <a:defRPr sz="1200">
                <a:latin typeface="Arial"/>
                <a:ea typeface="Arial"/>
                <a:cs typeface="Arial"/>
                <a:sym typeface="Arial"/>
              </a:defRPr>
            </a:pPr>
            <a:r>
              <a:rPr sz="5000"/>
              <a:t>13. Según Jesús, este "poder" vendría en Jerusalén ... (a) En tiempo de guerra. (b) En su Segunda Venida. (c) Con el Espíritu Santo.</a:t>
            </a:r>
            <a:endParaRPr sz="5000"/>
          </a:p>
          <a:p>
            <a:pPr defTabSz="914400">
              <a:lnSpc>
                <a:spcPct val="100000"/>
              </a:lnSpc>
              <a:spcBef>
                <a:spcPts val="400"/>
              </a:spcBef>
              <a:defRPr sz="1200">
                <a:latin typeface="Arial"/>
                <a:ea typeface="Arial"/>
                <a:cs typeface="Arial"/>
                <a:sym typeface="Arial"/>
              </a:defRPr>
            </a:pPr>
            <a:r>
              <a:rPr sz="5000"/>
              <a:t>14. ¿Cuándo fueron cumplidas estas predicciones concernientes al establecimiento del reino de Cristo? (a) Durante el ministerio de Cristo. (b) En el día de Pentecostés, en el año 33. (c) En el ano 1914. ( d) Todavía no se han cumplido.</a:t>
            </a:r>
            <a:endParaRPr sz="5000"/>
          </a:p>
          <a:p>
            <a:pPr defTabSz="914400">
              <a:lnSpc>
                <a:spcPct val="100000"/>
              </a:lnSpc>
              <a:spcBef>
                <a:spcPts val="400"/>
              </a:spcBef>
              <a:defRPr sz="1200">
                <a:latin typeface="Arial"/>
                <a:ea typeface="Arial"/>
                <a:cs typeface="Arial"/>
                <a:sym typeface="Arial"/>
              </a:defRPr>
            </a:pPr>
            <a:r>
              <a:rPr sz="5000"/>
              <a:t>15. El reinado de Cristo en el trono de David durará ... (a) De su segunda venida hasta el juicio. (b) Del ano 1914 hasta el juicio.</a:t>
            </a:r>
            <a:endParaRPr sz="5000"/>
          </a:p>
          <a:p>
            <a:pPr defTabSz="914400">
              <a:lnSpc>
                <a:spcPct val="100000"/>
              </a:lnSpc>
              <a:spcBef>
                <a:spcPts val="400"/>
              </a:spcBef>
              <a:defRPr sz="1200">
                <a:latin typeface="Arial"/>
                <a:ea typeface="Arial"/>
                <a:cs typeface="Arial"/>
                <a:sym typeface="Arial"/>
              </a:defRPr>
            </a:pPr>
            <a:r>
              <a:rPr sz="5000"/>
              <a:t>De la ascensión de Cristo hasta el juicio.</a:t>
            </a:r>
            <a:endParaRPr sz="5000"/>
          </a:p>
          <a:p>
            <a:pPr defTabSz="914400">
              <a:lnSpc>
                <a:spcPct val="100000"/>
              </a:lnSpc>
              <a:spcBef>
                <a:spcPts val="400"/>
              </a:spcBef>
              <a:defRPr sz="1200">
                <a:latin typeface="Arial"/>
                <a:ea typeface="Arial"/>
                <a:cs typeface="Arial"/>
                <a:sym typeface="Arial"/>
              </a:defRPr>
            </a:pPr>
            <a:r>
              <a:rPr sz="5000"/>
              <a:t>16. Después de Pentecostés el reino, o iglesia, se consideró como ... (a) Establecido y presente. (b) Prometido. (c) Algo de la imaginación.</a:t>
            </a:r>
            <a:endParaRPr sz="5000"/>
          </a:p>
          <a:p>
            <a:pPr defTabSz="914400">
              <a:lnSpc>
                <a:spcPct val="100000"/>
              </a:lnSpc>
              <a:spcBef>
                <a:spcPts val="400"/>
              </a:spcBef>
              <a:defRPr sz="1200">
                <a:latin typeface="Arial"/>
                <a:ea typeface="Arial"/>
                <a:cs typeface="Arial"/>
                <a:sym typeface="Arial"/>
              </a:defRPr>
            </a:pPr>
            <a:r>
              <a:rPr sz="5000"/>
              <a:t>17. El plan de Dios para establecer la iglesia demuestra que la iglesia es ... (a) de poca importancia (b) inútil (c) de gran importancia.</a:t>
            </a:r>
            <a:endParaRPr sz="5000"/>
          </a:p>
          <a:p>
            <a:pPr defTabSz="914400">
              <a:lnSpc>
                <a:spcPct val="100000"/>
              </a:lnSpc>
              <a:spcBef>
                <a:spcPts val="400"/>
              </a:spcBef>
              <a:defRPr sz="1200">
                <a:latin typeface="Arial"/>
                <a:ea typeface="Arial"/>
                <a:cs typeface="Arial"/>
                <a:sym typeface="Arial"/>
              </a:defRPr>
            </a:pPr>
            <a:r>
              <a:rPr sz="5000"/>
              <a:t>18. La iglesia cumple con ... (a) el designio de los políticos orgullosos. (b) el deseo de unos hombres de ganarse la vida. (c) el propósito eterno de Dios.</a:t>
            </a:r>
            <a:endParaRPr sz="5000"/>
          </a:p>
          <a:p>
            <a:pPr defTabSz="914400">
              <a:lnSpc>
                <a:spcPct val="100000"/>
              </a:lnSpc>
              <a:spcBef>
                <a:spcPts val="400"/>
              </a:spcBef>
              <a:defRPr sz="1200">
                <a:latin typeface="Arial"/>
                <a:ea typeface="Arial"/>
                <a:cs typeface="Arial"/>
                <a:sym typeface="Arial"/>
              </a:defRPr>
            </a:pPr>
            <a:r>
              <a:rPr sz="5000"/>
              <a:t>19. La palabra "iglesia" literalmente significa</a:t>
            </a:r>
            <a:endParaRPr sz="5000"/>
          </a:p>
          <a:p>
            <a:pPr defTabSz="914400">
              <a:lnSpc>
                <a:spcPct val="100000"/>
              </a:lnSpc>
              <a:spcBef>
                <a:spcPts val="400"/>
              </a:spcBef>
              <a:defRPr sz="1200">
                <a:latin typeface="Arial"/>
                <a:ea typeface="Arial"/>
                <a:cs typeface="Arial"/>
                <a:sym typeface="Arial"/>
              </a:defRPr>
            </a:pPr>
            <a:r>
              <a:rPr sz="5000"/>
              <a:t>... (a) una casa de adoración. (b) las personas "llamados fuera" del mundo. (c) una organización religiosa.</a:t>
            </a:r>
            <a:endParaRPr sz="5000"/>
          </a:p>
          <a:p>
            <a:pPr defTabSz="914400">
              <a:lnSpc>
                <a:spcPct val="100000"/>
              </a:lnSpc>
              <a:spcBef>
                <a:spcPts val="400"/>
              </a:spcBef>
              <a:defRPr sz="1200">
                <a:latin typeface="Arial"/>
                <a:ea typeface="Arial"/>
                <a:cs typeface="Arial"/>
                <a:sym typeface="Arial"/>
              </a:defRPr>
            </a:pPr>
            <a:r>
              <a:rPr sz="5000"/>
              <a:t>20. La iglesia es llamada para ... (a) cumplir con el propósito de Dios. (b) entrar en monasterios. (c) estar siempre tristes.</a:t>
            </a:r>
            <a:endParaRPr sz="5000"/>
          </a:p>
          <a:p>
            <a:pPr defTabSz="914400">
              <a:lnSpc>
                <a:spcPct val="100000"/>
              </a:lnSpc>
              <a:spcBef>
                <a:spcPts val="400"/>
              </a:spcBef>
              <a:defRPr sz="1200">
                <a:latin typeface="Arial"/>
                <a:ea typeface="Arial"/>
                <a:cs typeface="Arial"/>
                <a:sym typeface="Arial"/>
              </a:defRPr>
            </a:pPr>
            <a:r>
              <a:rPr sz="5000"/>
              <a:t>21. La iglesia se describe como ... (a) el cuerpo de Pedro. (b) el cuerpo de Juan el Bautista. (c) el cuerpo de Cristo.</a:t>
            </a:r>
            <a:endParaRPr sz="5000"/>
          </a:p>
          <a:p>
            <a:pPr defTabSz="914400">
              <a:lnSpc>
                <a:spcPct val="100000"/>
              </a:lnSpc>
              <a:spcBef>
                <a:spcPts val="400"/>
              </a:spcBef>
              <a:defRPr sz="1200">
                <a:latin typeface="Arial"/>
                <a:ea typeface="Arial"/>
                <a:cs typeface="Arial"/>
                <a:sym typeface="Arial"/>
              </a:defRPr>
            </a:pPr>
            <a:r>
              <a:rPr sz="5000"/>
              <a:t>22. La muerte de Cristo quitó el Antiguo Pacto para que los salvos de entre ambos pueblos, tanto judíos como gentiles (otras naciones no judías), pudieran estar unidos en ... (a) el error. (b) un cuerpo - la iglesia. (c) muchos cuerpos o iglesias.</a:t>
            </a:r>
            <a:endParaRPr sz="5000"/>
          </a:p>
          <a:p>
            <a:pPr defTabSz="914400">
              <a:lnSpc>
                <a:spcPct val="100000"/>
              </a:lnSpc>
              <a:spcBef>
                <a:spcPts val="400"/>
              </a:spcBef>
              <a:defRPr sz="1200">
                <a:latin typeface="Arial"/>
                <a:ea typeface="Arial"/>
                <a:cs typeface="Arial"/>
                <a:sym typeface="Arial"/>
              </a:defRPr>
            </a:pPr>
            <a:r>
              <a:rPr sz="5000"/>
              <a:t>23. Para hacerse miembro del cuerpo de Cristo, la iglesia, uno tiene que ... (a) ser seleccionado como tal por los miembros. (b) obedecer el Evangelio y ser añadido a la iglesia por el Señor. (c) recibir el rociamiento de agua.</a:t>
            </a:r>
            <a:endParaRPr sz="5000"/>
          </a:p>
          <a:p>
            <a:pPr defTabSz="914400">
              <a:lnSpc>
                <a:spcPct val="100000"/>
              </a:lnSpc>
              <a:spcBef>
                <a:spcPts val="400"/>
              </a:spcBef>
              <a:defRPr sz="1200">
                <a:latin typeface="Arial"/>
                <a:ea typeface="Arial"/>
                <a:cs typeface="Arial"/>
                <a:sym typeface="Arial"/>
              </a:defRPr>
            </a:pPr>
            <a:r>
              <a:rPr sz="5000"/>
              <a:t>24. Puesto que el Señor añade a cada persona salva a la iglesia, ¿cuántos de los salvos están en la iglesia? (a) algunos. (b) la mayoría. (c) todos.</a:t>
            </a:r>
            <a:endParaRPr sz="5000"/>
          </a:p>
          <a:p>
            <a:pPr defTabSz="914400">
              <a:lnSpc>
                <a:spcPct val="100000"/>
              </a:lnSpc>
              <a:spcBef>
                <a:spcPts val="400"/>
              </a:spcBef>
              <a:defRPr sz="1200">
                <a:latin typeface="Arial"/>
                <a:ea typeface="Arial"/>
                <a:cs typeface="Arial"/>
                <a:sym typeface="Arial"/>
              </a:defRPr>
            </a:pPr>
            <a:endParaRPr sz="5000"/>
          </a:p>
          <a:p>
            <a:pPr defTabSz="914400">
              <a:lnSpc>
                <a:spcPct val="100000"/>
              </a:lnSpc>
              <a:spcBef>
                <a:spcPts val="400"/>
              </a:spcBef>
              <a:defRPr sz="1200">
                <a:latin typeface="Arial"/>
                <a:ea typeface="Arial"/>
                <a:cs typeface="Arial"/>
                <a:sym typeface="Arial"/>
              </a:defRPr>
            </a:pPr>
            <a:r>
              <a:rPr sz="5000"/>
              <a:t>25. Como hijos en la familia de Dios, los miembros de la iglesia deben ... (a) luchar cada uno por lo suyo. (b) adorar a Dios juntos, mas no asociarse en otros aspectos los unos con los otros. (c) mostrar amor y comunión los unos por los otros, ayudándose mutualmente, tanto en lo físico como en lo espiritual.</a:t>
            </a:r>
            <a:endParaRPr sz="5000"/>
          </a:p>
          <a:p>
            <a:pPr defTabSz="914400">
              <a:lnSpc>
                <a:spcPct val="100000"/>
              </a:lnSpc>
              <a:spcBef>
                <a:spcPts val="400"/>
              </a:spcBef>
              <a:defRPr sz="1200">
                <a:latin typeface="Arial"/>
                <a:ea typeface="Arial"/>
                <a:cs typeface="Arial"/>
                <a:sym typeface="Arial"/>
              </a:defRPr>
            </a:pPr>
            <a:r>
              <a:rPr sz="5000"/>
              <a:t>26. Como un reino, la iglesia sirve a Cristo rey por ... (a) obedecer a las autoridades, dar fruto de buenas obras y enseñar el evangelio a todos. (b) solamente asistir a los servicios de adoración. (c) desobedecer a las autoridades civiles mientras predica el evangelio.</a:t>
            </a:r>
            <a:endParaRPr sz="5000"/>
          </a:p>
          <a:p>
            <a:pPr defTabSz="914400">
              <a:lnSpc>
                <a:spcPct val="100000"/>
              </a:lnSpc>
              <a:spcBef>
                <a:spcPts val="400"/>
              </a:spcBef>
              <a:defRPr sz="1200">
                <a:latin typeface="Arial"/>
                <a:ea typeface="Arial"/>
                <a:cs typeface="Arial"/>
                <a:sym typeface="Arial"/>
              </a:defRPr>
            </a:pPr>
            <a:r>
              <a:rPr sz="5000"/>
              <a:t>27. Como un reino de servicio, la iglesia es ... (a) una maldición para el mundo. (b) una bendición para el mundo. (c) inútil al mundo.</a:t>
            </a:r>
            <a:endParaRPr sz="5000"/>
          </a:p>
          <a:p>
            <a:pPr defTabSz="914400">
              <a:lnSpc>
                <a:spcPct val="100000"/>
              </a:lnSpc>
              <a:spcBef>
                <a:spcPts val="400"/>
              </a:spcBef>
              <a:defRPr sz="1200">
                <a:latin typeface="Arial"/>
                <a:ea typeface="Arial"/>
                <a:cs typeface="Arial"/>
                <a:sym typeface="Arial"/>
              </a:defRPr>
            </a:pPr>
            <a:r>
              <a:rPr sz="5000"/>
              <a:t>28. El templo de Cristo, o la iglesia es ... (a) una catedral. (b) una casa de adoración. (c) una casa espiritual edificada con piedras vivas, los individuos cristianos.</a:t>
            </a:r>
            <a:endParaRPr sz="5000"/>
          </a:p>
          <a:p>
            <a:pPr defTabSz="914400">
              <a:lnSpc>
                <a:spcPct val="100000"/>
              </a:lnSpc>
              <a:spcBef>
                <a:spcPts val="400"/>
              </a:spcBef>
              <a:defRPr sz="1200">
                <a:latin typeface="Arial"/>
                <a:ea typeface="Arial"/>
                <a:cs typeface="Arial"/>
                <a:sym typeface="Arial"/>
              </a:defRPr>
            </a:pPr>
            <a:r>
              <a:rPr sz="5000"/>
              <a:t>29. El Espíritu de Dios habita en este templo por morar en ... (a) la casa de adoración. (b) un altar. (c) los corazones de los cristianos.</a:t>
            </a:r>
            <a:endParaRPr sz="5000"/>
          </a:p>
          <a:p>
            <a:pPr defTabSz="914400">
              <a:lnSpc>
                <a:spcPct val="100000"/>
              </a:lnSpc>
              <a:spcBef>
                <a:spcPts val="400"/>
              </a:spcBef>
              <a:defRPr sz="1200">
                <a:latin typeface="Arial"/>
                <a:ea typeface="Arial"/>
                <a:cs typeface="Arial"/>
                <a:sym typeface="Arial"/>
              </a:defRPr>
            </a:pPr>
            <a:r>
              <a:rPr sz="5000"/>
              <a:t>30. Los sacerdotes de este templo, los cuales ofrecen a Dios sacrificios espirituales son ... (a) solamente el clero. (b) los levitas. (c) todo cristiano.</a:t>
            </a:r>
            <a:endParaRPr sz="5000"/>
          </a:p>
          <a:p>
            <a:pPr defTabSz="914400">
              <a:lnSpc>
                <a:spcPct val="100000"/>
              </a:lnSpc>
              <a:spcBef>
                <a:spcPts val="400"/>
              </a:spcBef>
              <a:defRPr sz="1200">
                <a:latin typeface="Arial"/>
                <a:ea typeface="Arial"/>
                <a:cs typeface="Arial"/>
                <a:sym typeface="Arial"/>
              </a:defRPr>
            </a:pPr>
            <a:r>
              <a:rPr sz="5000"/>
              <a:t>31. El sumo sacerdote de la iglesia es ... (a) El Papa. (b) Cristo. (c) Pedro.</a:t>
            </a:r>
            <a:endParaRPr sz="5000"/>
          </a:p>
          <a:p>
            <a:pPr defTabSz="914400">
              <a:lnSpc>
                <a:spcPct val="100000"/>
              </a:lnSpc>
              <a:spcBef>
                <a:spcPts val="400"/>
              </a:spcBef>
              <a:defRPr sz="1200">
                <a:latin typeface="Arial"/>
                <a:ea typeface="Arial"/>
                <a:cs typeface="Arial"/>
                <a:sym typeface="Arial"/>
              </a:defRPr>
            </a:pPr>
            <a:r>
              <a:rPr sz="5000"/>
              <a:t>32. La iglesia debe ser ... (a) un poder político. (b) un cuerpo corrompido. (c) una nación santa.</a:t>
            </a:r>
            <a:endParaRPr sz="5000"/>
          </a:p>
          <a:p>
            <a:pPr defTabSz="914400">
              <a:lnSpc>
                <a:spcPct val="100000"/>
              </a:lnSpc>
              <a:spcBef>
                <a:spcPts val="400"/>
              </a:spcBef>
              <a:defRPr sz="1200">
                <a:latin typeface="Arial"/>
                <a:ea typeface="Arial"/>
                <a:cs typeface="Arial"/>
                <a:sym typeface="Arial"/>
              </a:defRPr>
            </a:pPr>
            <a:r>
              <a:rPr sz="5000"/>
              <a:t>33. Según la Biblia, los santos de la iglesia son ... (a) los mártires. (b) ciertos difuntos canonizados por la iglesia. (c) todo cristiano.</a:t>
            </a:r>
            <a:endParaRPr sz="5000"/>
          </a:p>
          <a:p>
            <a:pPr defTabSz="914400">
              <a:lnSpc>
                <a:spcPct val="100000"/>
              </a:lnSpc>
              <a:spcBef>
                <a:spcPts val="400"/>
              </a:spcBef>
              <a:defRPr sz="1200">
                <a:latin typeface="Arial"/>
                <a:ea typeface="Arial"/>
                <a:cs typeface="Arial"/>
                <a:sym typeface="Arial"/>
              </a:defRPr>
            </a:pPr>
            <a:r>
              <a:rPr sz="5000"/>
              <a:t>34. Como ciudadano de una nación santa, cada miembro de la iglesia ... (a) puede continuar en pecado. (b) puede cometer pecados menores o "veniales. (c) tiene que abstenerse de todo pecado.</a:t>
            </a:r>
            <a:endParaRPr sz="5000"/>
          </a:p>
          <a:p>
            <a:pPr defTabSz="914400">
              <a:lnSpc>
                <a:spcPct val="100000"/>
              </a:lnSpc>
              <a:spcBef>
                <a:spcPts val="400"/>
              </a:spcBef>
              <a:defRPr sz="1200">
                <a:latin typeface="Arial"/>
                <a:ea typeface="Arial"/>
                <a:cs typeface="Arial"/>
                <a:sym typeface="Arial"/>
              </a:defRPr>
            </a:pPr>
            <a:r>
              <a:rPr sz="5000"/>
              <a:t>35. Los cristianos quienes rehusan arrepentirse de sus pecados tienen que ser ... (a) excomulgados de la iglesia entera. (b) bendecidos por la iglesia. (c) ignorados.</a:t>
            </a:r>
            <a:endParaRPr sz="5000"/>
          </a:p>
          <a:p>
            <a:pPr defTabSz="914400">
              <a:lnSpc>
                <a:spcPct val="100000"/>
              </a:lnSpc>
              <a:spcBef>
                <a:spcPts val="400"/>
              </a:spcBef>
              <a:defRPr sz="1200">
                <a:latin typeface="Arial"/>
                <a:ea typeface="Arial"/>
                <a:cs typeface="Arial"/>
                <a:sym typeface="Arial"/>
              </a:defRPr>
            </a:pPr>
            <a:r>
              <a:rPr sz="5000"/>
              <a:t>36. El propósito de Dios para la iglesia de unir a todos los salvos en comunión, servicio, adoración y conducta santa, la hace una institución de ... (a) alguna importancia. (b) suma</a:t>
            </a:r>
            <a:endParaRPr sz="5000"/>
          </a:p>
          <a:p>
            <a:pPr defTabSz="914400">
              <a:lnSpc>
                <a:spcPct val="100000"/>
              </a:lnSpc>
              <a:spcBef>
                <a:spcPts val="400"/>
              </a:spcBef>
              <a:defRPr sz="1200">
                <a:latin typeface="Arial"/>
                <a:ea typeface="Arial"/>
                <a:cs typeface="Arial"/>
                <a:sym typeface="Arial"/>
              </a:defRPr>
            </a:pPr>
            <a:r>
              <a:rPr sz="5000"/>
              <a:t>importancia. (c) ninguna importancia.</a:t>
            </a:r>
            <a:endParaRPr sz="5000"/>
          </a:p>
        </p:txBody>
      </p:sp>
    </p:spTree>
  </p:cSld>
  <p:clrMapOvr>
    <a:masterClrMapping/>
  </p:clrMapOvr>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p:spTree>
      <p:nvGrpSpPr>
        <p:cNvPr id="1" name=""/>
        <p:cNvGrpSpPr/>
        <p:nvPr/>
      </p:nvGrpSpPr>
      <p:grpSpPr>
        <a:xfrm>
          <a:off x="0" y="0"/>
          <a:ext cx="0" cy="0"/>
          <a:chOff x="0" y="0"/>
          <a:chExt cx="0" cy="0"/>
        </a:xfrm>
      </p:grpSpPr>
      <p:sp>
        <p:nvSpPr>
          <p:cNvPr id="11" name="Title Text"/>
          <p:cNvSpPr txBox="1"/>
          <p:nvPr>
            <p:ph type="title"/>
          </p:nvPr>
        </p:nvSpPr>
        <p:spPr>
          <a:xfrm>
            <a:off x="1778000" y="2298700"/>
            <a:ext cx="20828000" cy="4648200"/>
          </a:xfrm>
          <a:prstGeom prst="rect">
            <a:avLst/>
          </a:prstGeom>
        </p:spPr>
        <p:txBody>
          <a:bodyPr anchor="b"/>
          <a:lstStyle/>
          <a:p>
            <a:pPr/>
            <a:r>
              <a:t>Title Text</a:t>
            </a:r>
          </a:p>
        </p:txBody>
      </p:sp>
      <p:sp>
        <p:nvSpPr>
          <p:cNvPr id="12" name="Body Level One…"/>
          <p:cNvSpPr txBox="1"/>
          <p:nvPr>
            <p:ph type="body" sz="quarter" idx="1"/>
          </p:nvPr>
        </p:nvSpPr>
        <p:spPr>
          <a:xfrm>
            <a:off x="1778000" y="7073900"/>
            <a:ext cx="20828000" cy="1587500"/>
          </a:xfrm>
          <a:prstGeom prst="rect">
            <a:avLst/>
          </a:prstGeom>
        </p:spPr>
        <p:txBody>
          <a:bodyPr anchor="t"/>
          <a:lstStyle>
            <a:lvl1pPr marL="0" indent="0" algn="ctr">
              <a:spcBef>
                <a:spcPts val="0"/>
              </a:spcBef>
              <a:buSzTx/>
              <a:buNone/>
              <a:defRPr sz="5400"/>
            </a:lvl1pPr>
            <a:lvl2pPr marL="0" indent="0" algn="ctr">
              <a:spcBef>
                <a:spcPts val="0"/>
              </a:spcBef>
              <a:buSzTx/>
              <a:buNone/>
              <a:defRPr sz="5400"/>
            </a:lvl2pPr>
            <a:lvl3pPr marL="0" indent="0" algn="ctr">
              <a:spcBef>
                <a:spcPts val="0"/>
              </a:spcBef>
              <a:buSzTx/>
              <a:buNone/>
              <a:defRPr sz="5400"/>
            </a:lvl3pPr>
            <a:lvl4pPr marL="0" indent="0" algn="ctr">
              <a:spcBef>
                <a:spcPts val="0"/>
              </a:spcBef>
              <a:buSzTx/>
              <a:buNone/>
              <a:defRPr sz="5400"/>
            </a:lvl4pPr>
            <a:lvl5pPr marL="0" indent="0" algn="ctr">
              <a:spcBef>
                <a:spcPts val="0"/>
              </a:spcBef>
              <a:buSzTx/>
              <a:buNone/>
              <a:defRPr sz="5400"/>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Quote">
    <p:spTree>
      <p:nvGrpSpPr>
        <p:cNvPr id="1" name=""/>
        <p:cNvGrpSpPr/>
        <p:nvPr/>
      </p:nvGrpSpPr>
      <p:grpSpPr>
        <a:xfrm>
          <a:off x="0" y="0"/>
          <a:ext cx="0" cy="0"/>
          <a:chOff x="0" y="0"/>
          <a:chExt cx="0" cy="0"/>
        </a:xfrm>
      </p:grpSpPr>
      <p:sp>
        <p:nvSpPr>
          <p:cNvPr id="93" name="–Johnny Appleseed"/>
          <p:cNvSpPr txBox="1"/>
          <p:nvPr>
            <p:ph type="body" sz="quarter" idx="21"/>
          </p:nvPr>
        </p:nvSpPr>
        <p:spPr>
          <a:xfrm>
            <a:off x="2387600" y="8953500"/>
            <a:ext cx="19621500" cy="585521"/>
          </a:xfrm>
          <a:prstGeom prst="rect">
            <a:avLst/>
          </a:prstGeom>
        </p:spPr>
        <p:txBody>
          <a:bodyPr anchor="t">
            <a:spAutoFit/>
          </a:bodyPr>
          <a:lstStyle>
            <a:lvl1pPr marL="0" indent="0" algn="ctr">
              <a:spcBef>
                <a:spcPts val="0"/>
              </a:spcBef>
              <a:buSzTx/>
              <a:buNone/>
              <a:defRPr i="1" sz="3200"/>
            </a:lvl1pPr>
          </a:lstStyle>
          <a:p>
            <a:pPr/>
            <a:r>
              <a:t>–Johnny Appleseed</a:t>
            </a:r>
          </a:p>
        </p:txBody>
      </p:sp>
      <p:sp>
        <p:nvSpPr>
          <p:cNvPr id="94" name="“Type a quote here.”"/>
          <p:cNvSpPr txBox="1"/>
          <p:nvPr>
            <p:ph type="body" sz="quarter" idx="22"/>
          </p:nvPr>
        </p:nvSpPr>
        <p:spPr>
          <a:xfrm>
            <a:off x="2387600" y="6076950"/>
            <a:ext cx="19621500" cy="825500"/>
          </a:xfrm>
          <a:prstGeom prst="rect">
            <a:avLst/>
          </a:prstGeom>
        </p:spPr>
        <p:txBody>
          <a:bodyPr>
            <a:spAutoFit/>
          </a:bodyPr>
          <a:lstStyle>
            <a:lvl1pPr marL="0" indent="0" algn="ctr">
              <a:spcBef>
                <a:spcPts val="0"/>
              </a:spcBef>
              <a:buSzTx/>
              <a:buNone/>
              <a:defRPr sz="4800">
                <a:latin typeface="+mn-lt"/>
                <a:ea typeface="+mn-ea"/>
                <a:cs typeface="+mn-cs"/>
                <a:sym typeface="Helvetica Neue Medium"/>
              </a:defRPr>
            </a:lvl1pPr>
          </a:lstStyle>
          <a:p>
            <a:pPr/>
            <a:r>
              <a:t>“Type a quote here.” </a:t>
            </a:r>
          </a:p>
        </p:txBody>
      </p:sp>
      <p:sp>
        <p:nvSpPr>
          <p:cNvPr id="9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p:spTree>
      <p:nvGrpSpPr>
        <p:cNvPr id="1" name=""/>
        <p:cNvGrpSpPr/>
        <p:nvPr/>
      </p:nvGrpSpPr>
      <p:grpSpPr>
        <a:xfrm>
          <a:off x="0" y="0"/>
          <a:ext cx="0" cy="0"/>
          <a:chOff x="0" y="0"/>
          <a:chExt cx="0" cy="0"/>
        </a:xfrm>
      </p:grpSpPr>
      <p:sp>
        <p:nvSpPr>
          <p:cNvPr id="102" name="View of beach and sea from a grassy sand dune"/>
          <p:cNvSpPr/>
          <p:nvPr>
            <p:ph type="pic" idx="21"/>
          </p:nvPr>
        </p:nvSpPr>
        <p:spPr>
          <a:xfrm>
            <a:off x="-50800" y="-1270000"/>
            <a:ext cx="24485600" cy="16323734"/>
          </a:xfrm>
          <a:prstGeom prst="rect">
            <a:avLst/>
          </a:prstGeom>
        </p:spPr>
        <p:txBody>
          <a:bodyPr lIns="91439" tIns="45719" rIns="91439" bIns="45719" anchor="t">
            <a:noAutofit/>
          </a:bodyPr>
          <a:lstStyle/>
          <a:p>
            <a:pPr/>
          </a:p>
        </p:txBody>
      </p:sp>
      <p:sp>
        <p:nvSpPr>
          <p:cNvPr id="10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11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0">
    <p:bg>
      <p:bgPr>
        <a:solidFill>
          <a:srgbClr val="FFFFCC"/>
        </a:solidFill>
      </p:bgPr>
    </p:bg>
    <p:spTree>
      <p:nvGrpSpPr>
        <p:cNvPr id="1" name=""/>
        <p:cNvGrpSpPr/>
        <p:nvPr/>
      </p:nvGrpSpPr>
      <p:grpSpPr>
        <a:xfrm>
          <a:off x="0" y="0"/>
          <a:ext cx="0" cy="0"/>
          <a:chOff x="0" y="0"/>
          <a:chExt cx="0" cy="0"/>
        </a:xfrm>
      </p:grpSpPr>
      <p:sp>
        <p:nvSpPr>
          <p:cNvPr id="117" name="Slide Number"/>
          <p:cNvSpPr txBox="1"/>
          <p:nvPr>
            <p:ph type="sldNum" sz="quarter" idx="2"/>
          </p:nvPr>
        </p:nvSpPr>
        <p:spPr>
          <a:xfrm>
            <a:off x="19830484" y="12490450"/>
            <a:ext cx="591116" cy="577647"/>
          </a:xfrm>
          <a:prstGeom prst="rect">
            <a:avLst/>
          </a:prstGeom>
        </p:spPr>
        <p:txBody>
          <a:bodyPr lIns="91439" tIns="91439" rIns="91439" bIns="91439"/>
          <a:lstStyle>
            <a:lvl1pPr algn="r" defTabSz="1828800">
              <a:defRPr sz="2800">
                <a:latin typeface="Arial"/>
                <a:ea typeface="Arial"/>
                <a:cs typeface="Arial"/>
                <a:sym typeface="Aria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p:bg>
      <p:bgPr>
        <a:solidFill>
          <a:srgbClr val="000000"/>
        </a:solidFill>
      </p:bgPr>
    </p:bg>
    <p:spTree>
      <p:nvGrpSpPr>
        <p:cNvPr id="1" name=""/>
        <p:cNvGrpSpPr/>
        <p:nvPr/>
      </p:nvGrpSpPr>
      <p:grpSpPr>
        <a:xfrm>
          <a:off x="0" y="0"/>
          <a:ext cx="0" cy="0"/>
          <a:chOff x="0" y="0"/>
          <a:chExt cx="0" cy="0"/>
        </a:xfrm>
      </p:grpSpPr>
      <p:sp>
        <p:nvSpPr>
          <p:cNvPr id="124" name="Slide Number"/>
          <p:cNvSpPr txBox="1"/>
          <p:nvPr>
            <p:ph type="sldNum" sz="quarter" idx="2"/>
          </p:nvPr>
        </p:nvSpPr>
        <p:spPr>
          <a:xfrm>
            <a:off x="19413220" y="12496800"/>
            <a:ext cx="551181" cy="574174"/>
          </a:xfrm>
          <a:prstGeom prst="rect">
            <a:avLst/>
          </a:prstGeom>
        </p:spPr>
        <p:txBody>
          <a:bodyPr lIns="91439" tIns="91439" rIns="91439" bIns="91439"/>
          <a:lstStyle>
            <a:lvl1pPr algn="r" defTabSz="1828800">
              <a:defRPr sz="2800">
                <a:latin typeface="Times New Roman"/>
                <a:ea typeface="Times New Roman"/>
                <a:cs typeface="Times New Roman"/>
                <a:sym typeface="Times New Roman"/>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Horizontal">
    <p:spTree>
      <p:nvGrpSpPr>
        <p:cNvPr id="1" name=""/>
        <p:cNvGrpSpPr/>
        <p:nvPr/>
      </p:nvGrpSpPr>
      <p:grpSpPr>
        <a:xfrm>
          <a:off x="0" y="0"/>
          <a:ext cx="0" cy="0"/>
          <a:chOff x="0" y="0"/>
          <a:chExt cx="0" cy="0"/>
        </a:xfrm>
      </p:grpSpPr>
      <p:sp>
        <p:nvSpPr>
          <p:cNvPr id="20" name="View of beach and sea from a grassy sand dune"/>
          <p:cNvSpPr/>
          <p:nvPr>
            <p:ph type="pic" idx="21"/>
          </p:nvPr>
        </p:nvSpPr>
        <p:spPr>
          <a:xfrm>
            <a:off x="3125968" y="-393700"/>
            <a:ext cx="18135601" cy="12090400"/>
          </a:xfrm>
          <a:prstGeom prst="rect">
            <a:avLst/>
          </a:prstGeom>
        </p:spPr>
        <p:txBody>
          <a:bodyPr lIns="91439" tIns="45719" rIns="91439" bIns="45719" anchor="t">
            <a:noAutofit/>
          </a:bodyPr>
          <a:lstStyle/>
          <a:p>
            <a:pPr/>
          </a:p>
        </p:txBody>
      </p:sp>
      <p:sp>
        <p:nvSpPr>
          <p:cNvPr id="21" name="Title Text"/>
          <p:cNvSpPr txBox="1"/>
          <p:nvPr>
            <p:ph type="title"/>
          </p:nvPr>
        </p:nvSpPr>
        <p:spPr>
          <a:xfrm>
            <a:off x="635000" y="9512300"/>
            <a:ext cx="23114000" cy="2006600"/>
          </a:xfrm>
          <a:prstGeom prst="rect">
            <a:avLst/>
          </a:prstGeom>
        </p:spPr>
        <p:txBody>
          <a:bodyPr anchor="b"/>
          <a:lstStyle/>
          <a:p>
            <a:pPr/>
            <a:r>
              <a:t>Title Text</a:t>
            </a:r>
          </a:p>
        </p:txBody>
      </p:sp>
      <p:sp>
        <p:nvSpPr>
          <p:cNvPr id="22" name="Body Level One…"/>
          <p:cNvSpPr txBox="1"/>
          <p:nvPr>
            <p:ph type="body" sz="quarter" idx="1"/>
          </p:nvPr>
        </p:nvSpPr>
        <p:spPr>
          <a:xfrm>
            <a:off x="635000" y="11442700"/>
            <a:ext cx="23114000" cy="1587500"/>
          </a:xfrm>
          <a:prstGeom prst="rect">
            <a:avLst/>
          </a:prstGeom>
        </p:spPr>
        <p:txBody>
          <a:bodyPr anchor="t"/>
          <a:lstStyle>
            <a:lvl1pPr marL="0" indent="0" algn="ctr">
              <a:spcBef>
                <a:spcPts val="0"/>
              </a:spcBef>
              <a:buSzTx/>
              <a:buNone/>
              <a:defRPr sz="5400"/>
            </a:lvl1pPr>
            <a:lvl2pPr marL="0" indent="0" algn="ctr">
              <a:spcBef>
                <a:spcPts val="0"/>
              </a:spcBef>
              <a:buSzTx/>
              <a:buNone/>
              <a:defRPr sz="5400"/>
            </a:lvl2pPr>
            <a:lvl3pPr marL="0" indent="0" algn="ctr">
              <a:spcBef>
                <a:spcPts val="0"/>
              </a:spcBef>
              <a:buSzTx/>
              <a:buNone/>
              <a:defRPr sz="5400"/>
            </a:lvl3pPr>
            <a:lvl4pPr marL="0" indent="0" algn="ctr">
              <a:spcBef>
                <a:spcPts val="0"/>
              </a:spcBef>
              <a:buSzTx/>
              <a:buNone/>
              <a:defRPr sz="5400"/>
            </a:lvl4pPr>
            <a:lvl5pPr marL="0" indent="0" algn="ctr">
              <a:spcBef>
                <a:spcPts val="0"/>
              </a:spcBef>
              <a:buSzTx/>
              <a:buNone/>
              <a:defRPr sz="5400"/>
            </a:lvl5pPr>
          </a:lstStyle>
          <a:p>
            <a:pPr/>
            <a:r>
              <a:t>Body Level One</a:t>
            </a:r>
          </a:p>
          <a:p>
            <a:pPr lvl="1"/>
            <a:r>
              <a:t>Body Level Two</a:t>
            </a:r>
          </a:p>
          <a:p>
            <a:pPr lvl="2"/>
            <a:r>
              <a:t>Body Level Three</a:t>
            </a:r>
          </a:p>
          <a:p>
            <a:pPr lvl="3"/>
            <a:r>
              <a:t>Body Level Four</a:t>
            </a:r>
          </a:p>
          <a:p>
            <a:pPr lvl="4"/>
            <a:r>
              <a:t>Body Level Five</a:t>
            </a:r>
          </a:p>
        </p:txBody>
      </p:sp>
      <p:sp>
        <p:nvSpPr>
          <p:cNvPr id="2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 Center">
    <p:spTree>
      <p:nvGrpSpPr>
        <p:cNvPr id="1" name=""/>
        <p:cNvGrpSpPr/>
        <p:nvPr/>
      </p:nvGrpSpPr>
      <p:grpSpPr>
        <a:xfrm>
          <a:off x="0" y="0"/>
          <a:ext cx="0" cy="0"/>
          <a:chOff x="0" y="0"/>
          <a:chExt cx="0" cy="0"/>
        </a:xfrm>
      </p:grpSpPr>
      <p:sp>
        <p:nvSpPr>
          <p:cNvPr id="30" name="Title Text"/>
          <p:cNvSpPr txBox="1"/>
          <p:nvPr>
            <p:ph type="title"/>
          </p:nvPr>
        </p:nvSpPr>
        <p:spPr>
          <a:xfrm>
            <a:off x="1778000" y="4533900"/>
            <a:ext cx="20828000" cy="4648200"/>
          </a:xfrm>
          <a:prstGeom prst="rect">
            <a:avLst/>
          </a:prstGeom>
        </p:spPr>
        <p:txBody>
          <a:bodyPr/>
          <a:lstStyle/>
          <a:p>
            <a:pPr/>
            <a:r>
              <a:t>Title Text</a:t>
            </a:r>
          </a:p>
        </p:txBody>
      </p:sp>
      <p:sp>
        <p:nvSpPr>
          <p:cNvPr id="3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Vertical">
    <p:spTree>
      <p:nvGrpSpPr>
        <p:cNvPr id="1" name=""/>
        <p:cNvGrpSpPr/>
        <p:nvPr/>
      </p:nvGrpSpPr>
      <p:grpSpPr>
        <a:xfrm>
          <a:off x="0" y="0"/>
          <a:ext cx="0" cy="0"/>
          <a:chOff x="0" y="0"/>
          <a:chExt cx="0" cy="0"/>
        </a:xfrm>
      </p:grpSpPr>
      <p:sp>
        <p:nvSpPr>
          <p:cNvPr id="38" name="Heron flying low over a beach with a short fence in the foreground"/>
          <p:cNvSpPr/>
          <p:nvPr>
            <p:ph type="pic" sz="half" idx="21"/>
          </p:nvPr>
        </p:nvSpPr>
        <p:spPr>
          <a:xfrm>
            <a:off x="12827000" y="952500"/>
            <a:ext cx="11468100" cy="11468100"/>
          </a:xfrm>
          <a:prstGeom prst="rect">
            <a:avLst/>
          </a:prstGeom>
        </p:spPr>
        <p:txBody>
          <a:bodyPr lIns="91439" tIns="45719" rIns="91439" bIns="45719" anchor="t">
            <a:noAutofit/>
          </a:bodyPr>
          <a:lstStyle/>
          <a:p>
            <a:pPr/>
          </a:p>
        </p:txBody>
      </p:sp>
      <p:sp>
        <p:nvSpPr>
          <p:cNvPr id="39" name="Title Text"/>
          <p:cNvSpPr txBox="1"/>
          <p:nvPr>
            <p:ph type="title"/>
          </p:nvPr>
        </p:nvSpPr>
        <p:spPr>
          <a:xfrm>
            <a:off x="1651000" y="952500"/>
            <a:ext cx="10223500" cy="5549900"/>
          </a:xfrm>
          <a:prstGeom prst="rect">
            <a:avLst/>
          </a:prstGeom>
        </p:spPr>
        <p:txBody>
          <a:bodyPr anchor="b"/>
          <a:lstStyle>
            <a:lvl1pPr>
              <a:defRPr sz="8400"/>
            </a:lvl1pPr>
          </a:lstStyle>
          <a:p>
            <a:pPr/>
            <a:r>
              <a:t>Title Text</a:t>
            </a:r>
          </a:p>
        </p:txBody>
      </p:sp>
      <p:sp>
        <p:nvSpPr>
          <p:cNvPr id="40" name="Body Level One…"/>
          <p:cNvSpPr txBox="1"/>
          <p:nvPr>
            <p:ph type="body" sz="quarter" idx="1"/>
          </p:nvPr>
        </p:nvSpPr>
        <p:spPr>
          <a:xfrm>
            <a:off x="1651000" y="6527800"/>
            <a:ext cx="10223500" cy="5727700"/>
          </a:xfrm>
          <a:prstGeom prst="rect">
            <a:avLst/>
          </a:prstGeom>
        </p:spPr>
        <p:txBody>
          <a:bodyPr anchor="t"/>
          <a:lstStyle>
            <a:lvl1pPr marL="0" indent="0" algn="ctr">
              <a:spcBef>
                <a:spcPts val="0"/>
              </a:spcBef>
              <a:buSzTx/>
              <a:buNone/>
              <a:defRPr sz="5400"/>
            </a:lvl1pPr>
            <a:lvl2pPr marL="0" indent="0" algn="ctr">
              <a:spcBef>
                <a:spcPts val="0"/>
              </a:spcBef>
              <a:buSzTx/>
              <a:buNone/>
              <a:defRPr sz="5400"/>
            </a:lvl2pPr>
            <a:lvl3pPr marL="0" indent="0" algn="ctr">
              <a:spcBef>
                <a:spcPts val="0"/>
              </a:spcBef>
              <a:buSzTx/>
              <a:buNone/>
              <a:defRPr sz="5400"/>
            </a:lvl3pPr>
            <a:lvl4pPr marL="0" indent="0" algn="ctr">
              <a:spcBef>
                <a:spcPts val="0"/>
              </a:spcBef>
              <a:buSzTx/>
              <a:buNone/>
              <a:defRPr sz="5400"/>
            </a:lvl4pPr>
            <a:lvl5pPr marL="0" indent="0" algn="ctr">
              <a:spcBef>
                <a:spcPts val="0"/>
              </a:spcBef>
              <a:buSzTx/>
              <a:buNone/>
              <a:defRPr sz="5400"/>
            </a:lvl5pPr>
          </a:lstStyle>
          <a:p>
            <a:pPr/>
            <a:r>
              <a:t>Body Level One</a:t>
            </a:r>
          </a:p>
          <a:p>
            <a:pPr lvl="1"/>
            <a:r>
              <a:t>Body Level Two</a:t>
            </a:r>
          </a:p>
          <a:p>
            <a:pPr lvl="2"/>
            <a:r>
              <a:t>Body Level Three</a:t>
            </a:r>
          </a:p>
          <a:p>
            <a:pPr lvl="3"/>
            <a:r>
              <a:t>Body Level Four</a:t>
            </a:r>
          </a:p>
          <a:p>
            <a:pPr lvl="4"/>
            <a:r>
              <a:t>Body Level Five</a:t>
            </a:r>
          </a:p>
        </p:txBody>
      </p:sp>
      <p:sp>
        <p:nvSpPr>
          <p:cNvPr id="4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 Top">
    <p:spTree>
      <p:nvGrpSpPr>
        <p:cNvPr id="1" name=""/>
        <p:cNvGrpSpPr/>
        <p:nvPr/>
      </p:nvGrpSpPr>
      <p:grpSpPr>
        <a:xfrm>
          <a:off x="0" y="0"/>
          <a:ext cx="0" cy="0"/>
          <a:chOff x="0" y="0"/>
          <a:chExt cx="0" cy="0"/>
        </a:xfrm>
      </p:grpSpPr>
      <p:sp>
        <p:nvSpPr>
          <p:cNvPr id="48" name="Title Text"/>
          <p:cNvSpPr txBox="1"/>
          <p:nvPr>
            <p:ph type="title"/>
          </p:nvPr>
        </p:nvSpPr>
        <p:spPr>
          <a:prstGeom prst="rect">
            <a:avLst/>
          </a:prstGeom>
        </p:spPr>
        <p:txBody>
          <a:bodyPr/>
          <a:lstStyle/>
          <a:p>
            <a:pPr/>
            <a:r>
              <a:t>Title Text</a:t>
            </a:r>
          </a:p>
        </p:txBody>
      </p:sp>
      <p:sp>
        <p:nvSpPr>
          <p:cNvPr id="4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Bullets">
    <p:spTree>
      <p:nvGrpSpPr>
        <p:cNvPr id="1" name=""/>
        <p:cNvGrpSpPr/>
        <p:nvPr/>
      </p:nvGrpSpPr>
      <p:grpSpPr>
        <a:xfrm>
          <a:off x="0" y="0"/>
          <a:ext cx="0" cy="0"/>
          <a:chOff x="0" y="0"/>
          <a:chExt cx="0" cy="0"/>
        </a:xfrm>
      </p:grpSpPr>
      <p:sp>
        <p:nvSpPr>
          <p:cNvPr id="56" name="Title Text"/>
          <p:cNvSpPr txBox="1"/>
          <p:nvPr>
            <p:ph type="title"/>
          </p:nvPr>
        </p:nvSpPr>
        <p:spPr>
          <a:prstGeom prst="rect">
            <a:avLst/>
          </a:prstGeom>
        </p:spPr>
        <p:txBody>
          <a:bodyPr/>
          <a:lstStyle/>
          <a:p>
            <a:pPr/>
            <a:r>
              <a:t>Title Text</a:t>
            </a:r>
          </a:p>
        </p:txBody>
      </p:sp>
      <p:sp>
        <p:nvSpPr>
          <p:cNvPr id="57" name="Body Level One…"/>
          <p:cNvSpPr txBox="1"/>
          <p:nvPr>
            <p:ph type="body" idx="1"/>
          </p:nvPr>
        </p:nvSpPr>
        <p:spPr>
          <a:prstGeom prst="rect">
            <a:avLst/>
          </a:prstGeom>
        </p:spPr>
        <p:txBody>
          <a:bodyPr/>
          <a:lstStyle>
            <a:lvl1pPr>
              <a:defRPr sz="4800"/>
            </a:lvl1pPr>
            <a:lvl2pPr>
              <a:defRPr sz="4800"/>
            </a:lvl2pPr>
            <a:lvl3pPr>
              <a:defRPr sz="4800"/>
            </a:lvl3pPr>
            <a:lvl4pPr>
              <a:defRPr sz="4800"/>
            </a:lvl4pPr>
            <a:lvl5pPr>
              <a:defRPr sz="4800"/>
            </a:lvl5pPr>
          </a:lstStyle>
          <a:p>
            <a:pPr/>
            <a:r>
              <a:t>Body Level One</a:t>
            </a:r>
          </a:p>
          <a:p>
            <a:pPr lvl="1"/>
            <a:r>
              <a:t>Body Level Two</a:t>
            </a:r>
          </a:p>
          <a:p>
            <a:pPr lvl="2"/>
            <a:r>
              <a:t>Body Level Three</a:t>
            </a:r>
          </a:p>
          <a:p>
            <a:pPr lvl="3"/>
            <a:r>
              <a:t>Body Level Four</a:t>
            </a:r>
          </a:p>
          <a:p>
            <a:pPr lvl="4"/>
            <a:r>
              <a:t>Body Level Five</a:t>
            </a:r>
          </a:p>
        </p:txBody>
      </p:sp>
      <p:sp>
        <p:nvSpPr>
          <p:cNvPr id="5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Bullets &amp; Photo">
    <p:spTree>
      <p:nvGrpSpPr>
        <p:cNvPr id="1" name=""/>
        <p:cNvGrpSpPr/>
        <p:nvPr/>
      </p:nvGrpSpPr>
      <p:grpSpPr>
        <a:xfrm>
          <a:off x="0" y="0"/>
          <a:ext cx="0" cy="0"/>
          <a:chOff x="0" y="0"/>
          <a:chExt cx="0" cy="0"/>
        </a:xfrm>
      </p:grpSpPr>
      <p:sp>
        <p:nvSpPr>
          <p:cNvPr id="65" name="Sandy path between two hills leading to the ocean"/>
          <p:cNvSpPr/>
          <p:nvPr>
            <p:ph type="pic" sz="half" idx="21"/>
          </p:nvPr>
        </p:nvSpPr>
        <p:spPr>
          <a:xfrm>
            <a:off x="10960100" y="3149600"/>
            <a:ext cx="13944600" cy="9296400"/>
          </a:xfrm>
          <a:prstGeom prst="rect">
            <a:avLst/>
          </a:prstGeom>
        </p:spPr>
        <p:txBody>
          <a:bodyPr lIns="91439" tIns="45719" rIns="91439" bIns="45719" anchor="t">
            <a:noAutofit/>
          </a:bodyPr>
          <a:lstStyle/>
          <a:p>
            <a:pPr/>
          </a:p>
        </p:txBody>
      </p:sp>
      <p:sp>
        <p:nvSpPr>
          <p:cNvPr id="66" name="Title Text"/>
          <p:cNvSpPr txBox="1"/>
          <p:nvPr>
            <p:ph type="title"/>
          </p:nvPr>
        </p:nvSpPr>
        <p:spPr>
          <a:prstGeom prst="rect">
            <a:avLst/>
          </a:prstGeom>
        </p:spPr>
        <p:txBody>
          <a:bodyPr/>
          <a:lstStyle/>
          <a:p>
            <a:pPr/>
            <a:r>
              <a:t>Title Text</a:t>
            </a:r>
          </a:p>
        </p:txBody>
      </p:sp>
      <p:sp>
        <p:nvSpPr>
          <p:cNvPr id="67" name="Body Level One…"/>
          <p:cNvSpPr txBox="1"/>
          <p:nvPr>
            <p:ph type="body" sz="half" idx="1"/>
          </p:nvPr>
        </p:nvSpPr>
        <p:spPr>
          <a:xfrm>
            <a:off x="1689100" y="3149600"/>
            <a:ext cx="10223500" cy="9296400"/>
          </a:xfrm>
          <a:prstGeom prst="rect">
            <a:avLst/>
          </a:prstGeom>
        </p:spPr>
        <p:txBody>
          <a:bodyPr/>
          <a:lstStyle>
            <a:lvl1pPr marL="558800" indent="-558800">
              <a:spcBef>
                <a:spcPts val="4500"/>
              </a:spcBef>
              <a:defRPr sz="3800"/>
            </a:lvl1pPr>
            <a:lvl2pPr marL="1117600" indent="-558800">
              <a:spcBef>
                <a:spcPts val="4500"/>
              </a:spcBef>
              <a:defRPr sz="3800"/>
            </a:lvl2pPr>
            <a:lvl3pPr marL="1676400" indent="-558800">
              <a:spcBef>
                <a:spcPts val="4500"/>
              </a:spcBef>
              <a:defRPr sz="3800"/>
            </a:lvl3pPr>
            <a:lvl4pPr marL="2235200" indent="-558800">
              <a:spcBef>
                <a:spcPts val="4500"/>
              </a:spcBef>
              <a:defRPr sz="3800"/>
            </a:lvl4pPr>
            <a:lvl5pPr marL="2794000" indent="-558800">
              <a:spcBef>
                <a:spcPts val="4500"/>
              </a:spcBef>
              <a:defRPr sz="3800"/>
            </a:lvl5pPr>
          </a:lstStyle>
          <a:p>
            <a:pPr/>
            <a:r>
              <a:t>Body Level One</a:t>
            </a:r>
          </a:p>
          <a:p>
            <a:pPr lvl="1"/>
            <a:r>
              <a:t>Body Level Two</a:t>
            </a:r>
          </a:p>
          <a:p>
            <a:pPr lvl="2"/>
            <a:r>
              <a:t>Body Level Three</a:t>
            </a:r>
          </a:p>
          <a:p>
            <a:pPr lvl="3"/>
            <a:r>
              <a:t>Body Level Four</a:t>
            </a:r>
          </a:p>
          <a:p>
            <a:pPr lvl="4"/>
            <a:r>
              <a:t>Body Level Five</a:t>
            </a:r>
          </a:p>
        </p:txBody>
      </p:sp>
      <p:sp>
        <p:nvSpPr>
          <p:cNvPr id="6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ullets">
    <p:spTree>
      <p:nvGrpSpPr>
        <p:cNvPr id="1" name=""/>
        <p:cNvGrpSpPr/>
        <p:nvPr/>
      </p:nvGrpSpPr>
      <p:grpSpPr>
        <a:xfrm>
          <a:off x="0" y="0"/>
          <a:ext cx="0" cy="0"/>
          <a:chOff x="0" y="0"/>
          <a:chExt cx="0" cy="0"/>
        </a:xfrm>
      </p:grpSpPr>
      <p:sp>
        <p:nvSpPr>
          <p:cNvPr id="75" name="Body Level One…"/>
          <p:cNvSpPr txBox="1"/>
          <p:nvPr>
            <p:ph type="body" idx="1"/>
          </p:nvPr>
        </p:nvSpPr>
        <p:spPr>
          <a:xfrm>
            <a:off x="1689100" y="1778000"/>
            <a:ext cx="21005800" cy="10160000"/>
          </a:xfrm>
          <a:prstGeom prst="rect">
            <a:avLst/>
          </a:prstGeom>
        </p:spPr>
        <p:txBody>
          <a:bodyPr/>
          <a:lstStyle>
            <a:lvl1pPr>
              <a:defRPr sz="4800"/>
            </a:lvl1pPr>
            <a:lvl2pPr>
              <a:defRPr sz="4800"/>
            </a:lvl2pPr>
            <a:lvl3pPr>
              <a:defRPr sz="4800"/>
            </a:lvl3pPr>
            <a:lvl4pPr>
              <a:defRPr sz="4800"/>
            </a:lvl4pPr>
            <a:lvl5pPr>
              <a:defRPr sz="4800"/>
            </a:lvl5pPr>
          </a:lstStyle>
          <a:p>
            <a:pPr/>
            <a:r>
              <a:t>Body Level One</a:t>
            </a:r>
          </a:p>
          <a:p>
            <a:pPr lvl="1"/>
            <a:r>
              <a:t>Body Level Two</a:t>
            </a:r>
          </a:p>
          <a:p>
            <a:pPr lvl="2"/>
            <a:r>
              <a:t>Body Level Three</a:t>
            </a:r>
          </a:p>
          <a:p>
            <a:pPr lvl="3"/>
            <a:r>
              <a:t>Body Level Four</a:t>
            </a:r>
          </a:p>
          <a:p>
            <a:pPr lvl="4"/>
            <a:r>
              <a:t>Body Level Five</a:t>
            </a:r>
          </a:p>
        </p:txBody>
      </p:sp>
      <p:sp>
        <p:nvSpPr>
          <p:cNvPr id="7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3 Up">
    <p:spTree>
      <p:nvGrpSpPr>
        <p:cNvPr id="1" name=""/>
        <p:cNvGrpSpPr/>
        <p:nvPr/>
      </p:nvGrpSpPr>
      <p:grpSpPr>
        <a:xfrm>
          <a:off x="0" y="0"/>
          <a:ext cx="0" cy="0"/>
          <a:chOff x="0" y="0"/>
          <a:chExt cx="0" cy="0"/>
        </a:xfrm>
      </p:grpSpPr>
      <p:sp>
        <p:nvSpPr>
          <p:cNvPr id="83" name="Sandy path between two hills leading to the ocean"/>
          <p:cNvSpPr/>
          <p:nvPr>
            <p:ph type="pic" sz="quarter" idx="21"/>
          </p:nvPr>
        </p:nvSpPr>
        <p:spPr>
          <a:xfrm>
            <a:off x="15300325" y="7048500"/>
            <a:ext cx="8324850" cy="5549900"/>
          </a:xfrm>
          <a:prstGeom prst="rect">
            <a:avLst/>
          </a:prstGeom>
        </p:spPr>
        <p:txBody>
          <a:bodyPr lIns="91439" tIns="45719" rIns="91439" bIns="45719" anchor="t">
            <a:noAutofit/>
          </a:bodyPr>
          <a:lstStyle/>
          <a:p>
            <a:pPr/>
          </a:p>
        </p:txBody>
      </p:sp>
      <p:sp>
        <p:nvSpPr>
          <p:cNvPr id="84" name="Heron flying low over a beach with a short fence in the foreground"/>
          <p:cNvSpPr/>
          <p:nvPr>
            <p:ph type="pic" sz="quarter" idx="22"/>
          </p:nvPr>
        </p:nvSpPr>
        <p:spPr>
          <a:xfrm>
            <a:off x="15760700" y="863600"/>
            <a:ext cx="7404100" cy="7404100"/>
          </a:xfrm>
          <a:prstGeom prst="rect">
            <a:avLst/>
          </a:prstGeom>
        </p:spPr>
        <p:txBody>
          <a:bodyPr lIns="91439" tIns="45719" rIns="91439" bIns="45719" anchor="t">
            <a:noAutofit/>
          </a:bodyPr>
          <a:lstStyle/>
          <a:p>
            <a:pPr/>
          </a:p>
        </p:txBody>
      </p:sp>
      <p:sp>
        <p:nvSpPr>
          <p:cNvPr id="85" name="View of beach and sea from a grassy sand dune"/>
          <p:cNvSpPr/>
          <p:nvPr>
            <p:ph type="pic" idx="23"/>
          </p:nvPr>
        </p:nvSpPr>
        <p:spPr>
          <a:xfrm>
            <a:off x="-990600" y="1130300"/>
            <a:ext cx="17202150" cy="11468100"/>
          </a:xfrm>
          <a:prstGeom prst="rect">
            <a:avLst/>
          </a:prstGeom>
        </p:spPr>
        <p:txBody>
          <a:bodyPr lIns="91439" tIns="45719" rIns="91439" bIns="45719" anchor="t">
            <a:noAutofit/>
          </a:bodyPr>
          <a:lstStyle/>
          <a:p>
            <a:pPr/>
          </a:p>
        </p:txBody>
      </p:sp>
      <p:sp>
        <p:nvSpPr>
          <p:cNvPr id="8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 Id="rId15"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le Text"/>
          <p:cNvSpPr txBox="1"/>
          <p:nvPr>
            <p:ph type="title"/>
          </p:nvPr>
        </p:nvSpPr>
        <p:spPr>
          <a:xfrm>
            <a:off x="1689100" y="355600"/>
            <a:ext cx="21005800" cy="22860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Title Text</a:t>
            </a:r>
          </a:p>
        </p:txBody>
      </p:sp>
      <p:sp>
        <p:nvSpPr>
          <p:cNvPr id="3" name="Body Level One…"/>
          <p:cNvSpPr txBox="1"/>
          <p:nvPr>
            <p:ph type="body" idx="1"/>
          </p:nvPr>
        </p:nvSpPr>
        <p:spPr>
          <a:xfrm>
            <a:off x="1689100" y="3149600"/>
            <a:ext cx="21005800" cy="92964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11959031" y="13081000"/>
            <a:ext cx="453238" cy="461059"/>
          </a:xfrm>
          <a:prstGeom prst="rect">
            <a:avLst/>
          </a:prstGeom>
          <a:ln w="12700">
            <a:miter lim="400000"/>
          </a:ln>
        </p:spPr>
        <p:txBody>
          <a:bodyPr wrap="none" lIns="50800" tIns="50800" rIns="50800" bIns="50800">
            <a:spAutoFit/>
          </a:bodyPr>
          <a:lstStyle>
            <a:lvl1pPr>
              <a:defRPr b="0" sz="2400">
                <a:latin typeface="Helvetica Neue Light"/>
                <a:ea typeface="Helvetica Neue Light"/>
                <a:cs typeface="Helvetica Neue Light"/>
                <a:sym typeface="Helvetica Neue Light"/>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Lst>
  <p:transition xmlns:p14="http://schemas.microsoft.com/office/powerpoint/2010/main" spd="med" advClick="1"/>
  <p:txStyles>
    <p:titleStyle>
      <a:lvl1pPr marL="0" marR="0" indent="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1pPr>
      <a:lvl2pPr marL="0" marR="0" indent="45720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2pPr>
      <a:lvl3pPr marL="0" marR="0" indent="91440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3pPr>
      <a:lvl4pPr marL="0" marR="0" indent="137160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4pPr>
      <a:lvl5pPr marL="0" marR="0" indent="182880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5pPr>
      <a:lvl6pPr marL="0" marR="0" indent="228600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6pPr>
      <a:lvl7pPr marL="0" marR="0" indent="274320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7pPr>
      <a:lvl8pPr marL="0" marR="0" indent="320040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8pPr>
      <a:lvl9pPr marL="0" marR="0" indent="365760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9pPr>
    </p:titleStyle>
    <p:bodyStyle>
      <a:lvl1pPr marL="635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1pPr>
      <a:lvl2pPr marL="1270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2pPr>
      <a:lvl3pPr marL="1905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3pPr>
      <a:lvl4pPr marL="2540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4pPr>
      <a:lvl5pPr marL="3175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9pPr>
    </p:bodyStyle>
    <p:otherStyle>
      <a:lvl1pPr marL="0" marR="0" indent="0" algn="ctr" defTabSz="825500" rtl="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1pPr>
      <a:lvl2pPr marL="0" marR="0" indent="457200" algn="ctr" defTabSz="825500" rtl="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2pPr>
      <a:lvl3pPr marL="0" marR="0" indent="914400" algn="ctr" defTabSz="825500" rtl="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3pPr>
      <a:lvl4pPr marL="0" marR="0" indent="1371600" algn="ctr" defTabSz="825500" rtl="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4pPr>
      <a:lvl5pPr marL="0" marR="0" indent="1828800" algn="ctr" defTabSz="825500" rtl="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5pPr>
      <a:lvl6pPr marL="0" marR="0" indent="2286000" algn="ctr" defTabSz="825500" rtl="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6pPr>
      <a:lvl7pPr marL="0" marR="0" indent="2743200" algn="ctr" defTabSz="825500" rtl="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7pPr>
      <a:lvl8pPr marL="0" marR="0" indent="3200400" algn="ctr" defTabSz="825500" rtl="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8pPr>
      <a:lvl9pPr marL="0" marR="0" indent="3657600" algn="ctr" defTabSz="825500" rtl="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xml"/><Relationship Id="rId3" Type="http://schemas.openxmlformats.org/officeDocument/2006/relationships/image" Target="../media/image1.jpeg"/></Relationships>

</file>

<file path=ppt/slides/_rels/slide2.xml.rels><?xml version="1.0" encoding="UTF-8"?>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image" Target="../media/image2.jpeg"/></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Relationship Id="rId3" Type="http://schemas.openxmlformats.org/officeDocument/2006/relationships/image" Target="../media/image1.jpeg"/></Relationships>

</file>

<file path=ppt/slides/_rels/slide4.xml.rels><?xml version="1.0" encoding="UTF-8"?>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33" name="wagon_wheel" descr="wagon_wheel"/>
          <p:cNvPicPr>
            <a:picLocks noChangeAspect="1"/>
          </p:cNvPicPr>
          <p:nvPr/>
        </p:nvPicPr>
        <p:blipFill>
          <a:blip r:embed="rId3">
            <a:extLst/>
          </a:blip>
          <a:stretch>
            <a:fillRect/>
          </a:stretch>
        </p:blipFill>
        <p:spPr>
          <a:xfrm>
            <a:off x="3074613" y="-914581"/>
            <a:ext cx="18234774" cy="16972991"/>
          </a:xfrm>
          <a:prstGeom prst="rect">
            <a:avLst/>
          </a:prstGeom>
          <a:ln w="12700">
            <a:miter lim="400000"/>
          </a:ln>
        </p:spPr>
      </p:pic>
      <p:sp>
        <p:nvSpPr>
          <p:cNvPr id="134" name="Características de la Iglesia"/>
          <p:cNvSpPr txBox="1"/>
          <p:nvPr/>
        </p:nvSpPr>
        <p:spPr>
          <a:xfrm>
            <a:off x="5334000" y="0"/>
            <a:ext cx="14827221" cy="1404449"/>
          </a:xfrm>
          <a:prstGeom prst="rect">
            <a:avLst/>
          </a:prstGeom>
          <a:ln w="12700">
            <a:miter lim="400000"/>
          </a:ln>
          <a:extLst>
            <a:ext uri="{C572A759-6A51-4108-AA02-DFA0A04FC94B}">
              <ma14:wrappingTextBoxFlag xmlns:ma14="http://schemas.microsoft.com/office/mac/drawingml/2011/main" val="1"/>
            </a:ext>
          </a:extLst>
        </p:spPr>
        <p:txBody>
          <a:bodyPr wrap="none" tIns="91439" bIns="91439">
            <a:spAutoFit/>
          </a:bodyPr>
          <a:lstStyle>
            <a:lvl1pPr algn="l" defTabSz="1828800">
              <a:defRPr sz="8600" u="sng">
                <a:latin typeface="Arial"/>
                <a:ea typeface="Arial"/>
                <a:cs typeface="Arial"/>
                <a:sym typeface="Arial"/>
              </a:defRPr>
            </a:lvl1pPr>
          </a:lstStyle>
          <a:p>
            <a:pPr/>
            <a:r>
              <a:t>Características de la Iglesia </a:t>
            </a:r>
          </a:p>
        </p:txBody>
      </p:sp>
      <p:grpSp>
        <p:nvGrpSpPr>
          <p:cNvPr id="137" name="Group"/>
          <p:cNvGrpSpPr/>
          <p:nvPr/>
        </p:nvGrpSpPr>
        <p:grpSpPr>
          <a:xfrm>
            <a:off x="10119565" y="5393319"/>
            <a:ext cx="4391359" cy="4081205"/>
            <a:chOff x="0" y="-12860"/>
            <a:chExt cx="4391358" cy="4081203"/>
          </a:xfrm>
        </p:grpSpPr>
        <p:sp>
          <p:nvSpPr>
            <p:cNvPr id="135" name="Oval"/>
            <p:cNvSpPr/>
            <p:nvPr/>
          </p:nvSpPr>
          <p:spPr>
            <a:xfrm>
              <a:off x="0" y="76200"/>
              <a:ext cx="4391359" cy="3992144"/>
            </a:xfrm>
            <a:prstGeom prst="ellipse">
              <a:avLst/>
            </a:prstGeom>
            <a:solidFill>
              <a:srgbClr val="BBE0E3"/>
            </a:solidFill>
            <a:ln w="12700" cap="flat">
              <a:solidFill>
                <a:srgbClr val="000000"/>
              </a:solidFill>
              <a:prstDash val="solid"/>
              <a:round/>
            </a:ln>
            <a:effectLst/>
          </p:spPr>
          <p:txBody>
            <a:bodyPr wrap="square" lIns="91439" tIns="91439" rIns="91439" bIns="91439" numCol="1" anchor="ctr">
              <a:noAutofit/>
            </a:bodyPr>
            <a:lstStyle/>
            <a:p>
              <a:pPr defTabSz="1828800">
                <a:defRPr b="0" sz="3600">
                  <a:latin typeface="Arial"/>
                  <a:ea typeface="Arial"/>
                  <a:cs typeface="Arial"/>
                  <a:sym typeface="Arial"/>
                </a:defRPr>
              </a:pPr>
            </a:p>
          </p:txBody>
        </p:sp>
        <p:sp>
          <p:nvSpPr>
            <p:cNvPr id="136" name="¿Como…"/>
            <p:cNvSpPr txBox="1"/>
            <p:nvPr/>
          </p:nvSpPr>
          <p:spPr>
            <a:xfrm>
              <a:off x="72983" y="-12861"/>
              <a:ext cx="4182100" cy="371306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91439" tIns="91439" rIns="91439" bIns="91439" numCol="1" anchor="ctr">
              <a:noAutofit/>
            </a:bodyPr>
            <a:lstStyle/>
            <a:p>
              <a:pPr defTabSz="1828800">
                <a:defRPr b="0" sz="4800">
                  <a:latin typeface="Arial Rounded MT Bold"/>
                  <a:ea typeface="Arial Rounded MT Bold"/>
                  <a:cs typeface="Arial Rounded MT Bold"/>
                  <a:sym typeface="Arial Rounded MT Bold"/>
                </a:defRPr>
              </a:pPr>
              <a:r>
                <a:t>¿Como </a:t>
              </a:r>
            </a:p>
            <a:p>
              <a:pPr defTabSz="1828800">
                <a:defRPr b="0" sz="4800">
                  <a:latin typeface="Arial Rounded MT Bold"/>
                  <a:ea typeface="Arial Rounded MT Bold"/>
                  <a:cs typeface="Arial Rounded MT Bold"/>
                  <a:sym typeface="Arial Rounded MT Bold"/>
                </a:defRPr>
              </a:pPr>
              <a:r>
                <a:t>Identificar la</a:t>
              </a:r>
            </a:p>
            <a:p>
              <a:pPr defTabSz="1828800">
                <a:defRPr b="0" sz="4800">
                  <a:latin typeface="Arial Rounded MT Bold"/>
                  <a:ea typeface="Arial Rounded MT Bold"/>
                  <a:cs typeface="Arial Rounded MT Bold"/>
                  <a:sym typeface="Arial Rounded MT Bold"/>
                </a:defRPr>
              </a:pPr>
              <a:r>
                <a:t>Iglesia</a:t>
              </a:r>
            </a:p>
            <a:p>
              <a:pPr defTabSz="1828800">
                <a:defRPr b="0" sz="4800">
                  <a:latin typeface="Arial Rounded MT Bold"/>
                  <a:ea typeface="Arial Rounded MT Bold"/>
                  <a:cs typeface="Arial Rounded MT Bold"/>
                  <a:sym typeface="Arial Rounded MT Bold"/>
                </a:defRPr>
              </a:pPr>
              <a:r>
                <a:t> Verdadera?</a:t>
              </a:r>
            </a:p>
          </p:txBody>
        </p:sp>
      </p:grpSp>
      <p:sp>
        <p:nvSpPr>
          <p:cNvPr id="138" name="Organización"/>
          <p:cNvSpPr txBox="1"/>
          <p:nvPr/>
        </p:nvSpPr>
        <p:spPr>
          <a:xfrm rot="19964535">
            <a:off x="14005581" y="5203654"/>
            <a:ext cx="3567332" cy="750462"/>
          </a:xfrm>
          <a:prstGeom prst="rect">
            <a:avLst/>
          </a:prstGeom>
          <a:solidFill>
            <a:srgbClr val="FFFFFF"/>
          </a:solidFill>
          <a:ln w="12700">
            <a:solidFill>
              <a:srgbClr val="0066FF"/>
            </a:solidFill>
          </a:ln>
          <a:extLst>
            <a:ext uri="{C572A759-6A51-4108-AA02-DFA0A04FC94B}">
              <ma14:wrappingTextBoxFlag xmlns:ma14="http://schemas.microsoft.com/office/mac/drawingml/2011/main" val="1"/>
            </a:ext>
          </a:extLst>
        </p:spPr>
        <p:txBody>
          <a:bodyPr wrap="none" tIns="91439" bIns="91439">
            <a:spAutoFit/>
          </a:bodyPr>
          <a:lstStyle/>
          <a:p>
            <a:pPr algn="l" defTabSz="1828800">
              <a:defRPr sz="4000">
                <a:latin typeface="Arial"/>
                <a:ea typeface="Arial"/>
                <a:cs typeface="Arial"/>
                <a:sym typeface="Arial"/>
              </a:defRPr>
            </a:pPr>
            <a:r>
              <a:t> </a:t>
            </a:r>
            <a:r>
              <a:t>Organización</a:t>
            </a:r>
          </a:p>
        </p:txBody>
      </p:sp>
      <p:sp>
        <p:nvSpPr>
          <p:cNvPr id="139" name="Misión de la Iglesia"/>
          <p:cNvSpPr txBox="1"/>
          <p:nvPr/>
        </p:nvSpPr>
        <p:spPr>
          <a:xfrm rot="187815">
            <a:off x="14490886" y="7150192"/>
            <a:ext cx="5111242" cy="750462"/>
          </a:xfrm>
          <a:prstGeom prst="rect">
            <a:avLst/>
          </a:prstGeom>
          <a:solidFill>
            <a:srgbClr val="FFFFFF"/>
          </a:solidFill>
          <a:ln w="12700">
            <a:solidFill>
              <a:srgbClr val="0066FF"/>
            </a:solidFill>
          </a:ln>
          <a:extLst>
            <a:ext uri="{C572A759-6A51-4108-AA02-DFA0A04FC94B}">
              <ma14:wrappingTextBoxFlag xmlns:ma14="http://schemas.microsoft.com/office/mac/drawingml/2011/main" val="1"/>
            </a:ext>
          </a:extLst>
        </p:spPr>
        <p:txBody>
          <a:bodyPr tIns="91439" bIns="91439">
            <a:spAutoFit/>
          </a:bodyPr>
          <a:lstStyle>
            <a:lvl1pPr defTabSz="1828800">
              <a:defRPr sz="4000">
                <a:latin typeface="Arial"/>
                <a:ea typeface="Arial"/>
                <a:cs typeface="Arial"/>
                <a:sym typeface="Arial"/>
              </a:defRPr>
            </a:lvl1pPr>
          </a:lstStyle>
          <a:p>
            <a:pPr/>
            <a:r>
              <a:t>Misión de la Iglesia </a:t>
            </a:r>
          </a:p>
        </p:txBody>
      </p:sp>
      <p:sp>
        <p:nvSpPr>
          <p:cNvPr id="140" name="¿Milagros o ya Cesaron?"/>
          <p:cNvSpPr txBox="1"/>
          <p:nvPr/>
        </p:nvSpPr>
        <p:spPr>
          <a:xfrm rot="148030">
            <a:off x="3833937" y="6647421"/>
            <a:ext cx="6277179" cy="750462"/>
          </a:xfrm>
          <a:prstGeom prst="rect">
            <a:avLst/>
          </a:prstGeom>
          <a:solidFill>
            <a:srgbClr val="FFFFFF"/>
          </a:solidFill>
          <a:ln w="12700">
            <a:solidFill>
              <a:srgbClr val="0066FF"/>
            </a:solidFill>
          </a:ln>
          <a:extLst>
            <a:ext uri="{C572A759-6A51-4108-AA02-DFA0A04FC94B}">
              <ma14:wrappingTextBoxFlag xmlns:ma14="http://schemas.microsoft.com/office/mac/drawingml/2011/main" val="1"/>
            </a:ext>
          </a:extLst>
        </p:spPr>
        <p:txBody>
          <a:bodyPr tIns="91439" bIns="91439">
            <a:spAutoFit/>
          </a:bodyPr>
          <a:lstStyle>
            <a:lvl1pPr algn="l" defTabSz="1828800">
              <a:defRPr sz="4000">
                <a:latin typeface="Arial"/>
                <a:ea typeface="Arial"/>
                <a:cs typeface="Arial"/>
                <a:sym typeface="Arial"/>
              </a:defRPr>
            </a:lvl1pPr>
          </a:lstStyle>
          <a:p>
            <a:pPr/>
            <a:r>
              <a:t>¿Milagros o ya Cesaron?</a:t>
            </a:r>
          </a:p>
        </p:txBody>
      </p:sp>
      <p:sp>
        <p:nvSpPr>
          <p:cNvPr id="141" name="¿Cielos / Tierra?"/>
          <p:cNvSpPr txBox="1"/>
          <p:nvPr/>
        </p:nvSpPr>
        <p:spPr>
          <a:xfrm rot="1849347">
            <a:off x="5366809" y="4528304"/>
            <a:ext cx="5551201" cy="750462"/>
          </a:xfrm>
          <a:prstGeom prst="rect">
            <a:avLst/>
          </a:prstGeom>
          <a:solidFill>
            <a:srgbClr val="FFFFFF"/>
          </a:solidFill>
          <a:ln w="12700">
            <a:solidFill>
              <a:srgbClr val="0066FF"/>
            </a:solidFill>
          </a:ln>
          <a:extLst>
            <a:ext uri="{C572A759-6A51-4108-AA02-DFA0A04FC94B}">
              <ma14:wrappingTextBoxFlag xmlns:ma14="http://schemas.microsoft.com/office/mac/drawingml/2011/main" val="1"/>
            </a:ext>
          </a:extLst>
        </p:spPr>
        <p:txBody>
          <a:bodyPr tIns="91439" bIns="91439">
            <a:spAutoFit/>
          </a:bodyPr>
          <a:lstStyle>
            <a:lvl1pPr defTabSz="1828800">
              <a:defRPr sz="4000">
                <a:latin typeface="Arial"/>
                <a:ea typeface="Arial"/>
                <a:cs typeface="Arial"/>
                <a:sym typeface="Arial"/>
              </a:defRPr>
            </a:lvl1pPr>
          </a:lstStyle>
          <a:p>
            <a:pPr/>
            <a:r>
              <a:t>¿Cielos / Tierra?</a:t>
            </a:r>
          </a:p>
        </p:txBody>
      </p:sp>
      <p:sp>
        <p:nvSpPr>
          <p:cNvPr id="142" name="Uso de las ofrendas"/>
          <p:cNvSpPr txBox="1"/>
          <p:nvPr/>
        </p:nvSpPr>
        <p:spPr>
          <a:xfrm rot="20010205">
            <a:off x="5239424" y="9128389"/>
            <a:ext cx="5352627" cy="750462"/>
          </a:xfrm>
          <a:prstGeom prst="rect">
            <a:avLst/>
          </a:prstGeom>
          <a:solidFill>
            <a:srgbClr val="FFFFFF"/>
          </a:solidFill>
          <a:ln w="12700">
            <a:solidFill>
              <a:srgbClr val="0066FF"/>
            </a:solidFill>
          </a:ln>
          <a:extLst>
            <a:ext uri="{C572A759-6A51-4108-AA02-DFA0A04FC94B}">
              <ma14:wrappingTextBoxFlag xmlns:ma14="http://schemas.microsoft.com/office/mac/drawingml/2011/main" val="1"/>
            </a:ext>
          </a:extLst>
        </p:spPr>
        <p:txBody>
          <a:bodyPr tIns="91439" bIns="91439">
            <a:spAutoFit/>
          </a:bodyPr>
          <a:lstStyle>
            <a:lvl1pPr defTabSz="1828800">
              <a:defRPr sz="4000">
                <a:latin typeface="Arial"/>
                <a:ea typeface="Arial"/>
                <a:cs typeface="Arial"/>
                <a:sym typeface="Arial"/>
              </a:defRPr>
            </a:lvl1pPr>
          </a:lstStyle>
          <a:p>
            <a:pPr/>
            <a:r>
              <a:t> Uso de las ofrendas</a:t>
            </a:r>
          </a:p>
        </p:txBody>
      </p:sp>
      <p:sp>
        <p:nvSpPr>
          <p:cNvPr id="143" name="¿Como ser salvo?"/>
          <p:cNvSpPr txBox="1"/>
          <p:nvPr/>
        </p:nvSpPr>
        <p:spPr>
          <a:xfrm rot="1841371">
            <a:off x="13876556" y="9363450"/>
            <a:ext cx="4624774" cy="750461"/>
          </a:xfrm>
          <a:prstGeom prst="rect">
            <a:avLst/>
          </a:prstGeom>
          <a:solidFill>
            <a:srgbClr val="FFFFFF"/>
          </a:solidFill>
          <a:ln w="12700">
            <a:solidFill>
              <a:srgbClr val="0066FF"/>
            </a:solidFill>
          </a:ln>
          <a:extLst>
            <a:ext uri="{C572A759-6A51-4108-AA02-DFA0A04FC94B}">
              <ma14:wrappingTextBoxFlag xmlns:ma14="http://schemas.microsoft.com/office/mac/drawingml/2011/main" val="1"/>
            </a:ext>
          </a:extLst>
        </p:spPr>
        <p:txBody>
          <a:bodyPr tIns="91439" bIns="91439">
            <a:spAutoFit/>
          </a:bodyPr>
          <a:lstStyle>
            <a:lvl1pPr algn="l" defTabSz="1828800">
              <a:defRPr sz="4000">
                <a:latin typeface="Arial"/>
                <a:ea typeface="Arial"/>
                <a:cs typeface="Arial"/>
                <a:sym typeface="Arial"/>
              </a:defRPr>
            </a:lvl1pPr>
          </a:lstStyle>
          <a:p>
            <a:pPr/>
            <a:r>
              <a:t>¿Como ser salvo? </a:t>
            </a:r>
          </a:p>
        </p:txBody>
      </p:sp>
      <p:sp>
        <p:nvSpPr>
          <p:cNvPr id="144" name="¿Mil Años o Juicio?"/>
          <p:cNvSpPr txBox="1"/>
          <p:nvPr/>
        </p:nvSpPr>
        <p:spPr>
          <a:xfrm rot="3589904">
            <a:off x="7440412" y="3060950"/>
            <a:ext cx="5085266" cy="750462"/>
          </a:xfrm>
          <a:prstGeom prst="rect">
            <a:avLst/>
          </a:prstGeom>
          <a:solidFill>
            <a:srgbClr val="FFFFFF"/>
          </a:solidFill>
          <a:ln w="12700">
            <a:solidFill>
              <a:srgbClr val="0066FF"/>
            </a:solidFill>
          </a:ln>
          <a:extLst>
            <a:ext uri="{C572A759-6A51-4108-AA02-DFA0A04FC94B}">
              <ma14:wrappingTextBoxFlag xmlns:ma14="http://schemas.microsoft.com/office/mac/drawingml/2011/main" val="1"/>
            </a:ext>
          </a:extLst>
        </p:spPr>
        <p:txBody>
          <a:bodyPr tIns="91439" bIns="91439">
            <a:spAutoFit/>
          </a:bodyPr>
          <a:lstStyle>
            <a:lvl1pPr defTabSz="1828800">
              <a:defRPr sz="4000">
                <a:latin typeface="Arial"/>
                <a:ea typeface="Arial"/>
                <a:cs typeface="Arial"/>
                <a:sym typeface="Arial"/>
              </a:defRPr>
            </a:lvl1pPr>
          </a:lstStyle>
          <a:p>
            <a:pPr/>
            <a:r>
              <a:t>¿Mil Años o Juicio?</a:t>
            </a:r>
          </a:p>
        </p:txBody>
      </p:sp>
      <p:sp>
        <p:nvSpPr>
          <p:cNvPr id="145" name="Fundador Cristo"/>
          <p:cNvSpPr txBox="1"/>
          <p:nvPr/>
        </p:nvSpPr>
        <p:spPr>
          <a:xfrm rot="16320758">
            <a:off x="10156088" y="2968851"/>
            <a:ext cx="4335403" cy="750462"/>
          </a:xfrm>
          <a:prstGeom prst="rect">
            <a:avLst/>
          </a:prstGeom>
          <a:solidFill>
            <a:srgbClr val="FFFFFF"/>
          </a:solidFill>
          <a:ln w="12700">
            <a:solidFill>
              <a:srgbClr val="0066FF"/>
            </a:solidFill>
          </a:ln>
          <a:extLst>
            <a:ext uri="{C572A759-6A51-4108-AA02-DFA0A04FC94B}">
              <ma14:wrappingTextBoxFlag xmlns:ma14="http://schemas.microsoft.com/office/mac/drawingml/2011/main" val="1"/>
            </a:ext>
          </a:extLst>
        </p:spPr>
        <p:txBody>
          <a:bodyPr tIns="91439" bIns="91439">
            <a:spAutoFit/>
          </a:bodyPr>
          <a:lstStyle>
            <a:lvl1pPr defTabSz="1828800">
              <a:defRPr sz="4000">
                <a:latin typeface="Arial"/>
                <a:ea typeface="Arial"/>
                <a:cs typeface="Arial"/>
                <a:sym typeface="Arial"/>
              </a:defRPr>
            </a:lvl1pPr>
          </a:lstStyle>
          <a:p>
            <a:pPr/>
            <a:r>
              <a:t>Fundador Cristo</a:t>
            </a:r>
          </a:p>
        </p:txBody>
      </p:sp>
      <p:sp>
        <p:nvSpPr>
          <p:cNvPr id="146" name="Text"/>
          <p:cNvSpPr txBox="1"/>
          <p:nvPr/>
        </p:nvSpPr>
        <p:spPr>
          <a:xfrm>
            <a:off x="13563600" y="5486400"/>
            <a:ext cx="322605" cy="701323"/>
          </a:xfrm>
          <a:prstGeom prst="rect">
            <a:avLst/>
          </a:prstGeom>
          <a:ln w="12700">
            <a:miter lim="400000"/>
          </a:ln>
          <a:extLst>
            <a:ext uri="{C572A759-6A51-4108-AA02-DFA0A04FC94B}">
              <ma14:wrappingTextBoxFlag xmlns:ma14="http://schemas.microsoft.com/office/mac/drawingml/2011/main" val="1"/>
            </a:ext>
          </a:extLst>
        </p:spPr>
        <p:txBody>
          <a:bodyPr wrap="none" tIns="91439" bIns="91439">
            <a:spAutoFit/>
          </a:bodyPr>
          <a:lstStyle>
            <a:lvl1pPr algn="l" defTabSz="1828800">
              <a:defRPr b="0" sz="3600">
                <a:latin typeface="Arial"/>
                <a:ea typeface="Arial"/>
                <a:cs typeface="Arial"/>
                <a:sym typeface="Arial"/>
              </a:defRPr>
            </a:lvl1pPr>
          </a:lstStyle>
          <a:p>
            <a:pPr/>
            <a:r>
              <a:t> </a:t>
            </a:r>
          </a:p>
        </p:txBody>
      </p:sp>
      <p:sp>
        <p:nvSpPr>
          <p:cNvPr id="147" name="Año de su Inicio"/>
          <p:cNvSpPr txBox="1"/>
          <p:nvPr/>
        </p:nvSpPr>
        <p:spPr>
          <a:xfrm rot="18158602">
            <a:off x="12247337" y="3497490"/>
            <a:ext cx="4174991" cy="750461"/>
          </a:xfrm>
          <a:prstGeom prst="rect">
            <a:avLst/>
          </a:prstGeom>
          <a:solidFill>
            <a:srgbClr val="FFFFFF"/>
          </a:solidFill>
          <a:ln w="12700">
            <a:solidFill>
              <a:srgbClr val="0066FF"/>
            </a:solidFill>
          </a:ln>
          <a:extLst>
            <a:ext uri="{C572A759-6A51-4108-AA02-DFA0A04FC94B}">
              <ma14:wrappingTextBoxFlag xmlns:ma14="http://schemas.microsoft.com/office/mac/drawingml/2011/main" val="1"/>
            </a:ext>
          </a:extLst>
        </p:spPr>
        <p:txBody>
          <a:bodyPr tIns="91439" bIns="91439">
            <a:spAutoFit/>
          </a:bodyPr>
          <a:lstStyle>
            <a:lvl1pPr algn="l" defTabSz="1828800">
              <a:defRPr sz="4000">
                <a:latin typeface="Arial"/>
                <a:ea typeface="Arial"/>
                <a:cs typeface="Arial"/>
                <a:sym typeface="Arial"/>
              </a:defRPr>
            </a:lvl1pPr>
          </a:lstStyle>
          <a:p>
            <a:pPr/>
            <a:r>
              <a:t>Año de su Inicio</a:t>
            </a:r>
          </a:p>
        </p:txBody>
      </p:sp>
      <p:sp>
        <p:nvSpPr>
          <p:cNvPr id="148" name="¿Acapela o Instrumentos?"/>
          <p:cNvSpPr txBox="1"/>
          <p:nvPr/>
        </p:nvSpPr>
        <p:spPr>
          <a:xfrm rot="16260000">
            <a:off x="10065967" y="10881791"/>
            <a:ext cx="4168433" cy="1321962"/>
          </a:xfrm>
          <a:prstGeom prst="rect">
            <a:avLst/>
          </a:prstGeom>
          <a:solidFill>
            <a:srgbClr val="FFFFFF"/>
          </a:solidFill>
          <a:ln w="12700">
            <a:solidFill>
              <a:srgbClr val="0066FF"/>
            </a:solidFill>
          </a:ln>
          <a:extLst>
            <a:ext uri="{C572A759-6A51-4108-AA02-DFA0A04FC94B}">
              <ma14:wrappingTextBoxFlag xmlns:ma14="http://schemas.microsoft.com/office/mac/drawingml/2011/main" val="1"/>
            </a:ext>
          </a:extLst>
        </p:spPr>
        <p:txBody>
          <a:bodyPr tIns="91439" bIns="91439">
            <a:spAutoFit/>
          </a:bodyPr>
          <a:lstStyle>
            <a:lvl1pPr defTabSz="1828800">
              <a:defRPr sz="4000">
                <a:latin typeface="Arial"/>
                <a:ea typeface="Arial"/>
                <a:cs typeface="Arial"/>
                <a:sym typeface="Arial"/>
              </a:defRPr>
            </a:lvl1pPr>
          </a:lstStyle>
          <a:p>
            <a:pPr/>
            <a:r>
              <a:t>¿Acapela o Instrumentos? </a:t>
            </a:r>
          </a:p>
        </p:txBody>
      </p:sp>
      <p:sp>
        <p:nvSpPr>
          <p:cNvPr id="149" name="¿Me puedo perder?"/>
          <p:cNvSpPr txBox="1"/>
          <p:nvPr/>
        </p:nvSpPr>
        <p:spPr>
          <a:xfrm rot="3575999">
            <a:off x="12050758" y="11030098"/>
            <a:ext cx="5067323" cy="750462"/>
          </a:xfrm>
          <a:prstGeom prst="rect">
            <a:avLst/>
          </a:prstGeom>
          <a:solidFill>
            <a:srgbClr val="FFFFFF"/>
          </a:solidFill>
          <a:ln w="12700">
            <a:solidFill>
              <a:srgbClr val="0066FF"/>
            </a:solidFill>
          </a:ln>
          <a:extLst>
            <a:ext uri="{C572A759-6A51-4108-AA02-DFA0A04FC94B}">
              <ma14:wrappingTextBoxFlag xmlns:ma14="http://schemas.microsoft.com/office/mac/drawingml/2011/main" val="1"/>
            </a:ext>
          </a:extLst>
        </p:spPr>
        <p:txBody>
          <a:bodyPr tIns="91439" bIns="91439">
            <a:spAutoFit/>
          </a:bodyPr>
          <a:lstStyle>
            <a:lvl1pPr algn="l" defTabSz="1828800">
              <a:defRPr sz="4000">
                <a:latin typeface="Arial"/>
                <a:ea typeface="Arial"/>
                <a:cs typeface="Arial"/>
                <a:sym typeface="Arial"/>
              </a:defRPr>
            </a:lvl1pPr>
          </a:lstStyle>
          <a:p>
            <a:pPr/>
            <a:r>
              <a:t>¿Me puedo perder?</a:t>
            </a:r>
          </a:p>
        </p:txBody>
      </p:sp>
      <p:sp>
        <p:nvSpPr>
          <p:cNvPr id="150" name="¿Ofrendas o diezmos?"/>
          <p:cNvSpPr txBox="1"/>
          <p:nvPr/>
        </p:nvSpPr>
        <p:spPr>
          <a:xfrm rot="18203562">
            <a:off x="6542878" y="10987312"/>
            <a:ext cx="5722668" cy="750462"/>
          </a:xfrm>
          <a:prstGeom prst="rect">
            <a:avLst/>
          </a:prstGeom>
          <a:solidFill>
            <a:srgbClr val="FFFFFF"/>
          </a:solidFill>
          <a:ln w="12700">
            <a:solidFill>
              <a:srgbClr val="0066FF"/>
            </a:solidFill>
          </a:ln>
          <a:extLst>
            <a:ext uri="{C572A759-6A51-4108-AA02-DFA0A04FC94B}">
              <ma14:wrappingTextBoxFlag xmlns:ma14="http://schemas.microsoft.com/office/mac/drawingml/2011/main" val="1"/>
            </a:ext>
          </a:extLst>
        </p:spPr>
        <p:txBody>
          <a:bodyPr tIns="91439" bIns="91439">
            <a:spAutoFit/>
          </a:bodyPr>
          <a:lstStyle>
            <a:lvl1pPr algn="l" defTabSz="1828800">
              <a:defRPr sz="4000">
                <a:latin typeface="Arial"/>
                <a:ea typeface="Arial"/>
                <a:cs typeface="Arial"/>
                <a:sym typeface="Arial"/>
              </a:defRPr>
            </a:lvl1pPr>
          </a:lstStyle>
          <a:p>
            <a:pPr/>
            <a:r>
              <a:t>¿Ofrendas o diezmos?</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ID="10" grpId="1" fill="hold">
                                  <p:stCondLst>
                                    <p:cond delay="0"/>
                                  </p:stCondLst>
                                  <p:iterate type="el" backwards="0">
                                    <p:tmAbs val="0"/>
                                  </p:iterate>
                                  <p:childTnLst>
                                    <p:set>
                                      <p:cBhvr>
                                        <p:cTn id="6" fill="hold"/>
                                        <p:tgtEl>
                                          <p:spTgt spid="133"/>
                                        </p:tgtEl>
                                        <p:attrNameLst>
                                          <p:attrName>style.visibility</p:attrName>
                                        </p:attrNameLst>
                                      </p:cBhvr>
                                      <p:to>
                                        <p:strVal val="visible"/>
                                      </p:to>
                                    </p:set>
                                    <p:animEffect filter="fade" transition="in">
                                      <p:cBhvr>
                                        <p:cTn id="7" dur="2000"/>
                                        <p:tgtEl>
                                          <p:spTgt spid="133"/>
                                        </p:tgtEl>
                                      </p:cBhvr>
                                    </p:animEffect>
                                  </p:childTnLst>
                                </p:cTn>
                              </p:par>
                            </p:childTnLst>
                          </p:cTn>
                        </p:par>
                      </p:childTnLst>
                    </p:cTn>
                  </p:par>
                  <p:par>
                    <p:cTn id="8" fill="hold">
                      <p:stCondLst>
                        <p:cond delay="indefinite"/>
                      </p:stCondLst>
                      <p:childTnLst>
                        <p:par>
                          <p:cTn id="9" fill="hold">
                            <p:stCondLst>
                              <p:cond delay="0"/>
                            </p:stCondLst>
                            <p:childTnLst>
                              <p:par>
                                <p:cTn id="10" presetClass="entr" nodeType="clickEffect" presetID="10" grpId="2" fill="hold">
                                  <p:stCondLst>
                                    <p:cond delay="0"/>
                                  </p:stCondLst>
                                  <p:iterate type="el" backwards="0">
                                    <p:tmAbs val="0"/>
                                  </p:iterate>
                                  <p:childTnLst>
                                    <p:set>
                                      <p:cBhvr>
                                        <p:cTn id="11" fill="hold"/>
                                        <p:tgtEl>
                                          <p:spTgt spid="137"/>
                                        </p:tgtEl>
                                        <p:attrNameLst>
                                          <p:attrName>style.visibility</p:attrName>
                                        </p:attrNameLst>
                                      </p:cBhvr>
                                      <p:to>
                                        <p:strVal val="visible"/>
                                      </p:to>
                                    </p:set>
                                    <p:animEffect filter="fade" transition="in">
                                      <p:cBhvr>
                                        <p:cTn id="12" dur="2000"/>
                                        <p:tgtEl>
                                          <p:spTgt spid="137"/>
                                        </p:tgtEl>
                                      </p:cBhvr>
                                    </p:animEffect>
                                  </p:childTnLst>
                                </p:cTn>
                              </p:par>
                            </p:childTnLst>
                          </p:cTn>
                        </p:par>
                      </p:childTnLst>
                    </p:cTn>
                  </p:par>
                  <p:par>
                    <p:cTn id="13" fill="hold">
                      <p:stCondLst>
                        <p:cond delay="indefinite"/>
                      </p:stCondLst>
                      <p:childTnLst>
                        <p:par>
                          <p:cTn id="14" fill="hold">
                            <p:stCondLst>
                              <p:cond delay="0"/>
                            </p:stCondLst>
                            <p:childTnLst>
                              <p:par>
                                <p:cTn id="15" presetClass="entr" nodeType="clickEffect" presetID="10" grpId="3" fill="hold">
                                  <p:stCondLst>
                                    <p:cond delay="0"/>
                                  </p:stCondLst>
                                  <p:iterate type="el" backwards="0">
                                    <p:tmAbs val="0"/>
                                  </p:iterate>
                                  <p:childTnLst>
                                    <p:set>
                                      <p:cBhvr>
                                        <p:cTn id="16" fill="hold"/>
                                        <p:tgtEl>
                                          <p:spTgt spid="145"/>
                                        </p:tgtEl>
                                        <p:attrNameLst>
                                          <p:attrName>style.visibility</p:attrName>
                                        </p:attrNameLst>
                                      </p:cBhvr>
                                      <p:to>
                                        <p:strVal val="visible"/>
                                      </p:to>
                                    </p:set>
                                    <p:animEffect filter="fade" transition="in">
                                      <p:cBhvr>
                                        <p:cTn id="17" dur="2000"/>
                                        <p:tgtEl>
                                          <p:spTgt spid="145"/>
                                        </p:tgtEl>
                                      </p:cBhvr>
                                    </p:animEffect>
                                  </p:childTnLst>
                                </p:cTn>
                              </p:par>
                            </p:childTnLst>
                          </p:cTn>
                        </p:par>
                      </p:childTnLst>
                    </p:cTn>
                  </p:par>
                  <p:par>
                    <p:cTn id="18" fill="hold">
                      <p:stCondLst>
                        <p:cond delay="indefinite"/>
                      </p:stCondLst>
                      <p:childTnLst>
                        <p:par>
                          <p:cTn id="19" fill="hold">
                            <p:stCondLst>
                              <p:cond delay="0"/>
                            </p:stCondLst>
                            <p:childTnLst>
                              <p:par>
                                <p:cTn id="20" presetClass="entr" nodeType="clickEffect" presetID="10" grpId="4" fill="hold">
                                  <p:stCondLst>
                                    <p:cond delay="0"/>
                                  </p:stCondLst>
                                  <p:iterate type="el" backwards="0">
                                    <p:tmAbs val="0"/>
                                  </p:iterate>
                                  <p:childTnLst>
                                    <p:set>
                                      <p:cBhvr>
                                        <p:cTn id="21" fill="hold"/>
                                        <p:tgtEl>
                                          <p:spTgt spid="147"/>
                                        </p:tgtEl>
                                        <p:attrNameLst>
                                          <p:attrName>style.visibility</p:attrName>
                                        </p:attrNameLst>
                                      </p:cBhvr>
                                      <p:to>
                                        <p:strVal val="visible"/>
                                      </p:to>
                                    </p:set>
                                    <p:animEffect filter="fade" transition="in">
                                      <p:cBhvr>
                                        <p:cTn id="22" dur="2000"/>
                                        <p:tgtEl>
                                          <p:spTgt spid="147"/>
                                        </p:tgtEl>
                                      </p:cBhvr>
                                    </p:animEffect>
                                  </p:childTnLst>
                                </p:cTn>
                              </p:par>
                            </p:childTnLst>
                          </p:cTn>
                        </p:par>
                      </p:childTnLst>
                    </p:cTn>
                  </p:par>
                  <p:par>
                    <p:cTn id="23" fill="hold">
                      <p:stCondLst>
                        <p:cond delay="indefinite"/>
                      </p:stCondLst>
                      <p:childTnLst>
                        <p:par>
                          <p:cTn id="24" fill="hold">
                            <p:stCondLst>
                              <p:cond delay="0"/>
                            </p:stCondLst>
                            <p:childTnLst>
                              <p:par>
                                <p:cTn id="25" presetClass="entr" nodeType="clickEffect" presetID="10" grpId="5" fill="hold">
                                  <p:stCondLst>
                                    <p:cond delay="0"/>
                                  </p:stCondLst>
                                  <p:iterate type="el" backwards="0">
                                    <p:tmAbs val="0"/>
                                  </p:iterate>
                                  <p:childTnLst>
                                    <p:set>
                                      <p:cBhvr>
                                        <p:cTn id="26" fill="hold"/>
                                        <p:tgtEl>
                                          <p:spTgt spid="138"/>
                                        </p:tgtEl>
                                        <p:attrNameLst>
                                          <p:attrName>style.visibility</p:attrName>
                                        </p:attrNameLst>
                                      </p:cBhvr>
                                      <p:to>
                                        <p:strVal val="visible"/>
                                      </p:to>
                                    </p:set>
                                    <p:animEffect filter="fade" transition="in">
                                      <p:cBhvr>
                                        <p:cTn id="27" dur="2000"/>
                                        <p:tgtEl>
                                          <p:spTgt spid="138"/>
                                        </p:tgtEl>
                                      </p:cBhvr>
                                    </p:animEffect>
                                  </p:childTnLst>
                                </p:cTn>
                              </p:par>
                            </p:childTnLst>
                          </p:cTn>
                        </p:par>
                      </p:childTnLst>
                    </p:cTn>
                  </p:par>
                  <p:par>
                    <p:cTn id="28" fill="hold">
                      <p:stCondLst>
                        <p:cond delay="indefinite"/>
                      </p:stCondLst>
                      <p:childTnLst>
                        <p:par>
                          <p:cTn id="29" fill="hold">
                            <p:stCondLst>
                              <p:cond delay="0"/>
                            </p:stCondLst>
                            <p:childTnLst>
                              <p:par>
                                <p:cTn id="30" presetClass="entr" nodeType="clickEffect" presetID="10" grpId="6" fill="hold">
                                  <p:stCondLst>
                                    <p:cond delay="0"/>
                                  </p:stCondLst>
                                  <p:iterate type="el" backwards="0">
                                    <p:tmAbs val="0"/>
                                  </p:iterate>
                                  <p:childTnLst>
                                    <p:set>
                                      <p:cBhvr>
                                        <p:cTn id="31" fill="hold"/>
                                        <p:tgtEl>
                                          <p:spTgt spid="139"/>
                                        </p:tgtEl>
                                        <p:attrNameLst>
                                          <p:attrName>style.visibility</p:attrName>
                                        </p:attrNameLst>
                                      </p:cBhvr>
                                      <p:to>
                                        <p:strVal val="visible"/>
                                      </p:to>
                                    </p:set>
                                    <p:animEffect filter="fade" transition="in">
                                      <p:cBhvr>
                                        <p:cTn id="32" dur="2000"/>
                                        <p:tgtEl>
                                          <p:spTgt spid="139"/>
                                        </p:tgtEl>
                                      </p:cBhvr>
                                    </p:animEffect>
                                  </p:childTnLst>
                                </p:cTn>
                              </p:par>
                            </p:childTnLst>
                          </p:cTn>
                        </p:par>
                      </p:childTnLst>
                    </p:cTn>
                  </p:par>
                  <p:par>
                    <p:cTn id="33" fill="hold">
                      <p:stCondLst>
                        <p:cond delay="indefinite"/>
                      </p:stCondLst>
                      <p:childTnLst>
                        <p:par>
                          <p:cTn id="34" fill="hold">
                            <p:stCondLst>
                              <p:cond delay="0"/>
                            </p:stCondLst>
                            <p:childTnLst>
                              <p:par>
                                <p:cTn id="35" presetClass="entr" nodeType="clickEffect" presetID="10" grpId="7" fill="hold">
                                  <p:stCondLst>
                                    <p:cond delay="0"/>
                                  </p:stCondLst>
                                  <p:iterate type="el" backwards="0">
                                    <p:tmAbs val="0"/>
                                  </p:iterate>
                                  <p:childTnLst>
                                    <p:set>
                                      <p:cBhvr>
                                        <p:cTn id="36" fill="hold"/>
                                        <p:tgtEl>
                                          <p:spTgt spid="143"/>
                                        </p:tgtEl>
                                        <p:attrNameLst>
                                          <p:attrName>style.visibility</p:attrName>
                                        </p:attrNameLst>
                                      </p:cBhvr>
                                      <p:to>
                                        <p:strVal val="visible"/>
                                      </p:to>
                                    </p:set>
                                    <p:animEffect filter="fade" transition="in">
                                      <p:cBhvr>
                                        <p:cTn id="37" dur="2000"/>
                                        <p:tgtEl>
                                          <p:spTgt spid="143"/>
                                        </p:tgtEl>
                                      </p:cBhvr>
                                    </p:animEffect>
                                  </p:childTnLst>
                                </p:cTn>
                              </p:par>
                            </p:childTnLst>
                          </p:cTn>
                        </p:par>
                      </p:childTnLst>
                    </p:cTn>
                  </p:par>
                  <p:par>
                    <p:cTn id="38" fill="hold">
                      <p:stCondLst>
                        <p:cond delay="indefinite"/>
                      </p:stCondLst>
                      <p:childTnLst>
                        <p:par>
                          <p:cTn id="39" fill="hold">
                            <p:stCondLst>
                              <p:cond delay="0"/>
                            </p:stCondLst>
                            <p:childTnLst>
                              <p:par>
                                <p:cTn id="40" presetClass="entr" nodeType="clickEffect" presetID="10" grpId="8" fill="hold">
                                  <p:stCondLst>
                                    <p:cond delay="0"/>
                                  </p:stCondLst>
                                  <p:iterate type="el" backwards="0">
                                    <p:tmAbs val="0"/>
                                  </p:iterate>
                                  <p:childTnLst>
                                    <p:set>
                                      <p:cBhvr>
                                        <p:cTn id="41" fill="hold"/>
                                        <p:tgtEl>
                                          <p:spTgt spid="149"/>
                                        </p:tgtEl>
                                        <p:attrNameLst>
                                          <p:attrName>style.visibility</p:attrName>
                                        </p:attrNameLst>
                                      </p:cBhvr>
                                      <p:to>
                                        <p:strVal val="visible"/>
                                      </p:to>
                                    </p:set>
                                    <p:animEffect filter="fade" transition="in">
                                      <p:cBhvr>
                                        <p:cTn id="42" dur="2000"/>
                                        <p:tgtEl>
                                          <p:spTgt spid="149"/>
                                        </p:tgtEl>
                                      </p:cBhvr>
                                    </p:animEffect>
                                  </p:childTnLst>
                                </p:cTn>
                              </p:par>
                            </p:childTnLst>
                          </p:cTn>
                        </p:par>
                      </p:childTnLst>
                    </p:cTn>
                  </p:par>
                  <p:par>
                    <p:cTn id="43" fill="hold">
                      <p:stCondLst>
                        <p:cond delay="indefinite"/>
                      </p:stCondLst>
                      <p:childTnLst>
                        <p:par>
                          <p:cTn id="44" fill="hold">
                            <p:stCondLst>
                              <p:cond delay="0"/>
                            </p:stCondLst>
                            <p:childTnLst>
                              <p:par>
                                <p:cTn id="45" presetClass="entr" nodeType="clickEffect" presetID="10" grpId="9" fill="hold">
                                  <p:stCondLst>
                                    <p:cond delay="0"/>
                                  </p:stCondLst>
                                  <p:iterate type="el" backwards="0">
                                    <p:tmAbs val="0"/>
                                  </p:iterate>
                                  <p:childTnLst>
                                    <p:set>
                                      <p:cBhvr>
                                        <p:cTn id="46" fill="hold"/>
                                        <p:tgtEl>
                                          <p:spTgt spid="140"/>
                                        </p:tgtEl>
                                        <p:attrNameLst>
                                          <p:attrName>style.visibility</p:attrName>
                                        </p:attrNameLst>
                                      </p:cBhvr>
                                      <p:to>
                                        <p:strVal val="visible"/>
                                      </p:to>
                                    </p:set>
                                    <p:animEffect filter="fade" transition="in">
                                      <p:cBhvr>
                                        <p:cTn id="47" dur="2000"/>
                                        <p:tgtEl>
                                          <p:spTgt spid="140"/>
                                        </p:tgtEl>
                                      </p:cBhvr>
                                    </p:animEffect>
                                  </p:childTnLst>
                                </p:cTn>
                              </p:par>
                            </p:childTnLst>
                          </p:cTn>
                        </p:par>
                      </p:childTnLst>
                    </p:cTn>
                  </p:par>
                  <p:par>
                    <p:cTn id="48" fill="hold">
                      <p:stCondLst>
                        <p:cond delay="indefinite"/>
                      </p:stCondLst>
                      <p:childTnLst>
                        <p:par>
                          <p:cTn id="49" fill="hold">
                            <p:stCondLst>
                              <p:cond delay="0"/>
                            </p:stCondLst>
                            <p:childTnLst>
                              <p:par>
                                <p:cTn id="50" presetClass="entr" nodeType="clickEffect" presetID="10" grpId="10" fill="hold">
                                  <p:stCondLst>
                                    <p:cond delay="0"/>
                                  </p:stCondLst>
                                  <p:iterate type="el" backwards="0">
                                    <p:tmAbs val="0"/>
                                  </p:iterate>
                                  <p:childTnLst>
                                    <p:set>
                                      <p:cBhvr>
                                        <p:cTn id="51" fill="hold"/>
                                        <p:tgtEl>
                                          <p:spTgt spid="141"/>
                                        </p:tgtEl>
                                        <p:attrNameLst>
                                          <p:attrName>style.visibility</p:attrName>
                                        </p:attrNameLst>
                                      </p:cBhvr>
                                      <p:to>
                                        <p:strVal val="visible"/>
                                      </p:to>
                                    </p:set>
                                    <p:animEffect filter="fade" transition="in">
                                      <p:cBhvr>
                                        <p:cTn id="52" dur="2000"/>
                                        <p:tgtEl>
                                          <p:spTgt spid="141"/>
                                        </p:tgtEl>
                                      </p:cBhvr>
                                    </p:animEffect>
                                  </p:childTnLst>
                                </p:cTn>
                              </p:par>
                            </p:childTnLst>
                          </p:cTn>
                        </p:par>
                      </p:childTnLst>
                    </p:cTn>
                  </p:par>
                  <p:par>
                    <p:cTn id="53" fill="hold">
                      <p:stCondLst>
                        <p:cond delay="indefinite"/>
                      </p:stCondLst>
                      <p:childTnLst>
                        <p:par>
                          <p:cTn id="54" fill="hold">
                            <p:stCondLst>
                              <p:cond delay="0"/>
                            </p:stCondLst>
                            <p:childTnLst>
                              <p:par>
                                <p:cTn id="55" presetClass="entr" nodeType="clickEffect" presetID="10" grpId="11" fill="hold">
                                  <p:stCondLst>
                                    <p:cond delay="0"/>
                                  </p:stCondLst>
                                  <p:iterate type="el" backwards="0">
                                    <p:tmAbs val="0"/>
                                  </p:iterate>
                                  <p:childTnLst>
                                    <p:set>
                                      <p:cBhvr>
                                        <p:cTn id="56" fill="hold"/>
                                        <p:tgtEl>
                                          <p:spTgt spid="142"/>
                                        </p:tgtEl>
                                        <p:attrNameLst>
                                          <p:attrName>style.visibility</p:attrName>
                                        </p:attrNameLst>
                                      </p:cBhvr>
                                      <p:to>
                                        <p:strVal val="visible"/>
                                      </p:to>
                                    </p:set>
                                    <p:animEffect filter="fade" transition="in">
                                      <p:cBhvr>
                                        <p:cTn id="57" dur="2000"/>
                                        <p:tgtEl>
                                          <p:spTgt spid="142"/>
                                        </p:tgtEl>
                                      </p:cBhvr>
                                    </p:animEffect>
                                  </p:childTnLst>
                                </p:cTn>
                              </p:par>
                            </p:childTnLst>
                          </p:cTn>
                        </p:par>
                      </p:childTnLst>
                    </p:cTn>
                  </p:par>
                  <p:par>
                    <p:cTn id="58" fill="hold">
                      <p:stCondLst>
                        <p:cond delay="indefinite"/>
                      </p:stCondLst>
                      <p:childTnLst>
                        <p:par>
                          <p:cTn id="59" fill="hold">
                            <p:stCondLst>
                              <p:cond delay="0"/>
                            </p:stCondLst>
                            <p:childTnLst>
                              <p:par>
                                <p:cTn id="60" presetClass="entr" nodeType="clickEffect" presetID="10" grpId="12" fill="hold">
                                  <p:stCondLst>
                                    <p:cond delay="0"/>
                                  </p:stCondLst>
                                  <p:iterate type="el" backwards="0">
                                    <p:tmAbs val="0"/>
                                  </p:iterate>
                                  <p:childTnLst>
                                    <p:set>
                                      <p:cBhvr>
                                        <p:cTn id="61" fill="hold"/>
                                        <p:tgtEl>
                                          <p:spTgt spid="144"/>
                                        </p:tgtEl>
                                        <p:attrNameLst>
                                          <p:attrName>style.visibility</p:attrName>
                                        </p:attrNameLst>
                                      </p:cBhvr>
                                      <p:to>
                                        <p:strVal val="visible"/>
                                      </p:to>
                                    </p:set>
                                    <p:animEffect filter="fade" transition="in">
                                      <p:cBhvr>
                                        <p:cTn id="62" dur="2000"/>
                                        <p:tgtEl>
                                          <p:spTgt spid="144"/>
                                        </p:tgtEl>
                                      </p:cBhvr>
                                    </p:animEffect>
                                  </p:childTnLst>
                                </p:cTn>
                              </p:par>
                            </p:childTnLst>
                          </p:cTn>
                        </p:par>
                      </p:childTnLst>
                    </p:cTn>
                  </p:par>
                  <p:par>
                    <p:cTn id="63" fill="hold">
                      <p:stCondLst>
                        <p:cond delay="indefinite"/>
                      </p:stCondLst>
                      <p:childTnLst>
                        <p:par>
                          <p:cTn id="64" fill="hold">
                            <p:stCondLst>
                              <p:cond delay="0"/>
                            </p:stCondLst>
                            <p:childTnLst>
                              <p:par>
                                <p:cTn id="65" presetClass="entr" nodeType="clickEffect" presetID="10" grpId="13" fill="hold">
                                  <p:stCondLst>
                                    <p:cond delay="0"/>
                                  </p:stCondLst>
                                  <p:iterate type="el" backwards="0">
                                    <p:tmAbs val="0"/>
                                  </p:iterate>
                                  <p:childTnLst>
                                    <p:set>
                                      <p:cBhvr>
                                        <p:cTn id="66" fill="hold"/>
                                        <p:tgtEl>
                                          <p:spTgt spid="148"/>
                                        </p:tgtEl>
                                        <p:attrNameLst>
                                          <p:attrName>style.visibility</p:attrName>
                                        </p:attrNameLst>
                                      </p:cBhvr>
                                      <p:to>
                                        <p:strVal val="visible"/>
                                      </p:to>
                                    </p:set>
                                    <p:animEffect filter="fade" transition="in">
                                      <p:cBhvr>
                                        <p:cTn id="67" dur="2000"/>
                                        <p:tgtEl>
                                          <p:spTgt spid="148"/>
                                        </p:tgtEl>
                                      </p:cBhvr>
                                    </p:animEffect>
                                  </p:childTnLst>
                                </p:cTn>
                              </p:par>
                            </p:childTnLst>
                          </p:cTn>
                        </p:par>
                      </p:childTnLst>
                    </p:cTn>
                  </p:par>
                  <p:par>
                    <p:cTn id="68" fill="hold">
                      <p:stCondLst>
                        <p:cond delay="indefinite"/>
                      </p:stCondLst>
                      <p:childTnLst>
                        <p:par>
                          <p:cTn id="69" fill="hold">
                            <p:stCondLst>
                              <p:cond delay="0"/>
                            </p:stCondLst>
                            <p:childTnLst>
                              <p:par>
                                <p:cTn id="70" presetClass="entr" nodeType="clickEffect" presetID="10" grpId="14" fill="hold">
                                  <p:stCondLst>
                                    <p:cond delay="0"/>
                                  </p:stCondLst>
                                  <p:iterate type="el" backwards="0">
                                    <p:tmAbs val="0"/>
                                  </p:iterate>
                                  <p:childTnLst>
                                    <p:set>
                                      <p:cBhvr>
                                        <p:cTn id="71" fill="hold"/>
                                        <p:tgtEl>
                                          <p:spTgt spid="150"/>
                                        </p:tgtEl>
                                        <p:attrNameLst>
                                          <p:attrName>style.visibility</p:attrName>
                                        </p:attrNameLst>
                                      </p:cBhvr>
                                      <p:to>
                                        <p:strVal val="visible"/>
                                      </p:to>
                                    </p:set>
                                    <p:animEffect filter="fade" transition="in">
                                      <p:cBhvr>
                                        <p:cTn id="72" dur="2000"/>
                                        <p:tgtEl>
                                          <p:spTgt spid="15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33" grpId="1"/>
      <p:bldP build="whole" bldLvl="1" animBg="1" rev="0" advAuto="0" spid="137" grpId="2"/>
      <p:bldP build="whole" bldLvl="1" animBg="1" rev="0" advAuto="0" spid="142" grpId="11"/>
      <p:bldP build="whole" bldLvl="1" animBg="1" rev="0" advAuto="0" spid="141" grpId="10"/>
      <p:bldP build="whole" bldLvl="1" animBg="1" rev="0" advAuto="0" spid="145" grpId="3"/>
      <p:bldP build="whole" bldLvl="1" animBg="1" rev="0" advAuto="0" spid="144" grpId="12"/>
      <p:bldP build="whole" bldLvl="1" animBg="1" rev="0" advAuto="0" spid="138" grpId="5"/>
      <p:bldP build="whole" bldLvl="1" animBg="1" rev="0" advAuto="0" spid="148" grpId="13"/>
      <p:bldP build="whole" bldLvl="1" animBg="1" rev="0" advAuto="0" spid="139" grpId="6"/>
      <p:bldP build="whole" bldLvl="1" animBg="1" rev="0" advAuto="0" spid="143" grpId="7"/>
      <p:bldP build="whole" bldLvl="1" animBg="1" rev="0" advAuto="0" spid="150" grpId="14"/>
      <p:bldP build="whole" bldLvl="1" animBg="1" rev="0" advAuto="0" spid="147" grpId="4"/>
      <p:bldP build="whole" bldLvl="1" animBg="1" rev="0" advAuto="0" spid="140" grpId="9"/>
      <p:bldP build="whole" bldLvl="1" animBg="1" rev="0" advAuto="0" spid="149" grpId="8"/>
    </p:bldLst>
  </p:timing>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54" name="Couple pondering open Bible" descr="Couple pondering open Bible"/>
          <p:cNvPicPr>
            <a:picLocks noChangeAspect="1"/>
          </p:cNvPicPr>
          <p:nvPr/>
        </p:nvPicPr>
        <p:blipFill>
          <a:blip r:embed="rId2">
            <a:extLst/>
          </a:blip>
          <a:stretch>
            <a:fillRect/>
          </a:stretch>
        </p:blipFill>
        <p:spPr>
          <a:xfrm>
            <a:off x="12954000" y="0"/>
            <a:ext cx="8382000" cy="8534400"/>
          </a:xfrm>
          <a:prstGeom prst="rect">
            <a:avLst/>
          </a:prstGeom>
          <a:ln w="12700">
            <a:miter lim="400000"/>
          </a:ln>
        </p:spPr>
      </p:pic>
      <p:sp>
        <p:nvSpPr>
          <p:cNvPr id="155" name="Lecciones básicas fundamentales y necesarias para  “usar bien la palabra de verdad.”…"/>
          <p:cNvSpPr txBox="1"/>
          <p:nvPr/>
        </p:nvSpPr>
        <p:spPr>
          <a:xfrm>
            <a:off x="3048000" y="1066800"/>
            <a:ext cx="10058400" cy="10635489"/>
          </a:xfrm>
          <a:prstGeom prst="rect">
            <a:avLst/>
          </a:prstGeom>
          <a:solidFill>
            <a:srgbClr val="FFCC00"/>
          </a:solidFill>
          <a:ln w="12700">
            <a:miter lim="400000"/>
          </a:ln>
          <a:extLst>
            <a:ext uri="{C572A759-6A51-4108-AA02-DFA0A04FC94B}">
              <ma14:wrappingTextBoxFlag xmlns:ma14="http://schemas.microsoft.com/office/mac/drawingml/2011/main" val="1"/>
            </a:ext>
          </a:extLst>
        </p:spPr>
        <p:txBody>
          <a:bodyPr tIns="91439" bIns="91439">
            <a:spAutoFit/>
          </a:bodyPr>
          <a:lstStyle/>
          <a:p>
            <a:pPr algn="l" defTabSz="1828800">
              <a:defRPr b="0" sz="6400">
                <a:latin typeface="Tempus Sans ITC"/>
                <a:ea typeface="Tempus Sans ITC"/>
                <a:cs typeface="Tempus Sans ITC"/>
                <a:sym typeface="Tempus Sans ITC"/>
              </a:defRPr>
            </a:pPr>
            <a:r>
              <a:t>Lecciones básicas fundamentales y necesarias para  “usar bien la palabra de verdad.”</a:t>
            </a:r>
          </a:p>
          <a:p>
            <a:pPr algn="l" defTabSz="1828800">
              <a:defRPr b="0" sz="6400">
                <a:latin typeface="Tempus Sans ITC"/>
                <a:ea typeface="Tempus Sans ITC"/>
                <a:cs typeface="Tempus Sans ITC"/>
                <a:sym typeface="Tempus Sans ITC"/>
              </a:defRPr>
            </a:pPr>
          </a:p>
          <a:p>
            <a:pPr algn="l" defTabSz="1828800">
              <a:defRPr b="0" sz="6400">
                <a:latin typeface="Tempus Sans ITC"/>
                <a:ea typeface="Tempus Sans ITC"/>
                <a:cs typeface="Tempus Sans ITC"/>
                <a:sym typeface="Tempus Sans ITC"/>
              </a:defRPr>
            </a:pPr>
            <a:r>
              <a:t>1 Cor 14:40</a:t>
            </a:r>
          </a:p>
          <a:p>
            <a:pPr algn="l" defTabSz="1828800">
              <a:defRPr b="0" sz="6400">
                <a:latin typeface="Tempus Sans ITC"/>
                <a:ea typeface="Tempus Sans ITC"/>
                <a:cs typeface="Tempus Sans ITC"/>
                <a:sym typeface="Tempus Sans ITC"/>
              </a:defRPr>
            </a:pPr>
            <a:r>
              <a:t>1 Cor 14:32-33</a:t>
            </a:r>
          </a:p>
          <a:p>
            <a:pPr algn="l" defTabSz="1828800">
              <a:defRPr b="0" sz="6400">
                <a:latin typeface="Tempus Sans ITC"/>
                <a:ea typeface="Tempus Sans ITC"/>
                <a:cs typeface="Tempus Sans ITC"/>
                <a:sym typeface="Tempus Sans ITC"/>
              </a:defRPr>
            </a:pPr>
            <a:r>
              <a:t>2 Tim 2:15</a:t>
            </a:r>
          </a:p>
        </p:txBody>
      </p:sp>
    </p:spTree>
  </p:cSld>
  <p:clrMapOvr>
    <a:masterClrMapping/>
  </p:clrMapOvr>
  <mc:AlternateContent xmlns:mc="http://schemas.openxmlformats.org/markup-compatibility/2006">
    <mc:Choice xmlns:p14="http://schemas.microsoft.com/office/powerpoint/2010/main" Requires="p14">
      <p:transition spd="med" advClick="1" p14:dur="1000">
        <p:wipe dir="r"/>
      </p:transition>
    </mc:Choice>
    <mc:Fallback>
      <p:transition spd="med">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8" presetID="22" grpId="1" fill="hold">
                                  <p:stCondLst>
                                    <p:cond delay="0"/>
                                  </p:stCondLst>
                                  <p:iterate type="el" backwards="0">
                                    <p:tmAbs val="0"/>
                                  </p:iterate>
                                  <p:childTnLst>
                                    <p:set>
                                      <p:cBhvr>
                                        <p:cTn id="6" fill="hold"/>
                                        <p:tgtEl>
                                          <p:spTgt spid="155"/>
                                        </p:tgtEl>
                                        <p:attrNameLst>
                                          <p:attrName>style.visibility</p:attrName>
                                        </p:attrNameLst>
                                      </p:cBhvr>
                                      <p:to>
                                        <p:strVal val="visible"/>
                                      </p:to>
                                    </p:set>
                                    <p:animEffect filter="wipe(left)" transition="in">
                                      <p:cBhvr>
                                        <p:cTn id="7" dur="1000"/>
                                        <p:tgtEl>
                                          <p:spTgt spid="15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55" grpId="1"/>
    </p:bldLst>
  </p:timing>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57" name="wagon_wheel" descr="wagon_wheel"/>
          <p:cNvPicPr>
            <a:picLocks noChangeAspect="1"/>
          </p:cNvPicPr>
          <p:nvPr/>
        </p:nvPicPr>
        <p:blipFill>
          <a:blip r:embed="rId3">
            <a:extLst/>
          </a:blip>
          <a:stretch>
            <a:fillRect/>
          </a:stretch>
        </p:blipFill>
        <p:spPr>
          <a:xfrm>
            <a:off x="3074613" y="-914581"/>
            <a:ext cx="18234774" cy="16972991"/>
          </a:xfrm>
          <a:prstGeom prst="rect">
            <a:avLst/>
          </a:prstGeom>
          <a:ln w="12700">
            <a:miter lim="400000"/>
          </a:ln>
        </p:spPr>
      </p:pic>
      <p:sp>
        <p:nvSpPr>
          <p:cNvPr id="158" name="Características de la Iglesia"/>
          <p:cNvSpPr txBox="1"/>
          <p:nvPr/>
        </p:nvSpPr>
        <p:spPr>
          <a:xfrm>
            <a:off x="5334000" y="0"/>
            <a:ext cx="14827221" cy="1404449"/>
          </a:xfrm>
          <a:prstGeom prst="rect">
            <a:avLst/>
          </a:prstGeom>
          <a:ln w="12700">
            <a:miter lim="400000"/>
          </a:ln>
          <a:extLst>
            <a:ext uri="{C572A759-6A51-4108-AA02-DFA0A04FC94B}">
              <ma14:wrappingTextBoxFlag xmlns:ma14="http://schemas.microsoft.com/office/mac/drawingml/2011/main" val="1"/>
            </a:ext>
          </a:extLst>
        </p:spPr>
        <p:txBody>
          <a:bodyPr wrap="none" tIns="91439" bIns="91439">
            <a:spAutoFit/>
          </a:bodyPr>
          <a:lstStyle>
            <a:lvl1pPr algn="l" defTabSz="1828800">
              <a:defRPr sz="8600" u="sng">
                <a:latin typeface="Arial"/>
                <a:ea typeface="Arial"/>
                <a:cs typeface="Arial"/>
                <a:sym typeface="Arial"/>
              </a:defRPr>
            </a:lvl1pPr>
          </a:lstStyle>
          <a:p>
            <a:pPr/>
            <a:r>
              <a:t>Características de la Iglesia </a:t>
            </a:r>
          </a:p>
        </p:txBody>
      </p:sp>
      <p:grpSp>
        <p:nvGrpSpPr>
          <p:cNvPr id="161" name="Group"/>
          <p:cNvGrpSpPr/>
          <p:nvPr/>
        </p:nvGrpSpPr>
        <p:grpSpPr>
          <a:xfrm>
            <a:off x="10119565" y="5393319"/>
            <a:ext cx="4391359" cy="4081205"/>
            <a:chOff x="0" y="-12860"/>
            <a:chExt cx="4391358" cy="4081203"/>
          </a:xfrm>
        </p:grpSpPr>
        <p:sp>
          <p:nvSpPr>
            <p:cNvPr id="159" name="Oval"/>
            <p:cNvSpPr/>
            <p:nvPr/>
          </p:nvSpPr>
          <p:spPr>
            <a:xfrm>
              <a:off x="0" y="76200"/>
              <a:ext cx="4391359" cy="3992144"/>
            </a:xfrm>
            <a:prstGeom prst="ellipse">
              <a:avLst/>
            </a:prstGeom>
            <a:solidFill>
              <a:srgbClr val="BBE0E3"/>
            </a:solidFill>
            <a:ln w="12700" cap="flat">
              <a:solidFill>
                <a:srgbClr val="000000"/>
              </a:solidFill>
              <a:prstDash val="solid"/>
              <a:round/>
            </a:ln>
            <a:effectLst/>
          </p:spPr>
          <p:txBody>
            <a:bodyPr wrap="square" lIns="91439" tIns="91439" rIns="91439" bIns="91439" numCol="1" anchor="ctr">
              <a:noAutofit/>
            </a:bodyPr>
            <a:lstStyle/>
            <a:p>
              <a:pPr defTabSz="1828800">
                <a:defRPr b="0" sz="3600">
                  <a:latin typeface="Arial"/>
                  <a:ea typeface="Arial"/>
                  <a:cs typeface="Arial"/>
                  <a:sym typeface="Arial"/>
                </a:defRPr>
              </a:pPr>
            </a:p>
          </p:txBody>
        </p:sp>
        <p:sp>
          <p:nvSpPr>
            <p:cNvPr id="160" name="La Iglesia…"/>
            <p:cNvSpPr txBox="1"/>
            <p:nvPr/>
          </p:nvSpPr>
          <p:spPr>
            <a:xfrm>
              <a:off x="72983" y="-12861"/>
              <a:ext cx="4182100" cy="371306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91439" tIns="91439" rIns="91439" bIns="91439" numCol="1" anchor="ctr">
              <a:noAutofit/>
            </a:bodyPr>
            <a:lstStyle/>
            <a:p>
              <a:pPr defTabSz="1828800">
                <a:defRPr b="0" sz="4800">
                  <a:latin typeface="Arial Rounded MT Bold"/>
                  <a:ea typeface="Arial Rounded MT Bold"/>
                  <a:cs typeface="Arial Rounded MT Bold"/>
                  <a:sym typeface="Arial Rounded MT Bold"/>
                </a:defRPr>
              </a:pPr>
              <a:r>
                <a:t>La Iglesia </a:t>
              </a:r>
            </a:p>
            <a:p>
              <a:pPr defTabSz="1828800">
                <a:defRPr b="0" sz="4800">
                  <a:latin typeface="Arial Rounded MT Bold"/>
                  <a:ea typeface="Arial Rounded MT Bold"/>
                  <a:cs typeface="Arial Rounded MT Bold"/>
                  <a:sym typeface="Arial Rounded MT Bold"/>
                </a:defRPr>
              </a:pPr>
              <a:r>
                <a:t>Como el</a:t>
              </a:r>
            </a:p>
            <a:p>
              <a:pPr defTabSz="1828800">
                <a:defRPr b="0" sz="4800">
                  <a:latin typeface="Arial Rounded MT Bold"/>
                  <a:ea typeface="Arial Rounded MT Bold"/>
                  <a:cs typeface="Arial Rounded MT Bold"/>
                  <a:sym typeface="Arial Rounded MT Bold"/>
                </a:defRPr>
              </a:pPr>
              <a:r>
                <a:t>Cuerpo de</a:t>
              </a:r>
            </a:p>
            <a:p>
              <a:pPr defTabSz="1828800">
                <a:defRPr b="0" sz="4800">
                  <a:latin typeface="Arial Rounded MT Bold"/>
                  <a:ea typeface="Arial Rounded MT Bold"/>
                  <a:cs typeface="Arial Rounded MT Bold"/>
                  <a:sym typeface="Arial Rounded MT Bold"/>
                </a:defRPr>
              </a:pPr>
              <a:r>
                <a:t>Cristo </a:t>
              </a:r>
            </a:p>
          </p:txBody>
        </p:sp>
      </p:grpSp>
      <p:sp>
        <p:nvSpPr>
          <p:cNvPr id="162" name="La Iglesia - Reino"/>
          <p:cNvSpPr txBox="1"/>
          <p:nvPr/>
        </p:nvSpPr>
        <p:spPr>
          <a:xfrm rot="19964535">
            <a:off x="13935307" y="4913820"/>
            <a:ext cx="4832997" cy="750462"/>
          </a:xfrm>
          <a:prstGeom prst="rect">
            <a:avLst/>
          </a:prstGeom>
          <a:solidFill>
            <a:srgbClr val="FFFFFF"/>
          </a:solidFill>
          <a:ln w="12700">
            <a:solidFill>
              <a:srgbClr val="0066FF"/>
            </a:solidFill>
          </a:ln>
          <a:extLst>
            <a:ext uri="{C572A759-6A51-4108-AA02-DFA0A04FC94B}">
              <ma14:wrappingTextBoxFlag xmlns:ma14="http://schemas.microsoft.com/office/mac/drawingml/2011/main" val="1"/>
            </a:ext>
          </a:extLst>
        </p:spPr>
        <p:txBody>
          <a:bodyPr tIns="91439" bIns="91439">
            <a:spAutoFit/>
          </a:bodyPr>
          <a:lstStyle>
            <a:lvl1pPr algn="l" defTabSz="1828800">
              <a:defRPr sz="4000">
                <a:latin typeface="Arial"/>
                <a:ea typeface="Arial"/>
                <a:cs typeface="Arial"/>
                <a:sym typeface="Arial"/>
              </a:defRPr>
            </a:lvl1pPr>
          </a:lstStyle>
          <a:p>
            <a:pPr/>
            <a:r>
              <a:t>La Iglesia - Reino</a:t>
            </a:r>
          </a:p>
        </p:txBody>
      </p:sp>
      <p:sp>
        <p:nvSpPr>
          <p:cNvPr id="163" name="La Esposa de Cristo"/>
          <p:cNvSpPr txBox="1"/>
          <p:nvPr/>
        </p:nvSpPr>
        <p:spPr>
          <a:xfrm rot="187815">
            <a:off x="14490886" y="7150192"/>
            <a:ext cx="5111242" cy="750462"/>
          </a:xfrm>
          <a:prstGeom prst="rect">
            <a:avLst/>
          </a:prstGeom>
          <a:solidFill>
            <a:srgbClr val="FFFFFF"/>
          </a:solidFill>
          <a:ln w="12700">
            <a:solidFill>
              <a:srgbClr val="0066FF"/>
            </a:solidFill>
          </a:ln>
          <a:extLst>
            <a:ext uri="{C572A759-6A51-4108-AA02-DFA0A04FC94B}">
              <ma14:wrappingTextBoxFlag xmlns:ma14="http://schemas.microsoft.com/office/mac/drawingml/2011/main" val="1"/>
            </a:ext>
          </a:extLst>
        </p:spPr>
        <p:txBody>
          <a:bodyPr tIns="91439" bIns="91439">
            <a:spAutoFit/>
          </a:bodyPr>
          <a:lstStyle>
            <a:lvl1pPr defTabSz="1828800">
              <a:defRPr sz="4000">
                <a:latin typeface="Arial"/>
                <a:ea typeface="Arial"/>
                <a:cs typeface="Arial"/>
                <a:sym typeface="Arial"/>
              </a:defRPr>
            </a:lvl1pPr>
          </a:lstStyle>
          <a:p>
            <a:pPr/>
            <a:r>
              <a:t>La Esposa de Cristo </a:t>
            </a:r>
          </a:p>
        </p:txBody>
      </p:sp>
      <p:sp>
        <p:nvSpPr>
          <p:cNvPr id="164" name="¿Milagros o ya Cesaron?"/>
          <p:cNvSpPr txBox="1"/>
          <p:nvPr/>
        </p:nvSpPr>
        <p:spPr>
          <a:xfrm rot="148030">
            <a:off x="3833937" y="6647421"/>
            <a:ext cx="6277179" cy="750462"/>
          </a:xfrm>
          <a:prstGeom prst="rect">
            <a:avLst/>
          </a:prstGeom>
          <a:solidFill>
            <a:srgbClr val="FFFFFF"/>
          </a:solidFill>
          <a:ln w="12700">
            <a:solidFill>
              <a:srgbClr val="0066FF"/>
            </a:solidFill>
          </a:ln>
          <a:extLst>
            <a:ext uri="{C572A759-6A51-4108-AA02-DFA0A04FC94B}">
              <ma14:wrappingTextBoxFlag xmlns:ma14="http://schemas.microsoft.com/office/mac/drawingml/2011/main" val="1"/>
            </a:ext>
          </a:extLst>
        </p:spPr>
        <p:txBody>
          <a:bodyPr tIns="91439" bIns="91439">
            <a:spAutoFit/>
          </a:bodyPr>
          <a:lstStyle>
            <a:lvl1pPr algn="l" defTabSz="1828800">
              <a:defRPr sz="4000">
                <a:latin typeface="Arial"/>
                <a:ea typeface="Arial"/>
                <a:cs typeface="Arial"/>
                <a:sym typeface="Arial"/>
              </a:defRPr>
            </a:lvl1pPr>
          </a:lstStyle>
          <a:p>
            <a:pPr/>
            <a:r>
              <a:t>¿Milagros o ya Cesaron?</a:t>
            </a:r>
          </a:p>
        </p:txBody>
      </p:sp>
      <p:sp>
        <p:nvSpPr>
          <p:cNvPr id="165" name="?"/>
          <p:cNvSpPr txBox="1"/>
          <p:nvPr/>
        </p:nvSpPr>
        <p:spPr>
          <a:xfrm rot="1849347">
            <a:off x="5366809" y="4528304"/>
            <a:ext cx="5551201" cy="750462"/>
          </a:xfrm>
          <a:prstGeom prst="rect">
            <a:avLst/>
          </a:prstGeom>
          <a:solidFill>
            <a:srgbClr val="FFFFFF"/>
          </a:solidFill>
          <a:ln w="12700">
            <a:solidFill>
              <a:srgbClr val="0066FF"/>
            </a:solidFill>
          </a:ln>
          <a:extLst>
            <a:ext uri="{C572A759-6A51-4108-AA02-DFA0A04FC94B}">
              <ma14:wrappingTextBoxFlag xmlns:ma14="http://schemas.microsoft.com/office/mac/drawingml/2011/main" val="1"/>
            </a:ext>
          </a:extLst>
        </p:spPr>
        <p:txBody>
          <a:bodyPr tIns="91439" bIns="91439">
            <a:spAutoFit/>
          </a:bodyPr>
          <a:lstStyle>
            <a:lvl1pPr defTabSz="1828800">
              <a:defRPr sz="4000">
                <a:latin typeface="Arial"/>
                <a:ea typeface="Arial"/>
                <a:cs typeface="Arial"/>
                <a:sym typeface="Arial"/>
              </a:defRPr>
            </a:lvl1pPr>
          </a:lstStyle>
          <a:p>
            <a:pPr/>
            <a:r>
              <a:t>?</a:t>
            </a:r>
          </a:p>
        </p:txBody>
      </p:sp>
      <p:sp>
        <p:nvSpPr>
          <p:cNvPr id="166" name="Uso de las ofrendas"/>
          <p:cNvSpPr txBox="1"/>
          <p:nvPr/>
        </p:nvSpPr>
        <p:spPr>
          <a:xfrm rot="20010205">
            <a:off x="5239424" y="9128389"/>
            <a:ext cx="5352627" cy="750462"/>
          </a:xfrm>
          <a:prstGeom prst="rect">
            <a:avLst/>
          </a:prstGeom>
          <a:solidFill>
            <a:srgbClr val="FFFFFF"/>
          </a:solidFill>
          <a:ln w="12700">
            <a:solidFill>
              <a:srgbClr val="0066FF"/>
            </a:solidFill>
          </a:ln>
          <a:extLst>
            <a:ext uri="{C572A759-6A51-4108-AA02-DFA0A04FC94B}">
              <ma14:wrappingTextBoxFlag xmlns:ma14="http://schemas.microsoft.com/office/mac/drawingml/2011/main" val="1"/>
            </a:ext>
          </a:extLst>
        </p:spPr>
        <p:txBody>
          <a:bodyPr tIns="91439" bIns="91439">
            <a:spAutoFit/>
          </a:bodyPr>
          <a:lstStyle>
            <a:lvl1pPr defTabSz="1828800">
              <a:defRPr sz="4000">
                <a:latin typeface="Arial"/>
                <a:ea typeface="Arial"/>
                <a:cs typeface="Arial"/>
                <a:sym typeface="Arial"/>
              </a:defRPr>
            </a:lvl1pPr>
          </a:lstStyle>
          <a:p>
            <a:pPr/>
            <a:r>
              <a:t> Uso de las ofrendas</a:t>
            </a:r>
          </a:p>
        </p:txBody>
      </p:sp>
      <p:sp>
        <p:nvSpPr>
          <p:cNvPr id="167" name="La Iglesia Rebañó"/>
          <p:cNvSpPr txBox="1"/>
          <p:nvPr/>
        </p:nvSpPr>
        <p:spPr>
          <a:xfrm rot="1841371">
            <a:off x="13876556" y="9363450"/>
            <a:ext cx="4624774" cy="750461"/>
          </a:xfrm>
          <a:prstGeom prst="rect">
            <a:avLst/>
          </a:prstGeom>
          <a:solidFill>
            <a:srgbClr val="FFFFFF"/>
          </a:solidFill>
          <a:ln w="12700">
            <a:solidFill>
              <a:srgbClr val="0066FF"/>
            </a:solidFill>
          </a:ln>
          <a:extLst>
            <a:ext uri="{C572A759-6A51-4108-AA02-DFA0A04FC94B}">
              <ma14:wrappingTextBoxFlag xmlns:ma14="http://schemas.microsoft.com/office/mac/drawingml/2011/main" val="1"/>
            </a:ext>
          </a:extLst>
        </p:spPr>
        <p:txBody>
          <a:bodyPr tIns="91439" bIns="91439">
            <a:spAutoFit/>
          </a:bodyPr>
          <a:lstStyle>
            <a:lvl1pPr algn="l" defTabSz="1828800">
              <a:defRPr sz="4000">
                <a:latin typeface="Arial"/>
                <a:ea typeface="Arial"/>
                <a:cs typeface="Arial"/>
                <a:sym typeface="Arial"/>
              </a:defRPr>
            </a:lvl1pPr>
          </a:lstStyle>
          <a:p>
            <a:pPr/>
            <a:r>
              <a:t>La Iglesia Rebañó </a:t>
            </a:r>
          </a:p>
        </p:txBody>
      </p:sp>
      <p:sp>
        <p:nvSpPr>
          <p:cNvPr id="168" name="?"/>
          <p:cNvSpPr txBox="1"/>
          <p:nvPr/>
        </p:nvSpPr>
        <p:spPr>
          <a:xfrm rot="3589904">
            <a:off x="7440412" y="3060950"/>
            <a:ext cx="5085266" cy="750462"/>
          </a:xfrm>
          <a:prstGeom prst="rect">
            <a:avLst/>
          </a:prstGeom>
          <a:solidFill>
            <a:srgbClr val="FFFFFF"/>
          </a:solidFill>
          <a:ln w="12700">
            <a:solidFill>
              <a:srgbClr val="0066FF"/>
            </a:solidFill>
          </a:ln>
          <a:extLst>
            <a:ext uri="{C572A759-6A51-4108-AA02-DFA0A04FC94B}">
              <ma14:wrappingTextBoxFlag xmlns:ma14="http://schemas.microsoft.com/office/mac/drawingml/2011/main" val="1"/>
            </a:ext>
          </a:extLst>
        </p:spPr>
        <p:txBody>
          <a:bodyPr tIns="91439" bIns="91439">
            <a:spAutoFit/>
          </a:bodyPr>
          <a:lstStyle>
            <a:lvl1pPr defTabSz="1828800">
              <a:defRPr sz="4000">
                <a:latin typeface="Arial"/>
                <a:ea typeface="Arial"/>
                <a:cs typeface="Arial"/>
                <a:sym typeface="Arial"/>
              </a:defRPr>
            </a:lvl1pPr>
          </a:lstStyle>
          <a:p>
            <a:pPr/>
            <a:r>
              <a:t>?</a:t>
            </a:r>
          </a:p>
        </p:txBody>
      </p:sp>
      <p:sp>
        <p:nvSpPr>
          <p:cNvPr id="169" name="Como Cuerpo"/>
          <p:cNvSpPr txBox="1"/>
          <p:nvPr/>
        </p:nvSpPr>
        <p:spPr>
          <a:xfrm rot="16320758">
            <a:off x="10156088" y="2968851"/>
            <a:ext cx="4335403" cy="750462"/>
          </a:xfrm>
          <a:prstGeom prst="rect">
            <a:avLst/>
          </a:prstGeom>
          <a:solidFill>
            <a:srgbClr val="FFFFFF"/>
          </a:solidFill>
          <a:ln w="12700">
            <a:solidFill>
              <a:srgbClr val="0066FF"/>
            </a:solidFill>
          </a:ln>
          <a:extLst>
            <a:ext uri="{C572A759-6A51-4108-AA02-DFA0A04FC94B}">
              <ma14:wrappingTextBoxFlag xmlns:ma14="http://schemas.microsoft.com/office/mac/drawingml/2011/main" val="1"/>
            </a:ext>
          </a:extLst>
        </p:spPr>
        <p:txBody>
          <a:bodyPr tIns="91439" bIns="91439">
            <a:spAutoFit/>
          </a:bodyPr>
          <a:lstStyle>
            <a:lvl1pPr defTabSz="1828800">
              <a:defRPr sz="4000">
                <a:latin typeface="Arial"/>
                <a:ea typeface="Arial"/>
                <a:cs typeface="Arial"/>
                <a:sym typeface="Arial"/>
              </a:defRPr>
            </a:lvl1pPr>
          </a:lstStyle>
          <a:p>
            <a:pPr/>
            <a:r>
              <a:t>Como Cuerpo </a:t>
            </a:r>
          </a:p>
        </p:txBody>
      </p:sp>
      <p:sp>
        <p:nvSpPr>
          <p:cNvPr id="170" name="Text"/>
          <p:cNvSpPr txBox="1"/>
          <p:nvPr/>
        </p:nvSpPr>
        <p:spPr>
          <a:xfrm>
            <a:off x="13563600" y="5486400"/>
            <a:ext cx="322605" cy="701323"/>
          </a:xfrm>
          <a:prstGeom prst="rect">
            <a:avLst/>
          </a:prstGeom>
          <a:ln w="12700">
            <a:miter lim="400000"/>
          </a:ln>
          <a:extLst>
            <a:ext uri="{C572A759-6A51-4108-AA02-DFA0A04FC94B}">
              <ma14:wrappingTextBoxFlag xmlns:ma14="http://schemas.microsoft.com/office/mac/drawingml/2011/main" val="1"/>
            </a:ext>
          </a:extLst>
        </p:spPr>
        <p:txBody>
          <a:bodyPr wrap="none" tIns="91439" bIns="91439">
            <a:spAutoFit/>
          </a:bodyPr>
          <a:lstStyle>
            <a:lvl1pPr algn="l" defTabSz="1828800">
              <a:defRPr b="0" sz="3600">
                <a:latin typeface="Arial"/>
                <a:ea typeface="Arial"/>
                <a:cs typeface="Arial"/>
                <a:sym typeface="Arial"/>
              </a:defRPr>
            </a:lvl1pPr>
          </a:lstStyle>
          <a:p>
            <a:pPr/>
            <a:r>
              <a:t> </a:t>
            </a:r>
          </a:p>
        </p:txBody>
      </p:sp>
      <p:sp>
        <p:nvSpPr>
          <p:cNvPr id="171" name="Text"/>
          <p:cNvSpPr txBox="1"/>
          <p:nvPr/>
        </p:nvSpPr>
        <p:spPr>
          <a:xfrm rot="18158602">
            <a:off x="12247337" y="3497490"/>
            <a:ext cx="4174991" cy="750461"/>
          </a:xfrm>
          <a:prstGeom prst="rect">
            <a:avLst/>
          </a:prstGeom>
          <a:solidFill>
            <a:srgbClr val="FFFFFF"/>
          </a:solidFill>
          <a:ln w="12700">
            <a:solidFill>
              <a:srgbClr val="0066FF"/>
            </a:solidFill>
          </a:ln>
        </p:spPr>
        <p:txBody>
          <a:bodyPr tIns="91439" bIns="91439">
            <a:spAutoFit/>
          </a:bodyPr>
          <a:lstStyle/>
          <a:p>
            <a:pPr algn="l" defTabSz="1828800">
              <a:defRPr sz="4000">
                <a:latin typeface="Arial"/>
                <a:ea typeface="Arial"/>
                <a:cs typeface="Arial"/>
                <a:sym typeface="Arial"/>
              </a:defRPr>
            </a:pPr>
          </a:p>
        </p:txBody>
      </p:sp>
      <p:sp>
        <p:nvSpPr>
          <p:cNvPr id="172" name="Iglesia llamados fuera"/>
          <p:cNvSpPr txBox="1"/>
          <p:nvPr/>
        </p:nvSpPr>
        <p:spPr>
          <a:xfrm rot="16260000">
            <a:off x="10065967" y="10881791"/>
            <a:ext cx="4168433" cy="1321962"/>
          </a:xfrm>
          <a:prstGeom prst="rect">
            <a:avLst/>
          </a:prstGeom>
          <a:solidFill>
            <a:srgbClr val="FFFFFF"/>
          </a:solidFill>
          <a:ln w="12700">
            <a:solidFill>
              <a:srgbClr val="0066FF"/>
            </a:solidFill>
          </a:ln>
          <a:extLst>
            <a:ext uri="{C572A759-6A51-4108-AA02-DFA0A04FC94B}">
              <ma14:wrappingTextBoxFlag xmlns:ma14="http://schemas.microsoft.com/office/mac/drawingml/2011/main" val="1"/>
            </a:ext>
          </a:extLst>
        </p:spPr>
        <p:txBody>
          <a:bodyPr tIns="91439" bIns="91439">
            <a:spAutoFit/>
          </a:bodyPr>
          <a:lstStyle>
            <a:lvl1pPr algn="l" defTabSz="1828800">
              <a:defRPr sz="4000">
                <a:latin typeface="Arial"/>
                <a:ea typeface="Arial"/>
                <a:cs typeface="Arial"/>
                <a:sym typeface="Arial"/>
              </a:defRPr>
            </a:lvl1pPr>
          </a:lstStyle>
          <a:p>
            <a:pPr/>
            <a:r>
              <a:t>Iglesia llamados fuera</a:t>
            </a:r>
          </a:p>
        </p:txBody>
      </p:sp>
      <p:sp>
        <p:nvSpPr>
          <p:cNvPr id="173" name="- La Casa de Dios"/>
          <p:cNvSpPr txBox="1"/>
          <p:nvPr/>
        </p:nvSpPr>
        <p:spPr>
          <a:xfrm rot="3575999">
            <a:off x="12050758" y="11030098"/>
            <a:ext cx="5067323" cy="750462"/>
          </a:xfrm>
          <a:prstGeom prst="rect">
            <a:avLst/>
          </a:prstGeom>
          <a:solidFill>
            <a:srgbClr val="FFFFFF"/>
          </a:solidFill>
          <a:ln w="12700">
            <a:solidFill>
              <a:srgbClr val="0066FF"/>
            </a:solidFill>
          </a:ln>
          <a:extLst>
            <a:ext uri="{C572A759-6A51-4108-AA02-DFA0A04FC94B}">
              <ma14:wrappingTextBoxFlag xmlns:ma14="http://schemas.microsoft.com/office/mac/drawingml/2011/main" val="1"/>
            </a:ext>
          </a:extLst>
        </p:spPr>
        <p:txBody>
          <a:bodyPr tIns="91439" bIns="91439">
            <a:spAutoFit/>
          </a:bodyPr>
          <a:lstStyle>
            <a:lvl1pPr algn="l" defTabSz="1828800">
              <a:defRPr sz="4000">
                <a:latin typeface="Arial"/>
                <a:ea typeface="Arial"/>
                <a:cs typeface="Arial"/>
                <a:sym typeface="Arial"/>
              </a:defRPr>
            </a:lvl1pPr>
          </a:lstStyle>
          <a:p>
            <a:pPr/>
            <a:r>
              <a:t> - La Casa de Dios</a:t>
            </a:r>
          </a:p>
        </p:txBody>
      </p:sp>
      <p:sp>
        <p:nvSpPr>
          <p:cNvPr id="174" name="Templo de Dios"/>
          <p:cNvSpPr txBox="1"/>
          <p:nvPr/>
        </p:nvSpPr>
        <p:spPr>
          <a:xfrm rot="18203562">
            <a:off x="6542878" y="10987312"/>
            <a:ext cx="5722668" cy="750462"/>
          </a:xfrm>
          <a:prstGeom prst="rect">
            <a:avLst/>
          </a:prstGeom>
          <a:solidFill>
            <a:srgbClr val="FFFFFF"/>
          </a:solidFill>
          <a:ln w="12700">
            <a:solidFill>
              <a:srgbClr val="0066FF"/>
            </a:solidFill>
          </a:ln>
          <a:extLst>
            <a:ext uri="{C572A759-6A51-4108-AA02-DFA0A04FC94B}">
              <ma14:wrappingTextBoxFlag xmlns:ma14="http://schemas.microsoft.com/office/mac/drawingml/2011/main" val="1"/>
            </a:ext>
          </a:extLst>
        </p:spPr>
        <p:txBody>
          <a:bodyPr tIns="91439" bIns="91439">
            <a:spAutoFit/>
          </a:bodyPr>
          <a:lstStyle>
            <a:lvl1pPr algn="l" defTabSz="1828800">
              <a:defRPr sz="4000">
                <a:latin typeface="Arial"/>
                <a:ea typeface="Arial"/>
                <a:cs typeface="Arial"/>
                <a:sym typeface="Arial"/>
              </a:defRPr>
            </a:lvl1pPr>
          </a:lstStyle>
          <a:p>
            <a:pPr/>
            <a:r>
              <a:t> Templo de Dios </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ID="10" grpId="1" fill="hold">
                                  <p:stCondLst>
                                    <p:cond delay="0"/>
                                  </p:stCondLst>
                                  <p:iterate type="el" backwards="0">
                                    <p:tmAbs val="0"/>
                                  </p:iterate>
                                  <p:childTnLst>
                                    <p:set>
                                      <p:cBhvr>
                                        <p:cTn id="6" fill="hold"/>
                                        <p:tgtEl>
                                          <p:spTgt spid="157"/>
                                        </p:tgtEl>
                                        <p:attrNameLst>
                                          <p:attrName>style.visibility</p:attrName>
                                        </p:attrNameLst>
                                      </p:cBhvr>
                                      <p:to>
                                        <p:strVal val="visible"/>
                                      </p:to>
                                    </p:set>
                                    <p:animEffect filter="fade" transition="in">
                                      <p:cBhvr>
                                        <p:cTn id="7" dur="2000"/>
                                        <p:tgtEl>
                                          <p:spTgt spid="157"/>
                                        </p:tgtEl>
                                      </p:cBhvr>
                                    </p:animEffect>
                                  </p:childTnLst>
                                </p:cTn>
                              </p:par>
                            </p:childTnLst>
                          </p:cTn>
                        </p:par>
                      </p:childTnLst>
                    </p:cTn>
                  </p:par>
                  <p:par>
                    <p:cTn id="8" fill="hold">
                      <p:stCondLst>
                        <p:cond delay="indefinite"/>
                      </p:stCondLst>
                      <p:childTnLst>
                        <p:par>
                          <p:cTn id="9" fill="hold">
                            <p:stCondLst>
                              <p:cond delay="0"/>
                            </p:stCondLst>
                            <p:childTnLst>
                              <p:par>
                                <p:cTn id="10" presetClass="entr" nodeType="clickEffect" presetID="10" grpId="2" fill="hold">
                                  <p:stCondLst>
                                    <p:cond delay="0"/>
                                  </p:stCondLst>
                                  <p:iterate type="el" backwards="0">
                                    <p:tmAbs val="0"/>
                                  </p:iterate>
                                  <p:childTnLst>
                                    <p:set>
                                      <p:cBhvr>
                                        <p:cTn id="11" fill="hold"/>
                                        <p:tgtEl>
                                          <p:spTgt spid="161"/>
                                        </p:tgtEl>
                                        <p:attrNameLst>
                                          <p:attrName>style.visibility</p:attrName>
                                        </p:attrNameLst>
                                      </p:cBhvr>
                                      <p:to>
                                        <p:strVal val="visible"/>
                                      </p:to>
                                    </p:set>
                                    <p:animEffect filter="fade" transition="in">
                                      <p:cBhvr>
                                        <p:cTn id="12" dur="2000"/>
                                        <p:tgtEl>
                                          <p:spTgt spid="161"/>
                                        </p:tgtEl>
                                      </p:cBhvr>
                                    </p:animEffect>
                                  </p:childTnLst>
                                </p:cTn>
                              </p:par>
                            </p:childTnLst>
                          </p:cTn>
                        </p:par>
                      </p:childTnLst>
                    </p:cTn>
                  </p:par>
                  <p:par>
                    <p:cTn id="13" fill="hold">
                      <p:stCondLst>
                        <p:cond delay="indefinite"/>
                      </p:stCondLst>
                      <p:childTnLst>
                        <p:par>
                          <p:cTn id="14" fill="hold">
                            <p:stCondLst>
                              <p:cond delay="0"/>
                            </p:stCondLst>
                            <p:childTnLst>
                              <p:par>
                                <p:cTn id="15" presetClass="entr" nodeType="clickEffect" presetID="10" grpId="3" fill="hold">
                                  <p:stCondLst>
                                    <p:cond delay="0"/>
                                  </p:stCondLst>
                                  <p:iterate type="el" backwards="0">
                                    <p:tmAbs val="0"/>
                                  </p:iterate>
                                  <p:childTnLst>
                                    <p:set>
                                      <p:cBhvr>
                                        <p:cTn id="16" fill="hold"/>
                                        <p:tgtEl>
                                          <p:spTgt spid="169"/>
                                        </p:tgtEl>
                                        <p:attrNameLst>
                                          <p:attrName>style.visibility</p:attrName>
                                        </p:attrNameLst>
                                      </p:cBhvr>
                                      <p:to>
                                        <p:strVal val="visible"/>
                                      </p:to>
                                    </p:set>
                                    <p:animEffect filter="fade" transition="in">
                                      <p:cBhvr>
                                        <p:cTn id="17" dur="2000"/>
                                        <p:tgtEl>
                                          <p:spTgt spid="169"/>
                                        </p:tgtEl>
                                      </p:cBhvr>
                                    </p:animEffect>
                                  </p:childTnLst>
                                </p:cTn>
                              </p:par>
                            </p:childTnLst>
                          </p:cTn>
                        </p:par>
                      </p:childTnLst>
                    </p:cTn>
                  </p:par>
                  <p:par>
                    <p:cTn id="18" fill="hold">
                      <p:stCondLst>
                        <p:cond delay="indefinite"/>
                      </p:stCondLst>
                      <p:childTnLst>
                        <p:par>
                          <p:cTn id="19" fill="hold">
                            <p:stCondLst>
                              <p:cond delay="0"/>
                            </p:stCondLst>
                            <p:childTnLst>
                              <p:par>
                                <p:cTn id="20" presetClass="entr" nodeType="clickEffect" presetID="10" grpId="4" fill="hold">
                                  <p:stCondLst>
                                    <p:cond delay="0"/>
                                  </p:stCondLst>
                                  <p:iterate type="el" backwards="0">
                                    <p:tmAbs val="0"/>
                                  </p:iterate>
                                  <p:childTnLst>
                                    <p:set>
                                      <p:cBhvr>
                                        <p:cTn id="21" fill="hold"/>
                                        <p:tgtEl>
                                          <p:spTgt spid="171"/>
                                        </p:tgtEl>
                                        <p:attrNameLst>
                                          <p:attrName>style.visibility</p:attrName>
                                        </p:attrNameLst>
                                      </p:cBhvr>
                                      <p:to>
                                        <p:strVal val="visible"/>
                                      </p:to>
                                    </p:set>
                                    <p:animEffect filter="fade" transition="in">
                                      <p:cBhvr>
                                        <p:cTn id="22" dur="2000"/>
                                        <p:tgtEl>
                                          <p:spTgt spid="171"/>
                                        </p:tgtEl>
                                      </p:cBhvr>
                                    </p:animEffect>
                                  </p:childTnLst>
                                </p:cTn>
                              </p:par>
                            </p:childTnLst>
                          </p:cTn>
                        </p:par>
                      </p:childTnLst>
                    </p:cTn>
                  </p:par>
                  <p:par>
                    <p:cTn id="23" fill="hold">
                      <p:stCondLst>
                        <p:cond delay="indefinite"/>
                      </p:stCondLst>
                      <p:childTnLst>
                        <p:par>
                          <p:cTn id="24" fill="hold">
                            <p:stCondLst>
                              <p:cond delay="0"/>
                            </p:stCondLst>
                            <p:childTnLst>
                              <p:par>
                                <p:cTn id="25" presetClass="entr" nodeType="clickEffect" presetID="10" grpId="5" fill="hold">
                                  <p:stCondLst>
                                    <p:cond delay="0"/>
                                  </p:stCondLst>
                                  <p:iterate type="el" backwards="0">
                                    <p:tmAbs val="0"/>
                                  </p:iterate>
                                  <p:childTnLst>
                                    <p:set>
                                      <p:cBhvr>
                                        <p:cTn id="26" fill="hold"/>
                                        <p:tgtEl>
                                          <p:spTgt spid="162"/>
                                        </p:tgtEl>
                                        <p:attrNameLst>
                                          <p:attrName>style.visibility</p:attrName>
                                        </p:attrNameLst>
                                      </p:cBhvr>
                                      <p:to>
                                        <p:strVal val="visible"/>
                                      </p:to>
                                    </p:set>
                                    <p:animEffect filter="fade" transition="in">
                                      <p:cBhvr>
                                        <p:cTn id="27" dur="2000"/>
                                        <p:tgtEl>
                                          <p:spTgt spid="162"/>
                                        </p:tgtEl>
                                      </p:cBhvr>
                                    </p:animEffect>
                                  </p:childTnLst>
                                </p:cTn>
                              </p:par>
                            </p:childTnLst>
                          </p:cTn>
                        </p:par>
                      </p:childTnLst>
                    </p:cTn>
                  </p:par>
                  <p:par>
                    <p:cTn id="28" fill="hold">
                      <p:stCondLst>
                        <p:cond delay="indefinite"/>
                      </p:stCondLst>
                      <p:childTnLst>
                        <p:par>
                          <p:cTn id="29" fill="hold">
                            <p:stCondLst>
                              <p:cond delay="0"/>
                            </p:stCondLst>
                            <p:childTnLst>
                              <p:par>
                                <p:cTn id="30" presetClass="entr" nodeType="clickEffect" presetID="10" grpId="6" fill="hold">
                                  <p:stCondLst>
                                    <p:cond delay="0"/>
                                  </p:stCondLst>
                                  <p:iterate type="el" backwards="0">
                                    <p:tmAbs val="0"/>
                                  </p:iterate>
                                  <p:childTnLst>
                                    <p:set>
                                      <p:cBhvr>
                                        <p:cTn id="31" fill="hold"/>
                                        <p:tgtEl>
                                          <p:spTgt spid="163"/>
                                        </p:tgtEl>
                                        <p:attrNameLst>
                                          <p:attrName>style.visibility</p:attrName>
                                        </p:attrNameLst>
                                      </p:cBhvr>
                                      <p:to>
                                        <p:strVal val="visible"/>
                                      </p:to>
                                    </p:set>
                                    <p:animEffect filter="fade" transition="in">
                                      <p:cBhvr>
                                        <p:cTn id="32" dur="2000"/>
                                        <p:tgtEl>
                                          <p:spTgt spid="163"/>
                                        </p:tgtEl>
                                      </p:cBhvr>
                                    </p:animEffect>
                                  </p:childTnLst>
                                </p:cTn>
                              </p:par>
                            </p:childTnLst>
                          </p:cTn>
                        </p:par>
                      </p:childTnLst>
                    </p:cTn>
                  </p:par>
                  <p:par>
                    <p:cTn id="33" fill="hold">
                      <p:stCondLst>
                        <p:cond delay="indefinite"/>
                      </p:stCondLst>
                      <p:childTnLst>
                        <p:par>
                          <p:cTn id="34" fill="hold">
                            <p:stCondLst>
                              <p:cond delay="0"/>
                            </p:stCondLst>
                            <p:childTnLst>
                              <p:par>
                                <p:cTn id="35" presetClass="entr" nodeType="clickEffect" presetID="10" grpId="7" fill="hold">
                                  <p:stCondLst>
                                    <p:cond delay="0"/>
                                  </p:stCondLst>
                                  <p:iterate type="el" backwards="0">
                                    <p:tmAbs val="0"/>
                                  </p:iterate>
                                  <p:childTnLst>
                                    <p:set>
                                      <p:cBhvr>
                                        <p:cTn id="36" fill="hold"/>
                                        <p:tgtEl>
                                          <p:spTgt spid="167"/>
                                        </p:tgtEl>
                                        <p:attrNameLst>
                                          <p:attrName>style.visibility</p:attrName>
                                        </p:attrNameLst>
                                      </p:cBhvr>
                                      <p:to>
                                        <p:strVal val="visible"/>
                                      </p:to>
                                    </p:set>
                                    <p:animEffect filter="fade" transition="in">
                                      <p:cBhvr>
                                        <p:cTn id="37" dur="2000"/>
                                        <p:tgtEl>
                                          <p:spTgt spid="167"/>
                                        </p:tgtEl>
                                      </p:cBhvr>
                                    </p:animEffect>
                                  </p:childTnLst>
                                </p:cTn>
                              </p:par>
                            </p:childTnLst>
                          </p:cTn>
                        </p:par>
                      </p:childTnLst>
                    </p:cTn>
                  </p:par>
                  <p:par>
                    <p:cTn id="38" fill="hold">
                      <p:stCondLst>
                        <p:cond delay="indefinite"/>
                      </p:stCondLst>
                      <p:childTnLst>
                        <p:par>
                          <p:cTn id="39" fill="hold">
                            <p:stCondLst>
                              <p:cond delay="0"/>
                            </p:stCondLst>
                            <p:childTnLst>
                              <p:par>
                                <p:cTn id="40" presetClass="entr" nodeType="clickEffect" presetID="10" grpId="8" fill="hold">
                                  <p:stCondLst>
                                    <p:cond delay="0"/>
                                  </p:stCondLst>
                                  <p:iterate type="el" backwards="0">
                                    <p:tmAbs val="0"/>
                                  </p:iterate>
                                  <p:childTnLst>
                                    <p:set>
                                      <p:cBhvr>
                                        <p:cTn id="41" fill="hold"/>
                                        <p:tgtEl>
                                          <p:spTgt spid="173"/>
                                        </p:tgtEl>
                                        <p:attrNameLst>
                                          <p:attrName>style.visibility</p:attrName>
                                        </p:attrNameLst>
                                      </p:cBhvr>
                                      <p:to>
                                        <p:strVal val="visible"/>
                                      </p:to>
                                    </p:set>
                                    <p:animEffect filter="fade" transition="in">
                                      <p:cBhvr>
                                        <p:cTn id="42" dur="2000"/>
                                        <p:tgtEl>
                                          <p:spTgt spid="173"/>
                                        </p:tgtEl>
                                      </p:cBhvr>
                                    </p:animEffect>
                                  </p:childTnLst>
                                </p:cTn>
                              </p:par>
                            </p:childTnLst>
                          </p:cTn>
                        </p:par>
                      </p:childTnLst>
                    </p:cTn>
                  </p:par>
                  <p:par>
                    <p:cTn id="43" fill="hold">
                      <p:stCondLst>
                        <p:cond delay="indefinite"/>
                      </p:stCondLst>
                      <p:childTnLst>
                        <p:par>
                          <p:cTn id="44" fill="hold">
                            <p:stCondLst>
                              <p:cond delay="0"/>
                            </p:stCondLst>
                            <p:childTnLst>
                              <p:par>
                                <p:cTn id="45" presetClass="entr" nodeType="clickEffect" presetID="10" grpId="9" fill="hold">
                                  <p:stCondLst>
                                    <p:cond delay="0"/>
                                  </p:stCondLst>
                                  <p:iterate type="el" backwards="0">
                                    <p:tmAbs val="0"/>
                                  </p:iterate>
                                  <p:childTnLst>
                                    <p:set>
                                      <p:cBhvr>
                                        <p:cTn id="46" fill="hold"/>
                                        <p:tgtEl>
                                          <p:spTgt spid="164"/>
                                        </p:tgtEl>
                                        <p:attrNameLst>
                                          <p:attrName>style.visibility</p:attrName>
                                        </p:attrNameLst>
                                      </p:cBhvr>
                                      <p:to>
                                        <p:strVal val="visible"/>
                                      </p:to>
                                    </p:set>
                                    <p:animEffect filter="fade" transition="in">
                                      <p:cBhvr>
                                        <p:cTn id="47" dur="2000"/>
                                        <p:tgtEl>
                                          <p:spTgt spid="164"/>
                                        </p:tgtEl>
                                      </p:cBhvr>
                                    </p:animEffect>
                                  </p:childTnLst>
                                </p:cTn>
                              </p:par>
                            </p:childTnLst>
                          </p:cTn>
                        </p:par>
                      </p:childTnLst>
                    </p:cTn>
                  </p:par>
                  <p:par>
                    <p:cTn id="48" fill="hold">
                      <p:stCondLst>
                        <p:cond delay="indefinite"/>
                      </p:stCondLst>
                      <p:childTnLst>
                        <p:par>
                          <p:cTn id="49" fill="hold">
                            <p:stCondLst>
                              <p:cond delay="0"/>
                            </p:stCondLst>
                            <p:childTnLst>
                              <p:par>
                                <p:cTn id="50" presetClass="entr" nodeType="clickEffect" presetID="10" grpId="10" fill="hold">
                                  <p:stCondLst>
                                    <p:cond delay="0"/>
                                  </p:stCondLst>
                                  <p:iterate type="el" backwards="0">
                                    <p:tmAbs val="0"/>
                                  </p:iterate>
                                  <p:childTnLst>
                                    <p:set>
                                      <p:cBhvr>
                                        <p:cTn id="51" fill="hold"/>
                                        <p:tgtEl>
                                          <p:spTgt spid="165"/>
                                        </p:tgtEl>
                                        <p:attrNameLst>
                                          <p:attrName>style.visibility</p:attrName>
                                        </p:attrNameLst>
                                      </p:cBhvr>
                                      <p:to>
                                        <p:strVal val="visible"/>
                                      </p:to>
                                    </p:set>
                                    <p:animEffect filter="fade" transition="in">
                                      <p:cBhvr>
                                        <p:cTn id="52" dur="2000"/>
                                        <p:tgtEl>
                                          <p:spTgt spid="165"/>
                                        </p:tgtEl>
                                      </p:cBhvr>
                                    </p:animEffect>
                                  </p:childTnLst>
                                </p:cTn>
                              </p:par>
                            </p:childTnLst>
                          </p:cTn>
                        </p:par>
                      </p:childTnLst>
                    </p:cTn>
                  </p:par>
                  <p:par>
                    <p:cTn id="53" fill="hold">
                      <p:stCondLst>
                        <p:cond delay="indefinite"/>
                      </p:stCondLst>
                      <p:childTnLst>
                        <p:par>
                          <p:cTn id="54" fill="hold">
                            <p:stCondLst>
                              <p:cond delay="0"/>
                            </p:stCondLst>
                            <p:childTnLst>
                              <p:par>
                                <p:cTn id="55" presetClass="entr" nodeType="clickEffect" presetID="10" grpId="11" fill="hold">
                                  <p:stCondLst>
                                    <p:cond delay="0"/>
                                  </p:stCondLst>
                                  <p:iterate type="el" backwards="0">
                                    <p:tmAbs val="0"/>
                                  </p:iterate>
                                  <p:childTnLst>
                                    <p:set>
                                      <p:cBhvr>
                                        <p:cTn id="56" fill="hold"/>
                                        <p:tgtEl>
                                          <p:spTgt spid="166"/>
                                        </p:tgtEl>
                                        <p:attrNameLst>
                                          <p:attrName>style.visibility</p:attrName>
                                        </p:attrNameLst>
                                      </p:cBhvr>
                                      <p:to>
                                        <p:strVal val="visible"/>
                                      </p:to>
                                    </p:set>
                                    <p:animEffect filter="fade" transition="in">
                                      <p:cBhvr>
                                        <p:cTn id="57" dur="2000"/>
                                        <p:tgtEl>
                                          <p:spTgt spid="166"/>
                                        </p:tgtEl>
                                      </p:cBhvr>
                                    </p:animEffect>
                                  </p:childTnLst>
                                </p:cTn>
                              </p:par>
                            </p:childTnLst>
                          </p:cTn>
                        </p:par>
                      </p:childTnLst>
                    </p:cTn>
                  </p:par>
                  <p:par>
                    <p:cTn id="58" fill="hold">
                      <p:stCondLst>
                        <p:cond delay="indefinite"/>
                      </p:stCondLst>
                      <p:childTnLst>
                        <p:par>
                          <p:cTn id="59" fill="hold">
                            <p:stCondLst>
                              <p:cond delay="0"/>
                            </p:stCondLst>
                            <p:childTnLst>
                              <p:par>
                                <p:cTn id="60" presetClass="entr" nodeType="clickEffect" presetID="10" grpId="12" fill="hold">
                                  <p:stCondLst>
                                    <p:cond delay="0"/>
                                  </p:stCondLst>
                                  <p:iterate type="el" backwards="0">
                                    <p:tmAbs val="0"/>
                                  </p:iterate>
                                  <p:childTnLst>
                                    <p:set>
                                      <p:cBhvr>
                                        <p:cTn id="61" fill="hold"/>
                                        <p:tgtEl>
                                          <p:spTgt spid="168"/>
                                        </p:tgtEl>
                                        <p:attrNameLst>
                                          <p:attrName>style.visibility</p:attrName>
                                        </p:attrNameLst>
                                      </p:cBhvr>
                                      <p:to>
                                        <p:strVal val="visible"/>
                                      </p:to>
                                    </p:set>
                                    <p:animEffect filter="fade" transition="in">
                                      <p:cBhvr>
                                        <p:cTn id="62" dur="2000"/>
                                        <p:tgtEl>
                                          <p:spTgt spid="168"/>
                                        </p:tgtEl>
                                      </p:cBhvr>
                                    </p:animEffect>
                                  </p:childTnLst>
                                </p:cTn>
                              </p:par>
                            </p:childTnLst>
                          </p:cTn>
                        </p:par>
                      </p:childTnLst>
                    </p:cTn>
                  </p:par>
                  <p:par>
                    <p:cTn id="63" fill="hold">
                      <p:stCondLst>
                        <p:cond delay="indefinite"/>
                      </p:stCondLst>
                      <p:childTnLst>
                        <p:par>
                          <p:cTn id="64" fill="hold">
                            <p:stCondLst>
                              <p:cond delay="0"/>
                            </p:stCondLst>
                            <p:childTnLst>
                              <p:par>
                                <p:cTn id="65" presetClass="entr" nodeType="clickEffect" presetID="10" grpId="13" fill="hold">
                                  <p:stCondLst>
                                    <p:cond delay="0"/>
                                  </p:stCondLst>
                                  <p:iterate type="el" backwards="0">
                                    <p:tmAbs val="0"/>
                                  </p:iterate>
                                  <p:childTnLst>
                                    <p:set>
                                      <p:cBhvr>
                                        <p:cTn id="66" fill="hold"/>
                                        <p:tgtEl>
                                          <p:spTgt spid="172"/>
                                        </p:tgtEl>
                                        <p:attrNameLst>
                                          <p:attrName>style.visibility</p:attrName>
                                        </p:attrNameLst>
                                      </p:cBhvr>
                                      <p:to>
                                        <p:strVal val="visible"/>
                                      </p:to>
                                    </p:set>
                                    <p:animEffect filter="fade" transition="in">
                                      <p:cBhvr>
                                        <p:cTn id="67" dur="2000"/>
                                        <p:tgtEl>
                                          <p:spTgt spid="172"/>
                                        </p:tgtEl>
                                      </p:cBhvr>
                                    </p:animEffect>
                                  </p:childTnLst>
                                </p:cTn>
                              </p:par>
                            </p:childTnLst>
                          </p:cTn>
                        </p:par>
                      </p:childTnLst>
                    </p:cTn>
                  </p:par>
                  <p:par>
                    <p:cTn id="68" fill="hold">
                      <p:stCondLst>
                        <p:cond delay="indefinite"/>
                      </p:stCondLst>
                      <p:childTnLst>
                        <p:par>
                          <p:cTn id="69" fill="hold">
                            <p:stCondLst>
                              <p:cond delay="0"/>
                            </p:stCondLst>
                            <p:childTnLst>
                              <p:par>
                                <p:cTn id="70" presetClass="entr" nodeType="clickEffect" presetID="10" grpId="14" fill="hold">
                                  <p:stCondLst>
                                    <p:cond delay="0"/>
                                  </p:stCondLst>
                                  <p:iterate type="el" backwards="0">
                                    <p:tmAbs val="0"/>
                                  </p:iterate>
                                  <p:childTnLst>
                                    <p:set>
                                      <p:cBhvr>
                                        <p:cTn id="71" fill="hold"/>
                                        <p:tgtEl>
                                          <p:spTgt spid="174"/>
                                        </p:tgtEl>
                                        <p:attrNameLst>
                                          <p:attrName>style.visibility</p:attrName>
                                        </p:attrNameLst>
                                      </p:cBhvr>
                                      <p:to>
                                        <p:strVal val="visible"/>
                                      </p:to>
                                    </p:set>
                                    <p:animEffect filter="fade" transition="in">
                                      <p:cBhvr>
                                        <p:cTn id="72" dur="2000"/>
                                        <p:tgtEl>
                                          <p:spTgt spid="17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74" grpId="14"/>
      <p:bldP build="whole" bldLvl="1" animBg="1" rev="0" advAuto="0" spid="172" grpId="13"/>
      <p:bldP build="whole" bldLvl="1" animBg="1" rev="0" advAuto="0" spid="169" grpId="3"/>
      <p:bldP build="whole" bldLvl="1" animBg="1" rev="0" advAuto="0" spid="164" grpId="9"/>
      <p:bldP build="whole" bldLvl="1" animBg="1" rev="0" advAuto="0" spid="165" grpId="10"/>
      <p:bldP build="whole" bldLvl="1" animBg="1" rev="0" advAuto="0" spid="162" grpId="5"/>
      <p:bldP build="whole" bldLvl="1" animBg="1" rev="0" advAuto="0" spid="171" grpId="4"/>
      <p:bldP build="whole" bldLvl="1" animBg="1" rev="0" advAuto="0" spid="157" grpId="1"/>
      <p:bldP build="whole" bldLvl="1" animBg="1" rev="0" advAuto="0" spid="168" grpId="12"/>
      <p:bldP build="whole" bldLvl="1" animBg="1" rev="0" advAuto="0" spid="161" grpId="2"/>
      <p:bldP build="whole" bldLvl="1" animBg="1" rev="0" advAuto="0" spid="166" grpId="11"/>
      <p:bldP build="whole" bldLvl="1" animBg="1" rev="0" advAuto="0" spid="167" grpId="7"/>
      <p:bldP build="whole" bldLvl="1" animBg="1" rev="0" advAuto="0" spid="163" grpId="6"/>
      <p:bldP build="whole" bldLvl="1" animBg="1" rev="0" advAuto="0" spid="173" grpId="8"/>
    </p:bldLst>
  </p:timing>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8" name="Patriarcas…"/>
          <p:cNvSpPr txBox="1"/>
          <p:nvPr/>
        </p:nvSpPr>
        <p:spPr>
          <a:xfrm>
            <a:off x="3139440" y="0"/>
            <a:ext cx="5608320" cy="1750061"/>
          </a:xfrm>
          <a:prstGeom prst="rect">
            <a:avLst/>
          </a:prstGeom>
          <a:ln w="12700">
            <a:miter lim="400000"/>
          </a:ln>
          <a:effectLst>
            <a:outerShdw sx="100000" sy="100000" kx="0" ky="0" algn="b" rotWithShape="0" blurRad="127000" dist="101600" dir="2700000">
              <a:srgbClr val="000000"/>
            </a:outerShdw>
          </a:effectLst>
          <a:extLst>
            <a:ext uri="{C572A759-6A51-4108-AA02-DFA0A04FC94B}">
              <ma14:wrappingTextBoxFlag xmlns:ma14="http://schemas.microsoft.com/office/mac/drawingml/2011/main" val="1"/>
            </a:ext>
          </a:extLst>
        </p:spPr>
        <p:txBody>
          <a:bodyPr tIns="91439" bIns="91439">
            <a:spAutoFit/>
          </a:bodyPr>
          <a:lstStyle/>
          <a:p>
            <a:pPr defTabSz="1828800">
              <a:defRPr b="0" sz="3600">
                <a:solidFill>
                  <a:srgbClr val="FF6600"/>
                </a:solidFill>
                <a:latin typeface="Tempus Sans ITC"/>
                <a:ea typeface="Tempus Sans ITC"/>
                <a:cs typeface="Tempus Sans ITC"/>
                <a:sym typeface="Tempus Sans ITC"/>
              </a:defRPr>
            </a:pPr>
            <a:r>
              <a:t>Patriarc</a:t>
            </a:r>
            <a:r>
              <a:t>as</a:t>
            </a:r>
          </a:p>
          <a:p>
            <a:pPr defTabSz="1828800">
              <a:defRPr b="0" sz="4000">
                <a:solidFill>
                  <a:srgbClr val="FFFFFF"/>
                </a:solidFill>
                <a:latin typeface="Tempus Sans ITC"/>
                <a:ea typeface="Tempus Sans ITC"/>
                <a:cs typeface="Tempus Sans ITC"/>
                <a:sym typeface="Tempus Sans ITC"/>
              </a:defRPr>
            </a:pPr>
            <a:r>
              <a:t>Religión familiar</a:t>
            </a:r>
          </a:p>
        </p:txBody>
      </p:sp>
      <p:sp>
        <p:nvSpPr>
          <p:cNvPr id="179" name="Moisés…"/>
          <p:cNvSpPr txBox="1"/>
          <p:nvPr/>
        </p:nvSpPr>
        <p:spPr>
          <a:xfrm>
            <a:off x="9540240" y="0"/>
            <a:ext cx="5608320" cy="1750061"/>
          </a:xfrm>
          <a:prstGeom prst="rect">
            <a:avLst/>
          </a:prstGeom>
          <a:ln w="12700">
            <a:miter lim="400000"/>
          </a:ln>
          <a:effectLst>
            <a:outerShdw sx="100000" sy="100000" kx="0" ky="0" algn="b" rotWithShape="0" blurRad="127000" dist="101600" dir="2700000">
              <a:srgbClr val="000000"/>
            </a:outerShdw>
          </a:effectLst>
          <a:extLst>
            <a:ext uri="{C572A759-6A51-4108-AA02-DFA0A04FC94B}">
              <ma14:wrappingTextBoxFlag xmlns:ma14="http://schemas.microsoft.com/office/mac/drawingml/2011/main" val="1"/>
            </a:ext>
          </a:extLst>
        </p:spPr>
        <p:txBody>
          <a:bodyPr tIns="91439" bIns="91439">
            <a:spAutoFit/>
          </a:bodyPr>
          <a:lstStyle/>
          <a:p>
            <a:pPr defTabSz="1828800">
              <a:defRPr b="0" sz="3600">
                <a:solidFill>
                  <a:srgbClr val="FF6600"/>
                </a:solidFill>
                <a:latin typeface="Tempus Sans ITC"/>
                <a:ea typeface="Tempus Sans ITC"/>
                <a:cs typeface="Tempus Sans ITC"/>
                <a:sym typeface="Tempus Sans ITC"/>
              </a:defRPr>
            </a:pPr>
            <a:r>
              <a:t>Mois</a:t>
            </a:r>
            <a:r>
              <a:t>és</a:t>
            </a:r>
          </a:p>
          <a:p>
            <a:pPr defTabSz="1828800">
              <a:defRPr b="0" sz="4000">
                <a:solidFill>
                  <a:srgbClr val="FFFFFF"/>
                </a:solidFill>
                <a:latin typeface="Tempus Sans ITC"/>
                <a:ea typeface="Tempus Sans ITC"/>
                <a:cs typeface="Tempus Sans ITC"/>
                <a:sym typeface="Tempus Sans ITC"/>
              </a:defRPr>
            </a:pPr>
            <a:r>
              <a:t>Religión nacional</a:t>
            </a:r>
          </a:p>
        </p:txBody>
      </p:sp>
      <p:sp>
        <p:nvSpPr>
          <p:cNvPr id="180" name="Cristo…"/>
          <p:cNvSpPr txBox="1"/>
          <p:nvPr/>
        </p:nvSpPr>
        <p:spPr>
          <a:xfrm>
            <a:off x="15788639" y="0"/>
            <a:ext cx="5455921" cy="1750061"/>
          </a:xfrm>
          <a:prstGeom prst="rect">
            <a:avLst/>
          </a:prstGeom>
          <a:ln w="12700">
            <a:miter lim="400000"/>
          </a:ln>
          <a:effectLst>
            <a:outerShdw sx="100000" sy="100000" kx="0" ky="0" algn="b" rotWithShape="0" blurRad="127000" dist="101600" dir="2700000">
              <a:srgbClr val="000000"/>
            </a:outerShdw>
          </a:effectLst>
          <a:extLst>
            <a:ext uri="{C572A759-6A51-4108-AA02-DFA0A04FC94B}">
              <ma14:wrappingTextBoxFlag xmlns:ma14="http://schemas.microsoft.com/office/mac/drawingml/2011/main" val="1"/>
            </a:ext>
          </a:extLst>
        </p:spPr>
        <p:txBody>
          <a:bodyPr tIns="91439" bIns="91439">
            <a:spAutoFit/>
          </a:bodyPr>
          <a:lstStyle/>
          <a:p>
            <a:pPr defTabSz="1828800">
              <a:defRPr b="0" sz="3600">
                <a:solidFill>
                  <a:srgbClr val="FF6600"/>
                </a:solidFill>
                <a:latin typeface="Tempus Sans ITC"/>
                <a:ea typeface="Tempus Sans ITC"/>
                <a:cs typeface="Tempus Sans ITC"/>
                <a:sym typeface="Tempus Sans ITC"/>
              </a:defRPr>
            </a:pPr>
            <a:r>
              <a:t>Cristo</a:t>
            </a:r>
          </a:p>
          <a:p>
            <a:pPr defTabSz="1828800">
              <a:defRPr b="0" sz="4000">
                <a:solidFill>
                  <a:srgbClr val="FFFFFF"/>
                </a:solidFill>
                <a:latin typeface="Tempus Sans ITC"/>
                <a:ea typeface="Tempus Sans ITC"/>
                <a:cs typeface="Tempus Sans ITC"/>
                <a:sym typeface="Tempus Sans ITC"/>
              </a:defRPr>
            </a:pPr>
            <a:r>
              <a:t>Religión universal</a:t>
            </a:r>
          </a:p>
        </p:txBody>
      </p:sp>
      <p:sp>
        <p:nvSpPr>
          <p:cNvPr id="181" name="Altar familial"/>
          <p:cNvSpPr txBox="1"/>
          <p:nvPr/>
        </p:nvSpPr>
        <p:spPr>
          <a:xfrm>
            <a:off x="4206240" y="9753600"/>
            <a:ext cx="3627121" cy="1000761"/>
          </a:xfrm>
          <a:prstGeom prst="rect">
            <a:avLst/>
          </a:prstGeom>
          <a:ln w="12700">
            <a:miter lim="400000"/>
          </a:ln>
          <a:extLst>
            <a:ext uri="{C572A759-6A51-4108-AA02-DFA0A04FC94B}">
              <ma14:wrappingTextBoxFlag xmlns:ma14="http://schemas.microsoft.com/office/mac/drawingml/2011/main" val="1"/>
            </a:ext>
          </a:extLst>
        </p:spPr>
        <p:txBody>
          <a:bodyPr tIns="91439" bIns="91439">
            <a:spAutoFit/>
          </a:bodyPr>
          <a:lstStyle>
            <a:lvl1pPr defTabSz="1828800">
              <a:defRPr b="0" sz="4000">
                <a:solidFill>
                  <a:srgbClr val="FF6600"/>
                </a:solidFill>
                <a:effectLst>
                  <a:outerShdw sx="100000" sy="100000" kx="0" ky="0" algn="b" rotWithShape="0" blurRad="12700" dist="25400" dir="2700000">
                    <a:srgbClr val="FFFFFF"/>
                  </a:outerShdw>
                </a:effectLst>
                <a:latin typeface="Tempus Sans ITC"/>
                <a:ea typeface="Tempus Sans ITC"/>
                <a:cs typeface="Tempus Sans ITC"/>
                <a:sym typeface="Tempus Sans ITC"/>
              </a:defRPr>
            </a:lvl1pPr>
          </a:lstStyle>
          <a:p>
            <a:pPr/>
            <a:r>
              <a:t>Altar familial</a:t>
            </a:r>
          </a:p>
        </p:txBody>
      </p:sp>
      <p:sp>
        <p:nvSpPr>
          <p:cNvPr id="182" name="Dios habló a los padres - Gén. 12:1"/>
          <p:cNvSpPr txBox="1"/>
          <p:nvPr/>
        </p:nvSpPr>
        <p:spPr>
          <a:xfrm>
            <a:off x="3901439" y="8534400"/>
            <a:ext cx="4389122" cy="1662685"/>
          </a:xfrm>
          <a:prstGeom prst="rect">
            <a:avLst/>
          </a:prstGeom>
          <a:ln w="12700">
            <a:miter lim="400000"/>
          </a:ln>
          <a:effectLst>
            <a:outerShdw sx="100000" sy="100000" kx="0" ky="0" algn="b" rotWithShape="0" blurRad="127000" dist="63500" dir="2700000">
              <a:srgbClr val="000000"/>
            </a:outerShdw>
          </a:effectLst>
          <a:extLst>
            <a:ext uri="{C572A759-6A51-4108-AA02-DFA0A04FC94B}">
              <ma14:wrappingTextBoxFlag xmlns:ma14="http://schemas.microsoft.com/office/mac/drawingml/2011/main" val="1"/>
            </a:ext>
          </a:extLst>
        </p:spPr>
        <p:txBody>
          <a:bodyPr tIns="91439" bIns="91439">
            <a:spAutoFit/>
          </a:bodyPr>
          <a:lstStyle/>
          <a:p>
            <a:pPr defTabSz="1828800">
              <a:lnSpc>
                <a:spcPct val="80000"/>
              </a:lnSpc>
              <a:defRPr b="0" sz="4000">
                <a:solidFill>
                  <a:srgbClr val="FFFF00"/>
                </a:solidFill>
                <a:latin typeface="Tempus Sans ITC"/>
                <a:ea typeface="Tempus Sans ITC"/>
                <a:cs typeface="Tempus Sans ITC"/>
                <a:sym typeface="Tempus Sans ITC"/>
              </a:defRPr>
            </a:pPr>
            <a:r>
              <a:t>Dios habló a los padres - </a:t>
            </a:r>
            <a:r>
              <a:rPr sz="2800"/>
              <a:t>Gén. 12:1</a:t>
            </a:r>
          </a:p>
        </p:txBody>
      </p:sp>
      <p:sp>
        <p:nvSpPr>
          <p:cNvPr id="183" name="Sacrificios de animales"/>
          <p:cNvSpPr txBox="1"/>
          <p:nvPr/>
        </p:nvSpPr>
        <p:spPr>
          <a:xfrm>
            <a:off x="3139439" y="10515600"/>
            <a:ext cx="6217922" cy="1000761"/>
          </a:xfrm>
          <a:prstGeom prst="rect">
            <a:avLst/>
          </a:prstGeom>
          <a:ln w="12700">
            <a:miter lim="400000"/>
          </a:ln>
          <a:effectLst>
            <a:outerShdw sx="100000" sy="100000" kx="0" ky="0" algn="b" rotWithShape="0" blurRad="127000" dist="63500" dir="2700000">
              <a:srgbClr val="000000"/>
            </a:outerShdw>
          </a:effectLst>
          <a:extLst>
            <a:ext uri="{C572A759-6A51-4108-AA02-DFA0A04FC94B}">
              <ma14:wrappingTextBoxFlag xmlns:ma14="http://schemas.microsoft.com/office/mac/drawingml/2011/main" val="1"/>
            </a:ext>
          </a:extLst>
        </p:spPr>
        <p:txBody>
          <a:bodyPr tIns="91439" bIns="91439">
            <a:spAutoFit/>
          </a:bodyPr>
          <a:lstStyle>
            <a:lvl1pPr defTabSz="1828800">
              <a:lnSpc>
                <a:spcPct val="80000"/>
              </a:lnSpc>
              <a:defRPr b="0" sz="4000">
                <a:solidFill>
                  <a:srgbClr val="FFFF00"/>
                </a:solidFill>
                <a:latin typeface="Tempus Sans ITC"/>
                <a:ea typeface="Tempus Sans ITC"/>
                <a:cs typeface="Tempus Sans ITC"/>
                <a:sym typeface="Tempus Sans ITC"/>
              </a:defRPr>
            </a:lvl1pPr>
          </a:lstStyle>
          <a:p>
            <a:pPr/>
            <a:r>
              <a:t>Sacrificios de animales</a:t>
            </a:r>
          </a:p>
        </p:txBody>
      </p:sp>
      <p:sp>
        <p:nvSpPr>
          <p:cNvPr id="184" name="Rectangle"/>
          <p:cNvSpPr/>
          <p:nvPr/>
        </p:nvSpPr>
        <p:spPr>
          <a:xfrm>
            <a:off x="3048000" y="8382000"/>
            <a:ext cx="6248400" cy="2895600"/>
          </a:xfrm>
          <a:prstGeom prst="rect">
            <a:avLst/>
          </a:prstGeom>
          <a:ln w="12700">
            <a:solidFill>
              <a:srgbClr val="FFFFFF"/>
            </a:solidFill>
          </a:ln>
        </p:spPr>
        <p:txBody>
          <a:bodyPr tIns="91439" bIns="91439" anchor="ctr"/>
          <a:lstStyle/>
          <a:p>
            <a:pPr algn="l" defTabSz="1828800">
              <a:defRPr b="0" sz="3600">
                <a:latin typeface="Times New Roman"/>
                <a:ea typeface="Times New Roman"/>
                <a:cs typeface="Times New Roman"/>
                <a:sym typeface="Times New Roman"/>
              </a:defRPr>
            </a:pPr>
          </a:p>
        </p:txBody>
      </p:sp>
      <p:sp>
        <p:nvSpPr>
          <p:cNvPr id="185" name="Rectangle"/>
          <p:cNvSpPr/>
          <p:nvPr/>
        </p:nvSpPr>
        <p:spPr>
          <a:xfrm>
            <a:off x="9448800" y="8382000"/>
            <a:ext cx="6096000" cy="2895600"/>
          </a:xfrm>
          <a:prstGeom prst="rect">
            <a:avLst/>
          </a:prstGeom>
          <a:ln w="12700">
            <a:solidFill>
              <a:srgbClr val="FFFFFF"/>
            </a:solidFill>
          </a:ln>
        </p:spPr>
        <p:txBody>
          <a:bodyPr tIns="91439" bIns="91439" anchor="ctr"/>
          <a:lstStyle/>
          <a:p>
            <a:pPr algn="l" defTabSz="1828800">
              <a:defRPr b="0" sz="3600">
                <a:latin typeface="Times New Roman"/>
                <a:ea typeface="Times New Roman"/>
                <a:cs typeface="Times New Roman"/>
                <a:sym typeface="Times New Roman"/>
              </a:defRPr>
            </a:pPr>
          </a:p>
        </p:txBody>
      </p:sp>
      <p:sp>
        <p:nvSpPr>
          <p:cNvPr id="186" name="Rectangle"/>
          <p:cNvSpPr/>
          <p:nvPr/>
        </p:nvSpPr>
        <p:spPr>
          <a:xfrm>
            <a:off x="15697200" y="8382000"/>
            <a:ext cx="5638800" cy="2895600"/>
          </a:xfrm>
          <a:prstGeom prst="rect">
            <a:avLst/>
          </a:prstGeom>
          <a:ln w="12700">
            <a:solidFill>
              <a:srgbClr val="FFFFFF"/>
            </a:solidFill>
          </a:ln>
        </p:spPr>
        <p:txBody>
          <a:bodyPr tIns="91439" bIns="91439" anchor="ctr"/>
          <a:lstStyle/>
          <a:p>
            <a:pPr algn="l" defTabSz="1828800">
              <a:defRPr b="0" sz="3600">
                <a:latin typeface="Times New Roman"/>
                <a:ea typeface="Times New Roman"/>
                <a:cs typeface="Times New Roman"/>
                <a:sym typeface="Times New Roman"/>
              </a:defRPr>
            </a:pPr>
          </a:p>
        </p:txBody>
      </p:sp>
      <p:sp>
        <p:nvSpPr>
          <p:cNvPr id="187" name="La Ley vino por Moisés…"/>
          <p:cNvSpPr txBox="1"/>
          <p:nvPr/>
        </p:nvSpPr>
        <p:spPr>
          <a:xfrm>
            <a:off x="9692640" y="8534400"/>
            <a:ext cx="5455921" cy="3831514"/>
          </a:xfrm>
          <a:prstGeom prst="rect">
            <a:avLst/>
          </a:prstGeom>
          <a:ln w="12700">
            <a:miter lim="400000"/>
          </a:ln>
          <a:effectLst>
            <a:outerShdw sx="100000" sy="100000" kx="0" ky="0" algn="b" rotWithShape="0" blurRad="127000" dist="63500" dir="2700000">
              <a:srgbClr val="000000"/>
            </a:outerShdw>
          </a:effectLst>
          <a:extLst>
            <a:ext uri="{C572A759-6A51-4108-AA02-DFA0A04FC94B}">
              <ma14:wrappingTextBoxFlag xmlns:ma14="http://schemas.microsoft.com/office/mac/drawingml/2011/main" val="1"/>
            </a:ext>
          </a:extLst>
        </p:spPr>
        <p:txBody>
          <a:bodyPr tIns="91439" bIns="91439">
            <a:spAutoFit/>
          </a:bodyPr>
          <a:lstStyle/>
          <a:p>
            <a:pPr defTabSz="1828800">
              <a:lnSpc>
                <a:spcPct val="90000"/>
              </a:lnSpc>
              <a:defRPr b="0" sz="4000">
                <a:solidFill>
                  <a:srgbClr val="FFFF00"/>
                </a:solidFill>
                <a:latin typeface="Tempus Sans ITC"/>
                <a:ea typeface="Tempus Sans ITC"/>
                <a:cs typeface="Tempus Sans ITC"/>
                <a:sym typeface="Tempus Sans ITC"/>
              </a:defRPr>
            </a:pPr>
            <a:r>
              <a:t>La Ley vino por Moisés</a:t>
            </a:r>
          </a:p>
          <a:p>
            <a:pPr defTabSz="1828800">
              <a:lnSpc>
                <a:spcPct val="90000"/>
              </a:lnSpc>
              <a:defRPr b="0" sz="4000">
                <a:solidFill>
                  <a:srgbClr val="FFFF00"/>
                </a:solidFill>
                <a:latin typeface="Tempus Sans ITC"/>
                <a:ea typeface="Tempus Sans ITC"/>
                <a:cs typeface="Tempus Sans ITC"/>
                <a:sym typeface="Tempus Sans ITC"/>
              </a:defRPr>
            </a:pPr>
            <a:r>
              <a:t>Ayo (tutor)</a:t>
            </a:r>
            <a:r>
              <a:rPr sz="2800"/>
              <a:t> - Gál. 3:24</a:t>
            </a:r>
          </a:p>
          <a:p>
            <a:pPr defTabSz="1828800">
              <a:lnSpc>
                <a:spcPct val="90000"/>
              </a:lnSpc>
              <a:defRPr b="0" sz="4000">
                <a:solidFill>
                  <a:srgbClr val="FFFF00"/>
                </a:solidFill>
                <a:latin typeface="Tempus Sans ITC"/>
                <a:ea typeface="Tempus Sans ITC"/>
                <a:cs typeface="Tempus Sans ITC"/>
                <a:sym typeface="Tempus Sans ITC"/>
              </a:defRPr>
            </a:pPr>
            <a:r>
              <a:t>Cancelado</a:t>
            </a:r>
            <a:r>
              <a:rPr sz="2800"/>
              <a:t> – Col. 2:14</a:t>
            </a:r>
            <a:endParaRPr sz="2800"/>
          </a:p>
          <a:p>
            <a:pPr defTabSz="1828800">
              <a:lnSpc>
                <a:spcPct val="90000"/>
              </a:lnSpc>
              <a:defRPr b="0" sz="3600">
                <a:solidFill>
                  <a:srgbClr val="FF6600"/>
                </a:solidFill>
                <a:latin typeface="Tempus Sans ITC"/>
                <a:ea typeface="Tempus Sans ITC"/>
                <a:cs typeface="Tempus Sans ITC"/>
                <a:sym typeface="Tempus Sans ITC"/>
              </a:defRPr>
            </a:pPr>
            <a:r>
              <a:t>Tabernáculo y Templo</a:t>
            </a:r>
          </a:p>
          <a:p>
            <a:pPr defTabSz="1828800">
              <a:lnSpc>
                <a:spcPct val="90000"/>
              </a:lnSpc>
              <a:defRPr b="0" sz="3600">
                <a:solidFill>
                  <a:srgbClr val="FF6600"/>
                </a:solidFill>
                <a:latin typeface="Tempus Sans ITC"/>
                <a:ea typeface="Tempus Sans ITC"/>
                <a:cs typeface="Tempus Sans ITC"/>
                <a:sym typeface="Tempus Sans ITC"/>
              </a:defRPr>
            </a:pPr>
            <a:r>
              <a:t>Pascua . Sábado-Diezmo</a:t>
            </a:r>
          </a:p>
        </p:txBody>
      </p:sp>
      <p:sp>
        <p:nvSpPr>
          <p:cNvPr id="188" name="Gracia/Verdad…Cristo…"/>
          <p:cNvSpPr txBox="1"/>
          <p:nvPr/>
        </p:nvSpPr>
        <p:spPr>
          <a:xfrm>
            <a:off x="15941039" y="8534400"/>
            <a:ext cx="5303521" cy="3602686"/>
          </a:xfrm>
          <a:prstGeom prst="rect">
            <a:avLst/>
          </a:prstGeom>
          <a:ln w="12700">
            <a:miter lim="400000"/>
          </a:ln>
          <a:effectLst>
            <a:outerShdw sx="100000" sy="100000" kx="0" ky="0" algn="b" rotWithShape="0" blurRad="127000" dist="63500" dir="2700000">
              <a:srgbClr val="000000"/>
            </a:outerShdw>
          </a:effectLst>
          <a:extLst>
            <a:ext uri="{C572A759-6A51-4108-AA02-DFA0A04FC94B}">
              <ma14:wrappingTextBoxFlag xmlns:ma14="http://schemas.microsoft.com/office/mac/drawingml/2011/main" val="1"/>
            </a:ext>
          </a:extLst>
        </p:spPr>
        <p:txBody>
          <a:bodyPr tIns="91439" bIns="91439">
            <a:spAutoFit/>
          </a:bodyPr>
          <a:lstStyle/>
          <a:p>
            <a:pPr algn="l" defTabSz="1828800">
              <a:lnSpc>
                <a:spcPct val="90000"/>
              </a:lnSpc>
              <a:defRPr b="0" sz="4000">
                <a:solidFill>
                  <a:srgbClr val="FFFF00"/>
                </a:solidFill>
                <a:latin typeface="Tempus Sans ITC"/>
                <a:ea typeface="Tempus Sans ITC"/>
                <a:cs typeface="Tempus Sans ITC"/>
                <a:sym typeface="Tempus Sans ITC"/>
              </a:defRPr>
            </a:pPr>
            <a:r>
              <a:t>Gracia/Verdad…Cristo</a:t>
            </a:r>
          </a:p>
          <a:p>
            <a:pPr algn="l" defTabSz="1828800">
              <a:lnSpc>
                <a:spcPct val="90000"/>
              </a:lnSpc>
              <a:defRPr b="0" sz="4000">
                <a:solidFill>
                  <a:srgbClr val="FF6600"/>
                </a:solidFill>
                <a:latin typeface="Tempus Sans ITC"/>
                <a:ea typeface="Tempus Sans ITC"/>
                <a:cs typeface="Tempus Sans ITC"/>
                <a:sym typeface="Tempus Sans ITC"/>
              </a:defRPr>
            </a:pPr>
            <a:r>
              <a:t>Evangelio . . . Iglesia</a:t>
            </a:r>
            <a:endParaRPr sz="2800"/>
          </a:p>
          <a:p>
            <a:pPr algn="l" defTabSz="1828800">
              <a:lnSpc>
                <a:spcPct val="90000"/>
              </a:lnSpc>
              <a:defRPr b="0" sz="2800">
                <a:solidFill>
                  <a:srgbClr val="FFFF00"/>
                </a:solidFill>
                <a:latin typeface="Tempus Sans ITC"/>
                <a:ea typeface="Tempus Sans ITC"/>
                <a:cs typeface="Tempus Sans ITC"/>
                <a:sym typeface="Tempus Sans ITC"/>
              </a:defRPr>
            </a:pPr>
            <a:r>
              <a:t>  Rom. 1:16             Hech. 2:47</a:t>
            </a:r>
          </a:p>
          <a:p>
            <a:pPr defTabSz="1828800">
              <a:lnSpc>
                <a:spcPct val="90000"/>
              </a:lnSpc>
              <a:defRPr b="0" sz="3600">
                <a:solidFill>
                  <a:srgbClr val="FF6600"/>
                </a:solidFill>
                <a:latin typeface="Tempus Sans ITC"/>
                <a:ea typeface="Tempus Sans ITC"/>
                <a:cs typeface="Tempus Sans ITC"/>
                <a:sym typeface="Tempus Sans ITC"/>
              </a:defRPr>
            </a:pPr>
            <a:r>
              <a:t>Templo espiritual</a:t>
            </a:r>
            <a:endParaRPr>
              <a:solidFill>
                <a:srgbClr val="FFFF00"/>
              </a:solidFill>
            </a:endParaRPr>
          </a:p>
          <a:p>
            <a:pPr algn="l" defTabSz="1828800">
              <a:lnSpc>
                <a:spcPct val="90000"/>
              </a:lnSpc>
              <a:defRPr b="0" sz="3600">
                <a:solidFill>
                  <a:srgbClr val="FF6600"/>
                </a:solidFill>
                <a:latin typeface="Tempus Sans ITC"/>
                <a:ea typeface="Tempus Sans ITC"/>
                <a:cs typeface="Tempus Sans ITC"/>
                <a:sym typeface="Tempus Sans ITC"/>
              </a:defRPr>
            </a:pPr>
            <a:r>
              <a:t>la Cena . . . . . día del Señor</a:t>
            </a:r>
          </a:p>
        </p:txBody>
      </p:sp>
      <p:sp>
        <p:nvSpPr>
          <p:cNvPr id="189" name="Oval"/>
          <p:cNvSpPr/>
          <p:nvPr/>
        </p:nvSpPr>
        <p:spPr>
          <a:xfrm>
            <a:off x="3048000" y="1524000"/>
            <a:ext cx="5486400" cy="5943600"/>
          </a:xfrm>
          <a:prstGeom prst="ellipse">
            <a:avLst/>
          </a:prstGeom>
          <a:ln w="12700">
            <a:solidFill>
              <a:srgbClr val="FFFFFF"/>
            </a:solidFill>
          </a:ln>
        </p:spPr>
        <p:txBody>
          <a:bodyPr tIns="91439" bIns="91439" anchor="ctr"/>
          <a:lstStyle/>
          <a:p>
            <a:pPr defTabSz="1828800">
              <a:defRPr b="0" sz="3600">
                <a:solidFill>
                  <a:srgbClr val="FFFFFF"/>
                </a:solidFill>
                <a:latin typeface="Tempus Sans ITC"/>
                <a:ea typeface="Tempus Sans ITC"/>
                <a:cs typeface="Tempus Sans ITC"/>
                <a:sym typeface="Tempus Sans ITC"/>
              </a:defRPr>
            </a:pPr>
          </a:p>
        </p:txBody>
      </p:sp>
      <p:sp>
        <p:nvSpPr>
          <p:cNvPr id="190" name="Oval"/>
          <p:cNvSpPr/>
          <p:nvPr/>
        </p:nvSpPr>
        <p:spPr>
          <a:xfrm>
            <a:off x="9448800" y="1676400"/>
            <a:ext cx="5486400" cy="5791200"/>
          </a:xfrm>
          <a:prstGeom prst="ellipse">
            <a:avLst/>
          </a:prstGeom>
          <a:ln w="12700">
            <a:solidFill>
              <a:srgbClr val="FFFFFF"/>
            </a:solidFill>
          </a:ln>
        </p:spPr>
        <p:txBody>
          <a:bodyPr tIns="91439" bIns="91439" anchor="ctr"/>
          <a:lstStyle/>
          <a:p>
            <a:pPr defTabSz="1828800">
              <a:defRPr b="0" sz="3600">
                <a:solidFill>
                  <a:srgbClr val="FFFFFF"/>
                </a:solidFill>
                <a:latin typeface="Tempus Sans ITC"/>
                <a:ea typeface="Tempus Sans ITC"/>
                <a:cs typeface="Tempus Sans ITC"/>
                <a:sym typeface="Tempus Sans ITC"/>
              </a:defRPr>
            </a:pPr>
          </a:p>
        </p:txBody>
      </p:sp>
      <p:sp>
        <p:nvSpPr>
          <p:cNvPr id="191" name="Oval"/>
          <p:cNvSpPr/>
          <p:nvPr/>
        </p:nvSpPr>
        <p:spPr>
          <a:xfrm>
            <a:off x="15697200" y="1524000"/>
            <a:ext cx="5334000" cy="5943600"/>
          </a:xfrm>
          <a:prstGeom prst="ellipse">
            <a:avLst/>
          </a:prstGeom>
          <a:ln w="12700">
            <a:solidFill>
              <a:srgbClr val="FFFFFF"/>
            </a:solidFill>
          </a:ln>
        </p:spPr>
        <p:txBody>
          <a:bodyPr tIns="91439" bIns="91439" anchor="ctr"/>
          <a:lstStyle/>
          <a:p>
            <a:pPr defTabSz="1828800">
              <a:defRPr b="0" sz="3600">
                <a:solidFill>
                  <a:srgbClr val="FFFFFF"/>
                </a:solidFill>
                <a:latin typeface="Tempus Sans ITC"/>
                <a:ea typeface="Tempus Sans ITC"/>
                <a:cs typeface="Tempus Sans ITC"/>
                <a:sym typeface="Tempus Sans ITC"/>
              </a:defRPr>
            </a:pPr>
          </a:p>
        </p:txBody>
      </p:sp>
      <p:sp>
        <p:nvSpPr>
          <p:cNvPr id="192" name="Denim"/>
          <p:cNvSpPr/>
          <p:nvPr/>
        </p:nvSpPr>
        <p:spPr>
          <a:xfrm>
            <a:off x="8686800" y="3048000"/>
            <a:ext cx="609600" cy="2895600"/>
          </a:xfrm>
          <a:prstGeom prst="rect">
            <a:avLst/>
          </a:prstGeom>
          <a:blipFill>
            <a:blip r:embed="rId2"/>
          </a:blipFill>
          <a:ln w="12700">
            <a:solidFill>
              <a:srgbClr val="000000"/>
            </a:solidFill>
          </a:ln>
        </p:spPr>
        <p:txBody>
          <a:bodyPr tIns="91439" bIns="91439" anchor="ctr"/>
          <a:lstStyle/>
          <a:p>
            <a:pPr algn="l" defTabSz="1828800">
              <a:defRPr b="0" sz="3600">
                <a:latin typeface="Times New Roman"/>
                <a:ea typeface="Times New Roman"/>
                <a:cs typeface="Times New Roman"/>
                <a:sym typeface="Times New Roman"/>
              </a:defRPr>
            </a:pPr>
          </a:p>
        </p:txBody>
      </p:sp>
      <p:sp>
        <p:nvSpPr>
          <p:cNvPr id="193" name="Line"/>
          <p:cNvSpPr/>
          <p:nvPr/>
        </p:nvSpPr>
        <p:spPr>
          <a:xfrm>
            <a:off x="15240000" y="2133600"/>
            <a:ext cx="0" cy="3657600"/>
          </a:xfrm>
          <a:prstGeom prst="line">
            <a:avLst/>
          </a:prstGeom>
          <a:ln w="304800">
            <a:solidFill>
              <a:srgbClr val="CCB380"/>
            </a:solidFill>
          </a:ln>
        </p:spPr>
        <p:txBody>
          <a:bodyPr tIns="91439" bIns="91439"/>
          <a:lstStyle/>
          <a:p>
            <a:pPr algn="l" defTabSz="1828800">
              <a:defRPr b="0" sz="4800">
                <a:latin typeface="Times New Roman"/>
                <a:ea typeface="Times New Roman"/>
                <a:cs typeface="Times New Roman"/>
                <a:sym typeface="Times New Roman"/>
              </a:defRPr>
            </a:pPr>
          </a:p>
        </p:txBody>
      </p:sp>
      <p:sp>
        <p:nvSpPr>
          <p:cNvPr id="194" name="Line"/>
          <p:cNvSpPr/>
          <p:nvPr/>
        </p:nvSpPr>
        <p:spPr>
          <a:xfrm>
            <a:off x="14325600" y="2743200"/>
            <a:ext cx="1828800" cy="0"/>
          </a:xfrm>
          <a:prstGeom prst="line">
            <a:avLst/>
          </a:prstGeom>
          <a:ln w="304800">
            <a:solidFill>
              <a:srgbClr val="CCB380"/>
            </a:solidFill>
          </a:ln>
        </p:spPr>
        <p:txBody>
          <a:bodyPr tIns="91439" bIns="91439"/>
          <a:lstStyle/>
          <a:p>
            <a:pPr algn="l" defTabSz="1828800">
              <a:defRPr b="0" sz="4800">
                <a:latin typeface="Times New Roman"/>
                <a:ea typeface="Times New Roman"/>
                <a:cs typeface="Times New Roman"/>
                <a:sym typeface="Times New Roman"/>
              </a:defRPr>
            </a:pPr>
          </a:p>
        </p:txBody>
      </p:sp>
      <p:sp>
        <p:nvSpPr>
          <p:cNvPr id="195" name="Adán"/>
          <p:cNvSpPr txBox="1"/>
          <p:nvPr/>
        </p:nvSpPr>
        <p:spPr>
          <a:xfrm>
            <a:off x="4631690" y="1524000"/>
            <a:ext cx="2439671" cy="925323"/>
          </a:xfrm>
          <a:prstGeom prst="rect">
            <a:avLst/>
          </a:prstGeom>
          <a:ln w="12700">
            <a:miter lim="400000"/>
          </a:ln>
          <a:effectLst>
            <a:outerShdw sx="100000" sy="100000" kx="0" ky="0" algn="b" rotWithShape="0" blurRad="127000" dist="25400" dir="2700000">
              <a:srgbClr val="000000"/>
            </a:outerShdw>
          </a:effectLst>
          <a:extLst>
            <a:ext uri="{C572A759-6A51-4108-AA02-DFA0A04FC94B}">
              <ma14:wrappingTextBoxFlag xmlns:ma14="http://schemas.microsoft.com/office/mac/drawingml/2011/main" val="1"/>
            </a:ext>
          </a:extLst>
        </p:spPr>
        <p:txBody>
          <a:bodyPr tIns="91439" bIns="91439">
            <a:spAutoFit/>
          </a:bodyPr>
          <a:lstStyle>
            <a:lvl1pPr defTabSz="1828800">
              <a:defRPr b="0" sz="3600">
                <a:solidFill>
                  <a:srgbClr val="FF6600"/>
                </a:solidFill>
                <a:latin typeface="Tempus Sans ITC"/>
                <a:ea typeface="Tempus Sans ITC"/>
                <a:cs typeface="Tempus Sans ITC"/>
                <a:sym typeface="Tempus Sans ITC"/>
              </a:defRPr>
            </a:lvl1pPr>
          </a:lstStyle>
          <a:p>
            <a:pPr/>
            <a:r>
              <a:t>Adán</a:t>
            </a:r>
          </a:p>
        </p:txBody>
      </p:sp>
      <p:sp>
        <p:nvSpPr>
          <p:cNvPr id="196" name="Moisés"/>
          <p:cNvSpPr txBox="1"/>
          <p:nvPr/>
        </p:nvSpPr>
        <p:spPr>
          <a:xfrm>
            <a:off x="10607040" y="1676400"/>
            <a:ext cx="3322321" cy="925323"/>
          </a:xfrm>
          <a:prstGeom prst="rect">
            <a:avLst/>
          </a:prstGeom>
          <a:ln w="12700">
            <a:miter lim="400000"/>
          </a:ln>
          <a:effectLst>
            <a:outerShdw sx="100000" sy="100000" kx="0" ky="0" algn="b" rotWithShape="0" blurRad="127000" dist="25400" dir="2700000">
              <a:srgbClr val="000000"/>
            </a:outerShdw>
          </a:effectLst>
          <a:extLst>
            <a:ext uri="{C572A759-6A51-4108-AA02-DFA0A04FC94B}">
              <ma14:wrappingTextBoxFlag xmlns:ma14="http://schemas.microsoft.com/office/mac/drawingml/2011/main" val="1"/>
            </a:ext>
          </a:extLst>
        </p:spPr>
        <p:txBody>
          <a:bodyPr tIns="91439" bIns="91439">
            <a:spAutoFit/>
          </a:bodyPr>
          <a:lstStyle>
            <a:lvl1pPr defTabSz="1828800">
              <a:defRPr b="0" sz="3600">
                <a:solidFill>
                  <a:srgbClr val="FF6600"/>
                </a:solidFill>
                <a:latin typeface="Tempus Sans ITC"/>
                <a:ea typeface="Tempus Sans ITC"/>
                <a:cs typeface="Tempus Sans ITC"/>
                <a:sym typeface="Tempus Sans ITC"/>
              </a:defRPr>
            </a:lvl1pPr>
          </a:lstStyle>
          <a:p>
            <a:pPr/>
            <a:r>
              <a:t>Moisés</a:t>
            </a:r>
          </a:p>
        </p:txBody>
      </p:sp>
      <p:sp>
        <p:nvSpPr>
          <p:cNvPr id="197" name="Cristo"/>
          <p:cNvSpPr txBox="1"/>
          <p:nvPr/>
        </p:nvSpPr>
        <p:spPr>
          <a:xfrm>
            <a:off x="17007839" y="1524000"/>
            <a:ext cx="2865121" cy="925323"/>
          </a:xfrm>
          <a:prstGeom prst="rect">
            <a:avLst/>
          </a:prstGeom>
          <a:ln w="12700">
            <a:miter lim="400000"/>
          </a:ln>
          <a:effectLst>
            <a:outerShdw sx="100000" sy="100000" kx="0" ky="0" algn="b" rotWithShape="0" blurRad="127000" dist="25400" dir="2700000">
              <a:srgbClr val="000000"/>
            </a:outerShdw>
          </a:effectLst>
          <a:extLst>
            <a:ext uri="{C572A759-6A51-4108-AA02-DFA0A04FC94B}">
              <ma14:wrappingTextBoxFlag xmlns:ma14="http://schemas.microsoft.com/office/mac/drawingml/2011/main" val="1"/>
            </a:ext>
          </a:extLst>
        </p:spPr>
        <p:txBody>
          <a:bodyPr tIns="91439" bIns="91439">
            <a:spAutoFit/>
          </a:bodyPr>
          <a:lstStyle>
            <a:lvl1pPr defTabSz="1828800">
              <a:defRPr b="0" sz="3600">
                <a:solidFill>
                  <a:srgbClr val="FF6600"/>
                </a:solidFill>
                <a:latin typeface="Tempus Sans ITC"/>
                <a:ea typeface="Tempus Sans ITC"/>
                <a:cs typeface="Tempus Sans ITC"/>
                <a:sym typeface="Tempus Sans ITC"/>
              </a:defRPr>
            </a:lvl1pPr>
          </a:lstStyle>
          <a:p>
            <a:pPr/>
            <a:r>
              <a:t>Cristo</a:t>
            </a:r>
          </a:p>
        </p:txBody>
      </p:sp>
      <p:sp>
        <p:nvSpPr>
          <p:cNvPr id="198" name="el mar"/>
          <p:cNvSpPr txBox="1"/>
          <p:nvPr/>
        </p:nvSpPr>
        <p:spPr>
          <a:xfrm>
            <a:off x="8321040" y="2286000"/>
            <a:ext cx="1240283" cy="925323"/>
          </a:xfrm>
          <a:prstGeom prst="rect">
            <a:avLst/>
          </a:prstGeom>
          <a:ln w="12700">
            <a:miter lim="400000"/>
          </a:ln>
          <a:extLst>
            <a:ext uri="{C572A759-6A51-4108-AA02-DFA0A04FC94B}">
              <ma14:wrappingTextBoxFlag xmlns:ma14="http://schemas.microsoft.com/office/mac/drawingml/2011/main" val="1"/>
            </a:ext>
          </a:extLst>
        </p:spPr>
        <p:txBody>
          <a:bodyPr wrap="none" tIns="91439" bIns="91439">
            <a:spAutoFit/>
          </a:bodyPr>
          <a:lstStyle>
            <a:lvl1pPr algn="l" defTabSz="1828800">
              <a:defRPr b="0" sz="3600">
                <a:solidFill>
                  <a:srgbClr val="FFFFFF"/>
                </a:solidFill>
                <a:latin typeface="Tempus Sans ITC"/>
                <a:ea typeface="Tempus Sans ITC"/>
                <a:cs typeface="Tempus Sans ITC"/>
                <a:sym typeface="Tempus Sans ITC"/>
              </a:defRPr>
            </a:lvl1pPr>
          </a:lstStyle>
          <a:p>
            <a:pPr/>
            <a:r>
              <a:t>el mar</a:t>
            </a:r>
          </a:p>
        </p:txBody>
      </p:sp>
      <p:sp>
        <p:nvSpPr>
          <p:cNvPr id="199" name="Rojo"/>
          <p:cNvSpPr txBox="1"/>
          <p:nvPr/>
        </p:nvSpPr>
        <p:spPr>
          <a:xfrm>
            <a:off x="8473440" y="5943600"/>
            <a:ext cx="1021970" cy="925323"/>
          </a:xfrm>
          <a:prstGeom prst="rect">
            <a:avLst/>
          </a:prstGeom>
          <a:ln w="12700">
            <a:miter lim="400000"/>
          </a:ln>
          <a:extLst>
            <a:ext uri="{C572A759-6A51-4108-AA02-DFA0A04FC94B}">
              <ma14:wrappingTextBoxFlag xmlns:ma14="http://schemas.microsoft.com/office/mac/drawingml/2011/main" val="1"/>
            </a:ext>
          </a:extLst>
        </p:spPr>
        <p:txBody>
          <a:bodyPr wrap="none" tIns="91439" bIns="91439">
            <a:spAutoFit/>
          </a:bodyPr>
          <a:lstStyle>
            <a:lvl1pPr algn="l" defTabSz="1828800">
              <a:defRPr b="0" sz="3600">
                <a:solidFill>
                  <a:srgbClr val="FFFFFF"/>
                </a:solidFill>
                <a:latin typeface="Tempus Sans ITC"/>
                <a:ea typeface="Tempus Sans ITC"/>
                <a:cs typeface="Tempus Sans ITC"/>
                <a:sym typeface="Tempus Sans ITC"/>
              </a:defRPr>
            </a:lvl1pPr>
          </a:lstStyle>
          <a:p>
            <a:pPr/>
            <a:r>
              <a:t>Rojo</a:t>
            </a:r>
          </a:p>
        </p:txBody>
      </p:sp>
      <p:sp>
        <p:nvSpPr>
          <p:cNvPr id="200" name="Heb. 9:15-17"/>
          <p:cNvSpPr txBox="1"/>
          <p:nvPr/>
        </p:nvSpPr>
        <p:spPr>
          <a:xfrm>
            <a:off x="14264639" y="1676400"/>
            <a:ext cx="1894015" cy="749047"/>
          </a:xfrm>
          <a:prstGeom prst="rect">
            <a:avLst/>
          </a:prstGeom>
          <a:ln w="12700">
            <a:miter lim="400000"/>
          </a:ln>
          <a:extLst>
            <a:ext uri="{C572A759-6A51-4108-AA02-DFA0A04FC94B}">
              <ma14:wrappingTextBoxFlag xmlns:ma14="http://schemas.microsoft.com/office/mac/drawingml/2011/main" val="1"/>
            </a:ext>
          </a:extLst>
        </p:spPr>
        <p:txBody>
          <a:bodyPr wrap="none" tIns="91439" bIns="91439">
            <a:spAutoFit/>
          </a:bodyPr>
          <a:lstStyle>
            <a:lvl1pPr algn="l" defTabSz="1828800">
              <a:defRPr b="0" sz="2800">
                <a:solidFill>
                  <a:srgbClr val="FFFFFF"/>
                </a:solidFill>
                <a:latin typeface="Tempus Sans ITC"/>
                <a:ea typeface="Tempus Sans ITC"/>
                <a:cs typeface="Tempus Sans ITC"/>
                <a:sym typeface="Tempus Sans ITC"/>
              </a:defRPr>
            </a:lvl1pPr>
          </a:lstStyle>
          <a:p>
            <a:pPr/>
            <a:r>
              <a:t>Heb. 9:15-17</a:t>
            </a:r>
          </a:p>
        </p:txBody>
      </p:sp>
      <p:sp>
        <p:nvSpPr>
          <p:cNvPr id="201" name="Circle"/>
          <p:cNvSpPr/>
          <p:nvPr/>
        </p:nvSpPr>
        <p:spPr>
          <a:xfrm>
            <a:off x="3048000" y="3657600"/>
            <a:ext cx="1219200" cy="1219200"/>
          </a:xfrm>
          <a:prstGeom prst="ellipse">
            <a:avLst/>
          </a:prstGeom>
          <a:ln w="12700">
            <a:solidFill>
              <a:srgbClr val="FFFFFF"/>
            </a:solidFill>
          </a:ln>
        </p:spPr>
        <p:txBody>
          <a:bodyPr tIns="91439" bIns="91439" anchor="ctr"/>
          <a:lstStyle/>
          <a:p>
            <a:pPr algn="l" defTabSz="1828800">
              <a:defRPr b="0" sz="3600">
                <a:latin typeface="Times New Roman"/>
                <a:ea typeface="Times New Roman"/>
                <a:cs typeface="Times New Roman"/>
                <a:sym typeface="Times New Roman"/>
              </a:defRPr>
            </a:pPr>
          </a:p>
        </p:txBody>
      </p:sp>
      <p:sp>
        <p:nvSpPr>
          <p:cNvPr id="202" name="Oval"/>
          <p:cNvSpPr/>
          <p:nvPr/>
        </p:nvSpPr>
        <p:spPr>
          <a:xfrm>
            <a:off x="3048000" y="2743200"/>
            <a:ext cx="3048000" cy="3505200"/>
          </a:xfrm>
          <a:prstGeom prst="ellipse">
            <a:avLst/>
          </a:prstGeom>
          <a:ln w="12700">
            <a:solidFill>
              <a:srgbClr val="FFFFFF"/>
            </a:solidFill>
          </a:ln>
        </p:spPr>
        <p:txBody>
          <a:bodyPr tIns="91439" bIns="91439" anchor="ctr"/>
          <a:lstStyle/>
          <a:p>
            <a:pPr algn="l" defTabSz="1828800">
              <a:defRPr b="0" sz="3600">
                <a:latin typeface="Times New Roman"/>
                <a:ea typeface="Times New Roman"/>
                <a:cs typeface="Times New Roman"/>
                <a:sym typeface="Times New Roman"/>
              </a:defRPr>
            </a:pPr>
          </a:p>
        </p:txBody>
      </p:sp>
      <p:sp>
        <p:nvSpPr>
          <p:cNvPr id="203" name="Oval"/>
          <p:cNvSpPr/>
          <p:nvPr/>
        </p:nvSpPr>
        <p:spPr>
          <a:xfrm>
            <a:off x="4267200" y="3352800"/>
            <a:ext cx="1828800" cy="2133600"/>
          </a:xfrm>
          <a:prstGeom prst="ellipse">
            <a:avLst/>
          </a:prstGeom>
          <a:ln w="12700">
            <a:solidFill>
              <a:srgbClr val="FFFFFF"/>
            </a:solidFill>
          </a:ln>
        </p:spPr>
        <p:txBody>
          <a:bodyPr tIns="91439" bIns="91439" anchor="ctr"/>
          <a:lstStyle/>
          <a:p>
            <a:pPr defTabSz="1828800">
              <a:defRPr b="0" sz="3600">
                <a:solidFill>
                  <a:srgbClr val="FFFFFF"/>
                </a:solidFill>
                <a:latin typeface="Tempus Sans ITC"/>
                <a:ea typeface="Tempus Sans ITC"/>
                <a:cs typeface="Tempus Sans ITC"/>
                <a:sym typeface="Tempus Sans ITC"/>
              </a:defRPr>
            </a:pPr>
          </a:p>
        </p:txBody>
      </p:sp>
      <p:sp>
        <p:nvSpPr>
          <p:cNvPr id="204" name="Line"/>
          <p:cNvSpPr/>
          <p:nvPr/>
        </p:nvSpPr>
        <p:spPr>
          <a:xfrm flipH="1">
            <a:off x="6095999" y="2895600"/>
            <a:ext cx="1" cy="3048000"/>
          </a:xfrm>
          <a:prstGeom prst="line">
            <a:avLst/>
          </a:prstGeom>
          <a:ln w="152400">
            <a:solidFill>
              <a:srgbClr val="CCCCFF"/>
            </a:solidFill>
          </a:ln>
        </p:spPr>
        <p:txBody>
          <a:bodyPr tIns="91439" bIns="91439"/>
          <a:lstStyle/>
          <a:p>
            <a:pPr algn="l" defTabSz="1828800">
              <a:defRPr b="0" sz="4800">
                <a:latin typeface="Times New Roman"/>
                <a:ea typeface="Times New Roman"/>
                <a:cs typeface="Times New Roman"/>
                <a:sym typeface="Times New Roman"/>
              </a:defRPr>
            </a:pPr>
          </a:p>
        </p:txBody>
      </p:sp>
      <p:sp>
        <p:nvSpPr>
          <p:cNvPr id="205" name="Oval"/>
          <p:cNvSpPr/>
          <p:nvPr/>
        </p:nvSpPr>
        <p:spPr>
          <a:xfrm>
            <a:off x="6096000" y="2895600"/>
            <a:ext cx="2438400" cy="3352800"/>
          </a:xfrm>
          <a:prstGeom prst="ellipse">
            <a:avLst/>
          </a:prstGeom>
          <a:ln w="12700">
            <a:solidFill>
              <a:srgbClr val="FFFFFF"/>
            </a:solidFill>
          </a:ln>
        </p:spPr>
        <p:txBody>
          <a:bodyPr tIns="91439" bIns="91439" anchor="ctr"/>
          <a:lstStyle/>
          <a:p>
            <a:pPr algn="l" defTabSz="1828800">
              <a:defRPr b="0" sz="3600">
                <a:latin typeface="Times New Roman"/>
                <a:ea typeface="Times New Roman"/>
                <a:cs typeface="Times New Roman"/>
                <a:sym typeface="Times New Roman"/>
              </a:defRPr>
            </a:pPr>
          </a:p>
        </p:txBody>
      </p:sp>
      <p:sp>
        <p:nvSpPr>
          <p:cNvPr id="206" name="Edén"/>
          <p:cNvSpPr txBox="1"/>
          <p:nvPr/>
        </p:nvSpPr>
        <p:spPr>
          <a:xfrm>
            <a:off x="3139439" y="4114800"/>
            <a:ext cx="883921" cy="585471"/>
          </a:xfrm>
          <a:prstGeom prst="rect">
            <a:avLst/>
          </a:prstGeom>
          <a:ln w="12700">
            <a:miter lim="400000"/>
          </a:ln>
          <a:extLst>
            <a:ext uri="{C572A759-6A51-4108-AA02-DFA0A04FC94B}">
              <ma14:wrappingTextBoxFlag xmlns:ma14="http://schemas.microsoft.com/office/mac/drawingml/2011/main" val="1"/>
            </a:ext>
          </a:extLst>
        </p:spPr>
        <p:txBody>
          <a:bodyPr tIns="91439" bIns="91439">
            <a:spAutoFit/>
          </a:bodyPr>
          <a:lstStyle>
            <a:lvl1pPr defTabSz="1828800">
              <a:defRPr b="0" sz="2000">
                <a:solidFill>
                  <a:srgbClr val="FFFFFF"/>
                </a:solidFill>
                <a:latin typeface="Tempus Sans ITC"/>
                <a:ea typeface="Tempus Sans ITC"/>
                <a:cs typeface="Tempus Sans ITC"/>
                <a:sym typeface="Tempus Sans ITC"/>
              </a:defRPr>
            </a:lvl1pPr>
          </a:lstStyle>
          <a:p>
            <a:pPr/>
            <a:r>
              <a:t>Edén</a:t>
            </a:r>
          </a:p>
        </p:txBody>
      </p:sp>
      <p:sp>
        <p:nvSpPr>
          <p:cNvPr id="207" name="Caín…"/>
          <p:cNvSpPr txBox="1"/>
          <p:nvPr/>
        </p:nvSpPr>
        <p:spPr>
          <a:xfrm>
            <a:off x="4206240" y="3810000"/>
            <a:ext cx="991871" cy="1196976"/>
          </a:xfrm>
          <a:prstGeom prst="rect">
            <a:avLst/>
          </a:prstGeom>
          <a:ln w="12700">
            <a:miter lim="400000"/>
          </a:ln>
          <a:extLst>
            <a:ext uri="{C572A759-6A51-4108-AA02-DFA0A04FC94B}">
              <ma14:wrappingTextBoxFlag xmlns:ma14="http://schemas.microsoft.com/office/mac/drawingml/2011/main" val="1"/>
            </a:ext>
          </a:extLst>
        </p:spPr>
        <p:txBody>
          <a:bodyPr tIns="91439" bIns="91439">
            <a:spAutoFit/>
          </a:bodyPr>
          <a:lstStyle/>
          <a:p>
            <a:pPr defTabSz="1828800">
              <a:lnSpc>
                <a:spcPct val="75000"/>
              </a:lnSpc>
              <a:defRPr b="0" sz="2000">
                <a:solidFill>
                  <a:srgbClr val="FFFFFF"/>
                </a:solidFill>
                <a:latin typeface="Tempus Sans ITC"/>
                <a:ea typeface="Tempus Sans ITC"/>
                <a:cs typeface="Tempus Sans ITC"/>
                <a:sym typeface="Tempus Sans ITC"/>
              </a:defRPr>
            </a:pPr>
            <a:r>
              <a:t>Caín</a:t>
            </a:r>
          </a:p>
          <a:p>
            <a:pPr defTabSz="1828800">
              <a:lnSpc>
                <a:spcPct val="75000"/>
              </a:lnSpc>
              <a:defRPr b="0" sz="2000">
                <a:solidFill>
                  <a:srgbClr val="FFFFFF"/>
                </a:solidFill>
                <a:latin typeface="Tempus Sans ITC"/>
                <a:ea typeface="Tempus Sans ITC"/>
                <a:cs typeface="Tempus Sans ITC"/>
                <a:sym typeface="Tempus Sans ITC"/>
              </a:defRPr>
            </a:pPr>
            <a:r>
              <a:t>y</a:t>
            </a:r>
          </a:p>
          <a:p>
            <a:pPr defTabSz="1828800">
              <a:lnSpc>
                <a:spcPct val="75000"/>
              </a:lnSpc>
              <a:defRPr b="0" sz="2000">
                <a:solidFill>
                  <a:srgbClr val="FFFFFF"/>
                </a:solidFill>
                <a:latin typeface="Tempus Sans ITC"/>
                <a:ea typeface="Tempus Sans ITC"/>
                <a:cs typeface="Tempus Sans ITC"/>
                <a:sym typeface="Tempus Sans ITC"/>
              </a:defRPr>
            </a:pPr>
            <a:r>
              <a:t>Abél</a:t>
            </a:r>
          </a:p>
        </p:txBody>
      </p:sp>
      <p:sp>
        <p:nvSpPr>
          <p:cNvPr id="208" name="M…"/>
          <p:cNvSpPr txBox="1"/>
          <p:nvPr/>
        </p:nvSpPr>
        <p:spPr>
          <a:xfrm>
            <a:off x="4968240" y="3505200"/>
            <a:ext cx="274321" cy="2647315"/>
          </a:xfrm>
          <a:prstGeom prst="rect">
            <a:avLst/>
          </a:prstGeom>
          <a:ln w="12700">
            <a:miter lim="400000"/>
          </a:ln>
          <a:extLst>
            <a:ext uri="{C572A759-6A51-4108-AA02-DFA0A04FC94B}">
              <ma14:wrappingTextBoxFlag xmlns:ma14="http://schemas.microsoft.com/office/mac/drawingml/2011/main" val="1"/>
            </a:ext>
          </a:extLst>
        </p:spPr>
        <p:txBody>
          <a:bodyPr tIns="91439" bIns="91439">
            <a:spAutoFit/>
          </a:bodyPr>
          <a:lstStyle/>
          <a:p>
            <a:pPr defTabSz="1828800">
              <a:lnSpc>
                <a:spcPct val="75000"/>
              </a:lnSpc>
              <a:defRPr b="0" sz="1600">
                <a:solidFill>
                  <a:srgbClr val="FFFF00"/>
                </a:solidFill>
                <a:latin typeface="Tempus Sans ITC"/>
                <a:ea typeface="Tempus Sans ITC"/>
                <a:cs typeface="Tempus Sans ITC"/>
                <a:sym typeface="Tempus Sans ITC"/>
              </a:defRPr>
            </a:pPr>
            <a:r>
              <a:t>M</a:t>
            </a:r>
          </a:p>
          <a:p>
            <a:pPr defTabSz="1828800">
              <a:lnSpc>
                <a:spcPct val="75000"/>
              </a:lnSpc>
              <a:defRPr b="0" sz="1600">
                <a:solidFill>
                  <a:srgbClr val="FFFF00"/>
                </a:solidFill>
                <a:latin typeface="Tempus Sans ITC"/>
                <a:ea typeface="Tempus Sans ITC"/>
                <a:cs typeface="Tempus Sans ITC"/>
                <a:sym typeface="Tempus Sans ITC"/>
              </a:defRPr>
            </a:pPr>
            <a:r>
              <a:t>a</a:t>
            </a:r>
          </a:p>
          <a:p>
            <a:pPr defTabSz="1828800">
              <a:lnSpc>
                <a:spcPct val="75000"/>
              </a:lnSpc>
              <a:defRPr b="0" sz="1600">
                <a:solidFill>
                  <a:srgbClr val="FFFF00"/>
                </a:solidFill>
                <a:latin typeface="Tempus Sans ITC"/>
                <a:ea typeface="Tempus Sans ITC"/>
                <a:cs typeface="Tempus Sans ITC"/>
                <a:sym typeface="Tempus Sans ITC"/>
              </a:defRPr>
            </a:pPr>
            <a:r>
              <a:t>l</a:t>
            </a:r>
          </a:p>
          <a:p>
            <a:pPr defTabSz="1828800">
              <a:lnSpc>
                <a:spcPct val="75000"/>
              </a:lnSpc>
              <a:defRPr b="0" sz="1600">
                <a:solidFill>
                  <a:srgbClr val="FFFF00"/>
                </a:solidFill>
                <a:latin typeface="Tempus Sans ITC"/>
                <a:ea typeface="Tempus Sans ITC"/>
                <a:cs typeface="Tempus Sans ITC"/>
                <a:sym typeface="Tempus Sans ITC"/>
              </a:defRPr>
            </a:pPr>
            <a:r>
              <a:t>i</a:t>
            </a:r>
          </a:p>
          <a:p>
            <a:pPr defTabSz="1828800">
              <a:lnSpc>
                <a:spcPct val="75000"/>
              </a:lnSpc>
              <a:defRPr b="0" sz="1600">
                <a:solidFill>
                  <a:srgbClr val="FFFF00"/>
                </a:solidFill>
                <a:latin typeface="Tempus Sans ITC"/>
                <a:ea typeface="Tempus Sans ITC"/>
                <a:cs typeface="Tempus Sans ITC"/>
                <a:sym typeface="Tempus Sans ITC"/>
              </a:defRPr>
            </a:pPr>
            <a:r>
              <a:t>g</a:t>
            </a:r>
          </a:p>
          <a:p>
            <a:pPr defTabSz="1828800">
              <a:lnSpc>
                <a:spcPct val="75000"/>
              </a:lnSpc>
              <a:defRPr b="0" sz="1600">
                <a:solidFill>
                  <a:srgbClr val="FFFF00"/>
                </a:solidFill>
                <a:latin typeface="Tempus Sans ITC"/>
                <a:ea typeface="Tempus Sans ITC"/>
                <a:cs typeface="Tempus Sans ITC"/>
                <a:sym typeface="Tempus Sans ITC"/>
              </a:defRPr>
            </a:pPr>
            <a:r>
              <a:t>n</a:t>
            </a:r>
          </a:p>
          <a:p>
            <a:pPr defTabSz="1828800">
              <a:lnSpc>
                <a:spcPct val="75000"/>
              </a:lnSpc>
              <a:defRPr b="0" sz="1600">
                <a:solidFill>
                  <a:srgbClr val="FFFF00"/>
                </a:solidFill>
                <a:latin typeface="Tempus Sans ITC"/>
                <a:ea typeface="Tempus Sans ITC"/>
                <a:cs typeface="Tempus Sans ITC"/>
                <a:sym typeface="Tempus Sans ITC"/>
              </a:defRPr>
            </a:pPr>
            <a:r>
              <a:t>i</a:t>
            </a:r>
          </a:p>
          <a:p>
            <a:pPr defTabSz="1828800">
              <a:lnSpc>
                <a:spcPct val="75000"/>
              </a:lnSpc>
              <a:defRPr b="0" sz="1600">
                <a:solidFill>
                  <a:srgbClr val="FFFF00"/>
                </a:solidFill>
                <a:latin typeface="Tempus Sans ITC"/>
                <a:ea typeface="Tempus Sans ITC"/>
                <a:cs typeface="Tempus Sans ITC"/>
                <a:sym typeface="Tempus Sans ITC"/>
              </a:defRPr>
            </a:pPr>
            <a:r>
              <a:t>d</a:t>
            </a:r>
          </a:p>
          <a:p>
            <a:pPr defTabSz="1828800">
              <a:lnSpc>
                <a:spcPct val="75000"/>
              </a:lnSpc>
              <a:defRPr b="0" sz="1600">
                <a:solidFill>
                  <a:srgbClr val="FFFF00"/>
                </a:solidFill>
                <a:latin typeface="Tempus Sans ITC"/>
                <a:ea typeface="Tempus Sans ITC"/>
                <a:cs typeface="Tempus Sans ITC"/>
                <a:sym typeface="Tempus Sans ITC"/>
              </a:defRPr>
            </a:pPr>
            <a:r>
              <a:t>a</a:t>
            </a:r>
          </a:p>
          <a:p>
            <a:pPr defTabSz="1828800">
              <a:lnSpc>
                <a:spcPct val="75000"/>
              </a:lnSpc>
              <a:defRPr b="0" sz="1600">
                <a:solidFill>
                  <a:srgbClr val="FFFF00"/>
                </a:solidFill>
                <a:latin typeface="Tempus Sans ITC"/>
                <a:ea typeface="Tempus Sans ITC"/>
                <a:cs typeface="Tempus Sans ITC"/>
                <a:sym typeface="Tempus Sans ITC"/>
              </a:defRPr>
            </a:pPr>
            <a:r>
              <a:t>d</a:t>
            </a:r>
          </a:p>
        </p:txBody>
      </p:sp>
      <p:sp>
        <p:nvSpPr>
          <p:cNvPr id="209" name="Noé"/>
          <p:cNvSpPr txBox="1"/>
          <p:nvPr/>
        </p:nvSpPr>
        <p:spPr>
          <a:xfrm>
            <a:off x="5120640" y="4114800"/>
            <a:ext cx="883921" cy="585471"/>
          </a:xfrm>
          <a:prstGeom prst="rect">
            <a:avLst/>
          </a:prstGeom>
          <a:ln w="12700">
            <a:miter lim="400000"/>
          </a:ln>
          <a:extLst>
            <a:ext uri="{C572A759-6A51-4108-AA02-DFA0A04FC94B}">
              <ma14:wrappingTextBoxFlag xmlns:ma14="http://schemas.microsoft.com/office/mac/drawingml/2011/main" val="1"/>
            </a:ext>
          </a:extLst>
        </p:spPr>
        <p:txBody>
          <a:bodyPr tIns="91439" bIns="91439">
            <a:spAutoFit/>
          </a:bodyPr>
          <a:lstStyle>
            <a:lvl1pPr defTabSz="1828800">
              <a:lnSpc>
                <a:spcPct val="75000"/>
              </a:lnSpc>
              <a:defRPr b="0" sz="2000">
                <a:solidFill>
                  <a:srgbClr val="FFFFFF"/>
                </a:solidFill>
                <a:latin typeface="Tempus Sans ITC"/>
                <a:ea typeface="Tempus Sans ITC"/>
                <a:cs typeface="Tempus Sans ITC"/>
                <a:sym typeface="Tempus Sans ITC"/>
              </a:defRPr>
            </a:lvl1pPr>
          </a:lstStyle>
          <a:p>
            <a:pPr/>
            <a:r>
              <a:t>Noé</a:t>
            </a:r>
          </a:p>
        </p:txBody>
      </p:sp>
      <p:sp>
        <p:nvSpPr>
          <p:cNvPr id="210" name="el…"/>
          <p:cNvSpPr txBox="1"/>
          <p:nvPr/>
        </p:nvSpPr>
        <p:spPr>
          <a:xfrm>
            <a:off x="5577840" y="5943600"/>
            <a:ext cx="1036321" cy="891223"/>
          </a:xfrm>
          <a:prstGeom prst="rect">
            <a:avLst/>
          </a:prstGeom>
          <a:ln w="12700">
            <a:miter lim="400000"/>
          </a:ln>
          <a:extLst>
            <a:ext uri="{C572A759-6A51-4108-AA02-DFA0A04FC94B}">
              <ma14:wrappingTextBoxFlag xmlns:ma14="http://schemas.microsoft.com/office/mac/drawingml/2011/main" val="1"/>
            </a:ext>
          </a:extLst>
        </p:spPr>
        <p:txBody>
          <a:bodyPr tIns="91439" bIns="91439">
            <a:spAutoFit/>
          </a:bodyPr>
          <a:lstStyle/>
          <a:p>
            <a:pPr defTabSz="1828800">
              <a:lnSpc>
                <a:spcPct val="75000"/>
              </a:lnSpc>
              <a:defRPr b="0" sz="2000">
                <a:solidFill>
                  <a:srgbClr val="FFFFFF"/>
                </a:solidFill>
                <a:latin typeface="Tempus Sans ITC"/>
                <a:ea typeface="Tempus Sans ITC"/>
                <a:cs typeface="Tempus Sans ITC"/>
                <a:sym typeface="Tempus Sans ITC"/>
              </a:defRPr>
            </a:pPr>
            <a:r>
              <a:t>el</a:t>
            </a:r>
          </a:p>
          <a:p>
            <a:pPr defTabSz="1828800">
              <a:lnSpc>
                <a:spcPct val="75000"/>
              </a:lnSpc>
              <a:defRPr b="0" sz="2000">
                <a:solidFill>
                  <a:srgbClr val="FFFFFF"/>
                </a:solidFill>
                <a:latin typeface="Tempus Sans ITC"/>
                <a:ea typeface="Tempus Sans ITC"/>
                <a:cs typeface="Tempus Sans ITC"/>
                <a:sym typeface="Tempus Sans ITC"/>
              </a:defRPr>
            </a:pPr>
            <a:r>
              <a:t>diluvio</a:t>
            </a:r>
          </a:p>
        </p:txBody>
      </p:sp>
      <p:sp>
        <p:nvSpPr>
          <p:cNvPr id="211" name="Abrám…"/>
          <p:cNvSpPr txBox="1"/>
          <p:nvPr/>
        </p:nvSpPr>
        <p:spPr>
          <a:xfrm>
            <a:off x="6035040" y="3810000"/>
            <a:ext cx="1188721" cy="1502728"/>
          </a:xfrm>
          <a:prstGeom prst="rect">
            <a:avLst/>
          </a:prstGeom>
          <a:ln w="12700">
            <a:miter lim="400000"/>
          </a:ln>
          <a:extLst>
            <a:ext uri="{C572A759-6A51-4108-AA02-DFA0A04FC94B}">
              <ma14:wrappingTextBoxFlag xmlns:ma14="http://schemas.microsoft.com/office/mac/drawingml/2011/main" val="1"/>
            </a:ext>
          </a:extLst>
        </p:spPr>
        <p:txBody>
          <a:bodyPr tIns="91439" bIns="91439">
            <a:spAutoFit/>
          </a:bodyPr>
          <a:lstStyle/>
          <a:p>
            <a:pPr defTabSz="1828800">
              <a:lnSpc>
                <a:spcPct val="75000"/>
              </a:lnSpc>
              <a:defRPr b="0" sz="2000">
                <a:solidFill>
                  <a:srgbClr val="FFFFFF"/>
                </a:solidFill>
                <a:latin typeface="Tempus Sans ITC"/>
                <a:ea typeface="Tempus Sans ITC"/>
                <a:cs typeface="Tempus Sans ITC"/>
                <a:sym typeface="Tempus Sans ITC"/>
              </a:defRPr>
            </a:pPr>
            <a:r>
              <a:t>Abrám</a:t>
            </a:r>
          </a:p>
          <a:p>
            <a:pPr defTabSz="1828800">
              <a:lnSpc>
                <a:spcPct val="75000"/>
              </a:lnSpc>
              <a:defRPr b="0" sz="2000">
                <a:solidFill>
                  <a:srgbClr val="FFFFFF"/>
                </a:solidFill>
                <a:latin typeface="Tempus Sans ITC"/>
                <a:ea typeface="Tempus Sans ITC"/>
                <a:cs typeface="Tempus Sans ITC"/>
                <a:sym typeface="Tempus Sans ITC"/>
              </a:defRPr>
            </a:pPr>
            <a:r>
              <a:t>Isaac</a:t>
            </a:r>
          </a:p>
          <a:p>
            <a:pPr defTabSz="1828800">
              <a:lnSpc>
                <a:spcPct val="75000"/>
              </a:lnSpc>
              <a:defRPr b="0" sz="2000">
                <a:solidFill>
                  <a:srgbClr val="FFFFFF"/>
                </a:solidFill>
                <a:latin typeface="Tempus Sans ITC"/>
                <a:ea typeface="Tempus Sans ITC"/>
                <a:cs typeface="Tempus Sans ITC"/>
                <a:sym typeface="Tempus Sans ITC"/>
              </a:defRPr>
            </a:pPr>
            <a:r>
              <a:t>Jacob</a:t>
            </a:r>
          </a:p>
          <a:p>
            <a:pPr defTabSz="1828800">
              <a:lnSpc>
                <a:spcPct val="75000"/>
              </a:lnSpc>
              <a:defRPr b="0" sz="2000">
                <a:solidFill>
                  <a:srgbClr val="FFFFFF"/>
                </a:solidFill>
                <a:latin typeface="Tempus Sans ITC"/>
                <a:ea typeface="Tempus Sans ITC"/>
                <a:cs typeface="Tempus Sans ITC"/>
                <a:sym typeface="Tempus Sans ITC"/>
              </a:defRPr>
            </a:pPr>
            <a:r>
              <a:t>José</a:t>
            </a:r>
          </a:p>
        </p:txBody>
      </p:sp>
      <p:sp>
        <p:nvSpPr>
          <p:cNvPr id="212" name="Oval"/>
          <p:cNvSpPr/>
          <p:nvPr/>
        </p:nvSpPr>
        <p:spPr>
          <a:xfrm>
            <a:off x="7162800" y="3810000"/>
            <a:ext cx="1371600" cy="1219200"/>
          </a:xfrm>
          <a:prstGeom prst="ellipse">
            <a:avLst/>
          </a:prstGeom>
          <a:ln w="12700">
            <a:solidFill>
              <a:srgbClr val="FFFFFF"/>
            </a:solidFill>
          </a:ln>
        </p:spPr>
        <p:txBody>
          <a:bodyPr tIns="91439" bIns="91439" anchor="ctr"/>
          <a:lstStyle/>
          <a:p>
            <a:pPr algn="l" defTabSz="1828800">
              <a:defRPr b="0" sz="3600">
                <a:latin typeface="Times New Roman"/>
                <a:ea typeface="Times New Roman"/>
                <a:cs typeface="Times New Roman"/>
                <a:sym typeface="Times New Roman"/>
              </a:defRPr>
            </a:pPr>
          </a:p>
        </p:txBody>
      </p:sp>
      <p:sp>
        <p:nvSpPr>
          <p:cNvPr id="213" name="Oval"/>
          <p:cNvSpPr/>
          <p:nvPr/>
        </p:nvSpPr>
        <p:spPr>
          <a:xfrm>
            <a:off x="6096000" y="3657600"/>
            <a:ext cx="1066800" cy="1371600"/>
          </a:xfrm>
          <a:prstGeom prst="ellipse">
            <a:avLst/>
          </a:prstGeom>
          <a:ln w="12700">
            <a:solidFill>
              <a:srgbClr val="FFFFFF"/>
            </a:solidFill>
          </a:ln>
        </p:spPr>
        <p:txBody>
          <a:bodyPr tIns="91439" bIns="91439" anchor="ctr"/>
          <a:lstStyle/>
          <a:p>
            <a:pPr algn="l" defTabSz="1828800">
              <a:defRPr b="0" sz="3600">
                <a:latin typeface="Times New Roman"/>
                <a:ea typeface="Times New Roman"/>
                <a:cs typeface="Times New Roman"/>
                <a:sym typeface="Times New Roman"/>
              </a:defRPr>
            </a:pPr>
          </a:p>
        </p:txBody>
      </p:sp>
      <p:sp>
        <p:nvSpPr>
          <p:cNvPr id="214" name="Israel…"/>
          <p:cNvSpPr txBox="1"/>
          <p:nvPr/>
        </p:nvSpPr>
        <p:spPr>
          <a:xfrm>
            <a:off x="7101840" y="4114800"/>
            <a:ext cx="883921" cy="975107"/>
          </a:xfrm>
          <a:prstGeom prst="rect">
            <a:avLst/>
          </a:prstGeom>
          <a:ln w="12700">
            <a:miter lim="400000"/>
          </a:ln>
          <a:extLst>
            <a:ext uri="{C572A759-6A51-4108-AA02-DFA0A04FC94B}">
              <ma14:wrappingTextBoxFlag xmlns:ma14="http://schemas.microsoft.com/office/mac/drawingml/2011/main" val="1"/>
            </a:ext>
          </a:extLst>
        </p:spPr>
        <p:txBody>
          <a:bodyPr tIns="91439" bIns="91439">
            <a:spAutoFit/>
          </a:bodyPr>
          <a:lstStyle/>
          <a:p>
            <a:pPr defTabSz="1828800">
              <a:lnSpc>
                <a:spcPct val="75000"/>
              </a:lnSpc>
              <a:defRPr b="0" sz="1600">
                <a:solidFill>
                  <a:srgbClr val="FFFFFF"/>
                </a:solidFill>
                <a:latin typeface="Tempus Sans ITC"/>
                <a:ea typeface="Tempus Sans ITC"/>
                <a:cs typeface="Tempus Sans ITC"/>
                <a:sym typeface="Tempus Sans ITC"/>
              </a:defRPr>
            </a:pPr>
            <a:r>
              <a:t>Israel</a:t>
            </a:r>
          </a:p>
          <a:p>
            <a:pPr defTabSz="1828800">
              <a:lnSpc>
                <a:spcPct val="75000"/>
              </a:lnSpc>
              <a:defRPr b="0" sz="1600">
                <a:solidFill>
                  <a:srgbClr val="FFFFFF"/>
                </a:solidFill>
                <a:latin typeface="Tempus Sans ITC"/>
                <a:ea typeface="Tempus Sans ITC"/>
                <a:cs typeface="Tempus Sans ITC"/>
                <a:sym typeface="Tempus Sans ITC"/>
              </a:defRPr>
            </a:pPr>
            <a:r>
              <a:t>in</a:t>
            </a:r>
          </a:p>
          <a:p>
            <a:pPr defTabSz="1828800">
              <a:lnSpc>
                <a:spcPct val="75000"/>
              </a:lnSpc>
              <a:defRPr b="0" sz="1600">
                <a:solidFill>
                  <a:srgbClr val="FFFFFF"/>
                </a:solidFill>
                <a:latin typeface="Tempus Sans ITC"/>
                <a:ea typeface="Tempus Sans ITC"/>
                <a:cs typeface="Tempus Sans ITC"/>
                <a:sym typeface="Tempus Sans ITC"/>
              </a:defRPr>
            </a:pPr>
            <a:r>
              <a:t>Egipto</a:t>
            </a:r>
          </a:p>
        </p:txBody>
      </p:sp>
      <p:sp>
        <p:nvSpPr>
          <p:cNvPr id="215" name="Moisés…"/>
          <p:cNvSpPr txBox="1"/>
          <p:nvPr/>
        </p:nvSpPr>
        <p:spPr>
          <a:xfrm>
            <a:off x="7711440" y="4114800"/>
            <a:ext cx="1036321" cy="736220"/>
          </a:xfrm>
          <a:prstGeom prst="rect">
            <a:avLst/>
          </a:prstGeom>
          <a:ln w="12700">
            <a:miter lim="400000"/>
          </a:ln>
          <a:extLst>
            <a:ext uri="{C572A759-6A51-4108-AA02-DFA0A04FC94B}">
              <ma14:wrappingTextBoxFlag xmlns:ma14="http://schemas.microsoft.com/office/mac/drawingml/2011/main" val="1"/>
            </a:ext>
          </a:extLst>
        </p:spPr>
        <p:txBody>
          <a:bodyPr tIns="91439" bIns="91439">
            <a:spAutoFit/>
          </a:bodyPr>
          <a:lstStyle/>
          <a:p>
            <a:pPr defTabSz="1828800">
              <a:lnSpc>
                <a:spcPct val="75000"/>
              </a:lnSpc>
              <a:defRPr b="0" sz="1600">
                <a:solidFill>
                  <a:srgbClr val="FFFFFF"/>
                </a:solidFill>
                <a:latin typeface="Tempus Sans ITC"/>
                <a:ea typeface="Tempus Sans ITC"/>
                <a:cs typeface="Tempus Sans ITC"/>
                <a:sym typeface="Tempus Sans ITC"/>
              </a:defRPr>
            </a:pPr>
            <a:r>
              <a:t>Moisés</a:t>
            </a:r>
          </a:p>
          <a:p>
            <a:pPr defTabSz="1828800">
              <a:lnSpc>
                <a:spcPct val="75000"/>
              </a:lnSpc>
              <a:defRPr b="0" sz="1600">
                <a:solidFill>
                  <a:srgbClr val="FFFFFF"/>
                </a:solidFill>
                <a:latin typeface="Tempus Sans ITC"/>
                <a:ea typeface="Tempus Sans ITC"/>
                <a:cs typeface="Tempus Sans ITC"/>
                <a:sym typeface="Tempus Sans ITC"/>
              </a:defRPr>
            </a:pPr>
            <a:r>
              <a:t>nació</a:t>
            </a:r>
          </a:p>
        </p:txBody>
      </p:sp>
      <p:sp>
        <p:nvSpPr>
          <p:cNvPr id="216" name="Rectangle"/>
          <p:cNvSpPr/>
          <p:nvPr/>
        </p:nvSpPr>
        <p:spPr>
          <a:xfrm>
            <a:off x="8534400" y="4267200"/>
            <a:ext cx="914400" cy="304800"/>
          </a:xfrm>
          <a:prstGeom prst="rect">
            <a:avLst/>
          </a:prstGeom>
          <a:solidFill>
            <a:srgbClr val="996600"/>
          </a:solidFill>
          <a:ln w="12700">
            <a:miter lim="400000"/>
          </a:ln>
        </p:spPr>
        <p:txBody>
          <a:bodyPr tIns="91439" bIns="91439" anchor="ctr"/>
          <a:lstStyle/>
          <a:p>
            <a:pPr algn="l" defTabSz="1828800">
              <a:defRPr b="0" sz="3600">
                <a:latin typeface="Times New Roman"/>
                <a:ea typeface="Times New Roman"/>
                <a:cs typeface="Times New Roman"/>
                <a:sym typeface="Times New Roman"/>
              </a:defRPr>
            </a:pPr>
          </a:p>
        </p:txBody>
      </p:sp>
      <p:sp>
        <p:nvSpPr>
          <p:cNvPr id="217" name="Génesis 1- Exodo 20"/>
          <p:cNvSpPr txBox="1"/>
          <p:nvPr/>
        </p:nvSpPr>
        <p:spPr>
          <a:xfrm>
            <a:off x="3139439" y="7620000"/>
            <a:ext cx="4998722" cy="749047"/>
          </a:xfrm>
          <a:prstGeom prst="rect">
            <a:avLst/>
          </a:prstGeom>
          <a:ln w="12700">
            <a:miter lim="400000"/>
          </a:ln>
          <a:extLst>
            <a:ext uri="{C572A759-6A51-4108-AA02-DFA0A04FC94B}">
              <ma14:wrappingTextBoxFlag xmlns:ma14="http://schemas.microsoft.com/office/mac/drawingml/2011/main" val="1"/>
            </a:ext>
          </a:extLst>
        </p:spPr>
        <p:txBody>
          <a:bodyPr tIns="91439" bIns="91439">
            <a:spAutoFit/>
          </a:bodyPr>
          <a:lstStyle>
            <a:lvl1pPr defTabSz="1828800">
              <a:defRPr b="0" sz="2800">
                <a:solidFill>
                  <a:srgbClr val="FF9933"/>
                </a:solidFill>
                <a:latin typeface="Tempus Sans ITC"/>
                <a:ea typeface="Tempus Sans ITC"/>
                <a:cs typeface="Tempus Sans ITC"/>
                <a:sym typeface="Tempus Sans ITC"/>
              </a:defRPr>
            </a:lvl1pPr>
          </a:lstStyle>
          <a:p>
            <a:pPr/>
            <a:r>
              <a:t>Génesis 1- Exodo 20</a:t>
            </a:r>
          </a:p>
        </p:txBody>
      </p:sp>
      <p:sp>
        <p:nvSpPr>
          <p:cNvPr id="218" name="Exodo 20 – Hechos 1"/>
          <p:cNvSpPr txBox="1"/>
          <p:nvPr/>
        </p:nvSpPr>
        <p:spPr>
          <a:xfrm>
            <a:off x="9540240" y="7620000"/>
            <a:ext cx="5608320" cy="749047"/>
          </a:xfrm>
          <a:prstGeom prst="rect">
            <a:avLst/>
          </a:prstGeom>
          <a:ln w="12700">
            <a:miter lim="400000"/>
          </a:ln>
          <a:extLst>
            <a:ext uri="{C572A759-6A51-4108-AA02-DFA0A04FC94B}">
              <ma14:wrappingTextBoxFlag xmlns:ma14="http://schemas.microsoft.com/office/mac/drawingml/2011/main" val="1"/>
            </a:ext>
          </a:extLst>
        </p:spPr>
        <p:txBody>
          <a:bodyPr tIns="91439" bIns="91439">
            <a:spAutoFit/>
          </a:bodyPr>
          <a:lstStyle>
            <a:lvl1pPr defTabSz="1828800">
              <a:defRPr b="0" sz="2800">
                <a:solidFill>
                  <a:srgbClr val="FF9933"/>
                </a:solidFill>
                <a:latin typeface="Tempus Sans ITC"/>
                <a:ea typeface="Tempus Sans ITC"/>
                <a:cs typeface="Tempus Sans ITC"/>
                <a:sym typeface="Tempus Sans ITC"/>
              </a:defRPr>
            </a:lvl1pPr>
          </a:lstStyle>
          <a:p>
            <a:pPr/>
            <a:r>
              <a:t>Exodo 20 – Hechos 1</a:t>
            </a:r>
          </a:p>
        </p:txBody>
      </p:sp>
      <p:sp>
        <p:nvSpPr>
          <p:cNvPr id="219" name="Hechos 2 - Apocalipsis"/>
          <p:cNvSpPr txBox="1"/>
          <p:nvPr/>
        </p:nvSpPr>
        <p:spPr>
          <a:xfrm>
            <a:off x="15636239" y="7620000"/>
            <a:ext cx="5608321" cy="749047"/>
          </a:xfrm>
          <a:prstGeom prst="rect">
            <a:avLst/>
          </a:prstGeom>
          <a:ln w="12700">
            <a:miter lim="400000"/>
          </a:ln>
          <a:extLst>
            <a:ext uri="{C572A759-6A51-4108-AA02-DFA0A04FC94B}">
              <ma14:wrappingTextBoxFlag xmlns:ma14="http://schemas.microsoft.com/office/mac/drawingml/2011/main" val="1"/>
            </a:ext>
          </a:extLst>
        </p:spPr>
        <p:txBody>
          <a:bodyPr tIns="91439" bIns="91439">
            <a:spAutoFit/>
          </a:bodyPr>
          <a:lstStyle>
            <a:lvl1pPr defTabSz="1828800">
              <a:defRPr b="0" sz="2800">
                <a:solidFill>
                  <a:srgbClr val="FF9933"/>
                </a:solidFill>
                <a:latin typeface="Tempus Sans ITC"/>
                <a:ea typeface="Tempus Sans ITC"/>
                <a:cs typeface="Tempus Sans ITC"/>
                <a:sym typeface="Tempus Sans ITC"/>
              </a:defRPr>
            </a:lvl1pPr>
          </a:lstStyle>
          <a:p>
            <a:pPr/>
            <a:r>
              <a:t>Hechos 2 - Apocalipsis</a:t>
            </a:r>
          </a:p>
        </p:txBody>
      </p:sp>
      <p:sp>
        <p:nvSpPr>
          <p:cNvPr id="220" name="Gén. 4-6"/>
          <p:cNvSpPr txBox="1"/>
          <p:nvPr/>
        </p:nvSpPr>
        <p:spPr>
          <a:xfrm>
            <a:off x="4511040" y="5486400"/>
            <a:ext cx="1036321" cy="497333"/>
          </a:xfrm>
          <a:prstGeom prst="rect">
            <a:avLst/>
          </a:prstGeom>
          <a:ln w="12700">
            <a:miter lim="400000"/>
          </a:ln>
          <a:extLst>
            <a:ext uri="{C572A759-6A51-4108-AA02-DFA0A04FC94B}">
              <ma14:wrappingTextBoxFlag xmlns:ma14="http://schemas.microsoft.com/office/mac/drawingml/2011/main" val="1"/>
            </a:ext>
          </a:extLst>
        </p:spPr>
        <p:txBody>
          <a:bodyPr tIns="91439" bIns="91439">
            <a:spAutoFit/>
          </a:bodyPr>
          <a:lstStyle>
            <a:lvl1pPr defTabSz="1828800">
              <a:lnSpc>
                <a:spcPct val="75000"/>
              </a:lnSpc>
              <a:defRPr b="0" sz="1600">
                <a:solidFill>
                  <a:srgbClr val="FFFFFF"/>
                </a:solidFill>
                <a:latin typeface="Tempus Sans ITC"/>
                <a:ea typeface="Tempus Sans ITC"/>
                <a:cs typeface="Tempus Sans ITC"/>
                <a:sym typeface="Tempus Sans ITC"/>
              </a:defRPr>
            </a:lvl1pPr>
          </a:lstStyle>
          <a:p>
            <a:pPr/>
            <a:r>
              <a:t>Gén. 4-6</a:t>
            </a:r>
          </a:p>
        </p:txBody>
      </p:sp>
      <p:sp>
        <p:nvSpPr>
          <p:cNvPr id="221" name="Gén. 3"/>
          <p:cNvSpPr txBox="1"/>
          <p:nvPr/>
        </p:nvSpPr>
        <p:spPr>
          <a:xfrm>
            <a:off x="3139439" y="4876800"/>
            <a:ext cx="883921" cy="497333"/>
          </a:xfrm>
          <a:prstGeom prst="rect">
            <a:avLst/>
          </a:prstGeom>
          <a:ln w="12700">
            <a:miter lim="400000"/>
          </a:ln>
          <a:extLst>
            <a:ext uri="{C572A759-6A51-4108-AA02-DFA0A04FC94B}">
              <ma14:wrappingTextBoxFlag xmlns:ma14="http://schemas.microsoft.com/office/mac/drawingml/2011/main" val="1"/>
            </a:ext>
          </a:extLst>
        </p:spPr>
        <p:txBody>
          <a:bodyPr tIns="91439" bIns="91439">
            <a:spAutoFit/>
          </a:bodyPr>
          <a:lstStyle>
            <a:lvl1pPr defTabSz="1828800">
              <a:lnSpc>
                <a:spcPct val="75000"/>
              </a:lnSpc>
              <a:defRPr b="0" sz="1600">
                <a:solidFill>
                  <a:srgbClr val="FFFFFF"/>
                </a:solidFill>
                <a:latin typeface="Tempus Sans ITC"/>
                <a:ea typeface="Tempus Sans ITC"/>
                <a:cs typeface="Tempus Sans ITC"/>
                <a:sym typeface="Tempus Sans ITC"/>
              </a:defRPr>
            </a:lvl1pPr>
          </a:lstStyle>
          <a:p>
            <a:pPr/>
            <a:r>
              <a:t>Gén. 3</a:t>
            </a:r>
          </a:p>
        </p:txBody>
      </p:sp>
      <p:sp>
        <p:nvSpPr>
          <p:cNvPr id="222" name="Gén. 7-10"/>
          <p:cNvSpPr txBox="1"/>
          <p:nvPr/>
        </p:nvSpPr>
        <p:spPr>
          <a:xfrm>
            <a:off x="5425440" y="2590800"/>
            <a:ext cx="1188721" cy="497333"/>
          </a:xfrm>
          <a:prstGeom prst="rect">
            <a:avLst/>
          </a:prstGeom>
          <a:ln w="12700">
            <a:miter lim="400000"/>
          </a:ln>
          <a:extLst>
            <a:ext uri="{C572A759-6A51-4108-AA02-DFA0A04FC94B}">
              <ma14:wrappingTextBoxFlag xmlns:ma14="http://schemas.microsoft.com/office/mac/drawingml/2011/main" val="1"/>
            </a:ext>
          </a:extLst>
        </p:spPr>
        <p:txBody>
          <a:bodyPr tIns="91439" bIns="91439">
            <a:spAutoFit/>
          </a:bodyPr>
          <a:lstStyle>
            <a:lvl1pPr defTabSz="1828800">
              <a:lnSpc>
                <a:spcPct val="75000"/>
              </a:lnSpc>
              <a:defRPr b="0" sz="1600">
                <a:solidFill>
                  <a:srgbClr val="FFFFFF"/>
                </a:solidFill>
                <a:latin typeface="Tempus Sans ITC"/>
                <a:ea typeface="Tempus Sans ITC"/>
                <a:cs typeface="Tempus Sans ITC"/>
                <a:sym typeface="Tempus Sans ITC"/>
              </a:defRPr>
            </a:lvl1pPr>
          </a:lstStyle>
          <a:p>
            <a:pPr/>
            <a:r>
              <a:t>Gén. 7-10</a:t>
            </a:r>
          </a:p>
        </p:txBody>
      </p:sp>
      <p:sp>
        <p:nvSpPr>
          <p:cNvPr id="223" name="Gén. 12-49"/>
          <p:cNvSpPr txBox="1"/>
          <p:nvPr/>
        </p:nvSpPr>
        <p:spPr>
          <a:xfrm>
            <a:off x="6644640" y="5181600"/>
            <a:ext cx="1188721" cy="497333"/>
          </a:xfrm>
          <a:prstGeom prst="rect">
            <a:avLst/>
          </a:prstGeom>
          <a:ln w="12700">
            <a:miter lim="400000"/>
          </a:ln>
          <a:extLst>
            <a:ext uri="{C572A759-6A51-4108-AA02-DFA0A04FC94B}">
              <ma14:wrappingTextBoxFlag xmlns:ma14="http://schemas.microsoft.com/office/mac/drawingml/2011/main" val="1"/>
            </a:ext>
          </a:extLst>
        </p:spPr>
        <p:txBody>
          <a:bodyPr tIns="91439" bIns="91439">
            <a:spAutoFit/>
          </a:bodyPr>
          <a:lstStyle>
            <a:lvl1pPr algn="l" defTabSz="1828800">
              <a:lnSpc>
                <a:spcPct val="75000"/>
              </a:lnSpc>
              <a:defRPr b="0" sz="1600">
                <a:solidFill>
                  <a:srgbClr val="FFFFFF"/>
                </a:solidFill>
                <a:latin typeface="Tempus Sans ITC"/>
                <a:ea typeface="Tempus Sans ITC"/>
                <a:cs typeface="Tempus Sans ITC"/>
                <a:sym typeface="Tempus Sans ITC"/>
              </a:defRPr>
            </a:lvl1pPr>
          </a:lstStyle>
          <a:p>
            <a:pPr/>
            <a:r>
              <a:t>Gén. 12-49</a:t>
            </a:r>
          </a:p>
        </p:txBody>
      </p:sp>
      <p:sp>
        <p:nvSpPr>
          <p:cNvPr id="224" name="Circle"/>
          <p:cNvSpPr/>
          <p:nvPr/>
        </p:nvSpPr>
        <p:spPr>
          <a:xfrm>
            <a:off x="9448800" y="3962400"/>
            <a:ext cx="1066800" cy="1066800"/>
          </a:xfrm>
          <a:prstGeom prst="ellipse">
            <a:avLst/>
          </a:prstGeom>
          <a:ln w="12700">
            <a:solidFill>
              <a:srgbClr val="FFFFFF"/>
            </a:solidFill>
          </a:ln>
        </p:spPr>
        <p:txBody>
          <a:bodyPr tIns="91439" bIns="91439" anchor="ctr"/>
          <a:lstStyle/>
          <a:p>
            <a:pPr algn="l" defTabSz="1828800">
              <a:defRPr b="0" sz="3600">
                <a:latin typeface="Times New Roman"/>
                <a:ea typeface="Times New Roman"/>
                <a:cs typeface="Times New Roman"/>
                <a:sym typeface="Times New Roman"/>
              </a:defRPr>
            </a:pPr>
          </a:p>
        </p:txBody>
      </p:sp>
      <p:sp>
        <p:nvSpPr>
          <p:cNvPr id="225" name="Circle"/>
          <p:cNvSpPr/>
          <p:nvPr/>
        </p:nvSpPr>
        <p:spPr>
          <a:xfrm>
            <a:off x="10515600" y="3962400"/>
            <a:ext cx="1066800" cy="1066800"/>
          </a:xfrm>
          <a:prstGeom prst="ellipse">
            <a:avLst/>
          </a:prstGeom>
          <a:ln w="12700">
            <a:solidFill>
              <a:srgbClr val="FFFFFF"/>
            </a:solidFill>
          </a:ln>
        </p:spPr>
        <p:txBody>
          <a:bodyPr tIns="91439" bIns="91439" anchor="ctr"/>
          <a:lstStyle/>
          <a:p>
            <a:pPr algn="l" defTabSz="1828800">
              <a:defRPr b="0" sz="3600">
                <a:latin typeface="Times New Roman"/>
                <a:ea typeface="Times New Roman"/>
                <a:cs typeface="Times New Roman"/>
                <a:sym typeface="Times New Roman"/>
              </a:defRPr>
            </a:pPr>
          </a:p>
        </p:txBody>
      </p:sp>
      <p:sp>
        <p:nvSpPr>
          <p:cNvPr id="226" name="Circle"/>
          <p:cNvSpPr/>
          <p:nvPr/>
        </p:nvSpPr>
        <p:spPr>
          <a:xfrm>
            <a:off x="13868400" y="3962400"/>
            <a:ext cx="1066800" cy="1066800"/>
          </a:xfrm>
          <a:prstGeom prst="ellipse">
            <a:avLst/>
          </a:prstGeom>
          <a:ln w="12700">
            <a:solidFill>
              <a:srgbClr val="FFFFFF"/>
            </a:solidFill>
          </a:ln>
        </p:spPr>
        <p:txBody>
          <a:bodyPr tIns="91439" bIns="91439" anchor="ctr"/>
          <a:lstStyle/>
          <a:p>
            <a:pPr algn="l" defTabSz="1828800">
              <a:defRPr b="0" sz="3600">
                <a:latin typeface="Times New Roman"/>
                <a:ea typeface="Times New Roman"/>
                <a:cs typeface="Times New Roman"/>
                <a:sym typeface="Times New Roman"/>
              </a:defRPr>
            </a:pPr>
          </a:p>
        </p:txBody>
      </p:sp>
      <p:sp>
        <p:nvSpPr>
          <p:cNvPr id="227" name="C…"/>
          <p:cNvSpPr txBox="1"/>
          <p:nvPr/>
        </p:nvSpPr>
        <p:spPr>
          <a:xfrm>
            <a:off x="13655039" y="3352800"/>
            <a:ext cx="426721" cy="3948748"/>
          </a:xfrm>
          <a:prstGeom prst="rect">
            <a:avLst/>
          </a:prstGeom>
          <a:ln w="12700">
            <a:miter lim="400000"/>
          </a:ln>
          <a:extLst>
            <a:ext uri="{C572A759-6A51-4108-AA02-DFA0A04FC94B}">
              <ma14:wrappingTextBoxFlag xmlns:ma14="http://schemas.microsoft.com/office/mac/drawingml/2011/main" val="1"/>
            </a:ext>
          </a:extLst>
        </p:spPr>
        <p:txBody>
          <a:bodyPr tIns="91439" bIns="91439">
            <a:spAutoFit/>
          </a:bodyPr>
          <a:lstStyle/>
          <a:p>
            <a:pPr algn="l" defTabSz="1828800">
              <a:lnSpc>
                <a:spcPct val="75000"/>
              </a:lnSpc>
              <a:defRPr b="0" sz="2000">
                <a:solidFill>
                  <a:srgbClr val="FFFF00"/>
                </a:solidFill>
                <a:latin typeface="Tempus Sans ITC"/>
                <a:ea typeface="Tempus Sans ITC"/>
                <a:cs typeface="Tempus Sans ITC"/>
                <a:sym typeface="Tempus Sans ITC"/>
              </a:defRPr>
            </a:pPr>
            <a:r>
              <a:t>C</a:t>
            </a:r>
          </a:p>
          <a:p>
            <a:pPr algn="l" defTabSz="1828800">
              <a:lnSpc>
                <a:spcPct val="75000"/>
              </a:lnSpc>
              <a:defRPr b="0" sz="2000">
                <a:solidFill>
                  <a:srgbClr val="FFFF00"/>
                </a:solidFill>
                <a:latin typeface="Tempus Sans ITC"/>
                <a:ea typeface="Tempus Sans ITC"/>
                <a:cs typeface="Tempus Sans ITC"/>
                <a:sym typeface="Tempus Sans ITC"/>
              </a:defRPr>
            </a:pPr>
            <a:r>
              <a:t>r</a:t>
            </a:r>
          </a:p>
          <a:p>
            <a:pPr algn="l" defTabSz="1828800">
              <a:lnSpc>
                <a:spcPct val="75000"/>
              </a:lnSpc>
              <a:defRPr b="0" sz="2000">
                <a:solidFill>
                  <a:srgbClr val="FFFF00"/>
                </a:solidFill>
                <a:latin typeface="Tempus Sans ITC"/>
                <a:ea typeface="Tempus Sans ITC"/>
                <a:cs typeface="Tempus Sans ITC"/>
                <a:sym typeface="Tempus Sans ITC"/>
              </a:defRPr>
            </a:pPr>
            <a:r>
              <a:t>i</a:t>
            </a:r>
          </a:p>
          <a:p>
            <a:pPr algn="l" defTabSz="1828800">
              <a:lnSpc>
                <a:spcPct val="75000"/>
              </a:lnSpc>
              <a:defRPr b="0" sz="2000">
                <a:solidFill>
                  <a:srgbClr val="FFFF00"/>
                </a:solidFill>
                <a:latin typeface="Tempus Sans ITC"/>
                <a:ea typeface="Tempus Sans ITC"/>
                <a:cs typeface="Tempus Sans ITC"/>
                <a:sym typeface="Tempus Sans ITC"/>
              </a:defRPr>
            </a:pPr>
            <a:r>
              <a:t>s</a:t>
            </a:r>
          </a:p>
          <a:p>
            <a:pPr algn="l" defTabSz="1828800">
              <a:lnSpc>
                <a:spcPct val="75000"/>
              </a:lnSpc>
              <a:defRPr b="0" sz="2000">
                <a:solidFill>
                  <a:srgbClr val="FFFF00"/>
                </a:solidFill>
                <a:latin typeface="Tempus Sans ITC"/>
                <a:ea typeface="Tempus Sans ITC"/>
                <a:cs typeface="Tempus Sans ITC"/>
                <a:sym typeface="Tempus Sans ITC"/>
              </a:defRPr>
            </a:pPr>
            <a:r>
              <a:t>t</a:t>
            </a:r>
          </a:p>
          <a:p>
            <a:pPr algn="l" defTabSz="1828800">
              <a:lnSpc>
                <a:spcPct val="75000"/>
              </a:lnSpc>
              <a:defRPr b="0" sz="2000">
                <a:solidFill>
                  <a:srgbClr val="FFFF00"/>
                </a:solidFill>
                <a:latin typeface="Tempus Sans ITC"/>
                <a:ea typeface="Tempus Sans ITC"/>
                <a:cs typeface="Tempus Sans ITC"/>
                <a:sym typeface="Tempus Sans ITC"/>
              </a:defRPr>
            </a:pPr>
            <a:r>
              <a:t>o</a:t>
            </a:r>
          </a:p>
          <a:p>
            <a:pPr algn="l" defTabSz="1828800">
              <a:lnSpc>
                <a:spcPct val="75000"/>
              </a:lnSpc>
              <a:defRPr b="0" sz="2000">
                <a:solidFill>
                  <a:srgbClr val="FFFF00"/>
                </a:solidFill>
                <a:latin typeface="Tempus Sans ITC"/>
                <a:ea typeface="Tempus Sans ITC"/>
                <a:cs typeface="Tempus Sans ITC"/>
                <a:sym typeface="Tempus Sans ITC"/>
              </a:defRPr>
            </a:pPr>
          </a:p>
          <a:p>
            <a:pPr algn="l" defTabSz="1828800">
              <a:lnSpc>
                <a:spcPct val="75000"/>
              </a:lnSpc>
              <a:defRPr b="0" sz="2000">
                <a:solidFill>
                  <a:srgbClr val="FFFF00"/>
                </a:solidFill>
                <a:latin typeface="Tempus Sans ITC"/>
                <a:ea typeface="Tempus Sans ITC"/>
                <a:cs typeface="Tempus Sans ITC"/>
                <a:sym typeface="Tempus Sans ITC"/>
              </a:defRPr>
            </a:pPr>
            <a:r>
              <a:t>N</a:t>
            </a:r>
          </a:p>
          <a:p>
            <a:pPr algn="l" defTabSz="1828800">
              <a:lnSpc>
                <a:spcPct val="75000"/>
              </a:lnSpc>
              <a:defRPr b="0" sz="2000">
                <a:solidFill>
                  <a:srgbClr val="FFFF00"/>
                </a:solidFill>
                <a:latin typeface="Tempus Sans ITC"/>
                <a:ea typeface="Tempus Sans ITC"/>
                <a:cs typeface="Tempus Sans ITC"/>
                <a:sym typeface="Tempus Sans ITC"/>
              </a:defRPr>
            </a:pPr>
            <a:r>
              <a:t>a</a:t>
            </a:r>
          </a:p>
          <a:p>
            <a:pPr algn="l" defTabSz="1828800">
              <a:lnSpc>
                <a:spcPct val="75000"/>
              </a:lnSpc>
              <a:defRPr b="0" sz="2000">
                <a:solidFill>
                  <a:srgbClr val="FFFF00"/>
                </a:solidFill>
                <a:latin typeface="Tempus Sans ITC"/>
                <a:ea typeface="Tempus Sans ITC"/>
                <a:cs typeface="Tempus Sans ITC"/>
                <a:sym typeface="Tempus Sans ITC"/>
              </a:defRPr>
            </a:pPr>
            <a:r>
              <a:t>c</a:t>
            </a:r>
          </a:p>
          <a:p>
            <a:pPr algn="l" defTabSz="1828800">
              <a:lnSpc>
                <a:spcPct val="75000"/>
              </a:lnSpc>
              <a:defRPr b="0" sz="2000">
                <a:solidFill>
                  <a:srgbClr val="FFFF00"/>
                </a:solidFill>
                <a:latin typeface="Tempus Sans ITC"/>
                <a:ea typeface="Tempus Sans ITC"/>
                <a:cs typeface="Tempus Sans ITC"/>
                <a:sym typeface="Tempus Sans ITC"/>
              </a:defRPr>
            </a:pPr>
            <a:r>
              <a:t>i</a:t>
            </a:r>
          </a:p>
          <a:p>
            <a:pPr algn="l" defTabSz="1828800">
              <a:lnSpc>
                <a:spcPct val="75000"/>
              </a:lnSpc>
              <a:defRPr b="0" sz="2000">
                <a:solidFill>
                  <a:srgbClr val="FFFF00"/>
                </a:solidFill>
                <a:latin typeface="Tempus Sans ITC"/>
                <a:ea typeface="Tempus Sans ITC"/>
                <a:cs typeface="Tempus Sans ITC"/>
                <a:sym typeface="Tempus Sans ITC"/>
              </a:defRPr>
            </a:pPr>
            <a:r>
              <a:t>ó</a:t>
            </a:r>
          </a:p>
        </p:txBody>
      </p:sp>
      <p:sp>
        <p:nvSpPr>
          <p:cNvPr id="228" name="Ministerio de…"/>
          <p:cNvSpPr txBox="1"/>
          <p:nvPr/>
        </p:nvSpPr>
        <p:spPr>
          <a:xfrm>
            <a:off x="13807439" y="4114800"/>
            <a:ext cx="1188721" cy="736220"/>
          </a:xfrm>
          <a:prstGeom prst="rect">
            <a:avLst/>
          </a:prstGeom>
          <a:ln w="12700">
            <a:miter lim="400000"/>
          </a:ln>
          <a:extLst>
            <a:ext uri="{C572A759-6A51-4108-AA02-DFA0A04FC94B}">
              <ma14:wrappingTextBoxFlag xmlns:ma14="http://schemas.microsoft.com/office/mac/drawingml/2011/main" val="1"/>
            </a:ext>
          </a:extLst>
        </p:spPr>
        <p:txBody>
          <a:bodyPr tIns="91439" bIns="91439">
            <a:spAutoFit/>
          </a:bodyPr>
          <a:lstStyle/>
          <a:p>
            <a:pPr defTabSz="1828800">
              <a:lnSpc>
                <a:spcPct val="75000"/>
              </a:lnSpc>
              <a:defRPr b="0" sz="1600">
                <a:solidFill>
                  <a:srgbClr val="FFFFFF"/>
                </a:solidFill>
                <a:latin typeface="Tempus Sans ITC"/>
                <a:ea typeface="Tempus Sans ITC"/>
                <a:cs typeface="Tempus Sans ITC"/>
                <a:sym typeface="Tempus Sans ITC"/>
              </a:defRPr>
            </a:pPr>
            <a:r>
              <a:t>Ministerio de </a:t>
            </a:r>
          </a:p>
          <a:p>
            <a:pPr defTabSz="1828800">
              <a:lnSpc>
                <a:spcPct val="75000"/>
              </a:lnSpc>
              <a:defRPr b="0" sz="1600">
                <a:solidFill>
                  <a:srgbClr val="FFFFFF"/>
                </a:solidFill>
                <a:latin typeface="Tempus Sans ITC"/>
                <a:ea typeface="Tempus Sans ITC"/>
                <a:cs typeface="Tempus Sans ITC"/>
                <a:sym typeface="Tempus Sans ITC"/>
              </a:defRPr>
            </a:pPr>
            <a:r>
              <a:t>Cristo</a:t>
            </a:r>
          </a:p>
        </p:txBody>
      </p:sp>
      <p:sp>
        <p:nvSpPr>
          <p:cNvPr id="229" name="En el…"/>
          <p:cNvSpPr txBox="1"/>
          <p:nvPr/>
        </p:nvSpPr>
        <p:spPr>
          <a:xfrm>
            <a:off x="9540240" y="4114800"/>
            <a:ext cx="883921" cy="1213994"/>
          </a:xfrm>
          <a:prstGeom prst="rect">
            <a:avLst/>
          </a:prstGeom>
          <a:ln w="12700">
            <a:miter lim="400000"/>
          </a:ln>
          <a:extLst>
            <a:ext uri="{C572A759-6A51-4108-AA02-DFA0A04FC94B}">
              <ma14:wrappingTextBoxFlag xmlns:ma14="http://schemas.microsoft.com/office/mac/drawingml/2011/main" val="1"/>
            </a:ext>
          </a:extLst>
        </p:spPr>
        <p:txBody>
          <a:bodyPr tIns="91439" bIns="91439">
            <a:spAutoFit/>
          </a:bodyPr>
          <a:lstStyle/>
          <a:p>
            <a:pPr defTabSz="1828800">
              <a:lnSpc>
                <a:spcPct val="75000"/>
              </a:lnSpc>
              <a:defRPr b="0" sz="1600">
                <a:solidFill>
                  <a:srgbClr val="FFFFFF"/>
                </a:solidFill>
                <a:latin typeface="Tempus Sans ITC"/>
                <a:ea typeface="Tempus Sans ITC"/>
                <a:cs typeface="Tempus Sans ITC"/>
                <a:sym typeface="Tempus Sans ITC"/>
              </a:defRPr>
            </a:pPr>
            <a:r>
              <a:t>En el</a:t>
            </a:r>
          </a:p>
          <a:p>
            <a:pPr defTabSz="1828800">
              <a:lnSpc>
                <a:spcPct val="75000"/>
              </a:lnSpc>
              <a:defRPr b="0" sz="1600">
                <a:solidFill>
                  <a:srgbClr val="FFFFFF"/>
                </a:solidFill>
                <a:latin typeface="Tempus Sans ITC"/>
                <a:ea typeface="Tempus Sans ITC"/>
                <a:cs typeface="Tempus Sans ITC"/>
                <a:sym typeface="Tempus Sans ITC"/>
              </a:defRPr>
            </a:pPr>
            <a:r>
              <a:t>Desierto</a:t>
            </a:r>
          </a:p>
          <a:p>
            <a:pPr defTabSz="1828800">
              <a:lnSpc>
                <a:spcPct val="75000"/>
              </a:lnSpc>
              <a:defRPr b="0" sz="1600">
                <a:solidFill>
                  <a:srgbClr val="FFFFFF"/>
                </a:solidFill>
                <a:latin typeface="Tempus Sans ITC"/>
                <a:ea typeface="Tempus Sans ITC"/>
                <a:cs typeface="Tempus Sans ITC"/>
                <a:sym typeface="Tempus Sans ITC"/>
              </a:defRPr>
            </a:pPr>
            <a:r>
              <a:t>40 años</a:t>
            </a:r>
          </a:p>
        </p:txBody>
      </p:sp>
      <p:sp>
        <p:nvSpPr>
          <p:cNvPr id="230" name="Los jueces"/>
          <p:cNvSpPr txBox="1"/>
          <p:nvPr/>
        </p:nvSpPr>
        <p:spPr>
          <a:xfrm>
            <a:off x="10607040" y="4267200"/>
            <a:ext cx="883921" cy="736220"/>
          </a:xfrm>
          <a:prstGeom prst="rect">
            <a:avLst/>
          </a:prstGeom>
          <a:ln w="12700">
            <a:miter lim="400000"/>
          </a:ln>
          <a:extLst>
            <a:ext uri="{C572A759-6A51-4108-AA02-DFA0A04FC94B}">
              <ma14:wrappingTextBoxFlag xmlns:ma14="http://schemas.microsoft.com/office/mac/drawingml/2011/main" val="1"/>
            </a:ext>
          </a:extLst>
        </p:spPr>
        <p:txBody>
          <a:bodyPr tIns="91439" bIns="91439">
            <a:spAutoFit/>
          </a:bodyPr>
          <a:lstStyle>
            <a:lvl1pPr defTabSz="1828800">
              <a:lnSpc>
                <a:spcPct val="75000"/>
              </a:lnSpc>
              <a:defRPr b="0" sz="1600">
                <a:solidFill>
                  <a:srgbClr val="FFFFFF"/>
                </a:solidFill>
                <a:latin typeface="Tempus Sans ITC"/>
                <a:ea typeface="Tempus Sans ITC"/>
                <a:cs typeface="Tempus Sans ITC"/>
                <a:sym typeface="Tempus Sans ITC"/>
              </a:defRPr>
            </a:lvl1pPr>
          </a:lstStyle>
          <a:p>
            <a:pPr/>
            <a:r>
              <a:t>Los jueces</a:t>
            </a:r>
          </a:p>
        </p:txBody>
      </p:sp>
      <p:sp>
        <p:nvSpPr>
          <p:cNvPr id="231" name="Exodo…"/>
          <p:cNvSpPr txBox="1"/>
          <p:nvPr/>
        </p:nvSpPr>
        <p:spPr>
          <a:xfrm>
            <a:off x="9387840" y="5029200"/>
            <a:ext cx="1188721" cy="975107"/>
          </a:xfrm>
          <a:prstGeom prst="rect">
            <a:avLst/>
          </a:prstGeom>
          <a:ln w="12700">
            <a:miter lim="400000"/>
          </a:ln>
          <a:extLst>
            <a:ext uri="{C572A759-6A51-4108-AA02-DFA0A04FC94B}">
              <ma14:wrappingTextBoxFlag xmlns:ma14="http://schemas.microsoft.com/office/mac/drawingml/2011/main" val="1"/>
            </a:ext>
          </a:extLst>
        </p:spPr>
        <p:txBody>
          <a:bodyPr tIns="91439" bIns="91439">
            <a:spAutoFit/>
          </a:bodyPr>
          <a:lstStyle/>
          <a:p>
            <a:pPr defTabSz="1828800">
              <a:lnSpc>
                <a:spcPct val="75000"/>
              </a:lnSpc>
              <a:defRPr b="0" sz="1600">
                <a:solidFill>
                  <a:srgbClr val="FFFFFF"/>
                </a:solidFill>
                <a:latin typeface="Tempus Sans ITC"/>
                <a:ea typeface="Tempus Sans ITC"/>
                <a:cs typeface="Tempus Sans ITC"/>
                <a:sym typeface="Tempus Sans ITC"/>
              </a:defRPr>
            </a:pPr>
            <a:r>
              <a:t>Exodo</a:t>
            </a:r>
          </a:p>
          <a:p>
            <a:pPr defTabSz="1828800">
              <a:lnSpc>
                <a:spcPct val="75000"/>
              </a:lnSpc>
              <a:defRPr b="0" sz="1600">
                <a:solidFill>
                  <a:srgbClr val="FFFFFF"/>
                </a:solidFill>
                <a:latin typeface="Tempus Sans ITC"/>
                <a:ea typeface="Tempus Sans ITC"/>
                <a:cs typeface="Tempus Sans ITC"/>
                <a:sym typeface="Tempus Sans ITC"/>
              </a:defRPr>
            </a:pPr>
            <a:r>
              <a:t>Números</a:t>
            </a:r>
          </a:p>
          <a:p>
            <a:pPr defTabSz="1828800">
              <a:lnSpc>
                <a:spcPct val="75000"/>
              </a:lnSpc>
              <a:defRPr b="0" sz="1600">
                <a:solidFill>
                  <a:srgbClr val="FFFFFF"/>
                </a:solidFill>
                <a:latin typeface="Tempus Sans ITC"/>
                <a:ea typeface="Tempus Sans ITC"/>
                <a:cs typeface="Tempus Sans ITC"/>
                <a:sym typeface="Tempus Sans ITC"/>
              </a:defRPr>
            </a:pPr>
            <a:r>
              <a:t>Levítico</a:t>
            </a:r>
          </a:p>
        </p:txBody>
      </p:sp>
      <p:sp>
        <p:nvSpPr>
          <p:cNvPr id="232" name="Josue…"/>
          <p:cNvSpPr txBox="1"/>
          <p:nvPr/>
        </p:nvSpPr>
        <p:spPr>
          <a:xfrm>
            <a:off x="10454640" y="5029200"/>
            <a:ext cx="1188721" cy="736220"/>
          </a:xfrm>
          <a:prstGeom prst="rect">
            <a:avLst/>
          </a:prstGeom>
          <a:ln w="12700">
            <a:miter lim="400000"/>
          </a:ln>
          <a:extLst>
            <a:ext uri="{C572A759-6A51-4108-AA02-DFA0A04FC94B}">
              <ma14:wrappingTextBoxFlag xmlns:ma14="http://schemas.microsoft.com/office/mac/drawingml/2011/main" val="1"/>
            </a:ext>
          </a:extLst>
        </p:spPr>
        <p:txBody>
          <a:bodyPr tIns="91439" bIns="91439">
            <a:spAutoFit/>
          </a:bodyPr>
          <a:lstStyle/>
          <a:p>
            <a:pPr defTabSz="1828800">
              <a:lnSpc>
                <a:spcPct val="75000"/>
              </a:lnSpc>
              <a:defRPr b="0" sz="1600">
                <a:solidFill>
                  <a:srgbClr val="FFFFFF"/>
                </a:solidFill>
                <a:latin typeface="Tempus Sans ITC"/>
                <a:ea typeface="Tempus Sans ITC"/>
                <a:cs typeface="Tempus Sans ITC"/>
                <a:sym typeface="Tempus Sans ITC"/>
              </a:defRPr>
            </a:pPr>
            <a:r>
              <a:t>Josue</a:t>
            </a:r>
          </a:p>
          <a:p>
            <a:pPr defTabSz="1828800">
              <a:lnSpc>
                <a:spcPct val="75000"/>
              </a:lnSpc>
              <a:defRPr b="0" sz="1600">
                <a:solidFill>
                  <a:srgbClr val="FFFFFF"/>
                </a:solidFill>
                <a:latin typeface="Tempus Sans ITC"/>
                <a:ea typeface="Tempus Sans ITC"/>
                <a:cs typeface="Tempus Sans ITC"/>
                <a:sym typeface="Tempus Sans ITC"/>
              </a:defRPr>
            </a:pPr>
            <a:r>
              <a:t>Jueces</a:t>
            </a:r>
          </a:p>
        </p:txBody>
      </p:sp>
      <p:sp>
        <p:nvSpPr>
          <p:cNvPr id="233" name="Reino de Israel"/>
          <p:cNvSpPr txBox="1"/>
          <p:nvPr/>
        </p:nvSpPr>
        <p:spPr>
          <a:xfrm>
            <a:off x="11521440" y="3810000"/>
            <a:ext cx="1493521" cy="497333"/>
          </a:xfrm>
          <a:prstGeom prst="rect">
            <a:avLst/>
          </a:prstGeom>
          <a:ln w="12700">
            <a:miter lim="400000"/>
          </a:ln>
          <a:extLst>
            <a:ext uri="{C572A759-6A51-4108-AA02-DFA0A04FC94B}">
              <ma14:wrappingTextBoxFlag xmlns:ma14="http://schemas.microsoft.com/office/mac/drawingml/2011/main" val="1"/>
            </a:ext>
          </a:extLst>
        </p:spPr>
        <p:txBody>
          <a:bodyPr tIns="91439" bIns="91439">
            <a:spAutoFit/>
          </a:bodyPr>
          <a:lstStyle>
            <a:lvl1pPr defTabSz="1828800">
              <a:lnSpc>
                <a:spcPct val="75000"/>
              </a:lnSpc>
              <a:defRPr b="0" sz="1600">
                <a:solidFill>
                  <a:srgbClr val="FFFFFF"/>
                </a:solidFill>
                <a:latin typeface="Tempus Sans ITC"/>
                <a:ea typeface="Tempus Sans ITC"/>
                <a:cs typeface="Tempus Sans ITC"/>
                <a:sym typeface="Tempus Sans ITC"/>
              </a:defRPr>
            </a:lvl1pPr>
          </a:lstStyle>
          <a:p>
            <a:pPr/>
            <a:r>
              <a:t>Reino de Israel</a:t>
            </a:r>
          </a:p>
        </p:txBody>
      </p:sp>
      <p:sp>
        <p:nvSpPr>
          <p:cNvPr id="234" name="Los Profetas"/>
          <p:cNvSpPr txBox="1"/>
          <p:nvPr/>
        </p:nvSpPr>
        <p:spPr>
          <a:xfrm>
            <a:off x="11673840" y="5181600"/>
            <a:ext cx="1341121" cy="497333"/>
          </a:xfrm>
          <a:prstGeom prst="rect">
            <a:avLst/>
          </a:prstGeom>
          <a:ln w="12700">
            <a:miter lim="400000"/>
          </a:ln>
          <a:extLst>
            <a:ext uri="{C572A759-6A51-4108-AA02-DFA0A04FC94B}">
              <ma14:wrappingTextBoxFlag xmlns:ma14="http://schemas.microsoft.com/office/mac/drawingml/2011/main" val="1"/>
            </a:ext>
          </a:extLst>
        </p:spPr>
        <p:txBody>
          <a:bodyPr tIns="91439" bIns="91439">
            <a:spAutoFit/>
          </a:bodyPr>
          <a:lstStyle>
            <a:lvl1pPr defTabSz="1828800">
              <a:lnSpc>
                <a:spcPct val="75000"/>
              </a:lnSpc>
              <a:defRPr b="0" sz="1600">
                <a:solidFill>
                  <a:srgbClr val="FFFFFF"/>
                </a:solidFill>
                <a:latin typeface="Tempus Sans ITC"/>
                <a:ea typeface="Tempus Sans ITC"/>
                <a:cs typeface="Tempus Sans ITC"/>
                <a:sym typeface="Tempus Sans ITC"/>
              </a:defRPr>
            </a:lvl1pPr>
          </a:lstStyle>
          <a:p>
            <a:pPr/>
            <a:r>
              <a:t>Los Profetas</a:t>
            </a:r>
          </a:p>
        </p:txBody>
      </p:sp>
      <p:sp>
        <p:nvSpPr>
          <p:cNvPr id="235" name="Reino…"/>
          <p:cNvSpPr txBox="1"/>
          <p:nvPr/>
        </p:nvSpPr>
        <p:spPr>
          <a:xfrm>
            <a:off x="11369040" y="4267200"/>
            <a:ext cx="883921" cy="736220"/>
          </a:xfrm>
          <a:prstGeom prst="rect">
            <a:avLst/>
          </a:prstGeom>
          <a:ln w="12700">
            <a:miter lim="400000"/>
          </a:ln>
          <a:extLst>
            <a:ext uri="{C572A759-6A51-4108-AA02-DFA0A04FC94B}">
              <ma14:wrappingTextBoxFlag xmlns:ma14="http://schemas.microsoft.com/office/mac/drawingml/2011/main" val="1"/>
            </a:ext>
          </a:extLst>
        </p:spPr>
        <p:txBody>
          <a:bodyPr tIns="91439" bIns="91439">
            <a:spAutoFit/>
          </a:bodyPr>
          <a:lstStyle/>
          <a:p>
            <a:pPr defTabSz="1828800">
              <a:lnSpc>
                <a:spcPct val="75000"/>
              </a:lnSpc>
              <a:defRPr b="0" sz="1600">
                <a:solidFill>
                  <a:srgbClr val="FFFFFF"/>
                </a:solidFill>
                <a:latin typeface="Tempus Sans ITC"/>
                <a:ea typeface="Tempus Sans ITC"/>
                <a:cs typeface="Tempus Sans ITC"/>
                <a:sym typeface="Tempus Sans ITC"/>
              </a:defRPr>
            </a:pPr>
            <a:r>
              <a:t>Reino</a:t>
            </a:r>
          </a:p>
          <a:p>
            <a:pPr defTabSz="1828800">
              <a:lnSpc>
                <a:spcPct val="75000"/>
              </a:lnSpc>
              <a:defRPr b="0" sz="1600">
                <a:solidFill>
                  <a:srgbClr val="FFFFFF"/>
                </a:solidFill>
                <a:latin typeface="Tempus Sans ITC"/>
                <a:ea typeface="Tempus Sans ITC"/>
                <a:cs typeface="Tempus Sans ITC"/>
                <a:sym typeface="Tempus Sans ITC"/>
              </a:defRPr>
            </a:pPr>
            <a:r>
              <a:t>Unido</a:t>
            </a:r>
          </a:p>
        </p:txBody>
      </p:sp>
      <p:sp>
        <p:nvSpPr>
          <p:cNvPr id="236" name="Reino…"/>
          <p:cNvSpPr txBox="1"/>
          <p:nvPr/>
        </p:nvSpPr>
        <p:spPr>
          <a:xfrm>
            <a:off x="12283440" y="4267200"/>
            <a:ext cx="1036321" cy="736220"/>
          </a:xfrm>
          <a:prstGeom prst="rect">
            <a:avLst/>
          </a:prstGeom>
          <a:ln w="12700">
            <a:miter lim="400000"/>
          </a:ln>
          <a:extLst>
            <a:ext uri="{C572A759-6A51-4108-AA02-DFA0A04FC94B}">
              <ma14:wrappingTextBoxFlag xmlns:ma14="http://schemas.microsoft.com/office/mac/drawingml/2011/main" val="1"/>
            </a:ext>
          </a:extLst>
        </p:spPr>
        <p:txBody>
          <a:bodyPr tIns="91439" bIns="91439">
            <a:spAutoFit/>
          </a:bodyPr>
          <a:lstStyle/>
          <a:p>
            <a:pPr defTabSz="1828800">
              <a:lnSpc>
                <a:spcPct val="75000"/>
              </a:lnSpc>
              <a:defRPr b="0" sz="1600">
                <a:solidFill>
                  <a:srgbClr val="FFFFFF"/>
                </a:solidFill>
                <a:latin typeface="Tempus Sans ITC"/>
                <a:ea typeface="Tempus Sans ITC"/>
                <a:cs typeface="Tempus Sans ITC"/>
                <a:sym typeface="Tempus Sans ITC"/>
              </a:defRPr>
            </a:pPr>
            <a:r>
              <a:t>Reino</a:t>
            </a:r>
          </a:p>
          <a:p>
            <a:pPr defTabSz="1828800">
              <a:lnSpc>
                <a:spcPct val="75000"/>
              </a:lnSpc>
              <a:defRPr b="0" sz="1600">
                <a:solidFill>
                  <a:srgbClr val="FFFFFF"/>
                </a:solidFill>
                <a:latin typeface="Tempus Sans ITC"/>
                <a:ea typeface="Tempus Sans ITC"/>
                <a:cs typeface="Tempus Sans ITC"/>
                <a:sym typeface="Tempus Sans ITC"/>
              </a:defRPr>
            </a:pPr>
            <a:r>
              <a:t>Dividido</a:t>
            </a:r>
          </a:p>
        </p:txBody>
      </p:sp>
      <p:sp>
        <p:nvSpPr>
          <p:cNvPr id="237" name="Line"/>
          <p:cNvSpPr/>
          <p:nvPr/>
        </p:nvSpPr>
        <p:spPr>
          <a:xfrm flipH="1">
            <a:off x="12191999" y="4267199"/>
            <a:ext cx="152402" cy="762002"/>
          </a:xfrm>
          <a:prstGeom prst="line">
            <a:avLst/>
          </a:prstGeom>
          <a:ln w="152400">
            <a:solidFill>
              <a:srgbClr val="FF6600"/>
            </a:solidFill>
          </a:ln>
        </p:spPr>
        <p:txBody>
          <a:bodyPr tIns="91439" bIns="91439"/>
          <a:lstStyle/>
          <a:p>
            <a:pPr algn="l" defTabSz="1828800">
              <a:defRPr b="0" sz="4800">
                <a:latin typeface="Times New Roman"/>
                <a:ea typeface="Times New Roman"/>
                <a:cs typeface="Times New Roman"/>
                <a:sym typeface="Times New Roman"/>
              </a:defRPr>
            </a:pPr>
          </a:p>
        </p:txBody>
      </p:sp>
      <p:sp>
        <p:nvSpPr>
          <p:cNvPr id="238" name="La…"/>
          <p:cNvSpPr txBox="1"/>
          <p:nvPr/>
        </p:nvSpPr>
        <p:spPr>
          <a:xfrm>
            <a:off x="9692640" y="3505200"/>
            <a:ext cx="579121" cy="736220"/>
          </a:xfrm>
          <a:prstGeom prst="rect">
            <a:avLst/>
          </a:prstGeom>
          <a:ln w="12700">
            <a:miter lim="400000"/>
          </a:ln>
          <a:extLst>
            <a:ext uri="{C572A759-6A51-4108-AA02-DFA0A04FC94B}">
              <ma14:wrappingTextBoxFlag xmlns:ma14="http://schemas.microsoft.com/office/mac/drawingml/2011/main" val="1"/>
            </a:ext>
          </a:extLst>
        </p:spPr>
        <p:txBody>
          <a:bodyPr tIns="91439" bIns="91439">
            <a:spAutoFit/>
          </a:bodyPr>
          <a:lstStyle/>
          <a:p>
            <a:pPr defTabSz="1828800">
              <a:lnSpc>
                <a:spcPct val="75000"/>
              </a:lnSpc>
              <a:defRPr b="0" sz="1600">
                <a:solidFill>
                  <a:srgbClr val="FFFF00"/>
                </a:solidFill>
                <a:latin typeface="Tempus Sans ITC"/>
                <a:ea typeface="Tempus Sans ITC"/>
                <a:cs typeface="Tempus Sans ITC"/>
                <a:sym typeface="Tempus Sans ITC"/>
              </a:defRPr>
            </a:pPr>
            <a:r>
              <a:t>La</a:t>
            </a:r>
          </a:p>
          <a:p>
            <a:pPr defTabSz="1828800">
              <a:lnSpc>
                <a:spcPct val="75000"/>
              </a:lnSpc>
              <a:defRPr b="0" sz="1600">
                <a:solidFill>
                  <a:srgbClr val="FFFF00"/>
                </a:solidFill>
                <a:latin typeface="Tempus Sans ITC"/>
                <a:ea typeface="Tempus Sans ITC"/>
                <a:cs typeface="Tempus Sans ITC"/>
                <a:sym typeface="Tempus Sans ITC"/>
              </a:defRPr>
            </a:pPr>
            <a:r>
              <a:t>Ley</a:t>
            </a:r>
          </a:p>
        </p:txBody>
      </p:sp>
      <p:sp>
        <p:nvSpPr>
          <p:cNvPr id="239" name="Saúl…"/>
          <p:cNvSpPr txBox="1"/>
          <p:nvPr/>
        </p:nvSpPr>
        <p:spPr>
          <a:xfrm>
            <a:off x="11369040" y="5638800"/>
            <a:ext cx="1493521" cy="1317753"/>
          </a:xfrm>
          <a:prstGeom prst="rect">
            <a:avLst/>
          </a:prstGeom>
          <a:ln w="12700">
            <a:miter lim="400000"/>
          </a:ln>
          <a:extLst>
            <a:ext uri="{C572A759-6A51-4108-AA02-DFA0A04FC94B}">
              <ma14:wrappingTextBoxFlag xmlns:ma14="http://schemas.microsoft.com/office/mac/drawingml/2011/main" val="1"/>
            </a:ext>
          </a:extLst>
        </p:spPr>
        <p:txBody>
          <a:bodyPr tIns="91439" bIns="91439">
            <a:spAutoFit/>
          </a:bodyPr>
          <a:lstStyle/>
          <a:p>
            <a:pPr defTabSz="1828800">
              <a:lnSpc>
                <a:spcPct val="90000"/>
              </a:lnSpc>
              <a:defRPr b="0" sz="2000">
                <a:solidFill>
                  <a:srgbClr val="FFFFFF"/>
                </a:solidFill>
                <a:latin typeface="Tempus Sans ITC"/>
                <a:ea typeface="Tempus Sans ITC"/>
                <a:cs typeface="Tempus Sans ITC"/>
                <a:sym typeface="Tempus Sans ITC"/>
              </a:defRPr>
            </a:pPr>
            <a:r>
              <a:t>Saúl</a:t>
            </a:r>
          </a:p>
          <a:p>
            <a:pPr defTabSz="1828800">
              <a:lnSpc>
                <a:spcPct val="90000"/>
              </a:lnSpc>
              <a:defRPr b="0" sz="2000">
                <a:solidFill>
                  <a:srgbClr val="FFFFFF"/>
                </a:solidFill>
                <a:latin typeface="Tempus Sans ITC"/>
                <a:ea typeface="Tempus Sans ITC"/>
                <a:cs typeface="Tempus Sans ITC"/>
                <a:sym typeface="Tempus Sans ITC"/>
              </a:defRPr>
            </a:pPr>
            <a:r>
              <a:t>David</a:t>
            </a:r>
          </a:p>
          <a:p>
            <a:pPr defTabSz="1828800">
              <a:lnSpc>
                <a:spcPct val="90000"/>
              </a:lnSpc>
              <a:defRPr b="0" sz="2000">
                <a:solidFill>
                  <a:srgbClr val="FFFFFF"/>
                </a:solidFill>
                <a:latin typeface="Tempus Sans ITC"/>
                <a:ea typeface="Tempus Sans ITC"/>
                <a:cs typeface="Tempus Sans ITC"/>
                <a:sym typeface="Tempus Sans ITC"/>
              </a:defRPr>
            </a:pPr>
            <a:r>
              <a:t>Salomón</a:t>
            </a:r>
          </a:p>
        </p:txBody>
      </p:sp>
      <p:sp>
        <p:nvSpPr>
          <p:cNvPr id="240" name="Mateo…"/>
          <p:cNvSpPr txBox="1"/>
          <p:nvPr/>
        </p:nvSpPr>
        <p:spPr>
          <a:xfrm>
            <a:off x="13959839" y="5029200"/>
            <a:ext cx="883921" cy="1213994"/>
          </a:xfrm>
          <a:prstGeom prst="rect">
            <a:avLst/>
          </a:prstGeom>
          <a:ln w="12700">
            <a:miter lim="400000"/>
          </a:ln>
          <a:extLst>
            <a:ext uri="{C572A759-6A51-4108-AA02-DFA0A04FC94B}">
              <ma14:wrappingTextBoxFlag xmlns:ma14="http://schemas.microsoft.com/office/mac/drawingml/2011/main" val="1"/>
            </a:ext>
          </a:extLst>
        </p:spPr>
        <p:txBody>
          <a:bodyPr tIns="91439" bIns="91439">
            <a:spAutoFit/>
          </a:bodyPr>
          <a:lstStyle/>
          <a:p>
            <a:pPr defTabSz="1828800">
              <a:lnSpc>
                <a:spcPct val="75000"/>
              </a:lnSpc>
              <a:defRPr b="0" sz="1600">
                <a:solidFill>
                  <a:srgbClr val="FFFFFF"/>
                </a:solidFill>
                <a:latin typeface="Tempus Sans ITC"/>
                <a:ea typeface="Tempus Sans ITC"/>
                <a:cs typeface="Tempus Sans ITC"/>
                <a:sym typeface="Tempus Sans ITC"/>
              </a:defRPr>
            </a:pPr>
            <a:r>
              <a:t>Mateo</a:t>
            </a:r>
          </a:p>
          <a:p>
            <a:pPr defTabSz="1828800">
              <a:lnSpc>
                <a:spcPct val="75000"/>
              </a:lnSpc>
              <a:defRPr b="0" sz="1600">
                <a:solidFill>
                  <a:srgbClr val="FFFFFF"/>
                </a:solidFill>
                <a:latin typeface="Tempus Sans ITC"/>
                <a:ea typeface="Tempus Sans ITC"/>
                <a:cs typeface="Tempus Sans ITC"/>
                <a:sym typeface="Tempus Sans ITC"/>
              </a:defRPr>
            </a:pPr>
            <a:r>
              <a:t>Marcos</a:t>
            </a:r>
          </a:p>
          <a:p>
            <a:pPr defTabSz="1828800">
              <a:lnSpc>
                <a:spcPct val="75000"/>
              </a:lnSpc>
              <a:defRPr b="0" sz="1600">
                <a:solidFill>
                  <a:srgbClr val="FFFFFF"/>
                </a:solidFill>
                <a:latin typeface="Tempus Sans ITC"/>
                <a:ea typeface="Tempus Sans ITC"/>
                <a:cs typeface="Tempus Sans ITC"/>
                <a:sym typeface="Tempus Sans ITC"/>
              </a:defRPr>
            </a:pPr>
            <a:r>
              <a:t>Lucas</a:t>
            </a:r>
          </a:p>
          <a:p>
            <a:pPr defTabSz="1828800">
              <a:lnSpc>
                <a:spcPct val="75000"/>
              </a:lnSpc>
              <a:defRPr b="0" sz="1600">
                <a:solidFill>
                  <a:srgbClr val="FFFFFF"/>
                </a:solidFill>
                <a:latin typeface="Tempus Sans ITC"/>
                <a:ea typeface="Tempus Sans ITC"/>
                <a:cs typeface="Tempus Sans ITC"/>
                <a:sym typeface="Tempus Sans ITC"/>
              </a:defRPr>
            </a:pPr>
            <a:r>
              <a:t>Juan</a:t>
            </a:r>
          </a:p>
        </p:txBody>
      </p:sp>
      <p:sp>
        <p:nvSpPr>
          <p:cNvPr id="241" name="Rectangle"/>
          <p:cNvSpPr/>
          <p:nvPr/>
        </p:nvSpPr>
        <p:spPr>
          <a:xfrm>
            <a:off x="20726400" y="2590800"/>
            <a:ext cx="609600" cy="4114800"/>
          </a:xfrm>
          <a:prstGeom prst="rect">
            <a:avLst/>
          </a:prstGeom>
          <a:solidFill>
            <a:srgbClr val="000000"/>
          </a:solidFill>
          <a:ln w="12700">
            <a:miter lim="400000"/>
          </a:ln>
        </p:spPr>
        <p:txBody>
          <a:bodyPr tIns="91439" bIns="91439" anchor="ctr"/>
          <a:lstStyle/>
          <a:p>
            <a:pPr algn="l" defTabSz="1828800">
              <a:defRPr b="0" sz="3600">
                <a:latin typeface="Times New Roman"/>
                <a:ea typeface="Times New Roman"/>
                <a:cs typeface="Times New Roman"/>
                <a:sym typeface="Times New Roman"/>
              </a:defRPr>
            </a:pPr>
          </a:p>
        </p:txBody>
      </p:sp>
      <p:sp>
        <p:nvSpPr>
          <p:cNvPr id="242" name="Nuevo Pacto…"/>
          <p:cNvSpPr txBox="1"/>
          <p:nvPr/>
        </p:nvSpPr>
        <p:spPr>
          <a:xfrm>
            <a:off x="16093439" y="2438399"/>
            <a:ext cx="4236721" cy="5892548"/>
          </a:xfrm>
          <a:prstGeom prst="rect">
            <a:avLst/>
          </a:prstGeom>
          <a:ln w="12700">
            <a:miter lim="400000"/>
          </a:ln>
          <a:extLst>
            <a:ext uri="{C572A759-6A51-4108-AA02-DFA0A04FC94B}">
              <ma14:wrappingTextBoxFlag xmlns:ma14="http://schemas.microsoft.com/office/mac/drawingml/2011/main" val="1"/>
            </a:ext>
          </a:extLst>
        </p:spPr>
        <p:txBody>
          <a:bodyPr tIns="91439" bIns="91439">
            <a:spAutoFit/>
          </a:bodyPr>
          <a:lstStyle/>
          <a:p>
            <a:pPr defTabSz="1828800">
              <a:defRPr b="0" sz="2800">
                <a:solidFill>
                  <a:srgbClr val="FFFF00"/>
                </a:solidFill>
                <a:latin typeface="Tempus Sans ITC"/>
                <a:ea typeface="Tempus Sans ITC"/>
                <a:cs typeface="Tempus Sans ITC"/>
                <a:sym typeface="Tempus Sans ITC"/>
              </a:defRPr>
            </a:pPr>
            <a:r>
              <a:t>Nuevo Pacto</a:t>
            </a:r>
          </a:p>
          <a:p>
            <a:pPr defTabSz="1828800">
              <a:defRPr b="0" sz="2800">
                <a:solidFill>
                  <a:srgbClr val="FFFF00"/>
                </a:solidFill>
                <a:latin typeface="Tempus Sans ITC"/>
                <a:ea typeface="Tempus Sans ITC"/>
                <a:cs typeface="Tempus Sans ITC"/>
                <a:sym typeface="Tempus Sans ITC"/>
              </a:defRPr>
            </a:pPr>
            <a:r>
              <a:t>El Evangélio de Cristo</a:t>
            </a:r>
          </a:p>
          <a:p>
            <a:pPr defTabSz="1828800">
              <a:defRPr b="0" sz="2800">
                <a:solidFill>
                  <a:srgbClr val="FFFF00"/>
                </a:solidFill>
                <a:latin typeface="Tempus Sans ITC"/>
                <a:ea typeface="Tempus Sans ITC"/>
                <a:cs typeface="Tempus Sans ITC"/>
                <a:sym typeface="Tempus Sans ITC"/>
              </a:defRPr>
            </a:pPr>
          </a:p>
          <a:p>
            <a:pPr defTabSz="1828800">
              <a:defRPr b="0" sz="2800">
                <a:solidFill>
                  <a:srgbClr val="FFFF00"/>
                </a:solidFill>
                <a:latin typeface="Tempus Sans ITC"/>
                <a:ea typeface="Tempus Sans ITC"/>
                <a:cs typeface="Tempus Sans ITC"/>
                <a:sym typeface="Tempus Sans ITC"/>
              </a:defRPr>
            </a:pPr>
            <a:r>
              <a:t>El Reino de Cristo</a:t>
            </a:r>
          </a:p>
          <a:p>
            <a:pPr defTabSz="1828800">
              <a:defRPr b="0" sz="2800">
                <a:solidFill>
                  <a:srgbClr val="FFFF00"/>
                </a:solidFill>
                <a:latin typeface="Tempus Sans ITC"/>
                <a:ea typeface="Tempus Sans ITC"/>
                <a:cs typeface="Tempus Sans ITC"/>
                <a:sym typeface="Tempus Sans ITC"/>
              </a:defRPr>
            </a:pPr>
            <a:r>
              <a:t>-o-</a:t>
            </a:r>
          </a:p>
          <a:p>
            <a:pPr defTabSz="1828800">
              <a:defRPr b="0" sz="2800">
                <a:solidFill>
                  <a:srgbClr val="FFFF00"/>
                </a:solidFill>
                <a:latin typeface="Tempus Sans ITC"/>
                <a:ea typeface="Tempus Sans ITC"/>
                <a:cs typeface="Tempus Sans ITC"/>
                <a:sym typeface="Tempus Sans ITC"/>
              </a:defRPr>
            </a:pPr>
            <a:r>
              <a:t>La iglesia</a:t>
            </a:r>
          </a:p>
          <a:p>
            <a:pPr defTabSz="1828800">
              <a:defRPr b="0" sz="2800">
                <a:solidFill>
                  <a:srgbClr val="FFFF00"/>
                </a:solidFill>
                <a:latin typeface="Tempus Sans ITC"/>
                <a:ea typeface="Tempus Sans ITC"/>
                <a:cs typeface="Tempus Sans ITC"/>
                <a:sym typeface="Tempus Sans ITC"/>
              </a:defRPr>
            </a:pPr>
          </a:p>
          <a:p>
            <a:pPr defTabSz="1828800">
              <a:defRPr b="0" sz="2800">
                <a:solidFill>
                  <a:srgbClr val="FFFF00"/>
                </a:solidFill>
                <a:latin typeface="Tempus Sans ITC"/>
                <a:ea typeface="Tempus Sans ITC"/>
                <a:cs typeface="Tempus Sans ITC"/>
                <a:sym typeface="Tempus Sans ITC"/>
              </a:defRPr>
            </a:pPr>
            <a:r>
              <a:t>Salvación realizada y</a:t>
            </a:r>
          </a:p>
          <a:p>
            <a:pPr defTabSz="1828800">
              <a:defRPr b="0" sz="2800">
                <a:solidFill>
                  <a:srgbClr val="FFFF00"/>
                </a:solidFill>
                <a:latin typeface="Tempus Sans ITC"/>
                <a:ea typeface="Tempus Sans ITC"/>
                <a:cs typeface="Tempus Sans ITC"/>
                <a:sym typeface="Tempus Sans ITC"/>
              </a:defRPr>
            </a:pPr>
            <a:r>
              <a:t>predicada a todo </a:t>
            </a:r>
          </a:p>
          <a:p>
            <a:pPr defTabSz="1828800">
              <a:defRPr b="0" sz="2800">
                <a:solidFill>
                  <a:srgbClr val="FFFF00"/>
                </a:solidFill>
                <a:latin typeface="Tempus Sans ITC"/>
                <a:ea typeface="Tempus Sans ITC"/>
                <a:cs typeface="Tempus Sans ITC"/>
                <a:sym typeface="Tempus Sans ITC"/>
              </a:defRPr>
            </a:pPr>
            <a:r>
              <a:t>el mundo</a:t>
            </a:r>
          </a:p>
        </p:txBody>
      </p:sp>
      <p:sp>
        <p:nvSpPr>
          <p:cNvPr id="243" name="La Ley dado a Sinaí"/>
          <p:cNvSpPr txBox="1"/>
          <p:nvPr/>
        </p:nvSpPr>
        <p:spPr>
          <a:xfrm>
            <a:off x="10302240" y="2438400"/>
            <a:ext cx="3931921" cy="749047"/>
          </a:xfrm>
          <a:prstGeom prst="rect">
            <a:avLst/>
          </a:prstGeom>
          <a:ln w="12700">
            <a:miter lim="400000"/>
          </a:ln>
          <a:extLst>
            <a:ext uri="{C572A759-6A51-4108-AA02-DFA0A04FC94B}">
              <ma14:wrappingTextBoxFlag xmlns:ma14="http://schemas.microsoft.com/office/mac/drawingml/2011/main" val="1"/>
            </a:ext>
          </a:extLst>
        </p:spPr>
        <p:txBody>
          <a:bodyPr tIns="91439" bIns="91439">
            <a:spAutoFit/>
          </a:bodyPr>
          <a:lstStyle>
            <a:lvl1pPr defTabSz="1828800">
              <a:defRPr b="0" sz="2800">
                <a:solidFill>
                  <a:srgbClr val="FFFF00"/>
                </a:solidFill>
                <a:latin typeface="Tempus Sans ITC"/>
                <a:ea typeface="Tempus Sans ITC"/>
                <a:cs typeface="Tempus Sans ITC"/>
                <a:sym typeface="Tempus Sans ITC"/>
              </a:defRPr>
            </a:lvl1pPr>
          </a:lstStyle>
          <a:p>
            <a:pPr/>
            <a:r>
              <a:t>La Ley dado a Sinaí</a:t>
            </a:r>
          </a:p>
        </p:txBody>
      </p:sp>
      <p:sp>
        <p:nvSpPr>
          <p:cNvPr id="244" name="2500 años"/>
          <p:cNvSpPr txBox="1"/>
          <p:nvPr/>
        </p:nvSpPr>
        <p:spPr>
          <a:xfrm>
            <a:off x="4968240" y="6705600"/>
            <a:ext cx="2255521" cy="749047"/>
          </a:xfrm>
          <a:prstGeom prst="rect">
            <a:avLst/>
          </a:prstGeom>
          <a:ln w="12700">
            <a:miter lim="400000"/>
          </a:ln>
          <a:extLst>
            <a:ext uri="{C572A759-6A51-4108-AA02-DFA0A04FC94B}">
              <ma14:wrappingTextBoxFlag xmlns:ma14="http://schemas.microsoft.com/office/mac/drawingml/2011/main" val="1"/>
            </a:ext>
          </a:extLst>
        </p:spPr>
        <p:txBody>
          <a:bodyPr tIns="91439" bIns="91439">
            <a:spAutoFit/>
          </a:bodyPr>
          <a:lstStyle>
            <a:lvl1pPr algn="l" defTabSz="1828800">
              <a:defRPr b="0" sz="2800">
                <a:solidFill>
                  <a:srgbClr val="FF9933"/>
                </a:solidFill>
                <a:latin typeface="Tempus Sans ITC"/>
                <a:ea typeface="Tempus Sans ITC"/>
                <a:cs typeface="Tempus Sans ITC"/>
                <a:sym typeface="Tempus Sans ITC"/>
              </a:defRPr>
            </a:lvl1pPr>
          </a:lstStyle>
          <a:p>
            <a:pPr/>
            <a:r>
              <a:t>2500 años</a:t>
            </a:r>
          </a:p>
        </p:txBody>
      </p:sp>
      <p:sp>
        <p:nvSpPr>
          <p:cNvPr id="245" name="1500 años"/>
          <p:cNvSpPr txBox="1"/>
          <p:nvPr/>
        </p:nvSpPr>
        <p:spPr>
          <a:xfrm>
            <a:off x="11216640" y="6705600"/>
            <a:ext cx="2255521" cy="749047"/>
          </a:xfrm>
          <a:prstGeom prst="rect">
            <a:avLst/>
          </a:prstGeom>
          <a:ln w="12700">
            <a:miter lim="400000"/>
          </a:ln>
          <a:extLst>
            <a:ext uri="{C572A759-6A51-4108-AA02-DFA0A04FC94B}">
              <ma14:wrappingTextBoxFlag xmlns:ma14="http://schemas.microsoft.com/office/mac/drawingml/2011/main" val="1"/>
            </a:ext>
          </a:extLst>
        </p:spPr>
        <p:txBody>
          <a:bodyPr tIns="91439" bIns="91439">
            <a:spAutoFit/>
          </a:bodyPr>
          <a:lstStyle>
            <a:lvl1pPr algn="l" defTabSz="1828800">
              <a:defRPr b="0" sz="2800">
                <a:solidFill>
                  <a:srgbClr val="FF9933"/>
                </a:solidFill>
                <a:latin typeface="Tempus Sans ITC"/>
                <a:ea typeface="Tempus Sans ITC"/>
                <a:cs typeface="Tempus Sans ITC"/>
                <a:sym typeface="Tempus Sans ITC"/>
              </a:defRPr>
            </a:lvl1pPr>
          </a:lstStyle>
          <a:p>
            <a:pPr/>
            <a:r>
              <a:t>1500 años</a:t>
            </a:r>
          </a:p>
        </p:txBody>
      </p:sp>
      <p:sp>
        <p:nvSpPr>
          <p:cNvPr id="246" name="2000 años"/>
          <p:cNvSpPr txBox="1"/>
          <p:nvPr/>
        </p:nvSpPr>
        <p:spPr>
          <a:xfrm>
            <a:off x="17465039" y="6705600"/>
            <a:ext cx="2103121" cy="749047"/>
          </a:xfrm>
          <a:prstGeom prst="rect">
            <a:avLst/>
          </a:prstGeom>
          <a:ln w="12700">
            <a:miter lim="400000"/>
          </a:ln>
          <a:extLst>
            <a:ext uri="{C572A759-6A51-4108-AA02-DFA0A04FC94B}">
              <ma14:wrappingTextBoxFlag xmlns:ma14="http://schemas.microsoft.com/office/mac/drawingml/2011/main" val="1"/>
            </a:ext>
          </a:extLst>
        </p:spPr>
        <p:txBody>
          <a:bodyPr tIns="91439" bIns="91439">
            <a:spAutoFit/>
          </a:bodyPr>
          <a:lstStyle>
            <a:lvl1pPr algn="l" defTabSz="1828800">
              <a:defRPr b="0" sz="2800">
                <a:solidFill>
                  <a:srgbClr val="FF9933"/>
                </a:solidFill>
                <a:latin typeface="Tempus Sans ITC"/>
                <a:ea typeface="Tempus Sans ITC"/>
                <a:cs typeface="Tempus Sans ITC"/>
                <a:sym typeface="Tempus Sans ITC"/>
              </a:defRPr>
            </a:lvl1pPr>
          </a:lstStyle>
          <a:p>
            <a:pPr/>
            <a:r>
              <a:t>2000 años</a:t>
            </a:r>
          </a:p>
        </p:txBody>
      </p:sp>
      <p:sp>
        <p:nvSpPr>
          <p:cNvPr id="247" name="4…"/>
          <p:cNvSpPr txBox="1"/>
          <p:nvPr/>
        </p:nvSpPr>
        <p:spPr>
          <a:xfrm>
            <a:off x="13350239" y="3810000"/>
            <a:ext cx="274321" cy="2342515"/>
          </a:xfrm>
          <a:prstGeom prst="rect">
            <a:avLst/>
          </a:prstGeom>
          <a:ln w="12700">
            <a:miter lim="400000"/>
          </a:ln>
          <a:extLst>
            <a:ext uri="{C572A759-6A51-4108-AA02-DFA0A04FC94B}">
              <ma14:wrappingTextBoxFlag xmlns:ma14="http://schemas.microsoft.com/office/mac/drawingml/2011/main" val="1"/>
            </a:ext>
          </a:extLst>
        </p:spPr>
        <p:txBody>
          <a:bodyPr tIns="91439" bIns="91439">
            <a:spAutoFit/>
          </a:bodyPr>
          <a:lstStyle/>
          <a:p>
            <a:pPr algn="l" defTabSz="1828800">
              <a:lnSpc>
                <a:spcPct val="70000"/>
              </a:lnSpc>
              <a:defRPr b="0" sz="2000">
                <a:solidFill>
                  <a:srgbClr val="808080"/>
                </a:solidFill>
                <a:latin typeface="Tempus Sans ITC"/>
                <a:ea typeface="Tempus Sans ITC"/>
                <a:cs typeface="Tempus Sans ITC"/>
                <a:sym typeface="Tempus Sans ITC"/>
              </a:defRPr>
            </a:pPr>
            <a:r>
              <a:t>4</a:t>
            </a:r>
          </a:p>
          <a:p>
            <a:pPr algn="l" defTabSz="1828800">
              <a:lnSpc>
                <a:spcPct val="70000"/>
              </a:lnSpc>
              <a:defRPr b="0" sz="2000">
                <a:solidFill>
                  <a:srgbClr val="808080"/>
                </a:solidFill>
                <a:latin typeface="Tempus Sans ITC"/>
                <a:ea typeface="Tempus Sans ITC"/>
                <a:cs typeface="Tempus Sans ITC"/>
                <a:sym typeface="Tempus Sans ITC"/>
              </a:defRPr>
            </a:pPr>
            <a:r>
              <a:t>0</a:t>
            </a:r>
          </a:p>
          <a:p>
            <a:pPr algn="l" defTabSz="1828800">
              <a:lnSpc>
                <a:spcPct val="70000"/>
              </a:lnSpc>
              <a:defRPr b="0" sz="2000">
                <a:solidFill>
                  <a:srgbClr val="808080"/>
                </a:solidFill>
                <a:latin typeface="Tempus Sans ITC"/>
                <a:ea typeface="Tempus Sans ITC"/>
                <a:cs typeface="Tempus Sans ITC"/>
                <a:sym typeface="Tempus Sans ITC"/>
              </a:defRPr>
            </a:pPr>
            <a:r>
              <a:t>0</a:t>
            </a:r>
          </a:p>
          <a:p>
            <a:pPr algn="l" defTabSz="1828800">
              <a:lnSpc>
                <a:spcPct val="70000"/>
              </a:lnSpc>
              <a:defRPr b="0" sz="2000">
                <a:solidFill>
                  <a:srgbClr val="808080"/>
                </a:solidFill>
                <a:latin typeface="Tempus Sans ITC"/>
                <a:ea typeface="Tempus Sans ITC"/>
                <a:cs typeface="Tempus Sans ITC"/>
                <a:sym typeface="Tempus Sans ITC"/>
              </a:defRPr>
            </a:pPr>
          </a:p>
          <a:p>
            <a:pPr algn="l" defTabSz="1828800">
              <a:lnSpc>
                <a:spcPct val="70000"/>
              </a:lnSpc>
              <a:defRPr b="0" sz="2000">
                <a:solidFill>
                  <a:srgbClr val="808080"/>
                </a:solidFill>
                <a:latin typeface="Tempus Sans ITC"/>
                <a:ea typeface="Tempus Sans ITC"/>
                <a:cs typeface="Tempus Sans ITC"/>
                <a:sym typeface="Tempus Sans ITC"/>
              </a:defRPr>
            </a:pPr>
            <a:r>
              <a:t>A</a:t>
            </a:r>
            <a:r>
              <a:rPr b="1">
                <a:latin typeface="Verdana"/>
                <a:ea typeface="Verdana"/>
                <a:cs typeface="Verdana"/>
                <a:sym typeface="Verdana"/>
              </a:rPr>
              <a:t>ños</a:t>
            </a:r>
          </a:p>
        </p:txBody>
      </p:sp>
      <p:sp>
        <p:nvSpPr>
          <p:cNvPr id="248" name="C…"/>
          <p:cNvSpPr txBox="1"/>
          <p:nvPr/>
        </p:nvSpPr>
        <p:spPr>
          <a:xfrm>
            <a:off x="13045439" y="3657600"/>
            <a:ext cx="426721" cy="3031490"/>
          </a:xfrm>
          <a:prstGeom prst="rect">
            <a:avLst/>
          </a:prstGeom>
          <a:ln w="12700">
            <a:miter lim="400000"/>
          </a:ln>
          <a:extLst>
            <a:ext uri="{C572A759-6A51-4108-AA02-DFA0A04FC94B}">
              <ma14:wrappingTextBoxFlag xmlns:ma14="http://schemas.microsoft.com/office/mac/drawingml/2011/main" val="1"/>
            </a:ext>
          </a:extLst>
        </p:spPr>
        <p:txBody>
          <a:bodyPr tIns="91439" bIns="91439">
            <a:spAutoFit/>
          </a:bodyPr>
          <a:lstStyle/>
          <a:p>
            <a:pPr defTabSz="1828800">
              <a:lnSpc>
                <a:spcPct val="75000"/>
              </a:lnSpc>
              <a:defRPr b="0" sz="2000">
                <a:solidFill>
                  <a:srgbClr val="FF0000"/>
                </a:solidFill>
                <a:latin typeface="Tempus Sans ITC"/>
                <a:ea typeface="Tempus Sans ITC"/>
                <a:cs typeface="Tempus Sans ITC"/>
                <a:sym typeface="Tempus Sans ITC"/>
              </a:defRPr>
            </a:pPr>
            <a:r>
              <a:t>C</a:t>
            </a:r>
          </a:p>
          <a:p>
            <a:pPr defTabSz="1828800">
              <a:lnSpc>
                <a:spcPct val="75000"/>
              </a:lnSpc>
              <a:defRPr b="0" sz="2000">
                <a:solidFill>
                  <a:srgbClr val="FF0000"/>
                </a:solidFill>
                <a:latin typeface="Tempus Sans ITC"/>
                <a:ea typeface="Tempus Sans ITC"/>
                <a:cs typeface="Tempus Sans ITC"/>
                <a:sym typeface="Tempus Sans ITC"/>
              </a:defRPr>
            </a:pPr>
            <a:r>
              <a:t>a</a:t>
            </a:r>
          </a:p>
          <a:p>
            <a:pPr defTabSz="1828800">
              <a:lnSpc>
                <a:spcPct val="75000"/>
              </a:lnSpc>
              <a:defRPr b="0" sz="2000">
                <a:solidFill>
                  <a:srgbClr val="FF0000"/>
                </a:solidFill>
                <a:latin typeface="Tempus Sans ITC"/>
                <a:ea typeface="Tempus Sans ITC"/>
                <a:cs typeface="Tempus Sans ITC"/>
                <a:sym typeface="Tempus Sans ITC"/>
              </a:defRPr>
            </a:pPr>
            <a:r>
              <a:t>u</a:t>
            </a:r>
          </a:p>
          <a:p>
            <a:pPr defTabSz="1828800">
              <a:lnSpc>
                <a:spcPct val="75000"/>
              </a:lnSpc>
              <a:defRPr b="0" sz="2000">
                <a:solidFill>
                  <a:srgbClr val="FF0000"/>
                </a:solidFill>
                <a:latin typeface="Tempus Sans ITC"/>
                <a:ea typeface="Tempus Sans ITC"/>
                <a:cs typeface="Tempus Sans ITC"/>
                <a:sym typeface="Tempus Sans ITC"/>
              </a:defRPr>
            </a:pPr>
            <a:r>
              <a:t>t</a:t>
            </a:r>
          </a:p>
          <a:p>
            <a:pPr defTabSz="1828800">
              <a:lnSpc>
                <a:spcPct val="75000"/>
              </a:lnSpc>
              <a:defRPr b="0" sz="2000">
                <a:solidFill>
                  <a:srgbClr val="FF0000"/>
                </a:solidFill>
                <a:latin typeface="Tempus Sans ITC"/>
                <a:ea typeface="Tempus Sans ITC"/>
                <a:cs typeface="Tempus Sans ITC"/>
                <a:sym typeface="Tempus Sans ITC"/>
              </a:defRPr>
            </a:pPr>
            <a:r>
              <a:t>i</a:t>
            </a:r>
          </a:p>
          <a:p>
            <a:pPr defTabSz="1828800">
              <a:lnSpc>
                <a:spcPct val="75000"/>
              </a:lnSpc>
              <a:defRPr b="0" sz="2000">
                <a:solidFill>
                  <a:srgbClr val="FF0000"/>
                </a:solidFill>
                <a:latin typeface="Tempus Sans ITC"/>
                <a:ea typeface="Tempus Sans ITC"/>
                <a:cs typeface="Tempus Sans ITC"/>
                <a:sym typeface="Tempus Sans ITC"/>
              </a:defRPr>
            </a:pPr>
            <a:r>
              <a:t>v</a:t>
            </a:r>
          </a:p>
          <a:p>
            <a:pPr defTabSz="1828800">
              <a:lnSpc>
                <a:spcPct val="75000"/>
              </a:lnSpc>
              <a:defRPr b="0" sz="2000">
                <a:solidFill>
                  <a:srgbClr val="FF0000"/>
                </a:solidFill>
                <a:latin typeface="Tempus Sans ITC"/>
                <a:ea typeface="Tempus Sans ITC"/>
                <a:cs typeface="Tempus Sans ITC"/>
                <a:sym typeface="Tempus Sans ITC"/>
              </a:defRPr>
            </a:pPr>
            <a:r>
              <a:t>d</a:t>
            </a:r>
          </a:p>
          <a:p>
            <a:pPr defTabSz="1828800">
              <a:lnSpc>
                <a:spcPct val="75000"/>
              </a:lnSpc>
              <a:defRPr b="0" sz="2000">
                <a:solidFill>
                  <a:srgbClr val="FF0000"/>
                </a:solidFill>
                <a:latin typeface="Tempus Sans ITC"/>
                <a:ea typeface="Tempus Sans ITC"/>
                <a:cs typeface="Tempus Sans ITC"/>
                <a:sym typeface="Tempus Sans ITC"/>
              </a:defRPr>
            </a:pPr>
            <a:r>
              <a:t>a</a:t>
            </a:r>
          </a:p>
          <a:p>
            <a:pPr defTabSz="1828800">
              <a:lnSpc>
                <a:spcPct val="75000"/>
              </a:lnSpc>
              <a:defRPr b="0" sz="2000">
                <a:solidFill>
                  <a:srgbClr val="FF0000"/>
                </a:solidFill>
                <a:latin typeface="Tempus Sans ITC"/>
                <a:ea typeface="Tempus Sans ITC"/>
                <a:cs typeface="Tempus Sans ITC"/>
                <a:sym typeface="Tempus Sans ITC"/>
              </a:defRPr>
            </a:pPr>
            <a:r>
              <a:t>d</a:t>
            </a:r>
          </a:p>
        </p:txBody>
      </p:sp>
    </p:spTree>
  </p:cSld>
  <p:clrMapOvr>
    <a:masterClrMapping/>
  </p:clrMapOvr>
  <mc:AlternateContent xmlns:mc="http://schemas.openxmlformats.org/markup-compatibility/2006">
    <mc:Choice xmlns:p14="http://schemas.microsoft.com/office/powerpoint/2010/main" Requires="p14">
      <p:transition spd="med" advClick="1" p14:dur="1000">
        <p:wipe dir="r"/>
      </p:transition>
    </mc:Choice>
    <mc:Fallback>
      <p:transition spd="med">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16" presetID="23" grpId="1" fill="hold">
                                  <p:stCondLst>
                                    <p:cond delay="0"/>
                                  </p:stCondLst>
                                  <p:iterate type="el" backwards="0">
                                    <p:tmAbs val="0"/>
                                  </p:iterate>
                                  <p:childTnLst>
                                    <p:set>
                                      <p:cBhvr>
                                        <p:cTn id="6" fill="hold"/>
                                        <p:tgtEl>
                                          <p:spTgt spid="178"/>
                                        </p:tgtEl>
                                        <p:attrNameLst>
                                          <p:attrName>style.visibility</p:attrName>
                                        </p:attrNameLst>
                                      </p:cBhvr>
                                      <p:to>
                                        <p:strVal val="visible"/>
                                      </p:to>
                                    </p:set>
                                    <p:anim calcmode="lin" valueType="num">
                                      <p:cBhvr>
                                        <p:cTn id="7" dur="1000" fill="hold"/>
                                        <p:tgtEl>
                                          <p:spTgt spid="178"/>
                                        </p:tgtEl>
                                        <p:attrNameLst>
                                          <p:attrName>ppt_w</p:attrName>
                                        </p:attrNameLst>
                                      </p:cBhvr>
                                      <p:tavLst>
                                        <p:tav tm="0">
                                          <p:val>
                                            <p:fltVal val="0"/>
                                          </p:val>
                                        </p:tav>
                                        <p:tav tm="100000">
                                          <p:val>
                                            <p:strVal val="#ppt_w"/>
                                          </p:val>
                                        </p:tav>
                                      </p:tavLst>
                                    </p:anim>
                                    <p:anim calcmode="lin" valueType="num">
                                      <p:cBhvr>
                                        <p:cTn id="8" dur="1000" fill="hold"/>
                                        <p:tgtEl>
                                          <p:spTgt spid="178"/>
                                        </p:tgtEl>
                                        <p:attrNameLst>
                                          <p:attrName>ppt_h</p:attrName>
                                        </p:attrNameLst>
                                      </p:cBhvr>
                                      <p:tavLst>
                                        <p:tav tm="0">
                                          <p:val>
                                            <p:fltVal val="0"/>
                                          </p:val>
                                        </p:tav>
                                        <p:tav tm="100000">
                                          <p:val>
                                            <p:strVal val="#ppt_h"/>
                                          </p:val>
                                        </p:tav>
                                      </p:tavLst>
                                    </p:anim>
                                  </p:childTnLst>
                                </p:cTn>
                              </p:par>
                            </p:childTnLst>
                          </p:cTn>
                        </p:par>
                        <p:par>
                          <p:cTn id="9" fill="hold">
                            <p:stCondLst>
                              <p:cond delay="1000"/>
                            </p:stCondLst>
                            <p:childTnLst>
                              <p:par>
                                <p:cTn id="10" presetClass="entr" nodeType="afterEffect" presetSubtype="8" presetID="22" grpId="2" fill="hold">
                                  <p:stCondLst>
                                    <p:cond delay="0"/>
                                  </p:stCondLst>
                                  <p:iterate type="el" backwards="0">
                                    <p:tmAbs val="0"/>
                                  </p:iterate>
                                  <p:childTnLst>
                                    <p:set>
                                      <p:cBhvr>
                                        <p:cTn id="11" fill="hold"/>
                                        <p:tgtEl>
                                          <p:spTgt spid="189"/>
                                        </p:tgtEl>
                                        <p:attrNameLst>
                                          <p:attrName>style.visibility</p:attrName>
                                        </p:attrNameLst>
                                      </p:cBhvr>
                                      <p:to>
                                        <p:strVal val="visible"/>
                                      </p:to>
                                    </p:set>
                                    <p:animEffect filter="wipe(left)" transition="in">
                                      <p:cBhvr>
                                        <p:cTn id="12" dur="1000"/>
                                        <p:tgtEl>
                                          <p:spTgt spid="189"/>
                                        </p:tgtEl>
                                      </p:cBhvr>
                                    </p:animEffect>
                                  </p:childTnLst>
                                </p:cTn>
                              </p:par>
                            </p:childTnLst>
                          </p:cTn>
                        </p:par>
                        <p:par>
                          <p:cTn id="13" fill="hold">
                            <p:stCondLst>
                              <p:cond delay="2000"/>
                            </p:stCondLst>
                            <p:childTnLst>
                              <p:par>
                                <p:cTn id="14" presetClass="entr" nodeType="afterEffect" presetSubtype="16" presetID="23" grpId="3" fill="hold">
                                  <p:stCondLst>
                                    <p:cond delay="0"/>
                                  </p:stCondLst>
                                  <p:iterate type="el" backwards="0">
                                    <p:tmAbs val="0"/>
                                  </p:iterate>
                                  <p:childTnLst>
                                    <p:set>
                                      <p:cBhvr>
                                        <p:cTn id="15" fill="hold"/>
                                        <p:tgtEl>
                                          <p:spTgt spid="179"/>
                                        </p:tgtEl>
                                        <p:attrNameLst>
                                          <p:attrName>style.visibility</p:attrName>
                                        </p:attrNameLst>
                                      </p:cBhvr>
                                      <p:to>
                                        <p:strVal val="visible"/>
                                      </p:to>
                                    </p:set>
                                    <p:anim calcmode="lin" valueType="num">
                                      <p:cBhvr>
                                        <p:cTn id="16" dur="1000" fill="hold"/>
                                        <p:tgtEl>
                                          <p:spTgt spid="179"/>
                                        </p:tgtEl>
                                        <p:attrNameLst>
                                          <p:attrName>ppt_w</p:attrName>
                                        </p:attrNameLst>
                                      </p:cBhvr>
                                      <p:tavLst>
                                        <p:tav tm="0">
                                          <p:val>
                                            <p:fltVal val="0"/>
                                          </p:val>
                                        </p:tav>
                                        <p:tav tm="100000">
                                          <p:val>
                                            <p:strVal val="#ppt_w"/>
                                          </p:val>
                                        </p:tav>
                                      </p:tavLst>
                                    </p:anim>
                                    <p:anim calcmode="lin" valueType="num">
                                      <p:cBhvr>
                                        <p:cTn id="17" dur="1000" fill="hold"/>
                                        <p:tgtEl>
                                          <p:spTgt spid="179"/>
                                        </p:tgtEl>
                                        <p:attrNameLst>
                                          <p:attrName>ppt_h</p:attrName>
                                        </p:attrNameLst>
                                      </p:cBhvr>
                                      <p:tavLst>
                                        <p:tav tm="0">
                                          <p:val>
                                            <p:fltVal val="0"/>
                                          </p:val>
                                        </p:tav>
                                        <p:tav tm="100000">
                                          <p:val>
                                            <p:strVal val="#ppt_h"/>
                                          </p:val>
                                        </p:tav>
                                      </p:tavLst>
                                    </p:anim>
                                  </p:childTnLst>
                                </p:cTn>
                              </p:par>
                            </p:childTnLst>
                          </p:cTn>
                        </p:par>
                        <p:par>
                          <p:cTn id="18" fill="hold">
                            <p:stCondLst>
                              <p:cond delay="3000"/>
                            </p:stCondLst>
                            <p:childTnLst>
                              <p:par>
                                <p:cTn id="19" presetClass="entr" nodeType="afterEffect" presetSubtype="8" presetID="22" grpId="4" fill="hold">
                                  <p:stCondLst>
                                    <p:cond delay="0"/>
                                  </p:stCondLst>
                                  <p:iterate type="el" backwards="0">
                                    <p:tmAbs val="0"/>
                                  </p:iterate>
                                  <p:childTnLst>
                                    <p:set>
                                      <p:cBhvr>
                                        <p:cTn id="20" fill="hold"/>
                                        <p:tgtEl>
                                          <p:spTgt spid="190"/>
                                        </p:tgtEl>
                                        <p:attrNameLst>
                                          <p:attrName>style.visibility</p:attrName>
                                        </p:attrNameLst>
                                      </p:cBhvr>
                                      <p:to>
                                        <p:strVal val="visible"/>
                                      </p:to>
                                    </p:set>
                                    <p:animEffect filter="wipe(left)" transition="in">
                                      <p:cBhvr>
                                        <p:cTn id="21" dur="1000"/>
                                        <p:tgtEl>
                                          <p:spTgt spid="190"/>
                                        </p:tgtEl>
                                      </p:cBhvr>
                                    </p:animEffect>
                                  </p:childTnLst>
                                </p:cTn>
                              </p:par>
                            </p:childTnLst>
                          </p:cTn>
                        </p:par>
                        <p:par>
                          <p:cTn id="22" fill="hold">
                            <p:stCondLst>
                              <p:cond delay="4000"/>
                            </p:stCondLst>
                            <p:childTnLst>
                              <p:par>
                                <p:cTn id="23" presetClass="entr" nodeType="afterEffect" presetSubtype="16" presetID="23" grpId="5" fill="hold">
                                  <p:stCondLst>
                                    <p:cond delay="0"/>
                                  </p:stCondLst>
                                  <p:iterate type="el" backwards="0">
                                    <p:tmAbs val="0"/>
                                  </p:iterate>
                                  <p:childTnLst>
                                    <p:set>
                                      <p:cBhvr>
                                        <p:cTn id="24" fill="hold"/>
                                        <p:tgtEl>
                                          <p:spTgt spid="180"/>
                                        </p:tgtEl>
                                        <p:attrNameLst>
                                          <p:attrName>style.visibility</p:attrName>
                                        </p:attrNameLst>
                                      </p:cBhvr>
                                      <p:to>
                                        <p:strVal val="visible"/>
                                      </p:to>
                                    </p:set>
                                    <p:anim calcmode="lin" valueType="num">
                                      <p:cBhvr>
                                        <p:cTn id="25" dur="1000" fill="hold"/>
                                        <p:tgtEl>
                                          <p:spTgt spid="180"/>
                                        </p:tgtEl>
                                        <p:attrNameLst>
                                          <p:attrName>ppt_w</p:attrName>
                                        </p:attrNameLst>
                                      </p:cBhvr>
                                      <p:tavLst>
                                        <p:tav tm="0">
                                          <p:val>
                                            <p:fltVal val="0"/>
                                          </p:val>
                                        </p:tav>
                                        <p:tav tm="100000">
                                          <p:val>
                                            <p:strVal val="#ppt_w"/>
                                          </p:val>
                                        </p:tav>
                                      </p:tavLst>
                                    </p:anim>
                                    <p:anim calcmode="lin" valueType="num">
                                      <p:cBhvr>
                                        <p:cTn id="26" dur="1000" fill="hold"/>
                                        <p:tgtEl>
                                          <p:spTgt spid="180"/>
                                        </p:tgtEl>
                                        <p:attrNameLst>
                                          <p:attrName>ppt_h</p:attrName>
                                        </p:attrNameLst>
                                      </p:cBhvr>
                                      <p:tavLst>
                                        <p:tav tm="0">
                                          <p:val>
                                            <p:fltVal val="0"/>
                                          </p:val>
                                        </p:tav>
                                        <p:tav tm="100000">
                                          <p:val>
                                            <p:strVal val="#ppt_h"/>
                                          </p:val>
                                        </p:tav>
                                      </p:tavLst>
                                    </p:anim>
                                  </p:childTnLst>
                                </p:cTn>
                              </p:par>
                            </p:childTnLst>
                          </p:cTn>
                        </p:par>
                        <p:par>
                          <p:cTn id="27" fill="hold">
                            <p:stCondLst>
                              <p:cond delay="5000"/>
                            </p:stCondLst>
                            <p:childTnLst>
                              <p:par>
                                <p:cTn id="28" presetClass="entr" nodeType="afterEffect" presetSubtype="8" presetID="22" grpId="6" fill="hold">
                                  <p:stCondLst>
                                    <p:cond delay="0"/>
                                  </p:stCondLst>
                                  <p:iterate type="el" backwards="0">
                                    <p:tmAbs val="0"/>
                                  </p:iterate>
                                  <p:childTnLst>
                                    <p:set>
                                      <p:cBhvr>
                                        <p:cTn id="29" fill="hold"/>
                                        <p:tgtEl>
                                          <p:spTgt spid="191"/>
                                        </p:tgtEl>
                                        <p:attrNameLst>
                                          <p:attrName>style.visibility</p:attrName>
                                        </p:attrNameLst>
                                      </p:cBhvr>
                                      <p:to>
                                        <p:strVal val="visible"/>
                                      </p:to>
                                    </p:set>
                                    <p:animEffect filter="wipe(left)" transition="in">
                                      <p:cBhvr>
                                        <p:cTn id="30" dur="1000"/>
                                        <p:tgtEl>
                                          <p:spTgt spid="191"/>
                                        </p:tgtEl>
                                      </p:cBhvr>
                                    </p:animEffect>
                                  </p:childTnLst>
                                </p:cTn>
                              </p:par>
                            </p:childTnLst>
                          </p:cTn>
                        </p:par>
                      </p:childTnLst>
                    </p:cTn>
                  </p:par>
                  <p:par>
                    <p:cTn id="31" fill="hold">
                      <p:stCondLst>
                        <p:cond delay="indefinite"/>
                      </p:stCondLst>
                      <p:childTnLst>
                        <p:par>
                          <p:cTn id="32" fill="hold">
                            <p:stCondLst>
                              <p:cond delay="0"/>
                            </p:stCondLst>
                            <p:childTnLst>
                              <p:par>
                                <p:cTn id="33" presetClass="entr" nodeType="clickEffect" presetID="10" grpId="7" fill="hold">
                                  <p:stCondLst>
                                    <p:cond delay="0"/>
                                  </p:stCondLst>
                                  <p:iterate type="el" backwards="0">
                                    <p:tmAbs val="0"/>
                                  </p:iterate>
                                  <p:childTnLst>
                                    <p:set>
                                      <p:cBhvr>
                                        <p:cTn id="34" fill="hold"/>
                                        <p:tgtEl>
                                          <p:spTgt spid="195"/>
                                        </p:tgtEl>
                                        <p:attrNameLst>
                                          <p:attrName>style.visibility</p:attrName>
                                        </p:attrNameLst>
                                      </p:cBhvr>
                                      <p:to>
                                        <p:strVal val="visible"/>
                                      </p:to>
                                    </p:set>
                                    <p:animEffect filter="fade" transition="in">
                                      <p:cBhvr>
                                        <p:cTn id="35" dur="1000"/>
                                        <p:tgtEl>
                                          <p:spTgt spid="195"/>
                                        </p:tgtEl>
                                      </p:cBhvr>
                                    </p:animEffect>
                                  </p:childTnLst>
                                </p:cTn>
                              </p:par>
                            </p:childTnLst>
                          </p:cTn>
                        </p:par>
                        <p:par>
                          <p:cTn id="36" fill="hold">
                            <p:stCondLst>
                              <p:cond delay="1000"/>
                            </p:stCondLst>
                            <p:childTnLst>
                              <p:par>
                                <p:cTn id="37" presetClass="entr" nodeType="afterEffect" presetID="10" grpId="8" fill="hold">
                                  <p:stCondLst>
                                    <p:cond delay="0"/>
                                  </p:stCondLst>
                                  <p:iterate type="el" backwards="0">
                                    <p:tmAbs val="0"/>
                                  </p:iterate>
                                  <p:childTnLst>
                                    <p:set>
                                      <p:cBhvr>
                                        <p:cTn id="38" fill="hold"/>
                                        <p:tgtEl>
                                          <p:spTgt spid="196"/>
                                        </p:tgtEl>
                                        <p:attrNameLst>
                                          <p:attrName>style.visibility</p:attrName>
                                        </p:attrNameLst>
                                      </p:cBhvr>
                                      <p:to>
                                        <p:strVal val="visible"/>
                                      </p:to>
                                    </p:set>
                                    <p:animEffect filter="fade" transition="in">
                                      <p:cBhvr>
                                        <p:cTn id="39" dur="1000"/>
                                        <p:tgtEl>
                                          <p:spTgt spid="196"/>
                                        </p:tgtEl>
                                      </p:cBhvr>
                                    </p:animEffect>
                                  </p:childTnLst>
                                </p:cTn>
                              </p:par>
                            </p:childTnLst>
                          </p:cTn>
                        </p:par>
                        <p:par>
                          <p:cTn id="40" fill="hold">
                            <p:stCondLst>
                              <p:cond delay="2000"/>
                            </p:stCondLst>
                            <p:childTnLst>
                              <p:par>
                                <p:cTn id="41" presetClass="entr" nodeType="afterEffect" presetID="10" grpId="9" fill="hold">
                                  <p:stCondLst>
                                    <p:cond delay="0"/>
                                  </p:stCondLst>
                                  <p:iterate type="el" backwards="0">
                                    <p:tmAbs val="0"/>
                                  </p:iterate>
                                  <p:childTnLst>
                                    <p:set>
                                      <p:cBhvr>
                                        <p:cTn id="42" fill="hold"/>
                                        <p:tgtEl>
                                          <p:spTgt spid="197"/>
                                        </p:tgtEl>
                                        <p:attrNameLst>
                                          <p:attrName>style.visibility</p:attrName>
                                        </p:attrNameLst>
                                      </p:cBhvr>
                                      <p:to>
                                        <p:strVal val="visible"/>
                                      </p:to>
                                    </p:set>
                                    <p:animEffect filter="fade" transition="in">
                                      <p:cBhvr>
                                        <p:cTn id="43" dur="1000"/>
                                        <p:tgtEl>
                                          <p:spTgt spid="197"/>
                                        </p:tgtEl>
                                      </p:cBhvr>
                                    </p:animEffect>
                                  </p:childTnLst>
                                </p:cTn>
                              </p:par>
                            </p:childTnLst>
                          </p:cTn>
                        </p:par>
                      </p:childTnLst>
                    </p:cTn>
                  </p:par>
                  <p:par>
                    <p:cTn id="44" fill="hold">
                      <p:stCondLst>
                        <p:cond delay="indefinite"/>
                      </p:stCondLst>
                      <p:childTnLst>
                        <p:par>
                          <p:cTn id="45" fill="hold">
                            <p:stCondLst>
                              <p:cond delay="0"/>
                            </p:stCondLst>
                            <p:childTnLst>
                              <p:par>
                                <p:cTn id="46" presetClass="entr" nodeType="clickEffect" presetSubtype="10" presetID="19" grpId="10" fill="hold">
                                  <p:stCondLst>
                                    <p:cond delay="0"/>
                                  </p:stCondLst>
                                  <p:iterate type="el" backwards="0">
                                    <p:tmAbs val="0"/>
                                  </p:iterate>
                                  <p:childTnLst>
                                    <p:set>
                                      <p:cBhvr>
                                        <p:cTn id="47" fill="hold"/>
                                        <p:tgtEl>
                                          <p:spTgt spid="201"/>
                                        </p:tgtEl>
                                        <p:attrNameLst>
                                          <p:attrName>style.visibility</p:attrName>
                                        </p:attrNameLst>
                                      </p:cBhvr>
                                      <p:to>
                                        <p:strVal val="visible"/>
                                      </p:to>
                                    </p:set>
                                    <p:anim calcmode="lin" valueType="num">
                                      <p:cBhvr>
                                        <p:cTn id="48" dur="1000" fill="hold"/>
                                        <p:tgtEl>
                                          <p:spTgt spid="201"/>
                                        </p:tgtEl>
                                        <p:attrNameLst>
                                          <p:attrName>ppt_w</p:attrName>
                                        </p:attrNameLst>
                                      </p:cBhvr>
                                      <p:tavLst>
                                        <p:tav tm="0" fmla="#ppt_w*sin(2.5*pi*$)">
                                          <p:val>
                                            <p:fltVal val="0"/>
                                          </p:val>
                                        </p:tav>
                                        <p:tav tm="100000">
                                          <p:val>
                                            <p:fltVal val="1"/>
                                          </p:val>
                                        </p:tav>
                                      </p:tavLst>
                                    </p:anim>
                                    <p:anim calcmode="lin" valueType="num">
                                      <p:cBhvr>
                                        <p:cTn id="49" dur="1000" fill="hold"/>
                                        <p:tgtEl>
                                          <p:spTgt spid="201"/>
                                        </p:tgtEl>
                                        <p:attrNameLst>
                                          <p:attrName>ppt_h</p:attrName>
                                        </p:attrNameLst>
                                      </p:cBhvr>
                                      <p:tavLst>
                                        <p:tav tm="0">
                                          <p:val>
                                            <p:strVal val="#ppt_h"/>
                                          </p:val>
                                        </p:tav>
                                        <p:tav tm="100000">
                                          <p:val>
                                            <p:strVal val="#ppt_h"/>
                                          </p:val>
                                        </p:tav>
                                      </p:tavLst>
                                    </p:anim>
                                  </p:childTnLst>
                                </p:cTn>
                              </p:par>
                            </p:childTnLst>
                          </p:cTn>
                        </p:par>
                        <p:par>
                          <p:cTn id="50" fill="hold">
                            <p:stCondLst>
                              <p:cond delay="1000"/>
                            </p:stCondLst>
                            <p:childTnLst>
                              <p:par>
                                <p:cTn id="51" presetClass="entr" nodeType="afterEffect" presetSubtype="4" presetID="2" grpId="11" fill="hold">
                                  <p:stCondLst>
                                    <p:cond delay="0"/>
                                  </p:stCondLst>
                                  <p:iterate type="el" backwards="0">
                                    <p:tmAbs val="0"/>
                                  </p:iterate>
                                  <p:childTnLst>
                                    <p:set>
                                      <p:cBhvr>
                                        <p:cTn id="52" fill="hold"/>
                                        <p:tgtEl>
                                          <p:spTgt spid="206"/>
                                        </p:tgtEl>
                                        <p:attrNameLst>
                                          <p:attrName>style.visibility</p:attrName>
                                        </p:attrNameLst>
                                      </p:cBhvr>
                                      <p:to>
                                        <p:strVal val="visible"/>
                                      </p:to>
                                    </p:set>
                                    <p:anim calcmode="lin" valueType="num">
                                      <p:cBhvr>
                                        <p:cTn id="53" dur="1000" fill="hold"/>
                                        <p:tgtEl>
                                          <p:spTgt spid="206"/>
                                        </p:tgtEl>
                                        <p:attrNameLst>
                                          <p:attrName>ppt_x</p:attrName>
                                        </p:attrNameLst>
                                      </p:cBhvr>
                                      <p:tavLst>
                                        <p:tav tm="0">
                                          <p:val>
                                            <p:strVal val="#ppt_x"/>
                                          </p:val>
                                        </p:tav>
                                        <p:tav tm="100000">
                                          <p:val>
                                            <p:strVal val="#ppt_x"/>
                                          </p:val>
                                        </p:tav>
                                      </p:tavLst>
                                    </p:anim>
                                    <p:anim calcmode="lin" valueType="num">
                                      <p:cBhvr>
                                        <p:cTn id="54" dur="1000" fill="hold"/>
                                        <p:tgtEl>
                                          <p:spTgt spid="206"/>
                                        </p:tgtEl>
                                        <p:attrNameLst>
                                          <p:attrName>ppt_y</p:attrName>
                                        </p:attrNameLst>
                                      </p:cBhvr>
                                      <p:tavLst>
                                        <p:tav tm="0">
                                          <p:val>
                                            <p:strVal val="1+#ppt_h/2"/>
                                          </p:val>
                                        </p:tav>
                                        <p:tav tm="100000">
                                          <p:val>
                                            <p:strVal val="#ppt_y"/>
                                          </p:val>
                                        </p:tav>
                                      </p:tavLst>
                                    </p:anim>
                                  </p:childTnLst>
                                </p:cTn>
                              </p:par>
                            </p:childTnLst>
                          </p:cTn>
                        </p:par>
                        <p:par>
                          <p:cTn id="55" fill="hold">
                            <p:stCondLst>
                              <p:cond delay="2000"/>
                            </p:stCondLst>
                            <p:childTnLst>
                              <p:par>
                                <p:cTn id="56" presetClass="entr" nodeType="afterEffect" presetID="10" grpId="12" fill="hold">
                                  <p:stCondLst>
                                    <p:cond delay="0"/>
                                  </p:stCondLst>
                                  <p:iterate type="el" backwards="0">
                                    <p:tmAbs val="0"/>
                                  </p:iterate>
                                  <p:childTnLst>
                                    <p:set>
                                      <p:cBhvr>
                                        <p:cTn id="57" fill="hold"/>
                                        <p:tgtEl>
                                          <p:spTgt spid="221"/>
                                        </p:tgtEl>
                                        <p:attrNameLst>
                                          <p:attrName>style.visibility</p:attrName>
                                        </p:attrNameLst>
                                      </p:cBhvr>
                                      <p:to>
                                        <p:strVal val="visible"/>
                                      </p:to>
                                    </p:set>
                                    <p:animEffect filter="fade" transition="in">
                                      <p:cBhvr>
                                        <p:cTn id="58" dur="1000"/>
                                        <p:tgtEl>
                                          <p:spTgt spid="221"/>
                                        </p:tgtEl>
                                      </p:cBhvr>
                                    </p:animEffect>
                                  </p:childTnLst>
                                </p:cTn>
                              </p:par>
                            </p:childTnLst>
                          </p:cTn>
                        </p:par>
                        <p:par>
                          <p:cTn id="59" fill="hold">
                            <p:stCondLst>
                              <p:cond delay="3000"/>
                            </p:stCondLst>
                            <p:childTnLst>
                              <p:par>
                                <p:cTn id="60" presetClass="entr" nodeType="afterEffect" presetSubtype="8" presetID="22" grpId="13" fill="hold">
                                  <p:stCondLst>
                                    <p:cond delay="0"/>
                                  </p:stCondLst>
                                  <p:iterate type="el" backwards="0">
                                    <p:tmAbs val="0"/>
                                  </p:iterate>
                                  <p:childTnLst>
                                    <p:set>
                                      <p:cBhvr>
                                        <p:cTn id="61" fill="hold"/>
                                        <p:tgtEl>
                                          <p:spTgt spid="212"/>
                                        </p:tgtEl>
                                        <p:attrNameLst>
                                          <p:attrName>style.visibility</p:attrName>
                                        </p:attrNameLst>
                                      </p:cBhvr>
                                      <p:to>
                                        <p:strVal val="visible"/>
                                      </p:to>
                                    </p:set>
                                    <p:animEffect filter="wipe(left)" transition="in">
                                      <p:cBhvr>
                                        <p:cTn id="62" dur="1000"/>
                                        <p:tgtEl>
                                          <p:spTgt spid="212"/>
                                        </p:tgtEl>
                                      </p:cBhvr>
                                    </p:animEffect>
                                  </p:childTnLst>
                                </p:cTn>
                              </p:par>
                            </p:childTnLst>
                          </p:cTn>
                        </p:par>
                        <p:par>
                          <p:cTn id="63" fill="hold">
                            <p:stCondLst>
                              <p:cond delay="4000"/>
                            </p:stCondLst>
                            <p:childTnLst>
                              <p:par>
                                <p:cTn id="64" presetClass="entr" nodeType="afterEffect" presetSubtype="4" presetID="2" grpId="14" fill="hold">
                                  <p:stCondLst>
                                    <p:cond delay="0"/>
                                  </p:stCondLst>
                                  <p:iterate type="el" backwards="0">
                                    <p:tmAbs val="0"/>
                                  </p:iterate>
                                  <p:childTnLst>
                                    <p:set>
                                      <p:cBhvr>
                                        <p:cTn id="65" fill="hold"/>
                                        <p:tgtEl>
                                          <p:spTgt spid="215"/>
                                        </p:tgtEl>
                                        <p:attrNameLst>
                                          <p:attrName>style.visibility</p:attrName>
                                        </p:attrNameLst>
                                      </p:cBhvr>
                                      <p:to>
                                        <p:strVal val="visible"/>
                                      </p:to>
                                    </p:set>
                                    <p:anim calcmode="lin" valueType="num">
                                      <p:cBhvr>
                                        <p:cTn id="66" dur="1000" fill="hold"/>
                                        <p:tgtEl>
                                          <p:spTgt spid="215"/>
                                        </p:tgtEl>
                                        <p:attrNameLst>
                                          <p:attrName>ppt_x</p:attrName>
                                        </p:attrNameLst>
                                      </p:cBhvr>
                                      <p:tavLst>
                                        <p:tav tm="0">
                                          <p:val>
                                            <p:strVal val="#ppt_x"/>
                                          </p:val>
                                        </p:tav>
                                        <p:tav tm="100000">
                                          <p:val>
                                            <p:strVal val="#ppt_x"/>
                                          </p:val>
                                        </p:tav>
                                      </p:tavLst>
                                    </p:anim>
                                    <p:anim calcmode="lin" valueType="num">
                                      <p:cBhvr>
                                        <p:cTn id="67" dur="1000" fill="hold"/>
                                        <p:tgtEl>
                                          <p:spTgt spid="215"/>
                                        </p:tgtEl>
                                        <p:attrNameLst>
                                          <p:attrName>ppt_y</p:attrName>
                                        </p:attrNameLst>
                                      </p:cBhvr>
                                      <p:tavLst>
                                        <p:tav tm="0">
                                          <p:val>
                                            <p:strVal val="1+#ppt_h/2"/>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Class="entr" nodeType="clickEffect" presetSubtype="10" presetID="19" grpId="15" fill="hold">
                                  <p:stCondLst>
                                    <p:cond delay="0"/>
                                  </p:stCondLst>
                                  <p:iterate type="el" backwards="0">
                                    <p:tmAbs val="0"/>
                                  </p:iterate>
                                  <p:childTnLst>
                                    <p:set>
                                      <p:cBhvr>
                                        <p:cTn id="71" fill="hold"/>
                                        <p:tgtEl>
                                          <p:spTgt spid="184"/>
                                        </p:tgtEl>
                                        <p:attrNameLst>
                                          <p:attrName>style.visibility</p:attrName>
                                        </p:attrNameLst>
                                      </p:cBhvr>
                                      <p:to>
                                        <p:strVal val="visible"/>
                                      </p:to>
                                    </p:set>
                                    <p:anim calcmode="lin" valueType="num">
                                      <p:cBhvr>
                                        <p:cTn id="72" dur="1000" fill="hold"/>
                                        <p:tgtEl>
                                          <p:spTgt spid="184"/>
                                        </p:tgtEl>
                                        <p:attrNameLst>
                                          <p:attrName>ppt_w</p:attrName>
                                        </p:attrNameLst>
                                      </p:cBhvr>
                                      <p:tavLst>
                                        <p:tav tm="0" fmla="#ppt_w*sin(2.5*pi*$)">
                                          <p:val>
                                            <p:fltVal val="0"/>
                                          </p:val>
                                        </p:tav>
                                        <p:tav tm="100000">
                                          <p:val>
                                            <p:fltVal val="1"/>
                                          </p:val>
                                        </p:tav>
                                      </p:tavLst>
                                    </p:anim>
                                    <p:anim calcmode="lin" valueType="num">
                                      <p:cBhvr>
                                        <p:cTn id="73" dur="1000" fill="hold"/>
                                        <p:tgtEl>
                                          <p:spTgt spid="184"/>
                                        </p:tgtEl>
                                        <p:attrNameLst>
                                          <p:attrName>ppt_h</p:attrName>
                                        </p:attrNameLst>
                                      </p:cBhvr>
                                      <p:tavLst>
                                        <p:tav tm="0">
                                          <p:val>
                                            <p:strVal val="#ppt_h"/>
                                          </p:val>
                                        </p:tav>
                                        <p:tav tm="100000">
                                          <p:val>
                                            <p:strVal val="#ppt_h"/>
                                          </p:val>
                                        </p:tav>
                                      </p:tavLst>
                                    </p:anim>
                                  </p:childTnLst>
                                </p:cTn>
                              </p:par>
                            </p:childTnLst>
                          </p:cTn>
                        </p:par>
                        <p:par>
                          <p:cTn id="74" fill="hold">
                            <p:stCondLst>
                              <p:cond delay="1000"/>
                            </p:stCondLst>
                            <p:childTnLst>
                              <p:par>
                                <p:cTn id="75" presetClass="entr" nodeType="afterEffect" presetSubtype="32" presetID="4" grpId="16" fill="hold">
                                  <p:stCondLst>
                                    <p:cond delay="0"/>
                                  </p:stCondLst>
                                  <p:iterate type="el" backwards="0">
                                    <p:tmAbs val="0"/>
                                  </p:iterate>
                                  <p:childTnLst>
                                    <p:set>
                                      <p:cBhvr>
                                        <p:cTn id="76" fill="hold"/>
                                        <p:tgtEl>
                                          <p:spTgt spid="182"/>
                                        </p:tgtEl>
                                        <p:attrNameLst>
                                          <p:attrName>style.visibility</p:attrName>
                                        </p:attrNameLst>
                                      </p:cBhvr>
                                      <p:to>
                                        <p:strVal val="visible"/>
                                      </p:to>
                                    </p:set>
                                    <p:animEffect filter="box(out)" transition="in">
                                      <p:cBhvr>
                                        <p:cTn id="77" dur="1000"/>
                                        <p:tgtEl>
                                          <p:spTgt spid="182"/>
                                        </p:tgtEl>
                                      </p:cBhvr>
                                    </p:animEffect>
                                  </p:childTnLst>
                                </p:cTn>
                              </p:par>
                            </p:childTnLst>
                          </p:cTn>
                        </p:par>
                      </p:childTnLst>
                    </p:cTn>
                  </p:par>
                  <p:par>
                    <p:cTn id="78" fill="hold">
                      <p:stCondLst>
                        <p:cond delay="indefinite"/>
                      </p:stCondLst>
                      <p:childTnLst>
                        <p:par>
                          <p:cTn id="79" fill="hold">
                            <p:stCondLst>
                              <p:cond delay="0"/>
                            </p:stCondLst>
                            <p:childTnLst>
                              <p:par>
                                <p:cTn id="80" presetClass="entr" nodeType="clickEffect" presetSubtype="16" presetID="23" grpId="17" fill="hold">
                                  <p:stCondLst>
                                    <p:cond delay="0"/>
                                  </p:stCondLst>
                                  <p:iterate type="el" backwards="0">
                                    <p:tmAbs val="0"/>
                                  </p:iterate>
                                  <p:childTnLst>
                                    <p:set>
                                      <p:cBhvr>
                                        <p:cTn id="81" fill="hold"/>
                                        <p:tgtEl>
                                          <p:spTgt spid="181"/>
                                        </p:tgtEl>
                                        <p:attrNameLst>
                                          <p:attrName>style.visibility</p:attrName>
                                        </p:attrNameLst>
                                      </p:cBhvr>
                                      <p:to>
                                        <p:strVal val="visible"/>
                                      </p:to>
                                    </p:set>
                                    <p:anim calcmode="lin" valueType="num">
                                      <p:cBhvr>
                                        <p:cTn id="82" dur="1000" fill="hold"/>
                                        <p:tgtEl>
                                          <p:spTgt spid="181"/>
                                        </p:tgtEl>
                                        <p:attrNameLst>
                                          <p:attrName>ppt_w</p:attrName>
                                        </p:attrNameLst>
                                      </p:cBhvr>
                                      <p:tavLst>
                                        <p:tav tm="0">
                                          <p:val>
                                            <p:fltVal val="0"/>
                                          </p:val>
                                        </p:tav>
                                        <p:tav tm="100000">
                                          <p:val>
                                            <p:strVal val="#ppt_w"/>
                                          </p:val>
                                        </p:tav>
                                      </p:tavLst>
                                    </p:anim>
                                    <p:anim calcmode="lin" valueType="num">
                                      <p:cBhvr>
                                        <p:cTn id="83" dur="1000" fill="hold"/>
                                        <p:tgtEl>
                                          <p:spTgt spid="181"/>
                                        </p:tgtEl>
                                        <p:attrNameLst>
                                          <p:attrName>ppt_h</p:attrName>
                                        </p:attrNameLst>
                                      </p:cBhvr>
                                      <p:tavLst>
                                        <p:tav tm="0">
                                          <p:val>
                                            <p:fltVal val="0"/>
                                          </p:val>
                                        </p:tav>
                                        <p:tav tm="100000">
                                          <p:val>
                                            <p:strVal val="#ppt_h"/>
                                          </p:val>
                                        </p:tav>
                                      </p:tavLst>
                                    </p:anim>
                                  </p:childTnLst>
                                </p:cTn>
                              </p:par>
                            </p:childTnLst>
                          </p:cTn>
                        </p:par>
                      </p:childTnLst>
                    </p:cTn>
                  </p:par>
                  <p:par>
                    <p:cTn id="84" fill="hold">
                      <p:stCondLst>
                        <p:cond delay="indefinite"/>
                      </p:stCondLst>
                      <p:childTnLst>
                        <p:par>
                          <p:cTn id="85" fill="hold">
                            <p:stCondLst>
                              <p:cond delay="0"/>
                            </p:stCondLst>
                            <p:childTnLst>
                              <p:par>
                                <p:cTn id="86" presetClass="entr" nodeType="clickEffect" presetSubtype="8" presetID="22" grpId="18" fill="hold">
                                  <p:stCondLst>
                                    <p:cond delay="0"/>
                                  </p:stCondLst>
                                  <p:iterate type="el" backwards="0">
                                    <p:tmAbs val="0"/>
                                  </p:iterate>
                                  <p:childTnLst>
                                    <p:set>
                                      <p:cBhvr>
                                        <p:cTn id="87" fill="hold"/>
                                        <p:tgtEl>
                                          <p:spTgt spid="183"/>
                                        </p:tgtEl>
                                        <p:attrNameLst>
                                          <p:attrName>style.visibility</p:attrName>
                                        </p:attrNameLst>
                                      </p:cBhvr>
                                      <p:to>
                                        <p:strVal val="visible"/>
                                      </p:to>
                                    </p:set>
                                    <p:animEffect filter="wipe(left)" transition="in">
                                      <p:cBhvr>
                                        <p:cTn id="88" dur="1000"/>
                                        <p:tgtEl>
                                          <p:spTgt spid="183"/>
                                        </p:tgtEl>
                                      </p:cBhvr>
                                    </p:animEffect>
                                  </p:childTnLst>
                                </p:cTn>
                              </p:par>
                            </p:childTnLst>
                          </p:cTn>
                        </p:par>
                      </p:childTnLst>
                    </p:cTn>
                  </p:par>
                  <p:par>
                    <p:cTn id="89" fill="hold">
                      <p:stCondLst>
                        <p:cond delay="indefinite"/>
                      </p:stCondLst>
                      <p:childTnLst>
                        <p:par>
                          <p:cTn id="90" fill="hold">
                            <p:stCondLst>
                              <p:cond delay="0"/>
                            </p:stCondLst>
                            <p:childTnLst>
                              <p:par>
                                <p:cTn id="91" presetClass="entr" nodeType="clickEffect" presetSubtype="10" presetID="19" grpId="19" fill="hold">
                                  <p:stCondLst>
                                    <p:cond delay="0"/>
                                  </p:stCondLst>
                                  <p:iterate type="el" backwards="0">
                                    <p:tmAbs val="0"/>
                                  </p:iterate>
                                  <p:childTnLst>
                                    <p:set>
                                      <p:cBhvr>
                                        <p:cTn id="92" fill="hold"/>
                                        <p:tgtEl>
                                          <p:spTgt spid="202"/>
                                        </p:tgtEl>
                                        <p:attrNameLst>
                                          <p:attrName>style.visibility</p:attrName>
                                        </p:attrNameLst>
                                      </p:cBhvr>
                                      <p:to>
                                        <p:strVal val="visible"/>
                                      </p:to>
                                    </p:set>
                                    <p:anim calcmode="lin" valueType="num">
                                      <p:cBhvr>
                                        <p:cTn id="93" dur="1000" fill="hold"/>
                                        <p:tgtEl>
                                          <p:spTgt spid="202"/>
                                        </p:tgtEl>
                                        <p:attrNameLst>
                                          <p:attrName>ppt_w</p:attrName>
                                        </p:attrNameLst>
                                      </p:cBhvr>
                                      <p:tavLst>
                                        <p:tav tm="0" fmla="#ppt_w*sin(2.5*pi*$)">
                                          <p:val>
                                            <p:fltVal val="0"/>
                                          </p:val>
                                        </p:tav>
                                        <p:tav tm="100000">
                                          <p:val>
                                            <p:fltVal val="1"/>
                                          </p:val>
                                        </p:tav>
                                      </p:tavLst>
                                    </p:anim>
                                    <p:anim calcmode="lin" valueType="num">
                                      <p:cBhvr>
                                        <p:cTn id="94" dur="1000" fill="hold"/>
                                        <p:tgtEl>
                                          <p:spTgt spid="202"/>
                                        </p:tgtEl>
                                        <p:attrNameLst>
                                          <p:attrName>ppt_h</p:attrName>
                                        </p:attrNameLst>
                                      </p:cBhvr>
                                      <p:tavLst>
                                        <p:tav tm="0">
                                          <p:val>
                                            <p:strVal val="#ppt_h"/>
                                          </p:val>
                                        </p:tav>
                                        <p:tav tm="100000">
                                          <p:val>
                                            <p:strVal val="#ppt_h"/>
                                          </p:val>
                                        </p:tav>
                                      </p:tavLst>
                                    </p:anim>
                                  </p:childTnLst>
                                </p:cTn>
                              </p:par>
                            </p:childTnLst>
                          </p:cTn>
                        </p:par>
                        <p:par>
                          <p:cTn id="95" fill="hold">
                            <p:stCondLst>
                              <p:cond delay="1000"/>
                            </p:stCondLst>
                            <p:childTnLst>
                              <p:par>
                                <p:cTn id="96" presetClass="entr" nodeType="afterEffect" presetSubtype="8" presetID="22" grpId="20" fill="hold">
                                  <p:stCondLst>
                                    <p:cond delay="0"/>
                                  </p:stCondLst>
                                  <p:iterate type="el" backwards="0">
                                    <p:tmAbs val="0"/>
                                  </p:iterate>
                                  <p:childTnLst>
                                    <p:set>
                                      <p:cBhvr>
                                        <p:cTn id="97" fill="hold"/>
                                        <p:tgtEl>
                                          <p:spTgt spid="203"/>
                                        </p:tgtEl>
                                        <p:attrNameLst>
                                          <p:attrName>style.visibility</p:attrName>
                                        </p:attrNameLst>
                                      </p:cBhvr>
                                      <p:to>
                                        <p:strVal val="visible"/>
                                      </p:to>
                                    </p:set>
                                    <p:animEffect filter="wipe(left)" transition="in">
                                      <p:cBhvr>
                                        <p:cTn id="98" dur="1000"/>
                                        <p:tgtEl>
                                          <p:spTgt spid="203"/>
                                        </p:tgtEl>
                                      </p:cBhvr>
                                    </p:animEffect>
                                  </p:childTnLst>
                                </p:cTn>
                              </p:par>
                            </p:childTnLst>
                          </p:cTn>
                        </p:par>
                        <p:par>
                          <p:cTn id="99" fill="hold">
                            <p:stCondLst>
                              <p:cond delay="2000"/>
                            </p:stCondLst>
                            <p:childTnLst>
                              <p:par>
                                <p:cTn id="100" presetClass="entr" nodeType="afterEffect" presetID="10" grpId="21" fill="hold">
                                  <p:stCondLst>
                                    <p:cond delay="0"/>
                                  </p:stCondLst>
                                  <p:iterate type="el" backwards="0">
                                    <p:tmAbs val="0"/>
                                  </p:iterate>
                                  <p:childTnLst>
                                    <p:set>
                                      <p:cBhvr>
                                        <p:cTn id="101" fill="hold"/>
                                        <p:tgtEl>
                                          <p:spTgt spid="207"/>
                                        </p:tgtEl>
                                        <p:attrNameLst>
                                          <p:attrName>style.visibility</p:attrName>
                                        </p:attrNameLst>
                                      </p:cBhvr>
                                      <p:to>
                                        <p:strVal val="visible"/>
                                      </p:to>
                                    </p:set>
                                    <p:animEffect filter="fade" transition="in">
                                      <p:cBhvr>
                                        <p:cTn id="102" dur="1000"/>
                                        <p:tgtEl>
                                          <p:spTgt spid="207"/>
                                        </p:tgtEl>
                                      </p:cBhvr>
                                    </p:animEffect>
                                  </p:childTnLst>
                                </p:cTn>
                              </p:par>
                            </p:childTnLst>
                          </p:cTn>
                        </p:par>
                      </p:childTnLst>
                    </p:cTn>
                  </p:par>
                  <p:par>
                    <p:cTn id="103" fill="hold">
                      <p:stCondLst>
                        <p:cond delay="indefinite"/>
                      </p:stCondLst>
                      <p:childTnLst>
                        <p:par>
                          <p:cTn id="104" fill="hold">
                            <p:stCondLst>
                              <p:cond delay="0"/>
                            </p:stCondLst>
                            <p:childTnLst>
                              <p:par>
                                <p:cTn id="105" presetClass="entr" nodeType="clickEffect" presetSubtype="5" presetID="19" grpId="22" fill="hold">
                                  <p:stCondLst>
                                    <p:cond delay="0"/>
                                  </p:stCondLst>
                                  <p:iterate type="el" backwards="0">
                                    <p:tmAbs val="0"/>
                                  </p:iterate>
                                  <p:childTnLst>
                                    <p:set>
                                      <p:cBhvr>
                                        <p:cTn id="106" fill="hold"/>
                                        <p:tgtEl>
                                          <p:spTgt spid="208"/>
                                        </p:tgtEl>
                                        <p:attrNameLst>
                                          <p:attrName>style.visibility</p:attrName>
                                        </p:attrNameLst>
                                      </p:cBhvr>
                                      <p:to>
                                        <p:strVal val="visible"/>
                                      </p:to>
                                    </p:set>
                                    <p:anim calcmode="lin" valueType="num">
                                      <p:cBhvr>
                                        <p:cTn id="107" dur="1000" fill="hold"/>
                                        <p:tgtEl>
                                          <p:spTgt spid="208"/>
                                        </p:tgtEl>
                                        <p:attrNameLst>
                                          <p:attrName>ppt_w</p:attrName>
                                        </p:attrNameLst>
                                      </p:cBhvr>
                                      <p:tavLst>
                                        <p:tav tm="0">
                                          <p:val>
                                            <p:strVal val="#ppt_w"/>
                                          </p:val>
                                        </p:tav>
                                        <p:tav tm="100000">
                                          <p:val>
                                            <p:strVal val="#ppt_w"/>
                                          </p:val>
                                        </p:tav>
                                      </p:tavLst>
                                    </p:anim>
                                    <p:anim calcmode="lin" valueType="num">
                                      <p:cBhvr>
                                        <p:cTn id="108" dur="1000" fill="hold"/>
                                        <p:tgtEl>
                                          <p:spTgt spid="208"/>
                                        </p:tgtEl>
                                        <p:attrNameLst>
                                          <p:attrName>ppt_h</p:attrName>
                                        </p:attrNameLst>
                                      </p:cBhvr>
                                      <p:tavLst>
                                        <p:tav tm="0" fmla="#ppt_h*sin(2.5*pi*$)">
                                          <p:val>
                                            <p:fltVal val="0"/>
                                          </p:val>
                                        </p:tav>
                                        <p:tav tm="100000">
                                          <p:val>
                                            <p:fltVal val="1"/>
                                          </p:val>
                                        </p:tav>
                                      </p:tavLst>
                                    </p:anim>
                                  </p:childTnLst>
                                </p:cTn>
                              </p:par>
                            </p:childTnLst>
                          </p:cTn>
                        </p:par>
                      </p:childTnLst>
                    </p:cTn>
                  </p:par>
                  <p:par>
                    <p:cTn id="109" fill="hold">
                      <p:stCondLst>
                        <p:cond delay="indefinite"/>
                      </p:stCondLst>
                      <p:childTnLst>
                        <p:par>
                          <p:cTn id="110" fill="hold">
                            <p:stCondLst>
                              <p:cond delay="0"/>
                            </p:stCondLst>
                            <p:childTnLst>
                              <p:par>
                                <p:cTn id="111" presetClass="entr" nodeType="clickEffect" presetID="10" grpId="23" fill="hold">
                                  <p:stCondLst>
                                    <p:cond delay="0"/>
                                  </p:stCondLst>
                                  <p:iterate type="el" backwards="0">
                                    <p:tmAbs val="0"/>
                                  </p:iterate>
                                  <p:childTnLst>
                                    <p:set>
                                      <p:cBhvr>
                                        <p:cTn id="112" fill="hold"/>
                                        <p:tgtEl>
                                          <p:spTgt spid="209"/>
                                        </p:tgtEl>
                                        <p:attrNameLst>
                                          <p:attrName>style.visibility</p:attrName>
                                        </p:attrNameLst>
                                      </p:cBhvr>
                                      <p:to>
                                        <p:strVal val="visible"/>
                                      </p:to>
                                    </p:set>
                                    <p:animEffect filter="fade" transition="in">
                                      <p:cBhvr>
                                        <p:cTn id="113" dur="1000"/>
                                        <p:tgtEl>
                                          <p:spTgt spid="209"/>
                                        </p:tgtEl>
                                      </p:cBhvr>
                                    </p:animEffect>
                                  </p:childTnLst>
                                </p:cTn>
                              </p:par>
                            </p:childTnLst>
                          </p:cTn>
                        </p:par>
                        <p:par>
                          <p:cTn id="114" fill="hold">
                            <p:stCondLst>
                              <p:cond delay="1000"/>
                            </p:stCondLst>
                            <p:childTnLst>
                              <p:par>
                                <p:cTn id="115" presetClass="entr" nodeType="afterEffect" presetSubtype="10" presetID="3" grpId="24" fill="hold">
                                  <p:stCondLst>
                                    <p:cond delay="0"/>
                                  </p:stCondLst>
                                  <p:iterate type="el" backwards="0">
                                    <p:tmAbs val="0"/>
                                  </p:iterate>
                                  <p:childTnLst>
                                    <p:set>
                                      <p:cBhvr>
                                        <p:cTn id="116" fill="hold"/>
                                        <p:tgtEl>
                                          <p:spTgt spid="220"/>
                                        </p:tgtEl>
                                        <p:attrNameLst>
                                          <p:attrName>style.visibility</p:attrName>
                                        </p:attrNameLst>
                                      </p:cBhvr>
                                      <p:to>
                                        <p:strVal val="visible"/>
                                      </p:to>
                                    </p:set>
                                    <p:animEffect filter="blinds(horizontal)" transition="in">
                                      <p:cBhvr>
                                        <p:cTn id="117" dur="1000"/>
                                        <p:tgtEl>
                                          <p:spTgt spid="220"/>
                                        </p:tgtEl>
                                      </p:cBhvr>
                                    </p:animEffect>
                                  </p:childTnLst>
                                </p:cTn>
                              </p:par>
                            </p:childTnLst>
                          </p:cTn>
                        </p:par>
                      </p:childTnLst>
                    </p:cTn>
                  </p:par>
                  <p:par>
                    <p:cTn id="118" fill="hold">
                      <p:stCondLst>
                        <p:cond delay="indefinite"/>
                      </p:stCondLst>
                      <p:childTnLst>
                        <p:par>
                          <p:cTn id="119" fill="hold">
                            <p:stCondLst>
                              <p:cond delay="0"/>
                            </p:stCondLst>
                            <p:childTnLst>
                              <p:par>
                                <p:cTn id="120" presetClass="entr" nodeType="clickEffect" presetSubtype="5" presetID="19" grpId="25" fill="hold">
                                  <p:stCondLst>
                                    <p:cond delay="0"/>
                                  </p:stCondLst>
                                  <p:iterate type="el" backwards="0">
                                    <p:tmAbs val="0"/>
                                  </p:iterate>
                                  <p:childTnLst>
                                    <p:set>
                                      <p:cBhvr>
                                        <p:cTn id="121" fill="hold"/>
                                        <p:tgtEl>
                                          <p:spTgt spid="204"/>
                                        </p:tgtEl>
                                        <p:attrNameLst>
                                          <p:attrName>style.visibility</p:attrName>
                                        </p:attrNameLst>
                                      </p:cBhvr>
                                      <p:to>
                                        <p:strVal val="visible"/>
                                      </p:to>
                                    </p:set>
                                    <p:anim calcmode="lin" valueType="num">
                                      <p:cBhvr>
                                        <p:cTn id="122" dur="1000" fill="hold"/>
                                        <p:tgtEl>
                                          <p:spTgt spid="204"/>
                                        </p:tgtEl>
                                        <p:attrNameLst>
                                          <p:attrName>ppt_w</p:attrName>
                                        </p:attrNameLst>
                                      </p:cBhvr>
                                      <p:tavLst>
                                        <p:tav tm="0">
                                          <p:val>
                                            <p:strVal val="#ppt_w"/>
                                          </p:val>
                                        </p:tav>
                                        <p:tav tm="100000">
                                          <p:val>
                                            <p:strVal val="#ppt_w"/>
                                          </p:val>
                                        </p:tav>
                                      </p:tavLst>
                                    </p:anim>
                                    <p:anim calcmode="lin" valueType="num">
                                      <p:cBhvr>
                                        <p:cTn id="123" dur="1000" fill="hold"/>
                                        <p:tgtEl>
                                          <p:spTgt spid="204"/>
                                        </p:tgtEl>
                                        <p:attrNameLst>
                                          <p:attrName>ppt_h</p:attrName>
                                        </p:attrNameLst>
                                      </p:cBhvr>
                                      <p:tavLst>
                                        <p:tav tm="0" fmla="#ppt_h*sin(2.5*pi*$)">
                                          <p:val>
                                            <p:fltVal val="0"/>
                                          </p:val>
                                        </p:tav>
                                        <p:tav tm="100000">
                                          <p:val>
                                            <p:fltVal val="1"/>
                                          </p:val>
                                        </p:tav>
                                      </p:tavLst>
                                    </p:anim>
                                  </p:childTnLst>
                                </p:cTn>
                              </p:par>
                            </p:childTnLst>
                          </p:cTn>
                        </p:par>
                        <p:par>
                          <p:cTn id="124" fill="hold">
                            <p:stCondLst>
                              <p:cond delay="1000"/>
                            </p:stCondLst>
                            <p:childTnLst>
                              <p:par>
                                <p:cTn id="125" presetClass="entr" nodeType="afterEffect" presetSubtype="32" presetID="23" grpId="26" fill="hold">
                                  <p:stCondLst>
                                    <p:cond delay="0"/>
                                  </p:stCondLst>
                                  <p:iterate type="el" backwards="0">
                                    <p:tmAbs val="0"/>
                                  </p:iterate>
                                  <p:childTnLst>
                                    <p:set>
                                      <p:cBhvr>
                                        <p:cTn id="126" fill="hold"/>
                                        <p:tgtEl>
                                          <p:spTgt spid="210"/>
                                        </p:tgtEl>
                                        <p:attrNameLst>
                                          <p:attrName>style.visibility</p:attrName>
                                        </p:attrNameLst>
                                      </p:cBhvr>
                                      <p:to>
                                        <p:strVal val="visible"/>
                                      </p:to>
                                    </p:set>
                                    <p:anim calcmode="lin" valueType="num">
                                      <p:cBhvr>
                                        <p:cTn id="127" dur="1000" fill="hold"/>
                                        <p:tgtEl>
                                          <p:spTgt spid="210"/>
                                        </p:tgtEl>
                                        <p:attrNameLst>
                                          <p:attrName>ppt_w</p:attrName>
                                        </p:attrNameLst>
                                      </p:cBhvr>
                                      <p:tavLst>
                                        <p:tav tm="0">
                                          <p:val>
                                            <p:strVal val="4*#ppt_w"/>
                                          </p:val>
                                        </p:tav>
                                        <p:tav tm="100000">
                                          <p:val>
                                            <p:strVal val="#ppt_w"/>
                                          </p:val>
                                        </p:tav>
                                      </p:tavLst>
                                    </p:anim>
                                    <p:anim calcmode="lin" valueType="num">
                                      <p:cBhvr>
                                        <p:cTn id="128" dur="1000" fill="hold"/>
                                        <p:tgtEl>
                                          <p:spTgt spid="210"/>
                                        </p:tgtEl>
                                        <p:attrNameLst>
                                          <p:attrName>ppt_h</p:attrName>
                                        </p:attrNameLst>
                                      </p:cBhvr>
                                      <p:tavLst>
                                        <p:tav tm="0">
                                          <p:val>
                                            <p:strVal val="4*#ppt_h"/>
                                          </p:val>
                                        </p:tav>
                                        <p:tav tm="100000">
                                          <p:val>
                                            <p:strVal val="#ppt_h"/>
                                          </p:val>
                                        </p:tav>
                                      </p:tavLst>
                                    </p:anim>
                                  </p:childTnLst>
                                </p:cTn>
                              </p:par>
                            </p:childTnLst>
                          </p:cTn>
                        </p:par>
                        <p:par>
                          <p:cTn id="129" fill="hold">
                            <p:stCondLst>
                              <p:cond delay="2000"/>
                            </p:stCondLst>
                            <p:childTnLst>
                              <p:par>
                                <p:cTn id="130" presetClass="entr" nodeType="afterEffect" presetID="10" grpId="27" fill="hold">
                                  <p:stCondLst>
                                    <p:cond delay="0"/>
                                  </p:stCondLst>
                                  <p:iterate type="el" backwards="0">
                                    <p:tmAbs val="0"/>
                                  </p:iterate>
                                  <p:childTnLst>
                                    <p:set>
                                      <p:cBhvr>
                                        <p:cTn id="131" fill="hold"/>
                                        <p:tgtEl>
                                          <p:spTgt spid="222"/>
                                        </p:tgtEl>
                                        <p:attrNameLst>
                                          <p:attrName>style.visibility</p:attrName>
                                        </p:attrNameLst>
                                      </p:cBhvr>
                                      <p:to>
                                        <p:strVal val="visible"/>
                                      </p:to>
                                    </p:set>
                                    <p:animEffect filter="fade" transition="in">
                                      <p:cBhvr>
                                        <p:cTn id="132" dur="1000"/>
                                        <p:tgtEl>
                                          <p:spTgt spid="222"/>
                                        </p:tgtEl>
                                      </p:cBhvr>
                                    </p:animEffect>
                                  </p:childTnLst>
                                </p:cTn>
                              </p:par>
                            </p:childTnLst>
                          </p:cTn>
                        </p:par>
                      </p:childTnLst>
                    </p:cTn>
                  </p:par>
                  <p:par>
                    <p:cTn id="133" fill="hold">
                      <p:stCondLst>
                        <p:cond delay="indefinite"/>
                      </p:stCondLst>
                      <p:childTnLst>
                        <p:par>
                          <p:cTn id="134" fill="hold">
                            <p:stCondLst>
                              <p:cond delay="0"/>
                            </p:stCondLst>
                            <p:childTnLst>
                              <p:par>
                                <p:cTn id="135" presetClass="entr" nodeType="clickEffect" presetSubtype="5" presetID="19" grpId="28" fill="hold">
                                  <p:stCondLst>
                                    <p:cond delay="0"/>
                                  </p:stCondLst>
                                  <p:iterate type="el" backwards="0">
                                    <p:tmAbs val="0"/>
                                  </p:iterate>
                                  <p:childTnLst>
                                    <p:set>
                                      <p:cBhvr>
                                        <p:cTn id="136" fill="hold"/>
                                        <p:tgtEl>
                                          <p:spTgt spid="205"/>
                                        </p:tgtEl>
                                        <p:attrNameLst>
                                          <p:attrName>style.visibility</p:attrName>
                                        </p:attrNameLst>
                                      </p:cBhvr>
                                      <p:to>
                                        <p:strVal val="visible"/>
                                      </p:to>
                                    </p:set>
                                    <p:anim calcmode="lin" valueType="num">
                                      <p:cBhvr>
                                        <p:cTn id="137" dur="1000" fill="hold"/>
                                        <p:tgtEl>
                                          <p:spTgt spid="205"/>
                                        </p:tgtEl>
                                        <p:attrNameLst>
                                          <p:attrName>ppt_w</p:attrName>
                                        </p:attrNameLst>
                                      </p:cBhvr>
                                      <p:tavLst>
                                        <p:tav tm="0">
                                          <p:val>
                                            <p:strVal val="#ppt_w"/>
                                          </p:val>
                                        </p:tav>
                                        <p:tav tm="100000">
                                          <p:val>
                                            <p:strVal val="#ppt_w"/>
                                          </p:val>
                                        </p:tav>
                                      </p:tavLst>
                                    </p:anim>
                                    <p:anim calcmode="lin" valueType="num">
                                      <p:cBhvr>
                                        <p:cTn id="138" dur="1000" fill="hold"/>
                                        <p:tgtEl>
                                          <p:spTgt spid="205"/>
                                        </p:tgtEl>
                                        <p:attrNameLst>
                                          <p:attrName>ppt_h</p:attrName>
                                        </p:attrNameLst>
                                      </p:cBhvr>
                                      <p:tavLst>
                                        <p:tav tm="0" fmla="#ppt_h*sin(2.5*pi*$)">
                                          <p:val>
                                            <p:fltVal val="0"/>
                                          </p:val>
                                        </p:tav>
                                        <p:tav tm="100000">
                                          <p:val>
                                            <p:fltVal val="1"/>
                                          </p:val>
                                        </p:tav>
                                      </p:tavLst>
                                    </p:anim>
                                  </p:childTnLst>
                                </p:cTn>
                              </p:par>
                            </p:childTnLst>
                          </p:cTn>
                        </p:par>
                        <p:par>
                          <p:cTn id="139" fill="hold">
                            <p:stCondLst>
                              <p:cond delay="1000"/>
                            </p:stCondLst>
                            <p:childTnLst>
                              <p:par>
                                <p:cTn id="140" presetClass="entr" nodeType="afterEffect" presetSubtype="10" presetID="19" grpId="29" fill="hold">
                                  <p:stCondLst>
                                    <p:cond delay="0"/>
                                  </p:stCondLst>
                                  <p:iterate type="el" backwards="0">
                                    <p:tmAbs val="0"/>
                                  </p:iterate>
                                  <p:childTnLst>
                                    <p:set>
                                      <p:cBhvr>
                                        <p:cTn id="141" fill="hold"/>
                                        <p:tgtEl>
                                          <p:spTgt spid="213"/>
                                        </p:tgtEl>
                                        <p:attrNameLst>
                                          <p:attrName>style.visibility</p:attrName>
                                        </p:attrNameLst>
                                      </p:cBhvr>
                                      <p:to>
                                        <p:strVal val="visible"/>
                                      </p:to>
                                    </p:set>
                                    <p:anim calcmode="lin" valueType="num">
                                      <p:cBhvr>
                                        <p:cTn id="142" dur="1000" fill="hold"/>
                                        <p:tgtEl>
                                          <p:spTgt spid="213"/>
                                        </p:tgtEl>
                                        <p:attrNameLst>
                                          <p:attrName>ppt_w</p:attrName>
                                        </p:attrNameLst>
                                      </p:cBhvr>
                                      <p:tavLst>
                                        <p:tav tm="0" fmla="#ppt_w*sin(2.5*pi*$)">
                                          <p:val>
                                            <p:fltVal val="0"/>
                                          </p:val>
                                        </p:tav>
                                        <p:tav tm="100000">
                                          <p:val>
                                            <p:fltVal val="1"/>
                                          </p:val>
                                        </p:tav>
                                      </p:tavLst>
                                    </p:anim>
                                    <p:anim calcmode="lin" valueType="num">
                                      <p:cBhvr>
                                        <p:cTn id="143" dur="1000" fill="hold"/>
                                        <p:tgtEl>
                                          <p:spTgt spid="213"/>
                                        </p:tgtEl>
                                        <p:attrNameLst>
                                          <p:attrName>ppt_h</p:attrName>
                                        </p:attrNameLst>
                                      </p:cBhvr>
                                      <p:tavLst>
                                        <p:tav tm="0">
                                          <p:val>
                                            <p:strVal val="#ppt_h"/>
                                          </p:val>
                                        </p:tav>
                                        <p:tav tm="100000">
                                          <p:val>
                                            <p:strVal val="#ppt_h"/>
                                          </p:val>
                                        </p:tav>
                                      </p:tavLst>
                                    </p:anim>
                                  </p:childTnLst>
                                </p:cTn>
                              </p:par>
                            </p:childTnLst>
                          </p:cTn>
                        </p:par>
                        <p:par>
                          <p:cTn id="144" fill="hold">
                            <p:stCondLst>
                              <p:cond delay="2000"/>
                            </p:stCondLst>
                            <p:childTnLst>
                              <p:par>
                                <p:cTn id="145" presetClass="entr" nodeType="afterEffect" presetSubtype="32" presetID="23" grpId="30" fill="hold">
                                  <p:stCondLst>
                                    <p:cond delay="0"/>
                                  </p:stCondLst>
                                  <p:iterate type="el" backwards="0">
                                    <p:tmAbs val="0"/>
                                  </p:iterate>
                                  <p:childTnLst>
                                    <p:set>
                                      <p:cBhvr>
                                        <p:cTn id="146" fill="hold"/>
                                        <p:tgtEl>
                                          <p:spTgt spid="211"/>
                                        </p:tgtEl>
                                        <p:attrNameLst>
                                          <p:attrName>style.visibility</p:attrName>
                                        </p:attrNameLst>
                                      </p:cBhvr>
                                      <p:to>
                                        <p:strVal val="visible"/>
                                      </p:to>
                                    </p:set>
                                    <p:anim calcmode="lin" valueType="num">
                                      <p:cBhvr>
                                        <p:cTn id="147" dur="1000" fill="hold"/>
                                        <p:tgtEl>
                                          <p:spTgt spid="211"/>
                                        </p:tgtEl>
                                        <p:attrNameLst>
                                          <p:attrName>ppt_w</p:attrName>
                                        </p:attrNameLst>
                                      </p:cBhvr>
                                      <p:tavLst>
                                        <p:tav tm="0">
                                          <p:val>
                                            <p:strVal val="4*#ppt_w"/>
                                          </p:val>
                                        </p:tav>
                                        <p:tav tm="100000">
                                          <p:val>
                                            <p:strVal val="#ppt_w"/>
                                          </p:val>
                                        </p:tav>
                                      </p:tavLst>
                                    </p:anim>
                                    <p:anim calcmode="lin" valueType="num">
                                      <p:cBhvr>
                                        <p:cTn id="148" dur="1000" fill="hold"/>
                                        <p:tgtEl>
                                          <p:spTgt spid="211"/>
                                        </p:tgtEl>
                                        <p:attrNameLst>
                                          <p:attrName>ppt_h</p:attrName>
                                        </p:attrNameLst>
                                      </p:cBhvr>
                                      <p:tavLst>
                                        <p:tav tm="0">
                                          <p:val>
                                            <p:strVal val="4*#ppt_h"/>
                                          </p:val>
                                        </p:tav>
                                        <p:tav tm="100000">
                                          <p:val>
                                            <p:strVal val="#ppt_h"/>
                                          </p:val>
                                        </p:tav>
                                      </p:tavLst>
                                    </p:anim>
                                  </p:childTnLst>
                                </p:cTn>
                              </p:par>
                            </p:childTnLst>
                          </p:cTn>
                        </p:par>
                        <p:par>
                          <p:cTn id="149" fill="hold">
                            <p:stCondLst>
                              <p:cond delay="3000"/>
                            </p:stCondLst>
                            <p:childTnLst>
                              <p:par>
                                <p:cTn id="150" presetClass="entr" nodeType="afterEffect" presetSubtype="2" presetID="2" grpId="31" fill="hold">
                                  <p:stCondLst>
                                    <p:cond delay="0"/>
                                  </p:stCondLst>
                                  <p:iterate type="el" backwards="0">
                                    <p:tmAbs val="0"/>
                                  </p:iterate>
                                  <p:childTnLst>
                                    <p:set>
                                      <p:cBhvr>
                                        <p:cTn id="151" fill="hold"/>
                                        <p:tgtEl>
                                          <p:spTgt spid="223"/>
                                        </p:tgtEl>
                                        <p:attrNameLst>
                                          <p:attrName>style.visibility</p:attrName>
                                        </p:attrNameLst>
                                      </p:cBhvr>
                                      <p:to>
                                        <p:strVal val="visible"/>
                                      </p:to>
                                    </p:set>
                                    <p:anim calcmode="lin" valueType="num">
                                      <p:cBhvr>
                                        <p:cTn id="152" dur="1000" fill="hold"/>
                                        <p:tgtEl>
                                          <p:spTgt spid="223"/>
                                        </p:tgtEl>
                                        <p:attrNameLst>
                                          <p:attrName>ppt_x</p:attrName>
                                        </p:attrNameLst>
                                      </p:cBhvr>
                                      <p:tavLst>
                                        <p:tav tm="0">
                                          <p:val>
                                            <p:strVal val="1+#ppt_w/2"/>
                                          </p:val>
                                        </p:tav>
                                        <p:tav tm="100000">
                                          <p:val>
                                            <p:strVal val="#ppt_x"/>
                                          </p:val>
                                        </p:tav>
                                      </p:tavLst>
                                    </p:anim>
                                    <p:anim calcmode="lin" valueType="num">
                                      <p:cBhvr>
                                        <p:cTn id="153" dur="1000" fill="hold"/>
                                        <p:tgtEl>
                                          <p:spTgt spid="223"/>
                                        </p:tgtEl>
                                        <p:attrNameLst>
                                          <p:attrName>ppt_y</p:attrName>
                                        </p:attrNameLst>
                                      </p:cBhvr>
                                      <p:tavLst>
                                        <p:tav tm="0">
                                          <p:val>
                                            <p:strVal val="#ppt_y"/>
                                          </p:val>
                                        </p:tav>
                                        <p:tav tm="100000">
                                          <p:val>
                                            <p:strVal val="#ppt_y"/>
                                          </p:val>
                                        </p:tav>
                                      </p:tavLst>
                                    </p:anim>
                                  </p:childTnLst>
                                </p:cTn>
                              </p:par>
                            </p:childTnLst>
                          </p:cTn>
                        </p:par>
                      </p:childTnLst>
                    </p:cTn>
                  </p:par>
                  <p:par>
                    <p:cTn id="154" fill="hold">
                      <p:stCondLst>
                        <p:cond delay="indefinite"/>
                      </p:stCondLst>
                      <p:childTnLst>
                        <p:par>
                          <p:cTn id="155" fill="hold">
                            <p:stCondLst>
                              <p:cond delay="0"/>
                            </p:stCondLst>
                            <p:childTnLst>
                              <p:par>
                                <p:cTn id="156" presetClass="entr" nodeType="clickEffect" presetSubtype="2" presetID="2" grpId="32" fill="hold">
                                  <p:stCondLst>
                                    <p:cond delay="0"/>
                                  </p:stCondLst>
                                  <p:iterate type="el" backwards="0">
                                    <p:tmAbs val="0"/>
                                  </p:iterate>
                                  <p:childTnLst>
                                    <p:set>
                                      <p:cBhvr>
                                        <p:cTn id="157" fill="hold"/>
                                        <p:tgtEl>
                                          <p:spTgt spid="214"/>
                                        </p:tgtEl>
                                        <p:attrNameLst>
                                          <p:attrName>style.visibility</p:attrName>
                                        </p:attrNameLst>
                                      </p:cBhvr>
                                      <p:to>
                                        <p:strVal val="visible"/>
                                      </p:to>
                                    </p:set>
                                    <p:anim calcmode="lin" valueType="num">
                                      <p:cBhvr>
                                        <p:cTn id="158" dur="1000" fill="hold"/>
                                        <p:tgtEl>
                                          <p:spTgt spid="214"/>
                                        </p:tgtEl>
                                        <p:attrNameLst>
                                          <p:attrName>ppt_x</p:attrName>
                                        </p:attrNameLst>
                                      </p:cBhvr>
                                      <p:tavLst>
                                        <p:tav tm="0">
                                          <p:val>
                                            <p:strVal val="1+#ppt_w/2"/>
                                          </p:val>
                                        </p:tav>
                                        <p:tav tm="100000">
                                          <p:val>
                                            <p:strVal val="#ppt_x"/>
                                          </p:val>
                                        </p:tav>
                                      </p:tavLst>
                                    </p:anim>
                                    <p:anim calcmode="lin" valueType="num">
                                      <p:cBhvr>
                                        <p:cTn id="159" dur="1000" fill="hold"/>
                                        <p:tgtEl>
                                          <p:spTgt spid="214"/>
                                        </p:tgtEl>
                                        <p:attrNameLst>
                                          <p:attrName>ppt_y</p:attrName>
                                        </p:attrNameLst>
                                      </p:cBhvr>
                                      <p:tavLst>
                                        <p:tav tm="0">
                                          <p:val>
                                            <p:strVal val="#ppt_y"/>
                                          </p:val>
                                        </p:tav>
                                        <p:tav tm="100000">
                                          <p:val>
                                            <p:strVal val="#ppt_y"/>
                                          </p:val>
                                        </p:tav>
                                      </p:tavLst>
                                    </p:anim>
                                  </p:childTnLst>
                                </p:cTn>
                              </p:par>
                            </p:childTnLst>
                          </p:cTn>
                        </p:par>
                      </p:childTnLst>
                    </p:cTn>
                  </p:par>
                  <p:par>
                    <p:cTn id="160" fill="hold">
                      <p:stCondLst>
                        <p:cond delay="indefinite"/>
                      </p:stCondLst>
                      <p:childTnLst>
                        <p:par>
                          <p:cTn id="161" fill="hold">
                            <p:stCondLst>
                              <p:cond delay="0"/>
                            </p:stCondLst>
                            <p:childTnLst>
                              <p:par>
                                <p:cTn id="162" presetClass="entr" nodeType="clickEffect" presetSubtype="1" presetID="22" grpId="33" fill="hold">
                                  <p:stCondLst>
                                    <p:cond delay="0"/>
                                  </p:stCondLst>
                                  <p:iterate type="el" backwards="0">
                                    <p:tmAbs val="0"/>
                                  </p:iterate>
                                  <p:childTnLst>
                                    <p:set>
                                      <p:cBhvr>
                                        <p:cTn id="163" fill="hold"/>
                                        <p:tgtEl>
                                          <p:spTgt spid="217"/>
                                        </p:tgtEl>
                                        <p:attrNameLst>
                                          <p:attrName>style.visibility</p:attrName>
                                        </p:attrNameLst>
                                      </p:cBhvr>
                                      <p:to>
                                        <p:strVal val="visible"/>
                                      </p:to>
                                    </p:set>
                                    <p:animEffect filter="wipe(up)" transition="in">
                                      <p:cBhvr>
                                        <p:cTn id="164" dur="1000"/>
                                        <p:tgtEl>
                                          <p:spTgt spid="217"/>
                                        </p:tgtEl>
                                      </p:cBhvr>
                                    </p:animEffect>
                                  </p:childTnLst>
                                </p:cTn>
                              </p:par>
                            </p:childTnLst>
                          </p:cTn>
                        </p:par>
                        <p:par>
                          <p:cTn id="165" fill="hold">
                            <p:stCondLst>
                              <p:cond delay="1000"/>
                            </p:stCondLst>
                            <p:childTnLst>
                              <p:par>
                                <p:cTn id="166" presetClass="entr" nodeType="afterEffect" presetID="10" grpId="34" fill="hold">
                                  <p:stCondLst>
                                    <p:cond delay="0"/>
                                  </p:stCondLst>
                                  <p:iterate type="el" backwards="0">
                                    <p:tmAbs val="0"/>
                                  </p:iterate>
                                  <p:childTnLst>
                                    <p:set>
                                      <p:cBhvr>
                                        <p:cTn id="167" fill="hold"/>
                                        <p:tgtEl>
                                          <p:spTgt spid="244"/>
                                        </p:tgtEl>
                                        <p:attrNameLst>
                                          <p:attrName>style.visibility</p:attrName>
                                        </p:attrNameLst>
                                      </p:cBhvr>
                                      <p:to>
                                        <p:strVal val="visible"/>
                                      </p:to>
                                    </p:set>
                                    <p:animEffect filter="fade" transition="in">
                                      <p:cBhvr>
                                        <p:cTn id="168" dur="1000"/>
                                        <p:tgtEl>
                                          <p:spTgt spid="244"/>
                                        </p:tgtEl>
                                      </p:cBhvr>
                                    </p:animEffect>
                                  </p:childTnLst>
                                </p:cTn>
                              </p:par>
                            </p:childTnLst>
                          </p:cTn>
                        </p:par>
                      </p:childTnLst>
                    </p:cTn>
                  </p:par>
                  <p:par>
                    <p:cTn id="169" fill="hold">
                      <p:stCondLst>
                        <p:cond delay="indefinite"/>
                      </p:stCondLst>
                      <p:childTnLst>
                        <p:par>
                          <p:cTn id="170" fill="hold">
                            <p:stCondLst>
                              <p:cond delay="0"/>
                            </p:stCondLst>
                            <p:childTnLst>
                              <p:par>
                                <p:cTn id="171" presetClass="entr" nodeType="clickEffect" presetSubtype="1" presetID="22" grpId="35" fill="hold">
                                  <p:stCondLst>
                                    <p:cond delay="0"/>
                                  </p:stCondLst>
                                  <p:iterate type="el" backwards="0">
                                    <p:tmAbs val="0"/>
                                  </p:iterate>
                                  <p:childTnLst>
                                    <p:set>
                                      <p:cBhvr>
                                        <p:cTn id="172" fill="hold"/>
                                        <p:tgtEl>
                                          <p:spTgt spid="192"/>
                                        </p:tgtEl>
                                        <p:attrNameLst>
                                          <p:attrName>style.visibility</p:attrName>
                                        </p:attrNameLst>
                                      </p:cBhvr>
                                      <p:to>
                                        <p:strVal val="visible"/>
                                      </p:to>
                                    </p:set>
                                    <p:animEffect filter="wipe(up)" transition="in">
                                      <p:cBhvr>
                                        <p:cTn id="173" dur="1000"/>
                                        <p:tgtEl>
                                          <p:spTgt spid="192"/>
                                        </p:tgtEl>
                                      </p:cBhvr>
                                    </p:animEffect>
                                  </p:childTnLst>
                                </p:cTn>
                              </p:par>
                            </p:childTnLst>
                          </p:cTn>
                        </p:par>
                        <p:par>
                          <p:cTn id="174" fill="hold">
                            <p:stCondLst>
                              <p:cond delay="1000"/>
                            </p:stCondLst>
                            <p:childTnLst>
                              <p:par>
                                <p:cTn id="175" presetClass="entr" nodeType="afterEffect" presetID="10" grpId="36" fill="hold">
                                  <p:stCondLst>
                                    <p:cond delay="0"/>
                                  </p:stCondLst>
                                  <p:iterate type="el" backwards="0">
                                    <p:tmAbs val="0"/>
                                  </p:iterate>
                                  <p:childTnLst>
                                    <p:set>
                                      <p:cBhvr>
                                        <p:cTn id="176" fill="hold"/>
                                        <p:tgtEl>
                                          <p:spTgt spid="198"/>
                                        </p:tgtEl>
                                        <p:attrNameLst>
                                          <p:attrName>style.visibility</p:attrName>
                                        </p:attrNameLst>
                                      </p:cBhvr>
                                      <p:to>
                                        <p:strVal val="visible"/>
                                      </p:to>
                                    </p:set>
                                    <p:animEffect filter="fade" transition="in">
                                      <p:cBhvr>
                                        <p:cTn id="177" dur="1000"/>
                                        <p:tgtEl>
                                          <p:spTgt spid="198"/>
                                        </p:tgtEl>
                                      </p:cBhvr>
                                    </p:animEffect>
                                  </p:childTnLst>
                                </p:cTn>
                              </p:par>
                            </p:childTnLst>
                          </p:cTn>
                        </p:par>
                        <p:par>
                          <p:cTn id="178" fill="hold">
                            <p:stCondLst>
                              <p:cond delay="2000"/>
                            </p:stCondLst>
                            <p:childTnLst>
                              <p:par>
                                <p:cTn id="179" presetClass="entr" nodeType="afterEffect" presetID="10" grpId="37" fill="hold">
                                  <p:stCondLst>
                                    <p:cond delay="0"/>
                                  </p:stCondLst>
                                  <p:iterate type="el" backwards="0">
                                    <p:tmAbs val="0"/>
                                  </p:iterate>
                                  <p:childTnLst>
                                    <p:set>
                                      <p:cBhvr>
                                        <p:cTn id="180" fill="hold"/>
                                        <p:tgtEl>
                                          <p:spTgt spid="199"/>
                                        </p:tgtEl>
                                        <p:attrNameLst>
                                          <p:attrName>style.visibility</p:attrName>
                                        </p:attrNameLst>
                                      </p:cBhvr>
                                      <p:to>
                                        <p:strVal val="visible"/>
                                      </p:to>
                                    </p:set>
                                    <p:animEffect filter="fade" transition="in">
                                      <p:cBhvr>
                                        <p:cTn id="181" dur="1000"/>
                                        <p:tgtEl>
                                          <p:spTgt spid="199"/>
                                        </p:tgtEl>
                                      </p:cBhvr>
                                    </p:animEffect>
                                  </p:childTnLst>
                                </p:cTn>
                              </p:par>
                            </p:childTnLst>
                          </p:cTn>
                        </p:par>
                        <p:par>
                          <p:cTn id="182" fill="hold">
                            <p:stCondLst>
                              <p:cond delay="3000"/>
                            </p:stCondLst>
                            <p:childTnLst>
                              <p:par>
                                <p:cTn id="183" presetClass="entr" nodeType="afterEffect" presetSubtype="8" presetID="22" grpId="38" fill="hold">
                                  <p:stCondLst>
                                    <p:cond delay="0"/>
                                  </p:stCondLst>
                                  <p:iterate type="el" backwards="0">
                                    <p:tmAbs val="0"/>
                                  </p:iterate>
                                  <p:childTnLst>
                                    <p:set>
                                      <p:cBhvr>
                                        <p:cTn id="184" fill="hold"/>
                                        <p:tgtEl>
                                          <p:spTgt spid="216"/>
                                        </p:tgtEl>
                                        <p:attrNameLst>
                                          <p:attrName>style.visibility</p:attrName>
                                        </p:attrNameLst>
                                      </p:cBhvr>
                                      <p:to>
                                        <p:strVal val="visible"/>
                                      </p:to>
                                    </p:set>
                                    <p:animEffect filter="wipe(left)" transition="in">
                                      <p:cBhvr>
                                        <p:cTn id="185" dur="1000"/>
                                        <p:tgtEl>
                                          <p:spTgt spid="216"/>
                                        </p:tgtEl>
                                      </p:cBhvr>
                                    </p:animEffect>
                                  </p:childTnLst>
                                </p:cTn>
                              </p:par>
                            </p:childTnLst>
                          </p:cTn>
                        </p:par>
                      </p:childTnLst>
                    </p:cTn>
                  </p:par>
                  <p:par>
                    <p:cTn id="186" fill="hold">
                      <p:stCondLst>
                        <p:cond delay="indefinite"/>
                      </p:stCondLst>
                      <p:childTnLst>
                        <p:par>
                          <p:cTn id="187" fill="hold">
                            <p:stCondLst>
                              <p:cond delay="0"/>
                            </p:stCondLst>
                            <p:childTnLst>
                              <p:par>
                                <p:cTn id="188" presetClass="entr" nodeType="clickEffect" presetSubtype="16" presetID="23" grpId="39" fill="hold">
                                  <p:stCondLst>
                                    <p:cond delay="0"/>
                                  </p:stCondLst>
                                  <p:iterate type="el" backwards="0">
                                    <p:tmAbs val="0"/>
                                  </p:iterate>
                                  <p:childTnLst>
                                    <p:set>
                                      <p:cBhvr>
                                        <p:cTn id="189" fill="hold"/>
                                        <p:tgtEl>
                                          <p:spTgt spid="243"/>
                                        </p:tgtEl>
                                        <p:attrNameLst>
                                          <p:attrName>style.visibility</p:attrName>
                                        </p:attrNameLst>
                                      </p:cBhvr>
                                      <p:to>
                                        <p:strVal val="visible"/>
                                      </p:to>
                                    </p:set>
                                    <p:anim calcmode="lin" valueType="num">
                                      <p:cBhvr>
                                        <p:cTn id="190" dur="1000" fill="hold"/>
                                        <p:tgtEl>
                                          <p:spTgt spid="243"/>
                                        </p:tgtEl>
                                        <p:attrNameLst>
                                          <p:attrName>ppt_w</p:attrName>
                                        </p:attrNameLst>
                                      </p:cBhvr>
                                      <p:tavLst>
                                        <p:tav tm="0">
                                          <p:val>
                                            <p:fltVal val="0"/>
                                          </p:val>
                                        </p:tav>
                                        <p:tav tm="100000">
                                          <p:val>
                                            <p:strVal val="#ppt_w"/>
                                          </p:val>
                                        </p:tav>
                                      </p:tavLst>
                                    </p:anim>
                                    <p:anim calcmode="lin" valueType="num">
                                      <p:cBhvr>
                                        <p:cTn id="191" dur="1000" fill="hold"/>
                                        <p:tgtEl>
                                          <p:spTgt spid="243"/>
                                        </p:tgtEl>
                                        <p:attrNameLst>
                                          <p:attrName>ppt_h</p:attrName>
                                        </p:attrNameLst>
                                      </p:cBhvr>
                                      <p:tavLst>
                                        <p:tav tm="0">
                                          <p:val>
                                            <p:fltVal val="0"/>
                                          </p:val>
                                        </p:tav>
                                        <p:tav tm="100000">
                                          <p:val>
                                            <p:strVal val="#ppt_h"/>
                                          </p:val>
                                        </p:tav>
                                      </p:tavLst>
                                    </p:anim>
                                  </p:childTnLst>
                                </p:cTn>
                              </p:par>
                            </p:childTnLst>
                          </p:cTn>
                        </p:par>
                      </p:childTnLst>
                    </p:cTn>
                  </p:par>
                  <p:par>
                    <p:cTn id="192" fill="hold">
                      <p:stCondLst>
                        <p:cond delay="indefinite"/>
                      </p:stCondLst>
                      <p:childTnLst>
                        <p:par>
                          <p:cTn id="193" fill="hold">
                            <p:stCondLst>
                              <p:cond delay="0"/>
                            </p:stCondLst>
                            <p:childTnLst>
                              <p:par>
                                <p:cTn id="194" presetClass="entr" nodeType="clickEffect" presetSubtype="1" presetID="2" grpId="40" fill="hold">
                                  <p:stCondLst>
                                    <p:cond delay="0"/>
                                  </p:stCondLst>
                                  <p:iterate type="el" backwards="0">
                                    <p:tmAbs val="0"/>
                                  </p:iterate>
                                  <p:childTnLst>
                                    <p:set>
                                      <p:cBhvr>
                                        <p:cTn id="195" fill="hold"/>
                                        <p:tgtEl>
                                          <p:spTgt spid="224"/>
                                        </p:tgtEl>
                                        <p:attrNameLst>
                                          <p:attrName>style.visibility</p:attrName>
                                        </p:attrNameLst>
                                      </p:cBhvr>
                                      <p:to>
                                        <p:strVal val="visible"/>
                                      </p:to>
                                    </p:set>
                                    <p:anim calcmode="lin" valueType="num">
                                      <p:cBhvr>
                                        <p:cTn id="196" dur="1000" fill="hold"/>
                                        <p:tgtEl>
                                          <p:spTgt spid="224"/>
                                        </p:tgtEl>
                                        <p:attrNameLst>
                                          <p:attrName>ppt_x</p:attrName>
                                        </p:attrNameLst>
                                      </p:cBhvr>
                                      <p:tavLst>
                                        <p:tav tm="0">
                                          <p:val>
                                            <p:strVal val="#ppt_x"/>
                                          </p:val>
                                        </p:tav>
                                        <p:tav tm="100000">
                                          <p:val>
                                            <p:strVal val="#ppt_x"/>
                                          </p:val>
                                        </p:tav>
                                      </p:tavLst>
                                    </p:anim>
                                    <p:anim calcmode="lin" valueType="num">
                                      <p:cBhvr>
                                        <p:cTn id="197" dur="1000" fill="hold"/>
                                        <p:tgtEl>
                                          <p:spTgt spid="224"/>
                                        </p:tgtEl>
                                        <p:attrNameLst>
                                          <p:attrName>ppt_y</p:attrName>
                                        </p:attrNameLst>
                                      </p:cBhvr>
                                      <p:tavLst>
                                        <p:tav tm="0">
                                          <p:val>
                                            <p:strVal val="0-#ppt_h/2"/>
                                          </p:val>
                                        </p:tav>
                                        <p:tav tm="100000">
                                          <p:val>
                                            <p:strVal val="#ppt_y"/>
                                          </p:val>
                                        </p:tav>
                                      </p:tavLst>
                                    </p:anim>
                                  </p:childTnLst>
                                </p:cTn>
                              </p:par>
                            </p:childTnLst>
                          </p:cTn>
                        </p:par>
                        <p:par>
                          <p:cTn id="198" fill="hold">
                            <p:stCondLst>
                              <p:cond delay="1000"/>
                            </p:stCondLst>
                            <p:childTnLst>
                              <p:par>
                                <p:cTn id="199" presetClass="entr" nodeType="afterEffect" presetSubtype="16" presetID="23" grpId="41" fill="hold">
                                  <p:stCondLst>
                                    <p:cond delay="0"/>
                                  </p:stCondLst>
                                  <p:iterate type="el" backwards="0">
                                    <p:tmAbs val="0"/>
                                  </p:iterate>
                                  <p:childTnLst>
                                    <p:set>
                                      <p:cBhvr>
                                        <p:cTn id="200" fill="hold"/>
                                        <p:tgtEl>
                                          <p:spTgt spid="229"/>
                                        </p:tgtEl>
                                        <p:attrNameLst>
                                          <p:attrName>style.visibility</p:attrName>
                                        </p:attrNameLst>
                                      </p:cBhvr>
                                      <p:to>
                                        <p:strVal val="visible"/>
                                      </p:to>
                                    </p:set>
                                    <p:anim calcmode="lin" valueType="num">
                                      <p:cBhvr>
                                        <p:cTn id="201" dur="1000" fill="hold"/>
                                        <p:tgtEl>
                                          <p:spTgt spid="229"/>
                                        </p:tgtEl>
                                        <p:attrNameLst>
                                          <p:attrName>ppt_w</p:attrName>
                                        </p:attrNameLst>
                                      </p:cBhvr>
                                      <p:tavLst>
                                        <p:tav tm="0">
                                          <p:val>
                                            <p:fltVal val="0"/>
                                          </p:val>
                                        </p:tav>
                                        <p:tav tm="100000">
                                          <p:val>
                                            <p:strVal val="#ppt_w"/>
                                          </p:val>
                                        </p:tav>
                                      </p:tavLst>
                                    </p:anim>
                                    <p:anim calcmode="lin" valueType="num">
                                      <p:cBhvr>
                                        <p:cTn id="202" dur="1000" fill="hold"/>
                                        <p:tgtEl>
                                          <p:spTgt spid="229"/>
                                        </p:tgtEl>
                                        <p:attrNameLst>
                                          <p:attrName>ppt_h</p:attrName>
                                        </p:attrNameLst>
                                      </p:cBhvr>
                                      <p:tavLst>
                                        <p:tav tm="0">
                                          <p:val>
                                            <p:fltVal val="0"/>
                                          </p:val>
                                        </p:tav>
                                        <p:tav tm="100000">
                                          <p:val>
                                            <p:strVal val="#ppt_h"/>
                                          </p:val>
                                        </p:tav>
                                      </p:tavLst>
                                    </p:anim>
                                  </p:childTnLst>
                                </p:cTn>
                              </p:par>
                            </p:childTnLst>
                          </p:cTn>
                        </p:par>
                        <p:par>
                          <p:cTn id="203" fill="hold">
                            <p:stCondLst>
                              <p:cond delay="2000"/>
                            </p:stCondLst>
                            <p:childTnLst>
                              <p:par>
                                <p:cTn id="204" presetClass="entr" nodeType="afterEffect" presetID="10" grpId="42" fill="hold">
                                  <p:stCondLst>
                                    <p:cond delay="0"/>
                                  </p:stCondLst>
                                  <p:iterate type="el" backwards="0">
                                    <p:tmAbs val="0"/>
                                  </p:iterate>
                                  <p:childTnLst>
                                    <p:set>
                                      <p:cBhvr>
                                        <p:cTn id="205" fill="hold"/>
                                        <p:tgtEl>
                                          <p:spTgt spid="238"/>
                                        </p:tgtEl>
                                        <p:attrNameLst>
                                          <p:attrName>style.visibility</p:attrName>
                                        </p:attrNameLst>
                                      </p:cBhvr>
                                      <p:to>
                                        <p:strVal val="visible"/>
                                      </p:to>
                                    </p:set>
                                    <p:animEffect filter="fade" transition="in">
                                      <p:cBhvr>
                                        <p:cTn id="206" dur="1000"/>
                                        <p:tgtEl>
                                          <p:spTgt spid="238"/>
                                        </p:tgtEl>
                                      </p:cBhvr>
                                    </p:animEffect>
                                  </p:childTnLst>
                                </p:cTn>
                              </p:par>
                            </p:childTnLst>
                          </p:cTn>
                        </p:par>
                        <p:par>
                          <p:cTn id="207" fill="hold">
                            <p:stCondLst>
                              <p:cond delay="3000"/>
                            </p:stCondLst>
                            <p:childTnLst>
                              <p:par>
                                <p:cTn id="208" presetClass="entr" nodeType="afterEffect" presetID="10" grpId="43" fill="hold">
                                  <p:stCondLst>
                                    <p:cond delay="0"/>
                                  </p:stCondLst>
                                  <p:iterate type="el" backwards="0">
                                    <p:tmAbs val="0"/>
                                  </p:iterate>
                                  <p:childTnLst>
                                    <p:set>
                                      <p:cBhvr>
                                        <p:cTn id="209" fill="hold"/>
                                        <p:tgtEl>
                                          <p:spTgt spid="231"/>
                                        </p:tgtEl>
                                        <p:attrNameLst>
                                          <p:attrName>style.visibility</p:attrName>
                                        </p:attrNameLst>
                                      </p:cBhvr>
                                      <p:to>
                                        <p:strVal val="visible"/>
                                      </p:to>
                                    </p:set>
                                    <p:animEffect filter="fade" transition="in">
                                      <p:cBhvr>
                                        <p:cTn id="210" dur="1000"/>
                                        <p:tgtEl>
                                          <p:spTgt spid="231"/>
                                        </p:tgtEl>
                                      </p:cBhvr>
                                    </p:animEffect>
                                  </p:childTnLst>
                                </p:cTn>
                              </p:par>
                            </p:childTnLst>
                          </p:cTn>
                        </p:par>
                      </p:childTnLst>
                    </p:cTn>
                  </p:par>
                  <p:par>
                    <p:cTn id="211" fill="hold">
                      <p:stCondLst>
                        <p:cond delay="indefinite"/>
                      </p:stCondLst>
                      <p:childTnLst>
                        <p:par>
                          <p:cTn id="212" fill="hold">
                            <p:stCondLst>
                              <p:cond delay="0"/>
                            </p:stCondLst>
                            <p:childTnLst>
                              <p:par>
                                <p:cTn id="213" presetClass="entr" nodeType="clickEffect" presetSubtype="1" presetID="2" grpId="44" fill="hold">
                                  <p:stCondLst>
                                    <p:cond delay="0"/>
                                  </p:stCondLst>
                                  <p:iterate type="el" backwards="0">
                                    <p:tmAbs val="0"/>
                                  </p:iterate>
                                  <p:childTnLst>
                                    <p:set>
                                      <p:cBhvr>
                                        <p:cTn id="214" fill="hold"/>
                                        <p:tgtEl>
                                          <p:spTgt spid="225"/>
                                        </p:tgtEl>
                                        <p:attrNameLst>
                                          <p:attrName>style.visibility</p:attrName>
                                        </p:attrNameLst>
                                      </p:cBhvr>
                                      <p:to>
                                        <p:strVal val="visible"/>
                                      </p:to>
                                    </p:set>
                                    <p:anim calcmode="lin" valueType="num">
                                      <p:cBhvr>
                                        <p:cTn id="215" dur="1000" fill="hold"/>
                                        <p:tgtEl>
                                          <p:spTgt spid="225"/>
                                        </p:tgtEl>
                                        <p:attrNameLst>
                                          <p:attrName>ppt_x</p:attrName>
                                        </p:attrNameLst>
                                      </p:cBhvr>
                                      <p:tavLst>
                                        <p:tav tm="0">
                                          <p:val>
                                            <p:strVal val="#ppt_x"/>
                                          </p:val>
                                        </p:tav>
                                        <p:tav tm="100000">
                                          <p:val>
                                            <p:strVal val="#ppt_x"/>
                                          </p:val>
                                        </p:tav>
                                      </p:tavLst>
                                    </p:anim>
                                    <p:anim calcmode="lin" valueType="num">
                                      <p:cBhvr>
                                        <p:cTn id="216" dur="1000" fill="hold"/>
                                        <p:tgtEl>
                                          <p:spTgt spid="225"/>
                                        </p:tgtEl>
                                        <p:attrNameLst>
                                          <p:attrName>ppt_y</p:attrName>
                                        </p:attrNameLst>
                                      </p:cBhvr>
                                      <p:tavLst>
                                        <p:tav tm="0">
                                          <p:val>
                                            <p:strVal val="0-#ppt_h/2"/>
                                          </p:val>
                                        </p:tav>
                                        <p:tav tm="100000">
                                          <p:val>
                                            <p:strVal val="#ppt_y"/>
                                          </p:val>
                                        </p:tav>
                                      </p:tavLst>
                                    </p:anim>
                                  </p:childTnLst>
                                </p:cTn>
                              </p:par>
                            </p:childTnLst>
                          </p:cTn>
                        </p:par>
                        <p:par>
                          <p:cTn id="217" fill="hold">
                            <p:stCondLst>
                              <p:cond delay="1000"/>
                            </p:stCondLst>
                            <p:childTnLst>
                              <p:par>
                                <p:cTn id="218" presetClass="entr" nodeType="afterEffect" presetSubtype="10" presetID="3" grpId="45" fill="hold">
                                  <p:stCondLst>
                                    <p:cond delay="0"/>
                                  </p:stCondLst>
                                  <p:iterate type="el" backwards="0">
                                    <p:tmAbs val="0"/>
                                  </p:iterate>
                                  <p:childTnLst>
                                    <p:set>
                                      <p:cBhvr>
                                        <p:cTn id="219" fill="hold"/>
                                        <p:tgtEl>
                                          <p:spTgt spid="230"/>
                                        </p:tgtEl>
                                        <p:attrNameLst>
                                          <p:attrName>style.visibility</p:attrName>
                                        </p:attrNameLst>
                                      </p:cBhvr>
                                      <p:to>
                                        <p:strVal val="visible"/>
                                      </p:to>
                                    </p:set>
                                    <p:animEffect filter="blinds(horizontal)" transition="in">
                                      <p:cBhvr>
                                        <p:cTn id="220" dur="1000"/>
                                        <p:tgtEl>
                                          <p:spTgt spid="230"/>
                                        </p:tgtEl>
                                      </p:cBhvr>
                                    </p:animEffect>
                                  </p:childTnLst>
                                </p:cTn>
                              </p:par>
                            </p:childTnLst>
                          </p:cTn>
                        </p:par>
                        <p:par>
                          <p:cTn id="221" fill="hold">
                            <p:stCondLst>
                              <p:cond delay="2000"/>
                            </p:stCondLst>
                            <p:childTnLst>
                              <p:par>
                                <p:cTn id="222" presetClass="entr" nodeType="afterEffect" presetSubtype="10" presetID="3" grpId="46" fill="hold">
                                  <p:stCondLst>
                                    <p:cond delay="0"/>
                                  </p:stCondLst>
                                  <p:iterate type="el" backwards="0">
                                    <p:tmAbs val="0"/>
                                  </p:iterate>
                                  <p:childTnLst>
                                    <p:set>
                                      <p:cBhvr>
                                        <p:cTn id="223" fill="hold"/>
                                        <p:tgtEl>
                                          <p:spTgt spid="232"/>
                                        </p:tgtEl>
                                        <p:attrNameLst>
                                          <p:attrName>style.visibility</p:attrName>
                                        </p:attrNameLst>
                                      </p:cBhvr>
                                      <p:to>
                                        <p:strVal val="visible"/>
                                      </p:to>
                                    </p:set>
                                    <p:animEffect filter="blinds(horizontal)" transition="in">
                                      <p:cBhvr>
                                        <p:cTn id="224" dur="1000"/>
                                        <p:tgtEl>
                                          <p:spTgt spid="232"/>
                                        </p:tgtEl>
                                      </p:cBhvr>
                                    </p:animEffect>
                                  </p:childTnLst>
                                </p:cTn>
                              </p:par>
                            </p:childTnLst>
                          </p:cTn>
                        </p:par>
                      </p:childTnLst>
                    </p:cTn>
                  </p:par>
                  <p:par>
                    <p:cTn id="225" fill="hold">
                      <p:stCondLst>
                        <p:cond delay="indefinite"/>
                      </p:stCondLst>
                      <p:childTnLst>
                        <p:par>
                          <p:cTn id="226" fill="hold">
                            <p:stCondLst>
                              <p:cond delay="0"/>
                            </p:stCondLst>
                            <p:childTnLst>
                              <p:par>
                                <p:cTn id="227" presetClass="entr" nodeType="clickEffect" presetSubtype="3" presetID="18" grpId="47" fill="hold">
                                  <p:stCondLst>
                                    <p:cond delay="0"/>
                                  </p:stCondLst>
                                  <p:iterate type="el" backwards="0">
                                    <p:tmAbs val="0"/>
                                  </p:iterate>
                                  <p:childTnLst>
                                    <p:set>
                                      <p:cBhvr>
                                        <p:cTn id="228" fill="hold"/>
                                        <p:tgtEl>
                                          <p:spTgt spid="233"/>
                                        </p:tgtEl>
                                        <p:attrNameLst>
                                          <p:attrName>style.visibility</p:attrName>
                                        </p:attrNameLst>
                                      </p:cBhvr>
                                      <p:to>
                                        <p:strVal val="visible"/>
                                      </p:to>
                                    </p:set>
                                    <p:animEffect filter="strips(upRight)" transition="in">
                                      <p:cBhvr>
                                        <p:cTn id="229" dur="1000"/>
                                        <p:tgtEl>
                                          <p:spTgt spid="233"/>
                                        </p:tgtEl>
                                      </p:cBhvr>
                                    </p:animEffect>
                                  </p:childTnLst>
                                </p:cTn>
                              </p:par>
                            </p:childTnLst>
                          </p:cTn>
                        </p:par>
                        <p:par>
                          <p:cTn id="230" fill="hold">
                            <p:stCondLst>
                              <p:cond delay="1000"/>
                            </p:stCondLst>
                            <p:childTnLst>
                              <p:par>
                                <p:cTn id="231" presetClass="entr" nodeType="afterEffect" presetSubtype="16" presetID="23" grpId="48" fill="hold">
                                  <p:stCondLst>
                                    <p:cond delay="0"/>
                                  </p:stCondLst>
                                  <p:iterate type="el" backwards="0">
                                    <p:tmAbs val="0"/>
                                  </p:iterate>
                                  <p:childTnLst>
                                    <p:set>
                                      <p:cBhvr>
                                        <p:cTn id="232" fill="hold"/>
                                        <p:tgtEl>
                                          <p:spTgt spid="235"/>
                                        </p:tgtEl>
                                        <p:attrNameLst>
                                          <p:attrName>style.visibility</p:attrName>
                                        </p:attrNameLst>
                                      </p:cBhvr>
                                      <p:to>
                                        <p:strVal val="visible"/>
                                      </p:to>
                                    </p:set>
                                    <p:anim calcmode="lin" valueType="num">
                                      <p:cBhvr>
                                        <p:cTn id="233" dur="1000" fill="hold"/>
                                        <p:tgtEl>
                                          <p:spTgt spid="235"/>
                                        </p:tgtEl>
                                        <p:attrNameLst>
                                          <p:attrName>ppt_w</p:attrName>
                                        </p:attrNameLst>
                                      </p:cBhvr>
                                      <p:tavLst>
                                        <p:tav tm="0">
                                          <p:val>
                                            <p:fltVal val="0"/>
                                          </p:val>
                                        </p:tav>
                                        <p:tav tm="100000">
                                          <p:val>
                                            <p:strVal val="#ppt_w"/>
                                          </p:val>
                                        </p:tav>
                                      </p:tavLst>
                                    </p:anim>
                                    <p:anim calcmode="lin" valueType="num">
                                      <p:cBhvr>
                                        <p:cTn id="234" dur="1000" fill="hold"/>
                                        <p:tgtEl>
                                          <p:spTgt spid="235"/>
                                        </p:tgtEl>
                                        <p:attrNameLst>
                                          <p:attrName>ppt_h</p:attrName>
                                        </p:attrNameLst>
                                      </p:cBhvr>
                                      <p:tavLst>
                                        <p:tav tm="0">
                                          <p:val>
                                            <p:fltVal val="0"/>
                                          </p:val>
                                        </p:tav>
                                        <p:tav tm="100000">
                                          <p:val>
                                            <p:strVal val="#ppt_h"/>
                                          </p:val>
                                        </p:tav>
                                      </p:tavLst>
                                    </p:anim>
                                  </p:childTnLst>
                                </p:cTn>
                              </p:par>
                            </p:childTnLst>
                          </p:cTn>
                        </p:par>
                        <p:par>
                          <p:cTn id="235" fill="hold">
                            <p:stCondLst>
                              <p:cond delay="2000"/>
                            </p:stCondLst>
                            <p:childTnLst>
                              <p:par>
                                <p:cTn id="236" presetClass="entr" nodeType="afterEffect" presetSubtype="9" presetID="2" grpId="49" fill="hold">
                                  <p:stCondLst>
                                    <p:cond delay="0"/>
                                  </p:stCondLst>
                                  <p:iterate type="el" backwards="0">
                                    <p:tmAbs val="0"/>
                                  </p:iterate>
                                  <p:childTnLst>
                                    <p:set>
                                      <p:cBhvr>
                                        <p:cTn id="237" fill="hold"/>
                                        <p:tgtEl>
                                          <p:spTgt spid="239"/>
                                        </p:tgtEl>
                                        <p:attrNameLst>
                                          <p:attrName>style.visibility</p:attrName>
                                        </p:attrNameLst>
                                      </p:cBhvr>
                                      <p:to>
                                        <p:strVal val="visible"/>
                                      </p:to>
                                    </p:set>
                                    <p:anim calcmode="lin" valueType="num">
                                      <p:cBhvr>
                                        <p:cTn id="238" dur="1000" fill="hold"/>
                                        <p:tgtEl>
                                          <p:spTgt spid="239"/>
                                        </p:tgtEl>
                                        <p:attrNameLst>
                                          <p:attrName>ppt_x</p:attrName>
                                        </p:attrNameLst>
                                      </p:cBhvr>
                                      <p:tavLst>
                                        <p:tav tm="0">
                                          <p:val>
                                            <p:strVal val="0-#ppt_w/2"/>
                                          </p:val>
                                        </p:tav>
                                        <p:tav tm="100000">
                                          <p:val>
                                            <p:strVal val="#ppt_x"/>
                                          </p:val>
                                        </p:tav>
                                      </p:tavLst>
                                    </p:anim>
                                    <p:anim calcmode="lin" valueType="num">
                                      <p:cBhvr>
                                        <p:cTn id="239" dur="1000" fill="hold"/>
                                        <p:tgtEl>
                                          <p:spTgt spid="239"/>
                                        </p:tgtEl>
                                        <p:attrNameLst>
                                          <p:attrName>ppt_y</p:attrName>
                                        </p:attrNameLst>
                                      </p:cBhvr>
                                      <p:tavLst>
                                        <p:tav tm="0">
                                          <p:val>
                                            <p:strVal val="0-#ppt_h/2"/>
                                          </p:val>
                                        </p:tav>
                                        <p:tav tm="100000">
                                          <p:val>
                                            <p:strVal val="#ppt_y"/>
                                          </p:val>
                                        </p:tav>
                                      </p:tavLst>
                                    </p:anim>
                                  </p:childTnLst>
                                </p:cTn>
                              </p:par>
                            </p:childTnLst>
                          </p:cTn>
                        </p:par>
                      </p:childTnLst>
                    </p:cTn>
                  </p:par>
                  <p:par>
                    <p:cTn id="240" fill="hold">
                      <p:stCondLst>
                        <p:cond delay="indefinite"/>
                      </p:stCondLst>
                      <p:childTnLst>
                        <p:par>
                          <p:cTn id="241" fill="hold">
                            <p:stCondLst>
                              <p:cond delay="0"/>
                            </p:stCondLst>
                            <p:childTnLst>
                              <p:par>
                                <p:cTn id="242" presetClass="entr" nodeType="clickEffect" presetSubtype="5" presetID="19" grpId="50" fill="hold">
                                  <p:stCondLst>
                                    <p:cond delay="0"/>
                                  </p:stCondLst>
                                  <p:iterate type="el" backwards="0">
                                    <p:tmAbs val="0"/>
                                  </p:iterate>
                                  <p:childTnLst>
                                    <p:set>
                                      <p:cBhvr>
                                        <p:cTn id="243" fill="hold"/>
                                        <p:tgtEl>
                                          <p:spTgt spid="237"/>
                                        </p:tgtEl>
                                        <p:attrNameLst>
                                          <p:attrName>style.visibility</p:attrName>
                                        </p:attrNameLst>
                                      </p:cBhvr>
                                      <p:to>
                                        <p:strVal val="visible"/>
                                      </p:to>
                                    </p:set>
                                    <p:anim calcmode="lin" valueType="num">
                                      <p:cBhvr>
                                        <p:cTn id="244" dur="1000" fill="hold"/>
                                        <p:tgtEl>
                                          <p:spTgt spid="237"/>
                                        </p:tgtEl>
                                        <p:attrNameLst>
                                          <p:attrName>ppt_w</p:attrName>
                                        </p:attrNameLst>
                                      </p:cBhvr>
                                      <p:tavLst>
                                        <p:tav tm="0">
                                          <p:val>
                                            <p:strVal val="#ppt_w"/>
                                          </p:val>
                                        </p:tav>
                                        <p:tav tm="100000">
                                          <p:val>
                                            <p:strVal val="#ppt_w"/>
                                          </p:val>
                                        </p:tav>
                                      </p:tavLst>
                                    </p:anim>
                                    <p:anim calcmode="lin" valueType="num">
                                      <p:cBhvr>
                                        <p:cTn id="245" dur="1000" fill="hold"/>
                                        <p:tgtEl>
                                          <p:spTgt spid="237"/>
                                        </p:tgtEl>
                                        <p:attrNameLst>
                                          <p:attrName>ppt_h</p:attrName>
                                        </p:attrNameLst>
                                      </p:cBhvr>
                                      <p:tavLst>
                                        <p:tav tm="0" fmla="#ppt_h*sin(2.5*pi*$)">
                                          <p:val>
                                            <p:fltVal val="0"/>
                                          </p:val>
                                        </p:tav>
                                        <p:tav tm="100000">
                                          <p:val>
                                            <p:fltVal val="1"/>
                                          </p:val>
                                        </p:tav>
                                      </p:tavLst>
                                    </p:anim>
                                  </p:childTnLst>
                                </p:cTn>
                              </p:par>
                            </p:childTnLst>
                          </p:cTn>
                        </p:par>
                        <p:par>
                          <p:cTn id="246" fill="hold">
                            <p:stCondLst>
                              <p:cond delay="1000"/>
                            </p:stCondLst>
                            <p:childTnLst>
                              <p:par>
                                <p:cTn id="247" presetClass="entr" nodeType="afterEffect" presetSubtype="16" presetID="23" grpId="51" fill="hold">
                                  <p:stCondLst>
                                    <p:cond delay="0"/>
                                  </p:stCondLst>
                                  <p:iterate type="el" backwards="0">
                                    <p:tmAbs val="0"/>
                                  </p:iterate>
                                  <p:childTnLst>
                                    <p:set>
                                      <p:cBhvr>
                                        <p:cTn id="248" fill="hold"/>
                                        <p:tgtEl>
                                          <p:spTgt spid="236"/>
                                        </p:tgtEl>
                                        <p:attrNameLst>
                                          <p:attrName>style.visibility</p:attrName>
                                        </p:attrNameLst>
                                      </p:cBhvr>
                                      <p:to>
                                        <p:strVal val="visible"/>
                                      </p:to>
                                    </p:set>
                                    <p:anim calcmode="lin" valueType="num">
                                      <p:cBhvr>
                                        <p:cTn id="249" dur="1000" fill="hold"/>
                                        <p:tgtEl>
                                          <p:spTgt spid="236"/>
                                        </p:tgtEl>
                                        <p:attrNameLst>
                                          <p:attrName>ppt_w</p:attrName>
                                        </p:attrNameLst>
                                      </p:cBhvr>
                                      <p:tavLst>
                                        <p:tav tm="0">
                                          <p:val>
                                            <p:fltVal val="0"/>
                                          </p:val>
                                        </p:tav>
                                        <p:tav tm="100000">
                                          <p:val>
                                            <p:strVal val="#ppt_w"/>
                                          </p:val>
                                        </p:tav>
                                      </p:tavLst>
                                    </p:anim>
                                    <p:anim calcmode="lin" valueType="num">
                                      <p:cBhvr>
                                        <p:cTn id="250" dur="1000" fill="hold"/>
                                        <p:tgtEl>
                                          <p:spTgt spid="236"/>
                                        </p:tgtEl>
                                        <p:attrNameLst>
                                          <p:attrName>ppt_h</p:attrName>
                                        </p:attrNameLst>
                                      </p:cBhvr>
                                      <p:tavLst>
                                        <p:tav tm="0">
                                          <p:val>
                                            <p:fltVal val="0"/>
                                          </p:val>
                                        </p:tav>
                                        <p:tav tm="100000">
                                          <p:val>
                                            <p:strVal val="#ppt_h"/>
                                          </p:val>
                                        </p:tav>
                                      </p:tavLst>
                                    </p:anim>
                                  </p:childTnLst>
                                </p:cTn>
                              </p:par>
                            </p:childTnLst>
                          </p:cTn>
                        </p:par>
                      </p:childTnLst>
                    </p:cTn>
                  </p:par>
                  <p:par>
                    <p:cTn id="251" fill="hold">
                      <p:stCondLst>
                        <p:cond delay="indefinite"/>
                      </p:stCondLst>
                      <p:childTnLst>
                        <p:par>
                          <p:cTn id="252" fill="hold">
                            <p:stCondLst>
                              <p:cond delay="0"/>
                            </p:stCondLst>
                            <p:childTnLst>
                              <p:par>
                                <p:cTn id="253" presetClass="entr" nodeType="clickEffect" presetSubtype="32" presetID="23" grpId="52" fill="hold">
                                  <p:stCondLst>
                                    <p:cond delay="0"/>
                                  </p:stCondLst>
                                  <p:iterate type="el" backwards="0">
                                    <p:tmAbs val="0"/>
                                  </p:iterate>
                                  <p:childTnLst>
                                    <p:set>
                                      <p:cBhvr>
                                        <p:cTn id="254" fill="hold"/>
                                        <p:tgtEl>
                                          <p:spTgt spid="234"/>
                                        </p:tgtEl>
                                        <p:attrNameLst>
                                          <p:attrName>style.visibility</p:attrName>
                                        </p:attrNameLst>
                                      </p:cBhvr>
                                      <p:to>
                                        <p:strVal val="visible"/>
                                      </p:to>
                                    </p:set>
                                    <p:anim calcmode="lin" valueType="num">
                                      <p:cBhvr>
                                        <p:cTn id="255" dur="1000" fill="hold"/>
                                        <p:tgtEl>
                                          <p:spTgt spid="234"/>
                                        </p:tgtEl>
                                        <p:attrNameLst>
                                          <p:attrName>ppt_w</p:attrName>
                                        </p:attrNameLst>
                                      </p:cBhvr>
                                      <p:tavLst>
                                        <p:tav tm="0">
                                          <p:val>
                                            <p:strVal val="4*#ppt_w"/>
                                          </p:val>
                                        </p:tav>
                                        <p:tav tm="100000">
                                          <p:val>
                                            <p:strVal val="#ppt_w"/>
                                          </p:val>
                                        </p:tav>
                                      </p:tavLst>
                                    </p:anim>
                                    <p:anim calcmode="lin" valueType="num">
                                      <p:cBhvr>
                                        <p:cTn id="256" dur="1000" fill="hold"/>
                                        <p:tgtEl>
                                          <p:spTgt spid="234"/>
                                        </p:tgtEl>
                                        <p:attrNameLst>
                                          <p:attrName>ppt_h</p:attrName>
                                        </p:attrNameLst>
                                      </p:cBhvr>
                                      <p:tavLst>
                                        <p:tav tm="0">
                                          <p:val>
                                            <p:strVal val="4*#ppt_h"/>
                                          </p:val>
                                        </p:tav>
                                        <p:tav tm="100000">
                                          <p:val>
                                            <p:strVal val="#ppt_h"/>
                                          </p:val>
                                        </p:tav>
                                      </p:tavLst>
                                    </p:anim>
                                  </p:childTnLst>
                                </p:cTn>
                              </p:par>
                            </p:childTnLst>
                          </p:cTn>
                        </p:par>
                      </p:childTnLst>
                    </p:cTn>
                  </p:par>
                  <p:par>
                    <p:cTn id="257" fill="hold">
                      <p:stCondLst>
                        <p:cond delay="indefinite"/>
                      </p:stCondLst>
                      <p:childTnLst>
                        <p:par>
                          <p:cTn id="258" fill="hold">
                            <p:stCondLst>
                              <p:cond delay="0"/>
                            </p:stCondLst>
                            <p:childTnLst>
                              <p:par>
                                <p:cTn id="259" presetClass="entr" nodeType="clickEffect" presetSubtype="4" presetID="2" grpId="53" fill="hold">
                                  <p:stCondLst>
                                    <p:cond delay="0"/>
                                  </p:stCondLst>
                                  <p:iterate type="el" backwards="0">
                                    <p:tmAbs val="0"/>
                                  </p:iterate>
                                  <p:childTnLst>
                                    <p:set>
                                      <p:cBhvr>
                                        <p:cTn id="260" fill="hold"/>
                                        <p:tgtEl>
                                          <p:spTgt spid="248"/>
                                        </p:tgtEl>
                                        <p:attrNameLst>
                                          <p:attrName>style.visibility</p:attrName>
                                        </p:attrNameLst>
                                      </p:cBhvr>
                                      <p:to>
                                        <p:strVal val="visible"/>
                                      </p:to>
                                    </p:set>
                                    <p:anim calcmode="lin" valueType="num">
                                      <p:cBhvr>
                                        <p:cTn id="261" dur="1000" fill="hold"/>
                                        <p:tgtEl>
                                          <p:spTgt spid="248"/>
                                        </p:tgtEl>
                                        <p:attrNameLst>
                                          <p:attrName>ppt_x</p:attrName>
                                        </p:attrNameLst>
                                      </p:cBhvr>
                                      <p:tavLst>
                                        <p:tav tm="0">
                                          <p:val>
                                            <p:strVal val="#ppt_x"/>
                                          </p:val>
                                        </p:tav>
                                        <p:tav tm="100000">
                                          <p:val>
                                            <p:strVal val="#ppt_x"/>
                                          </p:val>
                                        </p:tav>
                                      </p:tavLst>
                                    </p:anim>
                                    <p:anim calcmode="lin" valueType="num">
                                      <p:cBhvr>
                                        <p:cTn id="262" dur="1000" fill="hold"/>
                                        <p:tgtEl>
                                          <p:spTgt spid="248"/>
                                        </p:tgtEl>
                                        <p:attrNameLst>
                                          <p:attrName>ppt_y</p:attrName>
                                        </p:attrNameLst>
                                      </p:cBhvr>
                                      <p:tavLst>
                                        <p:tav tm="0">
                                          <p:val>
                                            <p:strVal val="1+#ppt_h/2"/>
                                          </p:val>
                                        </p:tav>
                                        <p:tav tm="100000">
                                          <p:val>
                                            <p:strVal val="#ppt_y"/>
                                          </p:val>
                                        </p:tav>
                                      </p:tavLst>
                                    </p:anim>
                                  </p:childTnLst>
                                </p:cTn>
                              </p:par>
                            </p:childTnLst>
                          </p:cTn>
                        </p:par>
                      </p:childTnLst>
                    </p:cTn>
                  </p:par>
                  <p:par>
                    <p:cTn id="263" fill="hold">
                      <p:stCondLst>
                        <p:cond delay="indefinite"/>
                      </p:stCondLst>
                      <p:childTnLst>
                        <p:par>
                          <p:cTn id="264" fill="hold">
                            <p:stCondLst>
                              <p:cond delay="0"/>
                            </p:stCondLst>
                            <p:childTnLst>
                              <p:par>
                                <p:cTn id="265" presetClass="entr" nodeType="clickEffect" presetSubtype="5" presetID="19" grpId="54" fill="hold">
                                  <p:stCondLst>
                                    <p:cond delay="0"/>
                                  </p:stCondLst>
                                  <p:iterate type="el" backwards="0">
                                    <p:tmAbs val="0"/>
                                  </p:iterate>
                                  <p:childTnLst>
                                    <p:set>
                                      <p:cBhvr>
                                        <p:cTn id="266" fill="hold"/>
                                        <p:tgtEl>
                                          <p:spTgt spid="247"/>
                                        </p:tgtEl>
                                        <p:attrNameLst>
                                          <p:attrName>style.visibility</p:attrName>
                                        </p:attrNameLst>
                                      </p:cBhvr>
                                      <p:to>
                                        <p:strVal val="visible"/>
                                      </p:to>
                                    </p:set>
                                    <p:anim calcmode="lin" valueType="num">
                                      <p:cBhvr>
                                        <p:cTn id="267" dur="1000" fill="hold"/>
                                        <p:tgtEl>
                                          <p:spTgt spid="247"/>
                                        </p:tgtEl>
                                        <p:attrNameLst>
                                          <p:attrName>ppt_w</p:attrName>
                                        </p:attrNameLst>
                                      </p:cBhvr>
                                      <p:tavLst>
                                        <p:tav tm="0">
                                          <p:val>
                                            <p:strVal val="#ppt_w"/>
                                          </p:val>
                                        </p:tav>
                                        <p:tav tm="100000">
                                          <p:val>
                                            <p:strVal val="#ppt_w"/>
                                          </p:val>
                                        </p:tav>
                                      </p:tavLst>
                                    </p:anim>
                                    <p:anim calcmode="lin" valueType="num">
                                      <p:cBhvr>
                                        <p:cTn id="268" dur="1000" fill="hold"/>
                                        <p:tgtEl>
                                          <p:spTgt spid="247"/>
                                        </p:tgtEl>
                                        <p:attrNameLst>
                                          <p:attrName>ppt_h</p:attrName>
                                        </p:attrNameLst>
                                      </p:cBhvr>
                                      <p:tavLst>
                                        <p:tav tm="0" fmla="#ppt_h*sin(2.5*pi*$)">
                                          <p:val>
                                            <p:fltVal val="0"/>
                                          </p:val>
                                        </p:tav>
                                        <p:tav tm="100000">
                                          <p:val>
                                            <p:fltVal val="1"/>
                                          </p:val>
                                        </p:tav>
                                      </p:tavLst>
                                    </p:anim>
                                  </p:childTnLst>
                                </p:cTn>
                              </p:par>
                            </p:childTnLst>
                          </p:cTn>
                        </p:par>
                      </p:childTnLst>
                    </p:cTn>
                  </p:par>
                  <p:par>
                    <p:cTn id="269" fill="hold">
                      <p:stCondLst>
                        <p:cond delay="indefinite"/>
                      </p:stCondLst>
                      <p:childTnLst>
                        <p:par>
                          <p:cTn id="270" fill="hold">
                            <p:stCondLst>
                              <p:cond delay="0"/>
                            </p:stCondLst>
                            <p:childTnLst>
                              <p:par>
                                <p:cTn id="271" presetClass="entr" nodeType="clickEffect" presetSubtype="5" presetID="19" grpId="55" fill="hold">
                                  <p:stCondLst>
                                    <p:cond delay="0"/>
                                  </p:stCondLst>
                                  <p:iterate type="el" backwards="0">
                                    <p:tmAbs val="0"/>
                                  </p:iterate>
                                  <p:childTnLst>
                                    <p:set>
                                      <p:cBhvr>
                                        <p:cTn id="272" fill="hold"/>
                                        <p:tgtEl>
                                          <p:spTgt spid="227"/>
                                        </p:tgtEl>
                                        <p:attrNameLst>
                                          <p:attrName>style.visibility</p:attrName>
                                        </p:attrNameLst>
                                      </p:cBhvr>
                                      <p:to>
                                        <p:strVal val="visible"/>
                                      </p:to>
                                    </p:set>
                                    <p:anim calcmode="lin" valueType="num">
                                      <p:cBhvr>
                                        <p:cTn id="273" dur="1000" fill="hold"/>
                                        <p:tgtEl>
                                          <p:spTgt spid="227"/>
                                        </p:tgtEl>
                                        <p:attrNameLst>
                                          <p:attrName>ppt_w</p:attrName>
                                        </p:attrNameLst>
                                      </p:cBhvr>
                                      <p:tavLst>
                                        <p:tav tm="0">
                                          <p:val>
                                            <p:strVal val="#ppt_w"/>
                                          </p:val>
                                        </p:tav>
                                        <p:tav tm="100000">
                                          <p:val>
                                            <p:strVal val="#ppt_w"/>
                                          </p:val>
                                        </p:tav>
                                      </p:tavLst>
                                    </p:anim>
                                    <p:anim calcmode="lin" valueType="num">
                                      <p:cBhvr>
                                        <p:cTn id="274" dur="1000" fill="hold"/>
                                        <p:tgtEl>
                                          <p:spTgt spid="227"/>
                                        </p:tgtEl>
                                        <p:attrNameLst>
                                          <p:attrName>ppt_h</p:attrName>
                                        </p:attrNameLst>
                                      </p:cBhvr>
                                      <p:tavLst>
                                        <p:tav tm="0" fmla="#ppt_h*sin(2.5*pi*$)">
                                          <p:val>
                                            <p:fltVal val="0"/>
                                          </p:val>
                                        </p:tav>
                                        <p:tav tm="100000">
                                          <p:val>
                                            <p:fltVal val="1"/>
                                          </p:val>
                                        </p:tav>
                                      </p:tavLst>
                                    </p:anim>
                                  </p:childTnLst>
                                </p:cTn>
                              </p:par>
                            </p:childTnLst>
                          </p:cTn>
                        </p:par>
                      </p:childTnLst>
                    </p:cTn>
                  </p:par>
                  <p:par>
                    <p:cTn id="275" fill="hold">
                      <p:stCondLst>
                        <p:cond delay="indefinite"/>
                      </p:stCondLst>
                      <p:childTnLst>
                        <p:par>
                          <p:cTn id="276" fill="hold">
                            <p:stCondLst>
                              <p:cond delay="0"/>
                            </p:stCondLst>
                            <p:childTnLst>
                              <p:par>
                                <p:cTn id="277" presetClass="entr" nodeType="clickEffect" presetSubtype="2" presetID="2" grpId="56" fill="hold">
                                  <p:stCondLst>
                                    <p:cond delay="0"/>
                                  </p:stCondLst>
                                  <p:iterate type="el" backwards="0">
                                    <p:tmAbs val="0"/>
                                  </p:iterate>
                                  <p:childTnLst>
                                    <p:set>
                                      <p:cBhvr>
                                        <p:cTn id="278" fill="hold"/>
                                        <p:tgtEl>
                                          <p:spTgt spid="226"/>
                                        </p:tgtEl>
                                        <p:attrNameLst>
                                          <p:attrName>style.visibility</p:attrName>
                                        </p:attrNameLst>
                                      </p:cBhvr>
                                      <p:to>
                                        <p:strVal val="visible"/>
                                      </p:to>
                                    </p:set>
                                    <p:anim calcmode="lin" valueType="num">
                                      <p:cBhvr>
                                        <p:cTn id="279" dur="1000" fill="hold"/>
                                        <p:tgtEl>
                                          <p:spTgt spid="226"/>
                                        </p:tgtEl>
                                        <p:attrNameLst>
                                          <p:attrName>ppt_x</p:attrName>
                                        </p:attrNameLst>
                                      </p:cBhvr>
                                      <p:tavLst>
                                        <p:tav tm="0">
                                          <p:val>
                                            <p:strVal val="1+#ppt_w/2"/>
                                          </p:val>
                                        </p:tav>
                                        <p:tav tm="100000">
                                          <p:val>
                                            <p:strVal val="#ppt_x"/>
                                          </p:val>
                                        </p:tav>
                                      </p:tavLst>
                                    </p:anim>
                                    <p:anim calcmode="lin" valueType="num">
                                      <p:cBhvr>
                                        <p:cTn id="280" dur="1000" fill="hold"/>
                                        <p:tgtEl>
                                          <p:spTgt spid="226"/>
                                        </p:tgtEl>
                                        <p:attrNameLst>
                                          <p:attrName>ppt_y</p:attrName>
                                        </p:attrNameLst>
                                      </p:cBhvr>
                                      <p:tavLst>
                                        <p:tav tm="0">
                                          <p:val>
                                            <p:strVal val="#ppt_y"/>
                                          </p:val>
                                        </p:tav>
                                        <p:tav tm="100000">
                                          <p:val>
                                            <p:strVal val="#ppt_y"/>
                                          </p:val>
                                        </p:tav>
                                      </p:tavLst>
                                    </p:anim>
                                  </p:childTnLst>
                                </p:cTn>
                              </p:par>
                            </p:childTnLst>
                          </p:cTn>
                        </p:par>
                        <p:par>
                          <p:cTn id="281" fill="hold">
                            <p:stCondLst>
                              <p:cond delay="1000"/>
                            </p:stCondLst>
                            <p:childTnLst>
                              <p:par>
                                <p:cTn id="282" presetClass="entr" nodeType="afterEffect" presetID="10" grpId="57" fill="hold">
                                  <p:stCondLst>
                                    <p:cond delay="0"/>
                                  </p:stCondLst>
                                  <p:iterate type="el" backwards="0">
                                    <p:tmAbs val="0"/>
                                  </p:iterate>
                                  <p:childTnLst>
                                    <p:set>
                                      <p:cBhvr>
                                        <p:cTn id="283" fill="hold"/>
                                        <p:tgtEl>
                                          <p:spTgt spid="228"/>
                                        </p:tgtEl>
                                        <p:attrNameLst>
                                          <p:attrName>style.visibility</p:attrName>
                                        </p:attrNameLst>
                                      </p:cBhvr>
                                      <p:to>
                                        <p:strVal val="visible"/>
                                      </p:to>
                                    </p:set>
                                    <p:animEffect filter="fade" transition="in">
                                      <p:cBhvr>
                                        <p:cTn id="284" dur="1000"/>
                                        <p:tgtEl>
                                          <p:spTgt spid="228"/>
                                        </p:tgtEl>
                                      </p:cBhvr>
                                    </p:animEffect>
                                  </p:childTnLst>
                                </p:cTn>
                              </p:par>
                            </p:childTnLst>
                          </p:cTn>
                        </p:par>
                        <p:par>
                          <p:cTn id="285" fill="hold">
                            <p:stCondLst>
                              <p:cond delay="2000"/>
                            </p:stCondLst>
                            <p:childTnLst>
                              <p:par>
                                <p:cTn id="286" presetClass="entr" nodeType="afterEffect" presetID="10" grpId="58" fill="hold">
                                  <p:stCondLst>
                                    <p:cond delay="0"/>
                                  </p:stCondLst>
                                  <p:iterate type="el" backwards="0">
                                    <p:tmAbs val="0"/>
                                  </p:iterate>
                                  <p:childTnLst>
                                    <p:set>
                                      <p:cBhvr>
                                        <p:cTn id="287" fill="hold"/>
                                        <p:tgtEl>
                                          <p:spTgt spid="240"/>
                                        </p:tgtEl>
                                        <p:attrNameLst>
                                          <p:attrName>style.visibility</p:attrName>
                                        </p:attrNameLst>
                                      </p:cBhvr>
                                      <p:to>
                                        <p:strVal val="visible"/>
                                      </p:to>
                                    </p:set>
                                    <p:animEffect filter="fade" transition="in">
                                      <p:cBhvr>
                                        <p:cTn id="288" dur="1000"/>
                                        <p:tgtEl>
                                          <p:spTgt spid="240"/>
                                        </p:tgtEl>
                                      </p:cBhvr>
                                    </p:animEffect>
                                  </p:childTnLst>
                                </p:cTn>
                              </p:par>
                            </p:childTnLst>
                          </p:cTn>
                        </p:par>
                      </p:childTnLst>
                    </p:cTn>
                  </p:par>
                  <p:par>
                    <p:cTn id="289" fill="hold">
                      <p:stCondLst>
                        <p:cond delay="indefinite"/>
                      </p:stCondLst>
                      <p:childTnLst>
                        <p:par>
                          <p:cTn id="290" fill="hold">
                            <p:stCondLst>
                              <p:cond delay="0"/>
                            </p:stCondLst>
                            <p:childTnLst>
                              <p:par>
                                <p:cTn id="291" presetClass="entr" nodeType="clickEffect" presetSubtype="10" presetID="19" grpId="59" fill="hold">
                                  <p:stCondLst>
                                    <p:cond delay="0"/>
                                  </p:stCondLst>
                                  <p:iterate type="el" backwards="0">
                                    <p:tmAbs val="0"/>
                                  </p:iterate>
                                  <p:childTnLst>
                                    <p:set>
                                      <p:cBhvr>
                                        <p:cTn id="292" fill="hold"/>
                                        <p:tgtEl>
                                          <p:spTgt spid="185"/>
                                        </p:tgtEl>
                                        <p:attrNameLst>
                                          <p:attrName>style.visibility</p:attrName>
                                        </p:attrNameLst>
                                      </p:cBhvr>
                                      <p:to>
                                        <p:strVal val="visible"/>
                                      </p:to>
                                    </p:set>
                                    <p:anim calcmode="lin" valueType="num">
                                      <p:cBhvr>
                                        <p:cTn id="293" dur="1000" fill="hold"/>
                                        <p:tgtEl>
                                          <p:spTgt spid="185"/>
                                        </p:tgtEl>
                                        <p:attrNameLst>
                                          <p:attrName>ppt_w</p:attrName>
                                        </p:attrNameLst>
                                      </p:cBhvr>
                                      <p:tavLst>
                                        <p:tav tm="0" fmla="#ppt_w*sin(2.5*pi*$)">
                                          <p:val>
                                            <p:fltVal val="0"/>
                                          </p:val>
                                        </p:tav>
                                        <p:tav tm="100000">
                                          <p:val>
                                            <p:fltVal val="1"/>
                                          </p:val>
                                        </p:tav>
                                      </p:tavLst>
                                    </p:anim>
                                    <p:anim calcmode="lin" valueType="num">
                                      <p:cBhvr>
                                        <p:cTn id="294" dur="1000" fill="hold"/>
                                        <p:tgtEl>
                                          <p:spTgt spid="185"/>
                                        </p:tgtEl>
                                        <p:attrNameLst>
                                          <p:attrName>ppt_h</p:attrName>
                                        </p:attrNameLst>
                                      </p:cBhvr>
                                      <p:tavLst>
                                        <p:tav tm="0">
                                          <p:val>
                                            <p:strVal val="#ppt_h"/>
                                          </p:val>
                                        </p:tav>
                                        <p:tav tm="100000">
                                          <p:val>
                                            <p:strVal val="#ppt_h"/>
                                          </p:val>
                                        </p:tav>
                                      </p:tavLst>
                                    </p:anim>
                                  </p:childTnLst>
                                </p:cTn>
                              </p:par>
                            </p:childTnLst>
                          </p:cTn>
                        </p:par>
                        <p:par>
                          <p:cTn id="295" fill="hold">
                            <p:stCondLst>
                              <p:cond delay="1000"/>
                            </p:stCondLst>
                            <p:childTnLst>
                              <p:par>
                                <p:cTn id="296" presetClass="entr" nodeType="afterEffect" presetSubtype="16" presetID="23" grpId="60" fill="hold">
                                  <p:stCondLst>
                                    <p:cond delay="0"/>
                                  </p:stCondLst>
                                  <p:iterate type="el" backwards="0">
                                    <p:tmAbs val="0"/>
                                  </p:iterate>
                                  <p:childTnLst>
                                    <p:set>
                                      <p:cBhvr>
                                        <p:cTn id="297" fill="hold"/>
                                        <p:tgtEl>
                                          <p:spTgt spid="187"/>
                                        </p:tgtEl>
                                        <p:attrNameLst>
                                          <p:attrName>style.visibility</p:attrName>
                                        </p:attrNameLst>
                                      </p:cBhvr>
                                      <p:to>
                                        <p:strVal val="visible"/>
                                      </p:to>
                                    </p:set>
                                    <p:anim calcmode="lin" valueType="num">
                                      <p:cBhvr>
                                        <p:cTn id="298" dur="1000" fill="hold"/>
                                        <p:tgtEl>
                                          <p:spTgt spid="187"/>
                                        </p:tgtEl>
                                        <p:attrNameLst>
                                          <p:attrName>ppt_w</p:attrName>
                                        </p:attrNameLst>
                                      </p:cBhvr>
                                      <p:tavLst>
                                        <p:tav tm="0">
                                          <p:val>
                                            <p:fltVal val="0"/>
                                          </p:val>
                                        </p:tav>
                                        <p:tav tm="100000">
                                          <p:val>
                                            <p:strVal val="#ppt_w"/>
                                          </p:val>
                                        </p:tav>
                                      </p:tavLst>
                                    </p:anim>
                                    <p:anim calcmode="lin" valueType="num">
                                      <p:cBhvr>
                                        <p:cTn id="299" dur="1000" fill="hold"/>
                                        <p:tgtEl>
                                          <p:spTgt spid="187"/>
                                        </p:tgtEl>
                                        <p:attrNameLst>
                                          <p:attrName>ppt_h</p:attrName>
                                        </p:attrNameLst>
                                      </p:cBhvr>
                                      <p:tavLst>
                                        <p:tav tm="0">
                                          <p:val>
                                            <p:fltVal val="0"/>
                                          </p:val>
                                        </p:tav>
                                        <p:tav tm="100000">
                                          <p:val>
                                            <p:strVal val="#ppt_h"/>
                                          </p:val>
                                        </p:tav>
                                      </p:tavLst>
                                    </p:anim>
                                  </p:childTnLst>
                                </p:cTn>
                              </p:par>
                            </p:childTnLst>
                          </p:cTn>
                        </p:par>
                      </p:childTnLst>
                    </p:cTn>
                  </p:par>
                  <p:par>
                    <p:cTn id="300" fill="hold">
                      <p:stCondLst>
                        <p:cond delay="indefinite"/>
                      </p:stCondLst>
                      <p:childTnLst>
                        <p:par>
                          <p:cTn id="301" fill="hold">
                            <p:stCondLst>
                              <p:cond delay="0"/>
                            </p:stCondLst>
                            <p:childTnLst>
                              <p:par>
                                <p:cTn id="302" presetClass="entr" nodeType="clickEffect" presetSubtype="16" presetID="23" grpId="61" fill="hold">
                                  <p:stCondLst>
                                    <p:cond delay="0"/>
                                  </p:stCondLst>
                                  <p:iterate type="el" backwards="0">
                                    <p:tmAbs val="0"/>
                                  </p:iterate>
                                  <p:childTnLst>
                                    <p:set>
                                      <p:cBhvr>
                                        <p:cTn id="303" fill="hold"/>
                                        <p:tgtEl>
                                          <p:spTgt spid="245"/>
                                        </p:tgtEl>
                                        <p:attrNameLst>
                                          <p:attrName>style.visibility</p:attrName>
                                        </p:attrNameLst>
                                      </p:cBhvr>
                                      <p:to>
                                        <p:strVal val="visible"/>
                                      </p:to>
                                    </p:set>
                                    <p:anim calcmode="lin" valueType="num">
                                      <p:cBhvr>
                                        <p:cTn id="304" dur="1000" fill="hold"/>
                                        <p:tgtEl>
                                          <p:spTgt spid="245"/>
                                        </p:tgtEl>
                                        <p:attrNameLst>
                                          <p:attrName>ppt_w</p:attrName>
                                        </p:attrNameLst>
                                      </p:cBhvr>
                                      <p:tavLst>
                                        <p:tav tm="0">
                                          <p:val>
                                            <p:fltVal val="0"/>
                                          </p:val>
                                        </p:tav>
                                        <p:tav tm="100000">
                                          <p:val>
                                            <p:strVal val="#ppt_w"/>
                                          </p:val>
                                        </p:tav>
                                      </p:tavLst>
                                    </p:anim>
                                    <p:anim calcmode="lin" valueType="num">
                                      <p:cBhvr>
                                        <p:cTn id="305" dur="1000" fill="hold"/>
                                        <p:tgtEl>
                                          <p:spTgt spid="245"/>
                                        </p:tgtEl>
                                        <p:attrNameLst>
                                          <p:attrName>ppt_h</p:attrName>
                                        </p:attrNameLst>
                                      </p:cBhvr>
                                      <p:tavLst>
                                        <p:tav tm="0">
                                          <p:val>
                                            <p:fltVal val="0"/>
                                          </p:val>
                                        </p:tav>
                                        <p:tav tm="100000">
                                          <p:val>
                                            <p:strVal val="#ppt_h"/>
                                          </p:val>
                                        </p:tav>
                                      </p:tavLst>
                                    </p:anim>
                                  </p:childTnLst>
                                </p:cTn>
                              </p:par>
                            </p:childTnLst>
                          </p:cTn>
                        </p:par>
                        <p:par>
                          <p:cTn id="306" fill="hold">
                            <p:stCondLst>
                              <p:cond delay="1000"/>
                            </p:stCondLst>
                            <p:childTnLst>
                              <p:par>
                                <p:cTn id="307" presetClass="entr" nodeType="afterEffect" presetSubtype="16" presetID="23" grpId="62" fill="hold">
                                  <p:stCondLst>
                                    <p:cond delay="0"/>
                                  </p:stCondLst>
                                  <p:iterate type="el" backwards="0">
                                    <p:tmAbs val="0"/>
                                  </p:iterate>
                                  <p:childTnLst>
                                    <p:set>
                                      <p:cBhvr>
                                        <p:cTn id="308" fill="hold"/>
                                        <p:tgtEl>
                                          <p:spTgt spid="218"/>
                                        </p:tgtEl>
                                        <p:attrNameLst>
                                          <p:attrName>style.visibility</p:attrName>
                                        </p:attrNameLst>
                                      </p:cBhvr>
                                      <p:to>
                                        <p:strVal val="visible"/>
                                      </p:to>
                                    </p:set>
                                    <p:anim calcmode="lin" valueType="num">
                                      <p:cBhvr>
                                        <p:cTn id="309" dur="1000" fill="hold"/>
                                        <p:tgtEl>
                                          <p:spTgt spid="218"/>
                                        </p:tgtEl>
                                        <p:attrNameLst>
                                          <p:attrName>ppt_w</p:attrName>
                                        </p:attrNameLst>
                                      </p:cBhvr>
                                      <p:tavLst>
                                        <p:tav tm="0">
                                          <p:val>
                                            <p:fltVal val="0"/>
                                          </p:val>
                                        </p:tav>
                                        <p:tav tm="100000">
                                          <p:val>
                                            <p:strVal val="#ppt_w"/>
                                          </p:val>
                                        </p:tav>
                                      </p:tavLst>
                                    </p:anim>
                                    <p:anim calcmode="lin" valueType="num">
                                      <p:cBhvr>
                                        <p:cTn id="310" dur="1000" fill="hold"/>
                                        <p:tgtEl>
                                          <p:spTgt spid="218"/>
                                        </p:tgtEl>
                                        <p:attrNameLst>
                                          <p:attrName>ppt_h</p:attrName>
                                        </p:attrNameLst>
                                      </p:cBhvr>
                                      <p:tavLst>
                                        <p:tav tm="0">
                                          <p:val>
                                            <p:fltVal val="0"/>
                                          </p:val>
                                        </p:tav>
                                        <p:tav tm="100000">
                                          <p:val>
                                            <p:strVal val="#ppt_h"/>
                                          </p:val>
                                        </p:tav>
                                      </p:tavLst>
                                    </p:anim>
                                  </p:childTnLst>
                                </p:cTn>
                              </p:par>
                            </p:childTnLst>
                          </p:cTn>
                        </p:par>
                      </p:childTnLst>
                    </p:cTn>
                  </p:par>
                  <p:par>
                    <p:cTn id="311" fill="hold">
                      <p:stCondLst>
                        <p:cond delay="indefinite"/>
                      </p:stCondLst>
                      <p:childTnLst>
                        <p:par>
                          <p:cTn id="312" fill="hold">
                            <p:stCondLst>
                              <p:cond delay="0"/>
                            </p:stCondLst>
                            <p:childTnLst>
                              <p:par>
                                <p:cTn id="313" presetClass="entr" nodeType="clickEffect" presetSubtype="5" presetID="19" grpId="63" fill="hold">
                                  <p:stCondLst>
                                    <p:cond delay="0"/>
                                  </p:stCondLst>
                                  <p:iterate type="el" backwards="0">
                                    <p:tmAbs val="0"/>
                                  </p:iterate>
                                  <p:childTnLst>
                                    <p:set>
                                      <p:cBhvr>
                                        <p:cTn id="314" fill="hold"/>
                                        <p:tgtEl>
                                          <p:spTgt spid="193"/>
                                        </p:tgtEl>
                                        <p:attrNameLst>
                                          <p:attrName>style.visibility</p:attrName>
                                        </p:attrNameLst>
                                      </p:cBhvr>
                                      <p:to>
                                        <p:strVal val="visible"/>
                                      </p:to>
                                    </p:set>
                                    <p:anim calcmode="lin" valueType="num">
                                      <p:cBhvr>
                                        <p:cTn id="315" dur="1000" fill="hold"/>
                                        <p:tgtEl>
                                          <p:spTgt spid="193"/>
                                        </p:tgtEl>
                                        <p:attrNameLst>
                                          <p:attrName>ppt_w</p:attrName>
                                        </p:attrNameLst>
                                      </p:cBhvr>
                                      <p:tavLst>
                                        <p:tav tm="0">
                                          <p:val>
                                            <p:strVal val="#ppt_w"/>
                                          </p:val>
                                        </p:tav>
                                        <p:tav tm="100000">
                                          <p:val>
                                            <p:strVal val="#ppt_w"/>
                                          </p:val>
                                        </p:tav>
                                      </p:tavLst>
                                    </p:anim>
                                    <p:anim calcmode="lin" valueType="num">
                                      <p:cBhvr>
                                        <p:cTn id="316" dur="1000" fill="hold"/>
                                        <p:tgtEl>
                                          <p:spTgt spid="193"/>
                                        </p:tgtEl>
                                        <p:attrNameLst>
                                          <p:attrName>ppt_h</p:attrName>
                                        </p:attrNameLst>
                                      </p:cBhvr>
                                      <p:tavLst>
                                        <p:tav tm="0" fmla="#ppt_h*sin(2.5*pi*$)">
                                          <p:val>
                                            <p:fltVal val="0"/>
                                          </p:val>
                                        </p:tav>
                                        <p:tav tm="100000">
                                          <p:val>
                                            <p:fltVal val="1"/>
                                          </p:val>
                                        </p:tav>
                                      </p:tavLst>
                                    </p:anim>
                                  </p:childTnLst>
                                </p:cTn>
                              </p:par>
                            </p:childTnLst>
                          </p:cTn>
                        </p:par>
                        <p:par>
                          <p:cTn id="317" fill="hold">
                            <p:stCondLst>
                              <p:cond delay="1000"/>
                            </p:stCondLst>
                            <p:childTnLst>
                              <p:par>
                                <p:cTn id="318" presetClass="entr" nodeType="afterEffect" presetSubtype="10" presetID="19" grpId="64" fill="hold">
                                  <p:stCondLst>
                                    <p:cond delay="0"/>
                                  </p:stCondLst>
                                  <p:iterate type="el" backwards="0">
                                    <p:tmAbs val="0"/>
                                  </p:iterate>
                                  <p:childTnLst>
                                    <p:set>
                                      <p:cBhvr>
                                        <p:cTn id="319" fill="hold"/>
                                        <p:tgtEl>
                                          <p:spTgt spid="194"/>
                                        </p:tgtEl>
                                        <p:attrNameLst>
                                          <p:attrName>style.visibility</p:attrName>
                                        </p:attrNameLst>
                                      </p:cBhvr>
                                      <p:to>
                                        <p:strVal val="visible"/>
                                      </p:to>
                                    </p:set>
                                    <p:anim calcmode="lin" valueType="num">
                                      <p:cBhvr>
                                        <p:cTn id="320" dur="1000" fill="hold"/>
                                        <p:tgtEl>
                                          <p:spTgt spid="194"/>
                                        </p:tgtEl>
                                        <p:attrNameLst>
                                          <p:attrName>ppt_w</p:attrName>
                                        </p:attrNameLst>
                                      </p:cBhvr>
                                      <p:tavLst>
                                        <p:tav tm="0" fmla="#ppt_w*sin(2.5*pi*$)">
                                          <p:val>
                                            <p:fltVal val="0"/>
                                          </p:val>
                                        </p:tav>
                                        <p:tav tm="100000">
                                          <p:val>
                                            <p:fltVal val="1"/>
                                          </p:val>
                                        </p:tav>
                                      </p:tavLst>
                                    </p:anim>
                                    <p:anim calcmode="lin" valueType="num">
                                      <p:cBhvr>
                                        <p:cTn id="321" dur="1000" fill="hold"/>
                                        <p:tgtEl>
                                          <p:spTgt spid="194"/>
                                        </p:tgtEl>
                                        <p:attrNameLst>
                                          <p:attrName>ppt_h</p:attrName>
                                        </p:attrNameLst>
                                      </p:cBhvr>
                                      <p:tavLst>
                                        <p:tav tm="0">
                                          <p:val>
                                            <p:strVal val="#ppt_h"/>
                                          </p:val>
                                        </p:tav>
                                        <p:tav tm="100000">
                                          <p:val>
                                            <p:strVal val="#ppt_h"/>
                                          </p:val>
                                        </p:tav>
                                      </p:tavLst>
                                    </p:anim>
                                  </p:childTnLst>
                                </p:cTn>
                              </p:par>
                            </p:childTnLst>
                          </p:cTn>
                        </p:par>
                        <p:par>
                          <p:cTn id="322" fill="hold">
                            <p:stCondLst>
                              <p:cond delay="2000"/>
                            </p:stCondLst>
                            <p:childTnLst>
                              <p:par>
                                <p:cTn id="323" presetClass="entr" nodeType="afterEffect" presetSubtype="9" presetID="15" grpId="65" fill="hold">
                                  <p:stCondLst>
                                    <p:cond delay="0"/>
                                  </p:stCondLst>
                                  <p:iterate type="el" backwards="0">
                                    <p:tmAbs val="0"/>
                                  </p:iterate>
                                  <p:childTnLst>
                                    <p:set>
                                      <p:cBhvr>
                                        <p:cTn id="324" fill="hold"/>
                                        <p:tgtEl>
                                          <p:spTgt spid="200"/>
                                        </p:tgtEl>
                                        <p:attrNameLst>
                                          <p:attrName>style.visibility</p:attrName>
                                        </p:attrNameLst>
                                      </p:cBhvr>
                                      <p:to>
                                        <p:strVal val="visible"/>
                                      </p:to>
                                    </p:set>
                                    <p:anim calcmode="lin" valueType="num">
                                      <p:cBhvr>
                                        <p:cTn id="325" dur="2000" fill="hold"/>
                                        <p:tgtEl>
                                          <p:spTgt spid="200"/>
                                        </p:tgtEl>
                                        <p:attrNameLst>
                                          <p:attrName>ppt_w</p:attrName>
                                        </p:attrNameLst>
                                      </p:cBhvr>
                                      <p:tavLst>
                                        <p:tav tm="0">
                                          <p:val>
                                            <p:fltVal val="0"/>
                                          </p:val>
                                        </p:tav>
                                        <p:tav tm="100000">
                                          <p:val>
                                            <p:strVal val="#ppt_w"/>
                                          </p:val>
                                        </p:tav>
                                      </p:tavLst>
                                    </p:anim>
                                    <p:anim calcmode="lin" valueType="num">
                                      <p:cBhvr>
                                        <p:cTn id="326" dur="2000" fill="hold"/>
                                        <p:tgtEl>
                                          <p:spTgt spid="200"/>
                                        </p:tgtEl>
                                        <p:attrNameLst>
                                          <p:attrName>ppt_h</p:attrName>
                                        </p:attrNameLst>
                                      </p:cBhvr>
                                      <p:tavLst>
                                        <p:tav tm="0">
                                          <p:val>
                                            <p:fltVal val="0"/>
                                          </p:val>
                                        </p:tav>
                                        <p:tav tm="100000">
                                          <p:val>
                                            <p:strVal val="#ppt_h"/>
                                          </p:val>
                                        </p:tav>
                                      </p:tavLst>
                                    </p:anim>
                                    <p:anim calcmode="lin" valueType="num">
                                      <p:cBhvr>
                                        <p:cTn id="327" dur="2000" fill="hold"/>
                                        <p:tgtEl>
                                          <p:spTgt spid="200"/>
                                        </p:tgtEl>
                                        <p:attrNameLst>
                                          <p:attrName>ppt_x</p:attrName>
                                        </p:attrNameLst>
                                      </p:cBhvr>
                                      <p:tavLst>
                                        <p:tav tm="0" fmla="#ppt_x+(cos(-2*pi*(1-$))*-#ppt_x-sin(-2*pi*(1-$))*(1-#ppt_y))*(1-$)">
                                          <p:val>
                                            <p:fltVal val="0"/>
                                          </p:val>
                                        </p:tav>
                                        <p:tav tm="100000">
                                          <p:val>
                                            <p:fltVal val="1"/>
                                          </p:val>
                                        </p:tav>
                                      </p:tavLst>
                                    </p:anim>
                                    <p:anim calcmode="lin" valueType="num">
                                      <p:cBhvr>
                                        <p:cTn id="328" dur="2000" fill="hold"/>
                                        <p:tgtEl>
                                          <p:spTgt spid="200"/>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29" fill="hold">
                      <p:stCondLst>
                        <p:cond delay="indefinite"/>
                      </p:stCondLst>
                      <p:childTnLst>
                        <p:par>
                          <p:cTn id="330" fill="hold">
                            <p:stCondLst>
                              <p:cond delay="0"/>
                            </p:stCondLst>
                            <p:childTnLst>
                              <p:par>
                                <p:cTn id="331" presetClass="entr" nodeType="clickEffect" presetSubtype="2" presetID="22" grpId="66" fill="hold">
                                  <p:stCondLst>
                                    <p:cond delay="0"/>
                                  </p:stCondLst>
                                  <p:iterate type="el" backwards="0">
                                    <p:tmAbs val="0"/>
                                  </p:iterate>
                                  <p:childTnLst>
                                    <p:set>
                                      <p:cBhvr>
                                        <p:cTn id="332" fill="hold"/>
                                        <p:tgtEl>
                                          <p:spTgt spid="242"/>
                                        </p:tgtEl>
                                        <p:attrNameLst>
                                          <p:attrName>style.visibility</p:attrName>
                                        </p:attrNameLst>
                                      </p:cBhvr>
                                      <p:to>
                                        <p:strVal val="visible"/>
                                      </p:to>
                                    </p:set>
                                    <p:animEffect filter="wipe(right)" transition="in">
                                      <p:cBhvr>
                                        <p:cTn id="333" dur="1000"/>
                                        <p:tgtEl>
                                          <p:spTgt spid="242"/>
                                        </p:tgtEl>
                                      </p:cBhvr>
                                    </p:animEffect>
                                  </p:childTnLst>
                                </p:cTn>
                              </p:par>
                            </p:childTnLst>
                          </p:cTn>
                        </p:par>
                      </p:childTnLst>
                    </p:cTn>
                  </p:par>
                  <p:par>
                    <p:cTn id="334" fill="hold">
                      <p:stCondLst>
                        <p:cond delay="indefinite"/>
                      </p:stCondLst>
                      <p:childTnLst>
                        <p:par>
                          <p:cTn id="335" fill="hold">
                            <p:stCondLst>
                              <p:cond delay="0"/>
                            </p:stCondLst>
                            <p:childTnLst>
                              <p:par>
                                <p:cTn id="336" presetClass="entr" nodeType="clickEffect" presetSubtype="10" presetID="19" grpId="67" fill="hold">
                                  <p:stCondLst>
                                    <p:cond delay="0"/>
                                  </p:stCondLst>
                                  <p:iterate type="el" backwards="0">
                                    <p:tmAbs val="0"/>
                                  </p:iterate>
                                  <p:childTnLst>
                                    <p:set>
                                      <p:cBhvr>
                                        <p:cTn id="337" fill="hold"/>
                                        <p:tgtEl>
                                          <p:spTgt spid="186"/>
                                        </p:tgtEl>
                                        <p:attrNameLst>
                                          <p:attrName>style.visibility</p:attrName>
                                        </p:attrNameLst>
                                      </p:cBhvr>
                                      <p:to>
                                        <p:strVal val="visible"/>
                                      </p:to>
                                    </p:set>
                                    <p:anim calcmode="lin" valueType="num">
                                      <p:cBhvr>
                                        <p:cTn id="338" dur="1000" fill="hold"/>
                                        <p:tgtEl>
                                          <p:spTgt spid="186"/>
                                        </p:tgtEl>
                                        <p:attrNameLst>
                                          <p:attrName>ppt_w</p:attrName>
                                        </p:attrNameLst>
                                      </p:cBhvr>
                                      <p:tavLst>
                                        <p:tav tm="0" fmla="#ppt_w*sin(2.5*pi*$)">
                                          <p:val>
                                            <p:fltVal val="0"/>
                                          </p:val>
                                        </p:tav>
                                        <p:tav tm="100000">
                                          <p:val>
                                            <p:fltVal val="1"/>
                                          </p:val>
                                        </p:tav>
                                      </p:tavLst>
                                    </p:anim>
                                    <p:anim calcmode="lin" valueType="num">
                                      <p:cBhvr>
                                        <p:cTn id="339" dur="1000" fill="hold"/>
                                        <p:tgtEl>
                                          <p:spTgt spid="186"/>
                                        </p:tgtEl>
                                        <p:attrNameLst>
                                          <p:attrName>ppt_h</p:attrName>
                                        </p:attrNameLst>
                                      </p:cBhvr>
                                      <p:tavLst>
                                        <p:tav tm="0">
                                          <p:val>
                                            <p:strVal val="#ppt_h"/>
                                          </p:val>
                                        </p:tav>
                                        <p:tav tm="100000">
                                          <p:val>
                                            <p:strVal val="#ppt_h"/>
                                          </p:val>
                                        </p:tav>
                                      </p:tavLst>
                                    </p:anim>
                                  </p:childTnLst>
                                </p:cTn>
                              </p:par>
                            </p:childTnLst>
                          </p:cTn>
                        </p:par>
                        <p:par>
                          <p:cTn id="340" fill="hold">
                            <p:stCondLst>
                              <p:cond delay="1000"/>
                            </p:stCondLst>
                            <p:childTnLst>
                              <p:par>
                                <p:cTn id="341" presetClass="entr" nodeType="afterEffect" presetSubtype="5" presetID="3" grpId="68" fill="hold">
                                  <p:stCondLst>
                                    <p:cond delay="0"/>
                                  </p:stCondLst>
                                  <p:iterate type="el" backwards="0">
                                    <p:tmAbs val="0"/>
                                  </p:iterate>
                                  <p:childTnLst>
                                    <p:set>
                                      <p:cBhvr>
                                        <p:cTn id="342" fill="hold"/>
                                        <p:tgtEl>
                                          <p:spTgt spid="188"/>
                                        </p:tgtEl>
                                        <p:attrNameLst>
                                          <p:attrName>style.visibility</p:attrName>
                                        </p:attrNameLst>
                                      </p:cBhvr>
                                      <p:to>
                                        <p:strVal val="visible"/>
                                      </p:to>
                                    </p:set>
                                    <p:animEffect filter="blinds(vertical)" transition="in">
                                      <p:cBhvr>
                                        <p:cTn id="343" dur="1000"/>
                                        <p:tgtEl>
                                          <p:spTgt spid="188"/>
                                        </p:tgtEl>
                                      </p:cBhvr>
                                    </p:animEffect>
                                  </p:childTnLst>
                                </p:cTn>
                              </p:par>
                            </p:childTnLst>
                          </p:cTn>
                        </p:par>
                      </p:childTnLst>
                    </p:cTn>
                  </p:par>
                  <p:par>
                    <p:cTn id="344" fill="hold">
                      <p:stCondLst>
                        <p:cond delay="indefinite"/>
                      </p:stCondLst>
                      <p:childTnLst>
                        <p:par>
                          <p:cTn id="345" fill="hold">
                            <p:stCondLst>
                              <p:cond delay="0"/>
                            </p:stCondLst>
                            <p:childTnLst>
                              <p:par>
                                <p:cTn id="346" presetClass="entr" nodeType="clickEffect" presetSubtype="32" presetID="23" grpId="69" fill="hold">
                                  <p:stCondLst>
                                    <p:cond delay="0"/>
                                  </p:stCondLst>
                                  <p:iterate type="el" backwards="0">
                                    <p:tmAbs val="0"/>
                                  </p:iterate>
                                  <p:childTnLst>
                                    <p:set>
                                      <p:cBhvr>
                                        <p:cTn id="347" fill="hold"/>
                                        <p:tgtEl>
                                          <p:spTgt spid="219"/>
                                        </p:tgtEl>
                                        <p:attrNameLst>
                                          <p:attrName>style.visibility</p:attrName>
                                        </p:attrNameLst>
                                      </p:cBhvr>
                                      <p:to>
                                        <p:strVal val="visible"/>
                                      </p:to>
                                    </p:set>
                                    <p:anim calcmode="lin" valueType="num">
                                      <p:cBhvr>
                                        <p:cTn id="348" dur="1000" fill="hold"/>
                                        <p:tgtEl>
                                          <p:spTgt spid="219"/>
                                        </p:tgtEl>
                                        <p:attrNameLst>
                                          <p:attrName>ppt_w</p:attrName>
                                        </p:attrNameLst>
                                      </p:cBhvr>
                                      <p:tavLst>
                                        <p:tav tm="0">
                                          <p:val>
                                            <p:strVal val="4*#ppt_w"/>
                                          </p:val>
                                        </p:tav>
                                        <p:tav tm="100000">
                                          <p:val>
                                            <p:strVal val="#ppt_w"/>
                                          </p:val>
                                        </p:tav>
                                      </p:tavLst>
                                    </p:anim>
                                    <p:anim calcmode="lin" valueType="num">
                                      <p:cBhvr>
                                        <p:cTn id="349" dur="1000" fill="hold"/>
                                        <p:tgtEl>
                                          <p:spTgt spid="219"/>
                                        </p:tgtEl>
                                        <p:attrNameLst>
                                          <p:attrName>ppt_h</p:attrName>
                                        </p:attrNameLst>
                                      </p:cBhvr>
                                      <p:tavLst>
                                        <p:tav tm="0">
                                          <p:val>
                                            <p:strVal val="4*#ppt_h"/>
                                          </p:val>
                                        </p:tav>
                                        <p:tav tm="100000">
                                          <p:val>
                                            <p:strVal val="#ppt_h"/>
                                          </p:val>
                                        </p:tav>
                                      </p:tavLst>
                                    </p:anim>
                                  </p:childTnLst>
                                </p:cTn>
                              </p:par>
                            </p:childTnLst>
                          </p:cTn>
                        </p:par>
                        <p:par>
                          <p:cTn id="350" fill="hold">
                            <p:stCondLst>
                              <p:cond delay="1000"/>
                            </p:stCondLst>
                            <p:childTnLst>
                              <p:par>
                                <p:cTn id="351" presetClass="entr" nodeType="afterEffect" presetSubtype="32" presetID="23" grpId="70" fill="hold">
                                  <p:stCondLst>
                                    <p:cond delay="0"/>
                                  </p:stCondLst>
                                  <p:iterate type="el" backwards="0">
                                    <p:tmAbs val="0"/>
                                  </p:iterate>
                                  <p:childTnLst>
                                    <p:set>
                                      <p:cBhvr>
                                        <p:cTn id="352" fill="hold"/>
                                        <p:tgtEl>
                                          <p:spTgt spid="246"/>
                                        </p:tgtEl>
                                        <p:attrNameLst>
                                          <p:attrName>style.visibility</p:attrName>
                                        </p:attrNameLst>
                                      </p:cBhvr>
                                      <p:to>
                                        <p:strVal val="visible"/>
                                      </p:to>
                                    </p:set>
                                    <p:anim calcmode="lin" valueType="num">
                                      <p:cBhvr>
                                        <p:cTn id="353" dur="1000" fill="hold"/>
                                        <p:tgtEl>
                                          <p:spTgt spid="246"/>
                                        </p:tgtEl>
                                        <p:attrNameLst>
                                          <p:attrName>ppt_w</p:attrName>
                                        </p:attrNameLst>
                                      </p:cBhvr>
                                      <p:tavLst>
                                        <p:tav tm="0">
                                          <p:val>
                                            <p:strVal val="4*#ppt_w"/>
                                          </p:val>
                                        </p:tav>
                                        <p:tav tm="100000">
                                          <p:val>
                                            <p:strVal val="#ppt_w"/>
                                          </p:val>
                                        </p:tav>
                                      </p:tavLst>
                                    </p:anim>
                                    <p:anim calcmode="lin" valueType="num">
                                      <p:cBhvr>
                                        <p:cTn id="354" dur="1000" fill="hold"/>
                                        <p:tgtEl>
                                          <p:spTgt spid="246"/>
                                        </p:tgtEl>
                                        <p:attrNameLst>
                                          <p:attrName>ppt_h</p:attrName>
                                        </p:attrNameLst>
                                      </p:cBhvr>
                                      <p:tavLst>
                                        <p:tav tm="0">
                                          <p:val>
                                            <p:strVal val="4*#ppt_h"/>
                                          </p:val>
                                        </p:tav>
                                        <p:tav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201" grpId="10"/>
      <p:bldP build="whole" bldLvl="1" animBg="1" rev="0" advAuto="0" spid="189" grpId="2"/>
      <p:bldP build="whole" bldLvl="1" animBg="1" rev="0" advAuto="0" spid="243" grpId="39"/>
      <p:bldP build="whole" bldLvl="1" animBg="1" rev="0" advAuto="0" spid="190" grpId="4"/>
      <p:bldP build="whole" bldLvl="1" animBg="1" rev="0" advAuto="0" spid="197" grpId="9"/>
      <p:bldP build="whole" bldLvl="1" animBg="1" rev="0" advAuto="0" spid="198" grpId="36"/>
      <p:bldP build="whole" bldLvl="1" animBg="1" rev="0" advAuto="0" spid="231" grpId="43"/>
      <p:bldP build="whole" bldLvl="1" animBg="1" rev="0" advAuto="0" spid="222" grpId="27"/>
      <p:bldP build="whole" bldLvl="1" animBg="1" rev="0" advAuto="0" spid="196" grpId="8"/>
      <p:bldP build="whole" bldLvl="1" animBg="1" rev="0" advAuto="0" spid="212" grpId="13"/>
      <p:bldP build="whole" bldLvl="1" animBg="1" rev="0" advAuto="0" spid="187" grpId="60"/>
      <p:bldP build="whole" bldLvl="1" animBg="1" rev="0" advAuto="0" spid="223" grpId="31"/>
      <p:bldP build="whole" bldLvl="1" animBg="1" rev="0" advAuto="0" spid="216" grpId="38"/>
      <p:bldP build="whole" bldLvl="1" animBg="1" rev="0" advAuto="0" spid="230" grpId="45"/>
      <p:bldP build="whole" bldLvl="1" animBg="1" rev="0" advAuto="0" spid="232" grpId="46"/>
      <p:bldP build="whole" bldLvl="1" animBg="1" rev="0" advAuto="0" spid="209" grpId="23"/>
      <p:bldP build="whole" bldLvl="1" animBg="1" rev="0" advAuto="0" spid="191" grpId="6"/>
      <p:bldP build="whole" bldLvl="1" animBg="1" rev="0" advAuto="0" spid="202" grpId="19"/>
      <p:bldP build="whole" bldLvl="1" animBg="1" rev="0" advAuto="0" spid="238" grpId="42"/>
      <p:bldP build="whole" bldLvl="1" animBg="1" rev="0" advAuto="0" spid="215" grpId="14"/>
      <p:bldP build="whole" bldLvl="1" animBg="1" rev="0" advAuto="0" spid="199" grpId="37"/>
      <p:bldP build="whole" bldLvl="1" animBg="1" rev="0" advAuto="0" spid="229" grpId="41"/>
      <p:bldP build="whole" bldLvl="1" animBg="1" rev="0" advAuto="0" spid="218" grpId="62"/>
      <p:bldP build="whole" bldLvl="1" animBg="1" rev="0" advAuto="0" spid="217" grpId="33"/>
      <p:bldP build="whole" bldLvl="1" animBg="1" rev="0" advAuto="0" spid="221" grpId="12"/>
      <p:bldP build="whole" bldLvl="1" animBg="1" rev="0" advAuto="0" spid="188" grpId="68"/>
      <p:bldP build="whole" bldLvl="1" animBg="1" rev="0" advAuto="0" spid="205" grpId="28"/>
      <p:bldP build="whole" bldLvl="1" animBg="1" rev="0" advAuto="0" spid="227" grpId="55"/>
      <p:bldP build="whole" bldLvl="1" animBg="1" rev="0" advAuto="0" spid="226" grpId="56"/>
      <p:bldP build="whole" bldLvl="1" animBg="1" rev="0" advAuto="0" spid="211" grpId="30"/>
      <p:bldP build="whole" bldLvl="1" animBg="1" rev="0" advAuto="0" spid="184" grpId="15"/>
      <p:bldP build="whole" bldLvl="1" animBg="1" rev="0" advAuto="0" spid="235" grpId="48"/>
      <p:bldP build="whole" bldLvl="1" animBg="1" rev="0" advAuto="0" spid="183" grpId="18"/>
      <p:bldP build="whole" bldLvl="1" animBg="1" rev="0" advAuto="0" spid="208" grpId="22"/>
      <p:bldP build="whole" bldLvl="1" animBg="1" rev="0" advAuto="0" spid="237" grpId="50"/>
      <p:bldP build="whole" bldLvl="1" animBg="1" rev="0" advAuto="0" spid="206" grpId="11"/>
      <p:bldP build="whole" bldLvl="1" animBg="1" rev="0" advAuto="0" spid="178" grpId="1"/>
      <p:bldP build="whole" bldLvl="1" animBg="1" rev="0" advAuto="0" spid="239" grpId="49"/>
      <p:bldP build="whole" bldLvl="1" animBg="1" rev="0" advAuto="0" spid="219" grpId="69"/>
      <p:bldP build="whole" bldLvl="1" animBg="1" rev="0" advAuto="0" spid="224" grpId="40"/>
      <p:bldP build="whole" bldLvl="1" animBg="1" rev="0" advAuto="0" spid="245" grpId="61"/>
      <p:bldP build="whole" bldLvl="1" animBg="1" rev="0" advAuto="0" spid="236" grpId="51"/>
      <p:bldP build="whole" bldLvl="1" animBg="1" rev="0" advAuto="0" spid="193" grpId="63"/>
      <p:bldP build="whole" bldLvl="1" animBg="1" rev="0" advAuto="0" spid="234" grpId="52"/>
      <p:bldP build="whole" bldLvl="1" animBg="1" rev="0" advAuto="0" spid="179" grpId="3"/>
      <p:bldP build="whole" bldLvl="1" animBg="1" rev="0" advAuto="0" spid="204" grpId="25"/>
      <p:bldP build="whole" bldLvl="1" animBg="1" rev="0" advAuto="0" spid="242" grpId="66"/>
      <p:bldP build="whole" bldLvl="1" animBg="1" rev="0" advAuto="0" spid="181" grpId="17"/>
      <p:bldP build="whole" bldLvl="1" animBg="1" rev="0" advAuto="0" spid="185" grpId="59"/>
      <p:bldP build="whole" bldLvl="1" animBg="1" rev="0" advAuto="0" spid="194" grpId="64"/>
      <p:bldP build="whole" bldLvl="1" animBg="1" rev="0" advAuto="0" spid="214" grpId="32"/>
      <p:bldP build="whole" bldLvl="1" animBg="1" rev="0" advAuto="0" spid="220" grpId="24"/>
      <p:bldP build="whole" bldLvl="1" animBg="1" rev="0" advAuto="0" spid="200" grpId="65"/>
      <p:bldP build="whole" bldLvl="1" animBg="1" rev="0" advAuto="0" spid="210" grpId="26"/>
      <p:bldP build="whole" bldLvl="1" animBg="1" rev="0" advAuto="0" spid="195" grpId="7"/>
      <p:bldP build="whole" bldLvl="1" animBg="1" rev="0" advAuto="0" spid="247" grpId="54"/>
      <p:bldP build="whole" bldLvl="1" animBg="1" rev="0" advAuto="0" spid="213" grpId="29"/>
      <p:bldP build="whole" bldLvl="1" animBg="1" rev="0" advAuto="0" spid="180" grpId="5"/>
      <p:bldP build="whole" bldLvl="1" animBg="1" rev="0" advAuto="0" spid="225" grpId="44"/>
      <p:bldP build="whole" bldLvl="1" animBg="1" rev="0" advAuto="0" spid="244" grpId="34"/>
      <p:bldP build="whole" bldLvl="1" animBg="1" rev="0" advAuto="0" spid="248" grpId="53"/>
      <p:bldP build="whole" bldLvl="1" animBg="1" rev="0" advAuto="0" spid="192" grpId="35"/>
      <p:bldP build="whole" bldLvl="1" animBg="1" rev="0" advAuto="0" spid="182" grpId="16"/>
      <p:bldP build="whole" bldLvl="1" animBg="1" rev="0" advAuto="0" spid="240" grpId="58"/>
      <p:bldP build="whole" bldLvl="1" animBg="1" rev="0" advAuto="0" spid="186" grpId="67"/>
      <p:bldP build="whole" bldLvl="1" animBg="1" rev="0" advAuto="0" spid="246" grpId="70"/>
      <p:bldP build="whole" bldLvl="1" animBg="1" rev="0" advAuto="0" spid="233" grpId="47"/>
      <p:bldP build="whole" bldLvl="1" animBg="1" rev="0" advAuto="0" spid="203" grpId="20"/>
      <p:bldP build="whole" bldLvl="1" animBg="1" rev="0" advAuto="0" spid="228" grpId="57"/>
      <p:bldP build="whole" bldLvl="1" animBg="1" rev="0" advAuto="0" spid="207" grpId="21"/>
    </p:bldLst>
  </p:timing>
</p:sld>
</file>

<file path=ppt/theme/theme1.xml><?xml version="1.0" encoding="utf-8"?>
<a:theme xmlns:a="http://schemas.openxmlformats.org/drawingml/2006/main" xmlns:r="http://schemas.openxmlformats.org/officeDocument/2006/relationships"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