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media/image2.jpeg" ContentType="image/jpeg"/>
  <Override PartName="/ppt/media/image3.jpeg" ContentType="image/jpeg"/>
  <Override PartName="/ppt/theme/theme2.xml" ContentType="application/vnd.openxmlformats-officedocument.theme+xml"/>
  <Override PartName="/ppt/notesSlides/notesSlide1.xml" ContentType="application/vnd.openxmlformats-officedocument.presentationml.notesSlide+xml"/>
  <Override PartName="/ppt/media/image4.jpeg" ContentType="image/jpeg"/>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image5.jpeg" ContentType="image/jpeg"/>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Baskerville"/>
        <a:ea typeface="Baskerville"/>
        <a:cs typeface="Baskerville"/>
        <a:sym typeface="Baskerville"/>
      </a:defRPr>
    </a:lvl1pPr>
    <a:lvl2pPr marL="0" marR="0" indent="22860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Baskerville"/>
        <a:ea typeface="Baskerville"/>
        <a:cs typeface="Baskerville"/>
        <a:sym typeface="Baskerville"/>
      </a:defRPr>
    </a:lvl2pPr>
    <a:lvl3pPr marL="0" marR="0" indent="45720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Baskerville"/>
        <a:ea typeface="Baskerville"/>
        <a:cs typeface="Baskerville"/>
        <a:sym typeface="Baskerville"/>
      </a:defRPr>
    </a:lvl3pPr>
    <a:lvl4pPr marL="0" marR="0" indent="68580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Baskerville"/>
        <a:ea typeface="Baskerville"/>
        <a:cs typeface="Baskerville"/>
        <a:sym typeface="Baskerville"/>
      </a:defRPr>
    </a:lvl4pPr>
    <a:lvl5pPr marL="0" marR="0" indent="91440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Baskerville"/>
        <a:ea typeface="Baskerville"/>
        <a:cs typeface="Baskerville"/>
        <a:sym typeface="Baskerville"/>
      </a:defRPr>
    </a:lvl5pPr>
    <a:lvl6pPr marL="0" marR="0" indent="114300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Baskerville"/>
        <a:ea typeface="Baskerville"/>
        <a:cs typeface="Baskerville"/>
        <a:sym typeface="Baskerville"/>
      </a:defRPr>
    </a:lvl6pPr>
    <a:lvl7pPr marL="0" marR="0" indent="137160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Baskerville"/>
        <a:ea typeface="Baskerville"/>
        <a:cs typeface="Baskerville"/>
        <a:sym typeface="Baskerville"/>
      </a:defRPr>
    </a:lvl7pPr>
    <a:lvl8pPr marL="0" marR="0" indent="160020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Baskerville"/>
        <a:ea typeface="Baskerville"/>
        <a:cs typeface="Baskerville"/>
        <a:sym typeface="Baskerville"/>
      </a:defRPr>
    </a:lvl8pPr>
    <a:lvl9pPr marL="0" marR="0" indent="182880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Baskerville"/>
        <a:ea typeface="Baskerville"/>
        <a:cs typeface="Baskerville"/>
        <a:sym typeface="Baskervill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Baskerville"/>
          <a:ea typeface="Baskerville"/>
          <a:cs typeface="Baskerville"/>
        </a:font>
        <a:srgbClr val="635F51"/>
      </a:tcTxStyle>
      <a:tcStyle>
        <a:tcBdr>
          <a:left>
            <a:ln w="12700" cap="flat">
              <a:solidFill>
                <a:srgbClr val="363131">
                  <a:alpha val="90000"/>
                </a:srgbClr>
              </a:solidFill>
              <a:prstDash val="solid"/>
              <a:miter lim="400000"/>
            </a:ln>
          </a:left>
          <a:right>
            <a:ln w="12700" cap="flat">
              <a:solidFill>
                <a:srgbClr val="363131">
                  <a:alpha val="90000"/>
                </a:srgbClr>
              </a:solidFill>
              <a:prstDash val="solid"/>
              <a:miter lim="400000"/>
            </a:ln>
          </a:right>
          <a:top>
            <a:ln w="12700" cap="flat">
              <a:solidFill>
                <a:srgbClr val="363131">
                  <a:alpha val="90000"/>
                </a:srgbClr>
              </a:solidFill>
              <a:prstDash val="solid"/>
              <a:miter lim="400000"/>
            </a:ln>
          </a:top>
          <a:bottom>
            <a:ln w="12700" cap="flat">
              <a:solidFill>
                <a:srgbClr val="363131">
                  <a:alpha val="90000"/>
                </a:srgbClr>
              </a:solidFill>
              <a:prstDash val="solid"/>
              <a:miter lim="400000"/>
            </a:ln>
          </a:bottom>
          <a:insideH>
            <a:ln w="12700" cap="flat">
              <a:solidFill>
                <a:srgbClr val="363131">
                  <a:alpha val="90000"/>
                </a:srgbClr>
              </a:solidFill>
              <a:prstDash val="solid"/>
              <a:miter lim="400000"/>
            </a:ln>
          </a:insideH>
          <a:insideV>
            <a:ln w="12700" cap="flat">
              <a:solidFill>
                <a:srgbClr val="363131">
                  <a:alpha val="90000"/>
                </a:srgbClr>
              </a:solidFill>
              <a:prstDash val="solid"/>
              <a:miter lim="400000"/>
            </a:ln>
          </a:insideV>
        </a:tcBdr>
        <a:fill>
          <a:noFill/>
        </a:fill>
      </a:tcStyle>
    </a:wholeTbl>
    <a:band2H>
      <a:tcTxStyle b="def" i="def"/>
      <a:tcStyle>
        <a:tcBdr/>
        <a:fill>
          <a:solidFill>
            <a:srgbClr val="FFFFFF">
              <a:alpha val="50000"/>
            </a:srgbClr>
          </a:solidFill>
        </a:fill>
      </a:tcStyle>
    </a:band2H>
    <a:firstCol>
      <a:tcTxStyle b="on" i="off">
        <a:font>
          <a:latin typeface="Baskerville SemiBold"/>
          <a:ea typeface="Baskerville SemiBold"/>
          <a:cs typeface="Baskerville SemiBold"/>
        </a:font>
        <a:srgbClr val="FFFCF2"/>
      </a:tcTxStyle>
      <a:tcStyle>
        <a:tcBdr>
          <a:left>
            <a:ln w="12700" cap="flat">
              <a:solidFill>
                <a:srgbClr val="363131">
                  <a:alpha val="90000"/>
                </a:srgbClr>
              </a:solidFill>
              <a:prstDash val="solid"/>
              <a:miter lim="400000"/>
            </a:ln>
          </a:left>
          <a:right>
            <a:ln w="12700" cap="flat">
              <a:solidFill>
                <a:srgbClr val="363131">
                  <a:alpha val="90000"/>
                </a:srgbClr>
              </a:solidFill>
              <a:prstDash val="solid"/>
              <a:miter lim="400000"/>
            </a:ln>
          </a:right>
          <a:top>
            <a:ln w="12700" cap="flat">
              <a:solidFill>
                <a:srgbClr val="363131">
                  <a:alpha val="90000"/>
                </a:srgbClr>
              </a:solidFill>
              <a:prstDash val="solid"/>
              <a:miter lim="400000"/>
            </a:ln>
          </a:top>
          <a:bottom>
            <a:ln w="12700" cap="flat">
              <a:solidFill>
                <a:srgbClr val="363131">
                  <a:alpha val="90000"/>
                </a:srgbClr>
              </a:solidFill>
              <a:prstDash val="solid"/>
              <a:miter lim="400000"/>
            </a:ln>
          </a:bottom>
          <a:insideH>
            <a:ln w="12700" cap="flat">
              <a:solidFill>
                <a:srgbClr val="363131">
                  <a:alpha val="90000"/>
                </a:srgbClr>
              </a:solidFill>
              <a:prstDash val="solid"/>
              <a:miter lim="400000"/>
            </a:ln>
          </a:insideH>
          <a:insideV>
            <a:ln w="12700" cap="flat">
              <a:solidFill>
                <a:srgbClr val="363131">
                  <a:alpha val="90000"/>
                </a:srgbClr>
              </a:solidFill>
              <a:prstDash val="solid"/>
              <a:miter lim="400000"/>
            </a:ln>
          </a:insideV>
        </a:tcBdr>
        <a:fill>
          <a:noFill/>
        </a:fill>
      </a:tcStyle>
    </a:firstCol>
    <a:lastRow>
      <a:tcTxStyle b="on" i="off">
        <a:font>
          <a:latin typeface="Baskerville SemiBold"/>
          <a:ea typeface="Baskerville SemiBold"/>
          <a:cs typeface="Baskerville SemiBold"/>
        </a:font>
        <a:srgbClr val="6F6A5A"/>
      </a:tcTxStyle>
      <a:tcStyle>
        <a:tcBdr>
          <a:left>
            <a:ln w="12700" cap="flat">
              <a:solidFill>
                <a:srgbClr val="363131">
                  <a:alpha val="90000"/>
                </a:srgbClr>
              </a:solidFill>
              <a:prstDash val="solid"/>
              <a:miter lim="400000"/>
            </a:ln>
          </a:left>
          <a:right>
            <a:ln w="12700" cap="flat">
              <a:solidFill>
                <a:srgbClr val="363131">
                  <a:alpha val="90000"/>
                </a:srgbClr>
              </a:solidFill>
              <a:prstDash val="solid"/>
              <a:miter lim="400000"/>
            </a:ln>
          </a:right>
          <a:top>
            <a:ln w="25400" cap="flat">
              <a:solidFill>
                <a:srgbClr val="363131">
                  <a:alpha val="90000"/>
                </a:srgbClr>
              </a:solidFill>
              <a:prstDash val="solid"/>
              <a:miter lim="400000"/>
            </a:ln>
          </a:top>
          <a:bottom>
            <a:ln w="12700" cap="flat">
              <a:solidFill>
                <a:srgbClr val="363131">
                  <a:alpha val="90000"/>
                </a:srgbClr>
              </a:solidFill>
              <a:prstDash val="solid"/>
              <a:miter lim="400000"/>
            </a:ln>
          </a:bottom>
          <a:insideH>
            <a:ln w="12700" cap="flat">
              <a:solidFill>
                <a:srgbClr val="363131">
                  <a:alpha val="90000"/>
                </a:srgbClr>
              </a:solidFill>
              <a:prstDash val="solid"/>
              <a:miter lim="400000"/>
            </a:ln>
          </a:insideH>
          <a:insideV>
            <a:ln w="12700" cap="flat">
              <a:solidFill>
                <a:srgbClr val="363131">
                  <a:alpha val="90000"/>
                </a:srgbClr>
              </a:solidFill>
              <a:prstDash val="solid"/>
              <a:miter lim="400000"/>
            </a:ln>
          </a:insideV>
        </a:tcBdr>
        <a:fill>
          <a:noFill/>
        </a:fill>
      </a:tcStyle>
    </a:lastRow>
    <a:firstRow>
      <a:tcTxStyle b="on" i="off">
        <a:font>
          <a:latin typeface="Baskerville SemiBold"/>
          <a:ea typeface="Baskerville SemiBold"/>
          <a:cs typeface="Baskerville SemiBold"/>
        </a:font>
        <a:srgbClr val="FFFCF2"/>
      </a:tcTxStyle>
      <a:tcStyle>
        <a:tcBdr>
          <a:left>
            <a:ln w="12700" cap="flat">
              <a:solidFill>
                <a:srgbClr val="363131">
                  <a:alpha val="90000"/>
                </a:srgbClr>
              </a:solidFill>
              <a:prstDash val="solid"/>
              <a:miter lim="400000"/>
            </a:ln>
          </a:left>
          <a:right>
            <a:ln w="12700" cap="flat">
              <a:solidFill>
                <a:srgbClr val="363131">
                  <a:alpha val="90000"/>
                </a:srgbClr>
              </a:solidFill>
              <a:prstDash val="solid"/>
              <a:miter lim="400000"/>
            </a:ln>
          </a:right>
          <a:top>
            <a:ln w="12700" cap="flat">
              <a:solidFill>
                <a:srgbClr val="363131">
                  <a:alpha val="90000"/>
                </a:srgbClr>
              </a:solidFill>
              <a:prstDash val="solid"/>
              <a:miter lim="400000"/>
            </a:ln>
          </a:top>
          <a:bottom>
            <a:ln w="12700" cap="flat">
              <a:solidFill>
                <a:srgbClr val="363131">
                  <a:alpha val="90000"/>
                </a:srgbClr>
              </a:solidFill>
              <a:prstDash val="solid"/>
              <a:miter lim="400000"/>
            </a:ln>
          </a:bottom>
          <a:insideH>
            <a:ln w="12700" cap="flat">
              <a:solidFill>
                <a:srgbClr val="363131">
                  <a:alpha val="90000"/>
                </a:srgbClr>
              </a:solidFill>
              <a:prstDash val="solid"/>
              <a:miter lim="400000"/>
            </a:ln>
          </a:insideH>
          <a:insideV>
            <a:ln w="12700" cap="flat">
              <a:solidFill>
                <a:srgbClr val="363131">
                  <a:alpha val="90000"/>
                </a:srgbClr>
              </a:solidFill>
              <a:prstDash val="solid"/>
              <a:miter lim="400000"/>
            </a:ln>
          </a:insideV>
        </a:tcBdr>
        <a:fill>
          <a:noFill/>
        </a:fill>
      </a:tcStyle>
    </a:firstRow>
  </a:tblStyle>
  <a:tblStyle styleId="{C7B018BB-80A7-4F77-B60F-C8B233D01FF8}" styleName="">
    <a:tblBg/>
    <a:wholeTbl>
      <a:tcTxStyle b="off" i="off">
        <a:font>
          <a:latin typeface="Baskerville"/>
          <a:ea typeface="Baskerville"/>
          <a:cs typeface="Baskerville"/>
        </a:font>
        <a:srgbClr val="635F51"/>
      </a:tcTxStyle>
      <a:tcStyle>
        <a:tcBdr>
          <a:left>
            <a:ln w="12700" cap="flat">
              <a:noFill/>
              <a:miter lim="400000"/>
            </a:ln>
          </a:left>
          <a:right>
            <a:ln w="12700" cap="flat">
              <a:noFill/>
              <a:miter lim="400000"/>
            </a:ln>
          </a:right>
          <a:top>
            <a:ln w="12700" cap="flat">
              <a:solidFill>
                <a:srgbClr val="766246"/>
              </a:solidFill>
              <a:prstDash val="solid"/>
              <a:miter lim="400000"/>
            </a:ln>
          </a:top>
          <a:bottom>
            <a:ln w="12700" cap="flat">
              <a:solidFill>
                <a:srgbClr val="766246"/>
              </a:solidFill>
              <a:prstDash val="solid"/>
              <a:miter lim="400000"/>
            </a:ln>
          </a:bottom>
          <a:insideH>
            <a:ln w="12700" cap="flat">
              <a:solidFill>
                <a:srgbClr val="766246"/>
              </a:solidFill>
              <a:prstDash val="solid"/>
              <a:miter lim="400000"/>
            </a:ln>
          </a:insideH>
          <a:insideV>
            <a:ln w="12700" cap="flat">
              <a:noFill/>
              <a:miter lim="400000"/>
            </a:ln>
          </a:insideV>
        </a:tcBdr>
        <a:fill>
          <a:solidFill>
            <a:srgbClr val="E6E1C6">
              <a:alpha val="82000"/>
            </a:srgbClr>
          </a:solidFill>
        </a:fill>
      </a:tcStyle>
    </a:wholeTbl>
    <a:band2H>
      <a:tcTxStyle b="def" i="def"/>
      <a:tcStyle>
        <a:tcBdr/>
        <a:fill>
          <a:solidFill>
            <a:srgbClr val="E6E1C6">
              <a:alpha val="19000"/>
            </a:srgbClr>
          </a:solidFill>
        </a:fill>
      </a:tcStyle>
    </a:band2H>
    <a:firstCol>
      <a:tcTxStyle b="off" i="off">
        <a:font>
          <a:latin typeface="Baskerville"/>
          <a:ea typeface="Baskerville"/>
          <a:cs typeface="Baskerville"/>
        </a:font>
        <a:srgbClr val="635F51"/>
      </a:tcTxStyle>
      <a:tcStyle>
        <a:tcBdr>
          <a:left>
            <a:ln w="3175" cap="flat">
              <a:solidFill>
                <a:srgbClr val="766246"/>
              </a:solidFill>
              <a:prstDash val="solid"/>
              <a:miter lim="400000"/>
            </a:ln>
          </a:left>
          <a:right>
            <a:ln w="12700" cap="flat">
              <a:solidFill>
                <a:srgbClr val="766246"/>
              </a:solidFill>
              <a:prstDash val="solid"/>
              <a:miter lim="400000"/>
            </a:ln>
          </a:right>
          <a:top>
            <a:ln w="12700" cap="flat">
              <a:solidFill>
                <a:srgbClr val="766246"/>
              </a:solidFill>
              <a:prstDash val="solid"/>
              <a:miter lim="400000"/>
            </a:ln>
          </a:top>
          <a:bottom>
            <a:ln w="12700" cap="flat">
              <a:solidFill>
                <a:srgbClr val="766246"/>
              </a:solidFill>
              <a:prstDash val="solid"/>
              <a:miter lim="400000"/>
            </a:ln>
          </a:bottom>
          <a:insideH>
            <a:ln w="12700" cap="flat">
              <a:solidFill>
                <a:srgbClr val="766246"/>
              </a:solidFill>
              <a:prstDash val="solid"/>
              <a:miter lim="400000"/>
            </a:ln>
          </a:insideH>
          <a:insideV>
            <a:ln w="12700" cap="flat">
              <a:noFill/>
              <a:miter lim="400000"/>
            </a:ln>
          </a:insideV>
        </a:tcBdr>
        <a:fill>
          <a:solidFill>
            <a:srgbClr val="E6E1C6">
              <a:alpha val="82000"/>
            </a:srgbClr>
          </a:solidFill>
        </a:fill>
      </a:tcStyle>
    </a:firstCol>
    <a:lastRow>
      <a:tcTxStyle b="off" i="off">
        <a:font>
          <a:latin typeface="Baskerville"/>
          <a:ea typeface="Baskerville"/>
          <a:cs typeface="Baskerville"/>
        </a:font>
        <a:srgbClr val="635F51"/>
      </a:tcTxStyle>
      <a:tcStyle>
        <a:tcBdr>
          <a:left>
            <a:ln w="12700" cap="flat">
              <a:noFill/>
              <a:miter lim="400000"/>
            </a:ln>
          </a:left>
          <a:right>
            <a:ln w="12700" cap="flat">
              <a:noFill/>
              <a:miter lim="400000"/>
            </a:ln>
          </a:right>
          <a:top>
            <a:ln w="25400" cap="flat">
              <a:solidFill>
                <a:srgbClr val="766246"/>
              </a:solidFill>
              <a:prstDash val="solid"/>
              <a:miter lim="400000"/>
            </a:ln>
          </a:top>
          <a:bottom>
            <a:ln w="3175" cap="flat">
              <a:solidFill>
                <a:srgbClr val="766246"/>
              </a:solidFill>
              <a:prstDash val="solid"/>
              <a:miter lim="400000"/>
            </a:ln>
          </a:bottom>
          <a:insideH>
            <a:ln w="12700" cap="flat">
              <a:solidFill>
                <a:srgbClr val="766246"/>
              </a:solidFill>
              <a:prstDash val="solid"/>
              <a:miter lim="400000"/>
            </a:ln>
          </a:insideH>
          <a:insideV>
            <a:ln w="12700" cap="flat">
              <a:noFill/>
              <a:miter lim="400000"/>
            </a:ln>
          </a:insideV>
        </a:tcBdr>
        <a:fill>
          <a:solidFill>
            <a:srgbClr val="E6E1C6">
              <a:alpha val="82000"/>
            </a:srgbClr>
          </a:solidFill>
        </a:fill>
      </a:tcStyle>
    </a:lastRow>
    <a:firstRow>
      <a:tcTxStyle b="on" i="off">
        <a:font>
          <a:latin typeface="Baskerville SemiBold"/>
          <a:ea typeface="Baskerville SemiBold"/>
          <a:cs typeface="Baskerville SemiBold"/>
        </a:font>
        <a:srgbClr val="F3F1DF"/>
      </a:tcTxStyle>
      <a:tcStyle>
        <a:tcBdr>
          <a:left>
            <a:ln w="12700" cap="flat">
              <a:noFill/>
              <a:miter lim="400000"/>
            </a:ln>
          </a:left>
          <a:right>
            <a:ln w="12700" cap="flat">
              <a:noFill/>
              <a:miter lim="400000"/>
            </a:ln>
          </a:right>
          <a:top>
            <a:ln w="3175" cap="flat">
              <a:solidFill>
                <a:srgbClr val="766246"/>
              </a:solidFill>
              <a:prstDash val="solid"/>
              <a:miter lim="400000"/>
            </a:ln>
          </a:top>
          <a:bottom>
            <a:ln w="12700" cap="flat">
              <a:solidFill>
                <a:srgbClr val="766246"/>
              </a:solidFill>
              <a:prstDash val="solid"/>
              <a:miter lim="400000"/>
            </a:ln>
          </a:bottom>
          <a:insideH>
            <a:ln w="12700" cap="flat">
              <a:solidFill>
                <a:srgbClr val="E8E4D8"/>
              </a:solidFill>
              <a:prstDash val="solid"/>
              <a:miter lim="400000"/>
            </a:ln>
          </a:insideH>
          <a:insideV>
            <a:ln w="12700" cap="flat">
              <a:noFill/>
              <a:miter lim="400000"/>
            </a:ln>
          </a:insideV>
        </a:tcBdr>
        <a:fill>
          <a:solidFill>
            <a:schemeClr val="accent2"/>
          </a:solidFill>
        </a:fill>
      </a:tcStyle>
    </a:firstRow>
  </a:tblStyle>
  <a:tblStyle styleId="{EEE7283C-3CF3-47DC-8721-378D4A62B228}" styleName="">
    <a:tblBg/>
    <a:wholeTbl>
      <a:tcTxStyle b="off" i="off">
        <a:font>
          <a:latin typeface="Baskerville"/>
          <a:ea typeface="Baskerville"/>
          <a:cs typeface="Baskerville"/>
        </a:font>
        <a:srgbClr val="635F51"/>
      </a:tcTxStyle>
      <a:tcStyle>
        <a:tcBdr>
          <a:left>
            <a:ln w="12700" cap="flat">
              <a:noFill/>
              <a:miter lim="400000"/>
            </a:ln>
          </a:left>
          <a:right>
            <a:ln w="12700" cap="flat">
              <a:noFill/>
              <a:miter lim="400000"/>
            </a:ln>
          </a:right>
          <a:top>
            <a:ln w="12700" cap="flat">
              <a:solidFill>
                <a:srgbClr val="A7A698"/>
              </a:solidFill>
              <a:prstDash val="solid"/>
              <a:miter lim="400000"/>
            </a:ln>
          </a:top>
          <a:bottom>
            <a:ln w="12700" cap="flat">
              <a:solidFill>
                <a:srgbClr val="A7A698"/>
              </a:solidFill>
              <a:prstDash val="solid"/>
              <a:miter lim="400000"/>
            </a:ln>
          </a:bottom>
          <a:insideH>
            <a:ln w="12700" cap="flat">
              <a:solidFill>
                <a:srgbClr val="A7A698"/>
              </a:solidFill>
              <a:prstDash val="solid"/>
              <a:miter lim="400000"/>
            </a:ln>
          </a:insideH>
          <a:insideV>
            <a:ln w="12700" cap="flat">
              <a:noFill/>
              <a:miter lim="400000"/>
            </a:ln>
          </a:insideV>
        </a:tcBdr>
        <a:fill>
          <a:noFill/>
        </a:fill>
      </a:tcStyle>
    </a:wholeTbl>
    <a:band2H>
      <a:tcTxStyle b="def" i="def"/>
      <a:tcStyle>
        <a:tcBdr/>
        <a:fill>
          <a:solidFill>
            <a:srgbClr val="94908F">
              <a:alpha val="8000"/>
            </a:srgbClr>
          </a:solidFill>
        </a:fill>
      </a:tcStyle>
    </a:band2H>
    <a:firstCol>
      <a:tcTxStyle b="off" i="off">
        <a:font>
          <a:latin typeface="Baskerville"/>
          <a:ea typeface="Baskerville"/>
          <a:cs typeface="Baskerville"/>
        </a:font>
        <a:srgbClr val="FFFCF2"/>
      </a:tcTxStyle>
      <a:tcStyle>
        <a:tcBdr>
          <a:left>
            <a:ln w="12700" cap="flat">
              <a:solidFill>
                <a:srgbClr val="A7A698"/>
              </a:solidFill>
              <a:prstDash val="solid"/>
              <a:miter lim="400000"/>
            </a:ln>
          </a:left>
          <a:right>
            <a:ln w="12700" cap="flat">
              <a:solidFill>
                <a:srgbClr val="4C4F57"/>
              </a:solidFill>
              <a:prstDash val="solid"/>
              <a:miter lim="400000"/>
            </a:ln>
          </a:right>
          <a:top>
            <a:ln w="12700" cap="flat">
              <a:solidFill>
                <a:srgbClr val="727264"/>
              </a:solidFill>
              <a:prstDash val="solid"/>
              <a:miter lim="400000"/>
            </a:ln>
          </a:top>
          <a:bottom>
            <a:ln w="12700" cap="flat">
              <a:solidFill>
                <a:srgbClr val="727264"/>
              </a:solidFill>
              <a:prstDash val="solid"/>
              <a:miter lim="400000"/>
            </a:ln>
          </a:bottom>
          <a:insideH>
            <a:ln w="12700" cap="flat">
              <a:solidFill>
                <a:srgbClr val="727264"/>
              </a:solidFill>
              <a:prstDash val="solid"/>
              <a:miter lim="400000"/>
            </a:ln>
          </a:insideH>
          <a:insideV>
            <a:ln w="12700" cap="flat">
              <a:solidFill>
                <a:srgbClr val="727264"/>
              </a:solidFill>
              <a:prstDash val="solid"/>
              <a:miter lim="400000"/>
            </a:ln>
          </a:insideV>
        </a:tcBdr>
        <a:fill>
          <a:noFill/>
        </a:fill>
      </a:tcStyle>
    </a:firstCol>
    <a:lastRow>
      <a:tcTxStyle b="on" i="off">
        <a:font>
          <a:latin typeface="Baskerville SemiBold"/>
          <a:ea typeface="Baskerville SemiBold"/>
          <a:cs typeface="Baskerville SemiBold"/>
        </a:font>
        <a:srgbClr val="FFFCF2"/>
      </a:tcTxStyle>
      <a:tcStyle>
        <a:tcBdr>
          <a:left>
            <a:ln w="12700" cap="flat">
              <a:noFill/>
              <a:miter lim="400000"/>
            </a:ln>
          </a:left>
          <a:right>
            <a:ln w="12700" cap="flat">
              <a:noFill/>
              <a:miter lim="400000"/>
            </a:ln>
          </a:right>
          <a:top>
            <a:ln w="12700" cap="flat">
              <a:solidFill>
                <a:srgbClr val="4C4F57"/>
              </a:solidFill>
              <a:prstDash val="solid"/>
              <a:miter lim="400000"/>
            </a:ln>
          </a:top>
          <a:bottom>
            <a:ln w="12700" cap="flat">
              <a:solidFill>
                <a:srgbClr val="A7A698"/>
              </a:solidFill>
              <a:prstDash val="solid"/>
              <a:miter lim="400000"/>
            </a:ln>
          </a:bottom>
          <a:insideH>
            <a:ln w="12700" cap="flat">
              <a:solidFill>
                <a:srgbClr val="4C4F57"/>
              </a:solidFill>
              <a:prstDash val="solid"/>
              <a:miter lim="400000"/>
            </a:ln>
          </a:insideH>
          <a:insideV>
            <a:ln w="12700" cap="flat">
              <a:noFill/>
              <a:miter lim="400000"/>
            </a:ln>
          </a:insideV>
        </a:tcBdr>
        <a:fill>
          <a:noFill/>
        </a:fill>
      </a:tcStyle>
    </a:lastRow>
    <a:firstRow>
      <a:tcTxStyle b="on" i="off">
        <a:font>
          <a:latin typeface="Baskerville SemiBold"/>
          <a:ea typeface="Baskerville SemiBold"/>
          <a:cs typeface="Baskerville SemiBold"/>
        </a:font>
        <a:srgbClr val="FFFCF2"/>
      </a:tcTxStyle>
      <a:tcStyle>
        <a:tcBdr>
          <a:left>
            <a:ln w="12700" cap="flat">
              <a:noFill/>
              <a:miter lim="400000"/>
            </a:ln>
          </a:left>
          <a:right>
            <a:ln w="12700" cap="flat">
              <a:noFill/>
              <a:miter lim="400000"/>
            </a:ln>
          </a:right>
          <a:top>
            <a:ln w="12700" cap="flat">
              <a:solidFill>
                <a:srgbClr val="A7A698"/>
              </a:solidFill>
              <a:prstDash val="solid"/>
              <a:miter lim="400000"/>
            </a:ln>
          </a:top>
          <a:bottom>
            <a:ln w="12700" cap="flat">
              <a:solidFill>
                <a:srgbClr val="4C4F57"/>
              </a:solidFill>
              <a:prstDash val="solid"/>
              <a:miter lim="400000"/>
            </a:ln>
          </a:bottom>
          <a:insideH>
            <a:ln w="12700" cap="flat">
              <a:solidFill>
                <a:srgbClr val="4C4F57"/>
              </a:solidFill>
              <a:prstDash val="solid"/>
              <a:miter lim="400000"/>
            </a:ln>
          </a:insideH>
          <a:insideV>
            <a:ln w="12700" cap="flat">
              <a:noFill/>
              <a:miter lim="400000"/>
            </a:ln>
          </a:insideV>
        </a:tcBdr>
        <a:fill>
          <a:noFill/>
        </a:fill>
      </a:tcStyle>
    </a:firstRow>
  </a:tblStyle>
  <a:tblStyle styleId="{CF821DB8-F4EB-4A41-A1BA-3FCAFE7338EE}" styleName="">
    <a:tblBg/>
    <a:wholeTbl>
      <a:tcTxStyle b="off" i="off">
        <a:font>
          <a:latin typeface="Baskerville"/>
          <a:ea typeface="Baskerville"/>
          <a:cs typeface="Baskerville"/>
        </a:font>
        <a:srgbClr val="635F51"/>
      </a:tcTxStyle>
      <a:tcStyle>
        <a:tcBdr>
          <a:left>
            <a:ln w="12700" cap="flat">
              <a:noFill/>
              <a:miter lim="400000"/>
            </a:ln>
          </a:left>
          <a:right>
            <a:ln w="12700" cap="flat">
              <a:noFill/>
              <a:miter lim="400000"/>
            </a:ln>
          </a:right>
          <a:top>
            <a:ln w="12700" cap="flat">
              <a:solidFill>
                <a:srgbClr val="AAA6A6"/>
              </a:solidFill>
              <a:custDash>
                <a:ds d="200000" sp="200000"/>
              </a:custDash>
              <a:miter lim="400000"/>
            </a:ln>
          </a:top>
          <a:bottom>
            <a:ln w="12700" cap="flat">
              <a:solidFill>
                <a:srgbClr val="AAA6A6"/>
              </a:solidFill>
              <a:custDash>
                <a:ds d="200000" sp="200000"/>
              </a:custDash>
              <a:miter lim="400000"/>
            </a:ln>
          </a:bottom>
          <a:insideH>
            <a:ln w="12700" cap="flat">
              <a:solidFill>
                <a:srgbClr val="AAA6A6"/>
              </a:solidFill>
              <a:custDash>
                <a:ds d="200000" sp="200000"/>
              </a:custDash>
              <a:miter lim="400000"/>
            </a:ln>
          </a:insideH>
          <a:insideV>
            <a:ln w="12700" cap="flat">
              <a:noFill/>
              <a:miter lim="400000"/>
            </a:ln>
          </a:insideV>
        </a:tcBdr>
        <a:fill>
          <a:solidFill>
            <a:srgbClr val="EFECE2"/>
          </a:solidFill>
        </a:fill>
      </a:tcStyle>
    </a:wholeTbl>
    <a:band2H>
      <a:tcTxStyle b="def" i="def"/>
      <a:tcStyle>
        <a:tcBdr/>
        <a:fill>
          <a:solidFill>
            <a:srgbClr val="FFFBF1"/>
          </a:solidFill>
        </a:fill>
      </a:tcStyle>
    </a:band2H>
    <a:firstCol>
      <a:tcTxStyle b="on" i="off">
        <a:font>
          <a:latin typeface="Baskerville SemiBold"/>
          <a:ea typeface="Baskerville SemiBold"/>
          <a:cs typeface="Baskerville SemiBold"/>
        </a:font>
        <a:srgbClr val="6F6A5A"/>
      </a:tcTxStyle>
      <a:tcStyle>
        <a:tcBdr>
          <a:left>
            <a:ln w="12700" cap="flat">
              <a:solidFill>
                <a:srgbClr val="5F5857"/>
              </a:solidFill>
              <a:prstDash val="solid"/>
              <a:miter lim="400000"/>
            </a:ln>
          </a:left>
          <a:right>
            <a:ln w="12700" cap="flat">
              <a:solidFill>
                <a:srgbClr val="A29A85"/>
              </a:solidFill>
              <a:prstDash val="solid"/>
              <a:miter lim="400000"/>
            </a:ln>
          </a:right>
          <a:top>
            <a:ln w="12700" cap="flat">
              <a:solidFill>
                <a:srgbClr val="AAA6A6"/>
              </a:solidFill>
              <a:custDash>
                <a:ds d="200000" sp="200000"/>
              </a:custDash>
              <a:miter lim="400000"/>
            </a:ln>
          </a:top>
          <a:bottom>
            <a:ln w="12700" cap="flat">
              <a:solidFill>
                <a:srgbClr val="AAA6A6"/>
              </a:solidFill>
              <a:custDash>
                <a:ds d="200000" sp="200000"/>
              </a:custDash>
              <a:miter lim="400000"/>
            </a:ln>
          </a:bottom>
          <a:insideH>
            <a:ln w="12700" cap="flat">
              <a:solidFill>
                <a:srgbClr val="AAA6A6"/>
              </a:solidFill>
              <a:custDash>
                <a:ds d="200000" sp="200000"/>
              </a:custDash>
              <a:miter lim="400000"/>
            </a:ln>
          </a:insideH>
          <a:insideV>
            <a:ln w="12700" cap="flat">
              <a:solidFill>
                <a:srgbClr val="A29A85"/>
              </a:solidFill>
              <a:prstDash val="solid"/>
              <a:miter lim="400000"/>
            </a:ln>
          </a:insideV>
        </a:tcBdr>
        <a:fill>
          <a:solidFill>
            <a:srgbClr val="E8E4D8"/>
          </a:solidFill>
        </a:fill>
      </a:tcStyle>
    </a:firstCol>
    <a:lastRow>
      <a:tcTxStyle b="on" i="off">
        <a:font>
          <a:latin typeface="Baskerville SemiBold"/>
          <a:ea typeface="Baskerville SemiBold"/>
          <a:cs typeface="Baskerville SemiBold"/>
        </a:font>
        <a:srgbClr val="FFFCF2"/>
      </a:tcTxStyle>
      <a:tcStyle>
        <a:tcBdr>
          <a:left>
            <a:ln w="12700" cap="flat">
              <a:noFill/>
              <a:miter lim="400000"/>
            </a:ln>
          </a:left>
          <a:right>
            <a:ln w="12700" cap="flat">
              <a:noFill/>
              <a:miter lim="400000"/>
            </a:ln>
          </a:right>
          <a:top>
            <a:ln w="12700" cap="flat">
              <a:solidFill>
                <a:srgbClr val="353030"/>
              </a:solidFill>
              <a:prstDash val="solid"/>
              <a:miter lim="400000"/>
            </a:ln>
          </a:top>
          <a:bottom>
            <a:ln w="12700" cap="flat">
              <a:solidFill>
                <a:srgbClr val="5F5857"/>
              </a:solidFill>
              <a:prstDash val="solid"/>
              <a:miter lim="400000"/>
            </a:ln>
          </a:bottom>
          <a:insideH>
            <a:ln w="12700" cap="flat">
              <a:solidFill>
                <a:srgbClr val="494242"/>
              </a:solidFill>
              <a:prstDash val="solid"/>
              <a:miter lim="400000"/>
            </a:ln>
          </a:insideH>
          <a:insideV>
            <a:ln w="12700" cap="flat">
              <a:noFill/>
              <a:miter lim="400000"/>
            </a:ln>
          </a:insideV>
        </a:tcBdr>
        <a:fill>
          <a:noFill/>
        </a:fill>
      </a:tcStyle>
    </a:lastRow>
    <a:firstRow>
      <a:tcTxStyle b="on" i="off">
        <a:font>
          <a:latin typeface="Baskerville SemiBold"/>
          <a:ea typeface="Baskerville SemiBold"/>
          <a:cs typeface="Baskerville SemiBold"/>
        </a:font>
        <a:srgbClr val="FFFCF2"/>
      </a:tcTxStyle>
      <a:tcStyle>
        <a:tcBdr>
          <a:left>
            <a:ln w="12700" cap="flat">
              <a:noFill/>
              <a:miter lim="400000"/>
            </a:ln>
          </a:left>
          <a:right>
            <a:ln w="12700" cap="flat">
              <a:noFill/>
              <a:miter lim="400000"/>
            </a:ln>
          </a:right>
          <a:top>
            <a:ln w="12700" cap="flat">
              <a:solidFill>
                <a:srgbClr val="5F5857"/>
              </a:solidFill>
              <a:prstDash val="solid"/>
              <a:miter lim="400000"/>
            </a:ln>
          </a:top>
          <a:bottom>
            <a:ln w="12700" cap="flat">
              <a:solidFill>
                <a:srgbClr val="F1EEE5"/>
              </a:solidFill>
              <a:prstDash val="solid"/>
              <a:miter lim="400000"/>
            </a:ln>
          </a:bottom>
          <a:insideH>
            <a:ln w="12700" cap="flat">
              <a:solidFill>
                <a:srgbClr val="D9CFB2"/>
              </a:solidFill>
              <a:prstDash val="solid"/>
              <a:miter lim="400000"/>
            </a:ln>
          </a:insideH>
          <a:insideV>
            <a:ln w="12700" cap="flat">
              <a:noFill/>
              <a:miter lim="400000"/>
            </a:ln>
          </a:insideV>
        </a:tcBdr>
        <a:fill>
          <a:noFill/>
        </a:fill>
      </a:tcStyle>
    </a:firstRow>
  </a:tblStyle>
  <a:tblStyle styleId="{33BA23B1-9221-436E-865A-0063620EA4FD}" styleName="">
    <a:tblBg/>
    <a:wholeTbl>
      <a:tcTxStyle b="off" i="off">
        <a:font>
          <a:latin typeface="Baskerville"/>
          <a:ea typeface="Baskerville"/>
          <a:cs typeface="Baskerville"/>
        </a:font>
        <a:srgbClr val="5F5857"/>
      </a:tcTxStyle>
      <a:tcStyle>
        <a:tcBdr>
          <a:left>
            <a:ln w="12700" cap="flat">
              <a:solidFill>
                <a:srgbClr val="F7F6F1"/>
              </a:solidFill>
              <a:prstDash val="solid"/>
              <a:miter lim="400000"/>
            </a:ln>
          </a:left>
          <a:right>
            <a:ln w="12700" cap="flat">
              <a:solidFill>
                <a:srgbClr val="F7F6F1"/>
              </a:solidFill>
              <a:prstDash val="solid"/>
              <a:miter lim="400000"/>
            </a:ln>
          </a:right>
          <a:top>
            <a:ln w="12700" cap="flat">
              <a:solidFill>
                <a:srgbClr val="F7F6F1"/>
              </a:solidFill>
              <a:prstDash val="solid"/>
              <a:miter lim="400000"/>
            </a:ln>
          </a:top>
          <a:bottom>
            <a:ln w="12700" cap="flat">
              <a:solidFill>
                <a:srgbClr val="F7F6F1"/>
              </a:solidFill>
              <a:prstDash val="solid"/>
              <a:miter lim="400000"/>
            </a:ln>
          </a:bottom>
          <a:insideH>
            <a:ln w="12700" cap="flat">
              <a:solidFill>
                <a:srgbClr val="F7F6F1"/>
              </a:solidFill>
              <a:prstDash val="solid"/>
              <a:miter lim="400000"/>
            </a:ln>
          </a:insideH>
          <a:insideV>
            <a:ln w="12700" cap="flat">
              <a:solidFill>
                <a:srgbClr val="F7F6F1"/>
              </a:solidFill>
              <a:prstDash val="solid"/>
              <a:miter lim="400000"/>
            </a:ln>
          </a:insideV>
        </a:tcBdr>
        <a:fill>
          <a:solidFill>
            <a:srgbClr val="CBC7C7"/>
          </a:solidFill>
        </a:fill>
      </a:tcStyle>
    </a:wholeTbl>
    <a:band2H>
      <a:tcTxStyle b="def" i="def"/>
      <a:tcStyle>
        <a:tcBdr/>
        <a:fill>
          <a:solidFill>
            <a:srgbClr val="DED9DA"/>
          </a:solidFill>
        </a:fill>
      </a:tcStyle>
    </a:band2H>
    <a:firstCol>
      <a:tcTxStyle b="on" i="off">
        <a:font>
          <a:latin typeface="Baskerville SemiBold"/>
          <a:ea typeface="Baskerville SemiBold"/>
          <a:cs typeface="Baskerville SemiBold"/>
        </a:font>
        <a:srgbClr val="FFFCF2"/>
      </a:tcTxStyle>
      <a:tcStyle>
        <a:tcBdr>
          <a:left>
            <a:ln w="12700" cap="flat">
              <a:solidFill>
                <a:srgbClr val="F7F6F1"/>
              </a:solidFill>
              <a:prstDash val="solid"/>
              <a:miter lim="400000"/>
            </a:ln>
          </a:left>
          <a:right>
            <a:ln w="12700" cap="flat">
              <a:solidFill>
                <a:srgbClr val="F7F6F1"/>
              </a:solidFill>
              <a:prstDash val="solid"/>
              <a:miter lim="400000"/>
            </a:ln>
          </a:right>
          <a:top>
            <a:ln w="12700" cap="flat">
              <a:solidFill>
                <a:srgbClr val="F7F6F1"/>
              </a:solidFill>
              <a:prstDash val="solid"/>
              <a:miter lim="400000"/>
            </a:ln>
          </a:top>
          <a:bottom>
            <a:ln w="12700" cap="flat">
              <a:solidFill>
                <a:srgbClr val="F7F6F1"/>
              </a:solidFill>
              <a:prstDash val="solid"/>
              <a:miter lim="400000"/>
            </a:ln>
          </a:bottom>
          <a:insideH>
            <a:ln w="12700" cap="flat">
              <a:solidFill>
                <a:srgbClr val="F7F6F1"/>
              </a:solidFill>
              <a:prstDash val="solid"/>
              <a:miter lim="400000"/>
            </a:ln>
          </a:insideH>
          <a:insideV>
            <a:ln w="12700" cap="flat">
              <a:solidFill>
                <a:srgbClr val="F7F6F1"/>
              </a:solidFill>
              <a:prstDash val="solid"/>
              <a:miter lim="400000"/>
            </a:ln>
          </a:insideV>
        </a:tcBdr>
        <a:fill>
          <a:solidFill>
            <a:srgbClr val="5F5857"/>
          </a:solidFill>
        </a:fill>
      </a:tcStyle>
    </a:firstCol>
    <a:lastRow>
      <a:tcTxStyle b="on" i="off">
        <a:font>
          <a:latin typeface="Baskerville SemiBold"/>
          <a:ea typeface="Baskerville SemiBold"/>
          <a:cs typeface="Baskerville SemiBold"/>
        </a:font>
        <a:srgbClr val="FFFCF2"/>
      </a:tcTxStyle>
      <a:tcStyle>
        <a:tcBdr>
          <a:left>
            <a:ln w="12700" cap="flat">
              <a:solidFill>
                <a:srgbClr val="F7F6F1"/>
              </a:solidFill>
              <a:prstDash val="solid"/>
              <a:miter lim="400000"/>
            </a:ln>
          </a:left>
          <a:right>
            <a:ln w="12700" cap="flat">
              <a:solidFill>
                <a:srgbClr val="F7F6F1"/>
              </a:solidFill>
              <a:prstDash val="solid"/>
              <a:miter lim="400000"/>
            </a:ln>
          </a:right>
          <a:top>
            <a:ln w="12700" cap="flat">
              <a:solidFill>
                <a:srgbClr val="F7F6F1"/>
              </a:solidFill>
              <a:prstDash val="solid"/>
              <a:miter lim="400000"/>
            </a:ln>
          </a:top>
          <a:bottom>
            <a:ln w="12700" cap="flat">
              <a:solidFill>
                <a:srgbClr val="F7F6F1"/>
              </a:solidFill>
              <a:prstDash val="solid"/>
              <a:miter lim="400000"/>
            </a:ln>
          </a:bottom>
          <a:insideH>
            <a:ln w="12700" cap="flat">
              <a:solidFill>
                <a:srgbClr val="F7F6F1"/>
              </a:solidFill>
              <a:prstDash val="solid"/>
              <a:miter lim="400000"/>
            </a:ln>
          </a:insideH>
          <a:insideV>
            <a:ln w="12700" cap="flat">
              <a:solidFill>
                <a:srgbClr val="F7F6F1"/>
              </a:solidFill>
              <a:prstDash val="solid"/>
              <a:miter lim="400000"/>
            </a:ln>
          </a:insideV>
        </a:tcBdr>
        <a:fill>
          <a:solidFill>
            <a:srgbClr val="7C7878"/>
          </a:solidFill>
        </a:fill>
      </a:tcStyle>
    </a:lastRow>
    <a:firstRow>
      <a:tcTxStyle b="on" i="off">
        <a:font>
          <a:latin typeface="Baskerville SemiBold"/>
          <a:ea typeface="Baskerville SemiBold"/>
          <a:cs typeface="Baskerville SemiBold"/>
        </a:font>
        <a:srgbClr val="FFFCF2"/>
      </a:tcTxStyle>
      <a:tcStyle>
        <a:tcBdr>
          <a:left>
            <a:ln w="12700" cap="flat">
              <a:solidFill>
                <a:srgbClr val="F7F6F1"/>
              </a:solidFill>
              <a:prstDash val="solid"/>
              <a:miter lim="400000"/>
            </a:ln>
          </a:left>
          <a:right>
            <a:ln w="12700" cap="flat">
              <a:solidFill>
                <a:srgbClr val="F7F6F1"/>
              </a:solidFill>
              <a:prstDash val="solid"/>
              <a:miter lim="400000"/>
            </a:ln>
          </a:right>
          <a:top>
            <a:ln w="12700" cap="flat">
              <a:solidFill>
                <a:srgbClr val="F7F6F1"/>
              </a:solidFill>
              <a:prstDash val="solid"/>
              <a:miter lim="400000"/>
            </a:ln>
          </a:top>
          <a:bottom>
            <a:ln w="12700" cap="flat">
              <a:solidFill>
                <a:srgbClr val="F7F6F1"/>
              </a:solidFill>
              <a:prstDash val="solid"/>
              <a:miter lim="400000"/>
            </a:ln>
          </a:bottom>
          <a:insideH>
            <a:ln w="12700" cap="flat">
              <a:solidFill>
                <a:srgbClr val="F7F6F1"/>
              </a:solidFill>
              <a:prstDash val="solid"/>
              <a:miter lim="400000"/>
            </a:ln>
          </a:insideH>
          <a:insideV>
            <a:ln w="12700" cap="flat">
              <a:solidFill>
                <a:srgbClr val="F7F6F1"/>
              </a:solidFill>
              <a:prstDash val="solid"/>
              <a:miter lim="400000"/>
            </a:ln>
          </a:insideV>
        </a:tcBdr>
        <a:fill>
          <a:solidFill>
            <a:srgbClr val="7C7878"/>
          </a:solidFill>
        </a:fill>
      </a:tcStyle>
    </a:firstRow>
  </a:tblStyle>
  <a:tblStyle styleId="{2708684C-4D16-4618-839F-0558EEFCDFE6}" styleName="">
    <a:tblBg/>
    <a:wholeTbl>
      <a:tcTxStyle b="off" i="off">
        <a:font>
          <a:latin typeface="Baskerville"/>
          <a:ea typeface="Baskerville"/>
          <a:cs typeface="Baskerville"/>
        </a:font>
        <a:srgbClr val="635F51"/>
      </a:tcTxStyle>
      <a:tcStyle>
        <a:tcBdr>
          <a:left>
            <a:ln w="12700" cap="flat">
              <a:noFill/>
              <a:miter lim="400000"/>
            </a:ln>
          </a:left>
          <a:right>
            <a:ln w="12700" cap="flat">
              <a:noFill/>
              <a:miter lim="400000"/>
            </a:ln>
          </a:right>
          <a:top>
            <a:ln w="12700" cap="flat">
              <a:solidFill>
                <a:srgbClr val="A09C9C"/>
              </a:solidFill>
              <a:prstDash val="solid"/>
              <a:miter lim="400000"/>
            </a:ln>
          </a:top>
          <a:bottom>
            <a:ln w="12700" cap="flat">
              <a:solidFill>
                <a:srgbClr val="A09C9C"/>
              </a:solidFill>
              <a:prstDash val="solid"/>
              <a:miter lim="400000"/>
            </a:ln>
          </a:bottom>
          <a:insideH>
            <a:ln w="12700" cap="flat">
              <a:solidFill>
                <a:srgbClr val="A09C9C"/>
              </a:solidFill>
              <a:prstDash val="solid"/>
              <a:miter lim="400000"/>
            </a:ln>
          </a:insideH>
          <a:insideV>
            <a:ln w="12700" cap="flat">
              <a:noFill/>
              <a:miter lim="400000"/>
            </a:ln>
          </a:insideV>
        </a:tcBdr>
        <a:fill>
          <a:solidFill>
            <a:srgbClr val="FFFFFF">
              <a:alpha val="64999"/>
            </a:srgbClr>
          </a:solidFill>
        </a:fill>
      </a:tcStyle>
    </a:wholeTbl>
    <a:band2H>
      <a:tcTxStyle b="def" i="def"/>
      <a:tcStyle>
        <a:tcBdr/>
        <a:fill>
          <a:solidFill>
            <a:srgbClr val="FFFFFF"/>
          </a:solidFill>
        </a:fill>
      </a:tcStyle>
    </a:band2H>
    <a:firstCol>
      <a:tcTxStyle b="on" i="off">
        <a:font>
          <a:latin typeface="Baskerville SemiBold"/>
          <a:ea typeface="Baskerville SemiBold"/>
          <a:cs typeface="Baskerville SemiBold"/>
        </a:font>
        <a:srgbClr val="6F6A5A"/>
      </a:tcTxStyle>
      <a:tcStyle>
        <a:tcBdr>
          <a:left>
            <a:ln w="12700" cap="flat">
              <a:solidFill>
                <a:srgbClr val="A09C9C"/>
              </a:solidFill>
              <a:prstDash val="solid"/>
              <a:miter lim="400000"/>
            </a:ln>
          </a:left>
          <a:right>
            <a:ln w="12700" cap="flat">
              <a:solidFill>
                <a:srgbClr val="A09C9C"/>
              </a:solidFill>
              <a:prstDash val="solid"/>
              <a:miter lim="400000"/>
            </a:ln>
          </a:right>
          <a:top>
            <a:ln w="12700" cap="flat">
              <a:solidFill>
                <a:srgbClr val="A09C9C"/>
              </a:solidFill>
              <a:prstDash val="solid"/>
              <a:miter lim="400000"/>
            </a:ln>
          </a:top>
          <a:bottom>
            <a:ln w="12700" cap="flat">
              <a:solidFill>
                <a:srgbClr val="A09C9C"/>
              </a:solidFill>
              <a:prstDash val="solid"/>
              <a:miter lim="400000"/>
            </a:ln>
          </a:bottom>
          <a:insideH>
            <a:ln w="12700" cap="flat">
              <a:solidFill>
                <a:srgbClr val="A09C9C"/>
              </a:solidFill>
              <a:prstDash val="solid"/>
              <a:miter lim="400000"/>
            </a:ln>
          </a:insideH>
          <a:insideV>
            <a:ln w="12700" cap="flat">
              <a:solidFill>
                <a:srgbClr val="A09C9C"/>
              </a:solidFill>
              <a:prstDash val="solid"/>
              <a:miter lim="400000"/>
            </a:ln>
          </a:insideV>
        </a:tcBdr>
        <a:fill>
          <a:noFill/>
        </a:fill>
      </a:tcStyle>
    </a:firstCol>
    <a:lastRow>
      <a:tcTxStyle b="on" i="off">
        <a:font>
          <a:latin typeface="Baskerville SemiBold"/>
          <a:ea typeface="Baskerville SemiBold"/>
          <a:cs typeface="Baskerville SemiBold"/>
        </a:font>
        <a:srgbClr val="6F6A5A"/>
      </a:tcTxStyle>
      <a:tcStyle>
        <a:tcBdr>
          <a:left>
            <a:ln w="12700" cap="flat">
              <a:noFill/>
              <a:miter lim="400000"/>
            </a:ln>
          </a:left>
          <a:right>
            <a:ln w="12700" cap="flat">
              <a:noFill/>
              <a:miter lim="400000"/>
            </a:ln>
          </a:right>
          <a:top>
            <a:ln w="12700" cap="flat">
              <a:solidFill>
                <a:srgbClr val="A09C9C"/>
              </a:solidFill>
              <a:prstDash val="solid"/>
              <a:miter lim="400000"/>
            </a:ln>
          </a:top>
          <a:bottom>
            <a:ln w="12700" cap="flat">
              <a:solidFill>
                <a:srgbClr val="A09C9C"/>
              </a:solidFill>
              <a:prstDash val="solid"/>
              <a:miter lim="400000"/>
            </a:ln>
          </a:bottom>
          <a:insideH>
            <a:ln w="12700" cap="flat">
              <a:solidFill>
                <a:srgbClr val="A09C9C"/>
              </a:solidFill>
              <a:prstDash val="solid"/>
              <a:miter lim="400000"/>
            </a:ln>
          </a:insideH>
          <a:insideV>
            <a:ln w="12700" cap="flat">
              <a:noFill/>
              <a:miter lim="400000"/>
            </a:ln>
          </a:insideV>
        </a:tcBdr>
        <a:fill>
          <a:noFill/>
        </a:fill>
      </a:tcStyle>
    </a:lastRow>
    <a:firstRow>
      <a:tcTxStyle b="on" i="off">
        <a:font>
          <a:latin typeface="Baskerville SemiBold"/>
          <a:ea typeface="Baskerville SemiBold"/>
          <a:cs typeface="Baskerville SemiBold"/>
        </a:font>
        <a:srgbClr val="6F6A5A"/>
      </a:tcTxStyle>
      <a:tcStyle>
        <a:tcBdr>
          <a:left>
            <a:ln w="12700" cap="flat">
              <a:noFill/>
              <a:miter lim="400000"/>
            </a:ln>
          </a:left>
          <a:right>
            <a:ln w="12700" cap="flat">
              <a:noFill/>
              <a:miter lim="400000"/>
            </a:ln>
          </a:right>
          <a:top>
            <a:ln w="12700" cap="flat">
              <a:solidFill>
                <a:srgbClr val="A09C9C"/>
              </a:solidFill>
              <a:prstDash val="solid"/>
              <a:miter lim="400000"/>
            </a:ln>
          </a:top>
          <a:bottom>
            <a:ln w="12700" cap="flat">
              <a:solidFill>
                <a:srgbClr val="A09C9C"/>
              </a:solidFill>
              <a:prstDash val="solid"/>
              <a:miter lim="400000"/>
            </a:ln>
          </a:bottom>
          <a:insideH>
            <a:ln w="12700" cap="flat">
              <a:solidFill>
                <a:srgbClr val="A09C9C"/>
              </a:solidFill>
              <a:prstDash val="solid"/>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 Id="rId53" Type="http://schemas.openxmlformats.org/officeDocument/2006/relationships/slide" Target="slides/slide46.xml"/><Relationship Id="rId54" Type="http://schemas.openxmlformats.org/officeDocument/2006/relationships/slide" Target="slides/slide47.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25" name="Shape 125"/>
          <p:cNvSpPr/>
          <p:nvPr>
            <p:ph type="sldImg"/>
          </p:nvPr>
        </p:nvSpPr>
        <p:spPr>
          <a:xfrm>
            <a:off x="1143000" y="685800"/>
            <a:ext cx="4572000" cy="3429000"/>
          </a:xfrm>
          <a:prstGeom prst="rect">
            <a:avLst/>
          </a:prstGeom>
        </p:spPr>
        <p:txBody>
          <a:bodyPr/>
          <a:lstStyle/>
          <a:p>
            <a:pPr/>
          </a:p>
        </p:txBody>
      </p:sp>
      <p:sp>
        <p:nvSpPr>
          <p:cNvPr id="126" name="Shape 126"/>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25000"/>
      </a:lnSpc>
      <a:defRPr sz="2400">
        <a:latin typeface="Avenir Roman"/>
        <a:ea typeface="Avenir Roman"/>
        <a:cs typeface="Avenir Roman"/>
        <a:sym typeface="Avenir Roman"/>
      </a:defRPr>
    </a:lvl1pPr>
    <a:lvl2pPr indent="228600" defTabSz="457200" latinLnBrk="0">
      <a:lnSpc>
        <a:spcPct val="125000"/>
      </a:lnSpc>
      <a:defRPr sz="2400">
        <a:latin typeface="Avenir Roman"/>
        <a:ea typeface="Avenir Roman"/>
        <a:cs typeface="Avenir Roman"/>
        <a:sym typeface="Avenir Roman"/>
      </a:defRPr>
    </a:lvl2pPr>
    <a:lvl3pPr indent="457200" defTabSz="457200" latinLnBrk="0">
      <a:lnSpc>
        <a:spcPct val="125000"/>
      </a:lnSpc>
      <a:defRPr sz="2400">
        <a:latin typeface="Avenir Roman"/>
        <a:ea typeface="Avenir Roman"/>
        <a:cs typeface="Avenir Roman"/>
        <a:sym typeface="Avenir Roman"/>
      </a:defRPr>
    </a:lvl3pPr>
    <a:lvl4pPr indent="685800" defTabSz="457200" latinLnBrk="0">
      <a:lnSpc>
        <a:spcPct val="125000"/>
      </a:lnSpc>
      <a:defRPr sz="2400">
        <a:latin typeface="Avenir Roman"/>
        <a:ea typeface="Avenir Roman"/>
        <a:cs typeface="Avenir Roman"/>
        <a:sym typeface="Avenir Roman"/>
      </a:defRPr>
    </a:lvl4pPr>
    <a:lvl5pPr indent="914400" defTabSz="457200" latinLnBrk="0">
      <a:lnSpc>
        <a:spcPct val="125000"/>
      </a:lnSpc>
      <a:defRPr sz="2400">
        <a:latin typeface="Avenir Roman"/>
        <a:ea typeface="Avenir Roman"/>
        <a:cs typeface="Avenir Roman"/>
        <a:sym typeface="Avenir Roman"/>
      </a:defRPr>
    </a:lvl5pPr>
    <a:lvl6pPr indent="1143000" defTabSz="457200" latinLnBrk="0">
      <a:lnSpc>
        <a:spcPct val="125000"/>
      </a:lnSpc>
      <a:defRPr sz="2400">
        <a:latin typeface="Avenir Roman"/>
        <a:ea typeface="Avenir Roman"/>
        <a:cs typeface="Avenir Roman"/>
        <a:sym typeface="Avenir Roman"/>
      </a:defRPr>
    </a:lvl6pPr>
    <a:lvl7pPr indent="1371600" defTabSz="457200" latinLnBrk="0">
      <a:lnSpc>
        <a:spcPct val="125000"/>
      </a:lnSpc>
      <a:defRPr sz="2400">
        <a:latin typeface="Avenir Roman"/>
        <a:ea typeface="Avenir Roman"/>
        <a:cs typeface="Avenir Roman"/>
        <a:sym typeface="Avenir Roman"/>
      </a:defRPr>
    </a:lvl7pPr>
    <a:lvl8pPr indent="1600200" defTabSz="457200" latinLnBrk="0">
      <a:lnSpc>
        <a:spcPct val="125000"/>
      </a:lnSpc>
      <a:defRPr sz="2400">
        <a:latin typeface="Avenir Roman"/>
        <a:ea typeface="Avenir Roman"/>
        <a:cs typeface="Avenir Roman"/>
        <a:sym typeface="Avenir Roman"/>
      </a:defRPr>
    </a:lvl8pPr>
    <a:lvl9pPr indent="1828800" defTabSz="457200" latinLnBrk="0">
      <a:lnSpc>
        <a:spcPct val="125000"/>
      </a:lnSpc>
      <a:defRPr sz="2400">
        <a:latin typeface="Avenir Roman"/>
        <a:ea typeface="Avenir Roman"/>
        <a:cs typeface="Avenir Roman"/>
        <a:sym typeface="Avenir Roman"/>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39.xml"/><Relationship Id="rId2" Type="http://schemas.openxmlformats.org/officeDocument/2006/relationships/notesMaster" Target="../notesMasters/notesMaster1.xml"/></Relationships>

</file>

<file path=ppt/notesSlides/_rels/notesSlide11.xml.rels><?xml version="1.0" encoding="UTF-8"?>
<Relationships xmlns="http://schemas.openxmlformats.org/package/2006/relationships"><Relationship Id="rId1" Type="http://schemas.openxmlformats.org/officeDocument/2006/relationships/slide" Target="../slides/slide40.xml"/><Relationship Id="rId2" Type="http://schemas.openxmlformats.org/officeDocument/2006/relationships/notesMaster" Target="../notesMasters/notesMaster1.xml"/></Relationships>

</file>

<file path=ppt/notesSlides/_rels/notesSlide12.xml.rels><?xml version="1.0" encoding="UTF-8"?>
<Relationships xmlns="http://schemas.openxmlformats.org/package/2006/relationships"><Relationship Id="rId1" Type="http://schemas.openxmlformats.org/officeDocument/2006/relationships/slide" Target="../slides/slide42.xml"/><Relationship Id="rId2" Type="http://schemas.openxmlformats.org/officeDocument/2006/relationships/notesMaster" Target="../notesMasters/notesMaster1.xml"/></Relationships>

</file>

<file path=ppt/notesSlides/_rels/notesSlide13.xml.rels><?xml version="1.0" encoding="UTF-8"?>
<Relationships xmlns="http://schemas.openxmlformats.org/package/2006/relationships"><Relationship Id="rId1" Type="http://schemas.openxmlformats.org/officeDocument/2006/relationships/slide" Target="../slides/slide45.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20.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22.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23.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24.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28.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37.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38.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1" name="Shape 131"/>
          <p:cNvSpPr/>
          <p:nvPr>
            <p:ph type="sldImg"/>
          </p:nvPr>
        </p:nvSpPr>
        <p:spPr>
          <a:prstGeom prst="rect">
            <a:avLst/>
          </a:prstGeom>
        </p:spPr>
        <p:txBody>
          <a:bodyPr/>
          <a:lstStyle/>
          <a:p>
            <a:pPr/>
          </a:p>
        </p:txBody>
      </p:sp>
      <p:sp>
        <p:nvSpPr>
          <p:cNvPr id="132" name="Shape 132"/>
          <p:cNvSpPr/>
          <p:nvPr>
            <p:ph type="body" sz="quarter" idx="1"/>
          </p:nvPr>
        </p:nvSpPr>
        <p:spPr>
          <a:prstGeom prst="rect">
            <a:avLst/>
          </a:prstGeom>
        </p:spPr>
        <p:txBody>
          <a:bodyPr/>
          <a:lstStyle/>
          <a:p>
            <a:pPr/>
            <a:r>
              <a:t>La carta a los Hebreos, también conocida como Epístola a los Hebreos, es una carta en la Biblia que tiene como objetivo animar y dar fuerza a los cristianos. En ella, el autor comparte su conocimiento del Antiguo Testamento y de la ley de Moisés, y testifica de Jesucristo como el Hijo de Dios.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0" name="Shape 370"/>
          <p:cNvSpPr/>
          <p:nvPr>
            <p:ph type="sldImg"/>
          </p:nvPr>
        </p:nvSpPr>
        <p:spPr>
          <a:prstGeom prst="rect">
            <a:avLst/>
          </a:prstGeom>
        </p:spPr>
        <p:txBody>
          <a:bodyPr/>
          <a:lstStyle/>
          <a:p>
            <a:pPr/>
          </a:p>
        </p:txBody>
      </p:sp>
      <p:sp>
        <p:nvSpPr>
          <p:cNvPr id="371" name="Shape 371"/>
          <p:cNvSpPr/>
          <p:nvPr>
            <p:ph type="body" sz="quarter" idx="1"/>
          </p:nvPr>
        </p:nvSpPr>
        <p:spPr>
          <a:prstGeom prst="rect">
            <a:avLst/>
          </a:prstGeom>
        </p:spPr>
        <p:txBody>
          <a:bodyPr/>
          <a:lstStyle/>
          <a:p>
            <a:pPr/>
            <a:r>
              <a:t>En 1 Timoteo 4:8, la Biblia dice que "el ejercicio corporal para poco es provechoso, pero la piedad para todo aprovecha, pues tiene promesa de esta vida presente y de la venidera</a:t>
            </a:r>
          </a:p>
          <a:p>
            <a:pPr/>
          </a:p>
          <a:p>
            <a:pPr/>
            <a:r>
              <a:t>El ejercicio físico:</a:t>
            </a:r>
          </a:p>
          <a:p>
            <a:pPr/>
            <a:r>
              <a:t>La Biblia no condena el ejercicio físico, sino que reconoce su valor para la salud y el bienestar general, pero enfatiza que la piedad es más importante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5" name="Shape 375"/>
          <p:cNvSpPr/>
          <p:nvPr>
            <p:ph type="sldImg"/>
          </p:nvPr>
        </p:nvSpPr>
        <p:spPr>
          <a:prstGeom prst="rect">
            <a:avLst/>
          </a:prstGeom>
        </p:spPr>
        <p:txBody>
          <a:bodyPr/>
          <a:lstStyle/>
          <a:p>
            <a:pPr/>
          </a:p>
        </p:txBody>
      </p:sp>
      <p:sp>
        <p:nvSpPr>
          <p:cNvPr id="376" name="Shape 376"/>
          <p:cNvSpPr/>
          <p:nvPr>
            <p:ph type="body" sz="quarter" idx="1"/>
          </p:nvPr>
        </p:nvSpPr>
        <p:spPr>
          <a:prstGeom prst="rect">
            <a:avLst/>
          </a:prstGeom>
        </p:spPr>
        <p:txBody>
          <a:bodyPr/>
          <a:lstStyle/>
          <a:p>
            <a:pPr/>
            <a:r>
              <a:t>Bautismos</a:t>
            </a:r>
          </a:p>
          <a:p>
            <a:pPr/>
            <a:r>
              <a:t>Marcos 7:4   </a:t>
            </a:r>
          </a:p>
          <a:p>
            <a:pPr/>
            <a:r>
              <a:t>4  Y volviendo de la plaza, si no se lavan, no comen. Y otras muchas cosas hay que tomaron para guardar, como los lavamientos de los vasos de beber, y de los jarros, y de los utensilios de metal, y de los lechos.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3" name="Shape 383"/>
          <p:cNvSpPr/>
          <p:nvPr>
            <p:ph type="sldImg"/>
          </p:nvPr>
        </p:nvSpPr>
        <p:spPr>
          <a:prstGeom prst="rect">
            <a:avLst/>
          </a:prstGeom>
        </p:spPr>
        <p:txBody>
          <a:bodyPr/>
          <a:lstStyle/>
          <a:p>
            <a:pPr/>
          </a:p>
        </p:txBody>
      </p:sp>
      <p:sp>
        <p:nvSpPr>
          <p:cNvPr id="384" name="Shape 384"/>
          <p:cNvSpPr/>
          <p:nvPr>
            <p:ph type="body" sz="quarter" idx="1"/>
          </p:nvPr>
        </p:nvSpPr>
        <p:spPr>
          <a:prstGeom prst="rect">
            <a:avLst/>
          </a:prstGeom>
        </p:spPr>
        <p:txBody>
          <a:bodyPr/>
          <a:lstStyle/>
          <a:p>
            <a:pPr/>
            <a:r>
              <a:t>1Ti 1:3  Como te rogué que te quedases en Éfeso, cuando fui a Macedonia, para que mandases a algunos que no enseñen diferente doctrina,</a:t>
            </a:r>
          </a:p>
          <a:p>
            <a:pPr/>
            <a:r>
              <a:t>1Ti 1:4  ni presten atención a fábulas y genealogías interminables, que acarrean disputas más bien que edificación de Dios que es por fe, así te encargo ahora</a:t>
            </a:r>
          </a:p>
          <a:p>
            <a:pPr/>
          </a:p>
          <a:p>
            <a:pPr/>
            <a:r>
              <a:t>Algunos de los “fundamentos” de los que tenemos que avanzar.</a:t>
            </a:r>
          </a:p>
          <a:p>
            <a:pPr/>
            <a:r>
              <a:t>No echando otra vez el fundamento del arrepentimiento de obras muertas, de la fe en Dios, de la doctrina de bautismos, de la imposición de manos, de la resurrección de los muertos y del juicio eterno.</a:t>
            </a:r>
          </a:p>
          <a:p>
            <a:pPr/>
            <a:r>
              <a:t>a. Estos “fundamentos” son dados en tres pares: Arrepentimiento y fe van juntos. Bautismos e imposición de manos van juntos. Resurrección de los muertos y juicio eterno van juntos.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6" name="Shape 406"/>
          <p:cNvSpPr/>
          <p:nvPr>
            <p:ph type="sldImg"/>
          </p:nvPr>
        </p:nvSpPr>
        <p:spPr>
          <a:prstGeom prst="rect">
            <a:avLst/>
          </a:prstGeom>
        </p:spPr>
        <p:txBody>
          <a:bodyPr/>
          <a:lstStyle/>
          <a:p>
            <a:pPr/>
          </a:p>
        </p:txBody>
      </p:sp>
      <p:sp>
        <p:nvSpPr>
          <p:cNvPr id="407" name="Shape 407"/>
          <p:cNvSpPr/>
          <p:nvPr>
            <p:ph type="body" sz="quarter" idx="1"/>
          </p:nvPr>
        </p:nvSpPr>
        <p:spPr>
          <a:prstGeom prst="rect">
            <a:avLst/>
          </a:prstGeom>
        </p:spPr>
        <p:txBody>
          <a:bodyPr/>
          <a:lstStyle/>
          <a:p>
            <a:pPr/>
            <a:r>
              <a:t>Jesus Ungido en Betania</a:t>
            </a:r>
          </a:p>
          <a:p>
            <a:pPr/>
            <a:r>
              <a:t>Mat 26:6  Y estando Jesús en Betania, en casa de Simón el leproso,</a:t>
            </a:r>
          </a:p>
          <a:p>
            <a:pPr/>
            <a:r>
              <a:t>Mat 26:7  vino a él una mujer, con un vaso de alabastro de perfume de gran precio, y lo derramó sobre la cabeza de él, estando sentado a la mesa.</a:t>
            </a:r>
          </a:p>
          <a:p>
            <a:pPr/>
            <a:r>
              <a:t>Mat 26:8  Al ver esto, los discípulos se enojaron, diciendo: ¿Para qué este desperdicio?</a:t>
            </a:r>
          </a:p>
          <a:p>
            <a:pPr/>
            <a:r>
              <a:t>Mat 26:9  Porque esto podía haberse vendido a gran precio, y haberse dado a los pobres.</a:t>
            </a:r>
          </a:p>
          <a:p>
            <a:pPr/>
            <a:r>
              <a:t>Mat 26:10  Y entendiéndolo Jesús, les dijo: ¿Por qué molestáis a esta mujer? pues ha hecho conmigo una buena obra.</a:t>
            </a:r>
          </a:p>
          <a:p>
            <a:pPr/>
            <a:r>
              <a:t>Mat 26:11  Porque siempre tendréis pobres con vosotros, pero a mí no siempre me tendréis.</a:t>
            </a:r>
          </a:p>
          <a:p>
            <a:pPr/>
            <a:r>
              <a:t>Mat 26:12  Porque al derramar este perfume sobre mi cuerpo, lo ha hecho a fin de prepararme para la sepultura.</a:t>
            </a:r>
          </a:p>
          <a:p>
            <a:pPr/>
            <a:r>
              <a:t>Mat 26:13  De cierto os digo que dondequiera que se predique este evangelio, en todo el mundo, también se contará lo que ésta ha hecho, para memoria de ella</a:t>
            </a:r>
          </a:p>
          <a:p>
            <a:pPr/>
          </a:p>
          <a:p>
            <a:pPr/>
            <a:r>
              <a:t>Mrk 12:44  porque todos han echado de lo que les sobra; pero ésta, de su pobreza echó todo lo que tenía, todo su sustento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0" name="Shape 240"/>
          <p:cNvSpPr/>
          <p:nvPr>
            <p:ph type="sldImg"/>
          </p:nvPr>
        </p:nvSpPr>
        <p:spPr>
          <a:prstGeom prst="rect">
            <a:avLst/>
          </a:prstGeom>
        </p:spPr>
        <p:txBody>
          <a:bodyPr/>
          <a:lstStyle/>
          <a:p>
            <a:pPr/>
          </a:p>
        </p:txBody>
      </p:sp>
      <p:sp>
        <p:nvSpPr>
          <p:cNvPr id="241" name="Shape 241"/>
          <p:cNvSpPr/>
          <p:nvPr>
            <p:ph type="body" sz="quarter" idx="1"/>
          </p:nvPr>
        </p:nvSpPr>
        <p:spPr>
          <a:prstGeom prst="rect">
            <a:avLst/>
          </a:prstGeom>
        </p:spPr>
        <p:txBody>
          <a:bodyPr/>
          <a:lstStyle/>
          <a:p>
            <a:pPr/>
            <a:r>
              <a:t>Heb 3:12  Mirad, hermanos, que no haya en ninguno de vosotros corazón malo de incredulidad para apartarse del Dios vivo;</a:t>
            </a:r>
          </a:p>
          <a:p>
            <a:pPr/>
            <a:r>
              <a:t>Heb 3:13  antes exhortaos los unos a los otros cada día, entre tanto que se dice: Hoy; para que ninguno de vosotros se endurezca por el engaño del pecado.</a:t>
            </a:r>
          </a:p>
          <a:p>
            <a:pPr/>
            <a:r>
              <a:t>Heb 3:14  Porque somos hechos participantes de Cristo, con tal que retengamos firme hasta el fin nuestra confianza del principio</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9" name="Shape 249"/>
          <p:cNvSpPr/>
          <p:nvPr>
            <p:ph type="sldImg"/>
          </p:nvPr>
        </p:nvSpPr>
        <p:spPr>
          <a:prstGeom prst="rect">
            <a:avLst/>
          </a:prstGeom>
        </p:spPr>
        <p:txBody>
          <a:bodyPr/>
          <a:lstStyle/>
          <a:p>
            <a:pPr/>
          </a:p>
        </p:txBody>
      </p:sp>
      <p:sp>
        <p:nvSpPr>
          <p:cNvPr id="250" name="Shape 250"/>
          <p:cNvSpPr/>
          <p:nvPr>
            <p:ph type="body" sz="quarter" idx="1"/>
          </p:nvPr>
        </p:nvSpPr>
        <p:spPr>
          <a:prstGeom prst="rect">
            <a:avLst/>
          </a:prstGeom>
        </p:spPr>
        <p:txBody>
          <a:bodyPr/>
          <a:lstStyle/>
          <a:p>
            <a:pPr/>
            <a:r>
              <a:t>2. Lot (Génesis 19:1-25)</a:t>
            </a:r>
          </a:p>
          <a:p>
            <a:pPr/>
          </a:p>
          <a:p>
            <a:pPr/>
            <a:r>
              <a:t> Llegaron, pues, los dos ángeles a Sodoma a la caída de la tarde; y Lot estaba sentado a la puerta de Sodoma. Y viéndolos Lot, se levantó a recibirlos, y se inclinó hacia el suelo.</a:t>
            </a:r>
          </a:p>
          <a:p>
            <a:pPr/>
          </a:p>
          <a:p>
            <a:pPr/>
            <a:r>
              <a:t>Génesis 19:1-25 (RVR1960)</a:t>
            </a:r>
          </a:p>
          <a:p>
            <a:pPr/>
            <a:r>
              <a:t>3. Abraham (Génesis 22:11-15)</a:t>
            </a:r>
          </a:p>
          <a:p>
            <a:pPr/>
          </a:p>
          <a:p>
            <a:pPr/>
            <a:r>
              <a:t>En ese momento, el ángel del Señor lo llamó desde el cielo:</a:t>
            </a:r>
          </a:p>
          <a:p>
            <a:pPr/>
          </a:p>
          <a:p>
            <a:pPr/>
            <a:r>
              <a:t>—¡Abraham! ¡Abraham!</a:t>
            </a:r>
          </a:p>
          <a:p>
            <a:pPr/>
          </a:p>
          <a:p>
            <a:pPr/>
            <a:r>
              <a:t>—Sí—respondió Abraham—, ¡aquí estoy!</a:t>
            </a:r>
          </a:p>
          <a:p>
            <a:pPr/>
          </a:p>
          <a:p>
            <a:pPr/>
            <a:r>
              <a:t>—¡No pongas tu mano sobre el muchacho!—dijo el ángel—. No le hagas ningún daño, porque ahora sé que de verdad temes a Dios. No me has negado ni siquiera a tu hijo, tu único hijo.</a:t>
            </a:r>
          </a:p>
          <a:p>
            <a:pPr/>
          </a:p>
          <a:p>
            <a:pPr/>
            <a:r>
              <a:t>Entonces Abraham levantó los ojos y vio un carnero que estaba enredado por los cuernos en un matorral. Así que tomó el carnero y lo sacrificó como ofrenda quemada en lugar de su hijo. Abraham llamó a aquel lugar Yahveh-jireh (que significa «el Señor proveerá»). Hasta el día de hoy, la gente todavía usa ese nombre como proverbio: «En el monte del Señor será provisto».</a:t>
            </a:r>
          </a:p>
          <a:p>
            <a:pPr/>
          </a:p>
          <a:p>
            <a:pPr/>
            <a:r>
              <a:t>Luego el ángel del Señor volvió a llamar a Abraham desde el cielo.</a:t>
            </a:r>
          </a:p>
          <a:p>
            <a:pPr/>
          </a:p>
          <a:p>
            <a:pPr/>
            <a:r>
              <a:t>Génesis 22:11-15 (NTV)</a:t>
            </a:r>
          </a:p>
          <a:p>
            <a:pPr/>
            <a:r>
              <a:t>4. Balaam (Números 22:22-38)</a:t>
            </a:r>
          </a:p>
          <a:p>
            <a:pPr/>
          </a:p>
          <a:p>
            <a:pPr/>
            <a:r>
              <a:t>En ese mismo instante, Dios permitió que Balaam viera al ángel, parado en el camino y listo para atacarlo con su espada. Balaam, entonces, se arrodilló hasta tocar el suelo con su frente, y el ángel de Dios le dijo:</a:t>
            </a:r>
          </a:p>
          <a:p>
            <a:pPr/>
          </a:p>
          <a:p>
            <a:pPr/>
            <a:r>
              <a:t>—¿Por qué golpeaste a tu burra tres veces? Yo fui quien te cerró el camino, porque no me parece que debas ir a Moab. Si tu burra no me hubiera visto ni se hubiera parado tres veces, ya te habría matado, y a ella la habría dejado con vida.</a:t>
            </a:r>
          </a:p>
          <a:p>
            <a:pPr/>
          </a:p>
          <a:p>
            <a:pPr/>
            <a:r>
              <a:t>Números 22:31-32 (TLA)</a:t>
            </a:r>
          </a:p>
          <a:p>
            <a:pPr/>
            <a:r>
              <a:t>5. Israelitas (Jueces 2:1-3)</a:t>
            </a:r>
          </a:p>
          <a:p>
            <a:pPr/>
          </a:p>
          <a:p>
            <a:pPr/>
            <a:r>
              <a:t>El ángel de Dios salió de Guilgal y fue a Boquim para darles a los israelitas el siguiente mensaje de parte de Dios:</a:t>
            </a:r>
          </a:p>
          <a:p>
            <a:pPr/>
          </a:p>
          <a:p>
            <a:pPr/>
            <a:r>
              <a:t>Yo los saqué a ustedes de Egipto y los traje al territorio que les había prometido a sus antepasados. A ellos les dije: “Yo les cumpliré mi promesa, pero ustedes no deben hacer ningún trato con la gente que vive allí. Al contrario, deben destruir sus altares”.</a:t>
            </a:r>
          </a:p>
          <a:p>
            <a:pPr/>
          </a:p>
          <a:p>
            <a:pPr/>
            <a:r>
              <a:t>Pero, ¿qué hicieron ustedes? Simplemente me desobedecieron. Por eso, ahora que ustedes avancen, no voy a echar a esa gente. Tanto ellos como sus dioses serán una trampa para ustedes».</a:t>
            </a:r>
          </a:p>
          <a:p>
            <a:pPr/>
          </a:p>
          <a:p>
            <a:pPr/>
            <a:r>
              <a:t>Jueces 2:1-3 (TLA)</a:t>
            </a:r>
          </a:p>
          <a:p>
            <a:pPr/>
            <a:r>
              <a:t>6. Gedeón (Jueces 6:11-23)</a:t>
            </a:r>
          </a:p>
          <a:p>
            <a:pPr/>
          </a:p>
          <a:p>
            <a:pPr/>
            <a:r>
              <a:t>Entonces el ángel del Señor se le apareció y le dijo:</a:t>
            </a:r>
          </a:p>
          <a:p>
            <a:pPr/>
          </a:p>
          <a:p>
            <a:pPr/>
            <a:r>
              <a:t>—¡Guerrero valiente, el Señor está contigo!</a:t>
            </a:r>
          </a:p>
          <a:p>
            <a:pPr/>
          </a:p>
          <a:p>
            <a:pPr/>
            <a:r>
              <a:t>—Señor—respondió Gedeón—, si el Señor está con nosotros, ¿por qué nos sucede todo esto? ¿Y dónde están todos los milagros que nos contaron nuestros antepasados? ¿Acaso no dijeron: “El Señor nos sacó de Egipto”? Pero ahora el Señor nos ha abandonado y nos entregó en manos de los madianitas.</a:t>
            </a:r>
          </a:p>
          <a:p>
            <a:pPr/>
          </a:p>
          <a:p>
            <a:pPr/>
            <a:r>
              <a:t>Jueces 6:12-13 (NTV)</a:t>
            </a:r>
          </a:p>
          <a:p>
            <a:pPr/>
            <a:r>
              <a:t>7. Manoa y su esposa (Jueces 13:3-22)</a:t>
            </a:r>
          </a:p>
          <a:p>
            <a:pPr/>
          </a:p>
          <a:p>
            <a:pPr/>
            <a:r>
              <a:t>A esta mujer apareció el ángel de Jehová, y le dijo: He aquí que tú eres estéril, y nunca has tenido hijos; pero concebirás y darás a luz un hijo.</a:t>
            </a:r>
          </a:p>
          <a:p>
            <a:pPr/>
          </a:p>
          <a:p>
            <a:pPr/>
            <a:r>
              <a:t>Jueces 13:3 (RVR1960)</a:t>
            </a:r>
          </a:p>
          <a:p>
            <a:pPr/>
            <a:r>
              <a:t>8. Elías (1 Reyes 19:1-8)</a:t>
            </a:r>
          </a:p>
          <a:p>
            <a:pPr/>
          </a:p>
          <a:p>
            <a:pPr/>
            <a:r>
              <a:t>Y echándose debajo del enebro, se quedó dormido; y he aquí luego un ángel le tocó, y le dijo: Levántate</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1" name="Shape 261"/>
          <p:cNvSpPr/>
          <p:nvPr>
            <p:ph type="sldImg"/>
          </p:nvPr>
        </p:nvSpPr>
        <p:spPr>
          <a:prstGeom prst="rect">
            <a:avLst/>
          </a:prstGeom>
        </p:spPr>
        <p:txBody>
          <a:bodyPr/>
          <a:lstStyle/>
          <a:p>
            <a:pPr/>
          </a:p>
        </p:txBody>
      </p:sp>
      <p:sp>
        <p:nvSpPr>
          <p:cNvPr id="262" name="Shape 262"/>
          <p:cNvSpPr/>
          <p:nvPr>
            <p:ph type="body" sz="quarter" idx="1"/>
          </p:nvPr>
        </p:nvSpPr>
        <p:spPr>
          <a:prstGeom prst="rect">
            <a:avLst/>
          </a:prstGeom>
        </p:spPr>
        <p:txBody>
          <a:bodyPr/>
          <a:lstStyle/>
          <a:p>
            <a:pPr/>
            <a:r>
              <a:t>La carta a los Hebreos, también conocida como Epístola a los Hebreos, es una carta en la Biblia que tiene como objetivo animar y dar fuerza a los cristianos. En ella, el autor comparte su conocimiento del Antiguo Testamento y de la ley de Moisés, y testifica de Jesucristo como el Hijo de Dios.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0" name="Shape 270"/>
          <p:cNvSpPr/>
          <p:nvPr>
            <p:ph type="sldImg"/>
          </p:nvPr>
        </p:nvSpPr>
        <p:spPr>
          <a:prstGeom prst="rect">
            <a:avLst/>
          </a:prstGeom>
        </p:spPr>
        <p:txBody>
          <a:bodyPr/>
          <a:lstStyle/>
          <a:p>
            <a:pPr/>
          </a:p>
        </p:txBody>
      </p:sp>
      <p:sp>
        <p:nvSpPr>
          <p:cNvPr id="271" name="Shape 271"/>
          <p:cNvSpPr/>
          <p:nvPr>
            <p:ph type="body" sz="quarter" idx="1"/>
          </p:nvPr>
        </p:nvSpPr>
        <p:spPr>
          <a:prstGeom prst="rect">
            <a:avLst/>
          </a:prstGeom>
        </p:spPr>
        <p:txBody>
          <a:bodyPr/>
          <a:lstStyle/>
          <a:p>
            <a:pPr/>
            <a:r>
              <a:t>Moisés quien era para las Judíos </a:t>
            </a:r>
          </a:p>
          <a:p>
            <a:pPr/>
            <a:r>
              <a:t>Para los judíos, Moisés es un profeta y legislador que liberó al pueblo hebreo de la esclavitud en Egipto y les dio los Diez Mandamientos. </a:t>
            </a:r>
          </a:p>
          <a:p>
            <a:pPr/>
          </a:p>
          <a:p>
            <a:pPr/>
            <a:r>
              <a:t>Deuteronomio 18:15 Profeta de en medio de ti, de tus hermanos, como yo, te levantará Jehová tu Dios; a él oiréis;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2" name="Shape 282"/>
          <p:cNvSpPr/>
          <p:nvPr>
            <p:ph type="sldImg"/>
          </p:nvPr>
        </p:nvSpPr>
        <p:spPr>
          <a:prstGeom prst="rect">
            <a:avLst/>
          </a:prstGeom>
        </p:spPr>
        <p:txBody>
          <a:bodyPr/>
          <a:lstStyle/>
          <a:p>
            <a:pPr/>
          </a:p>
        </p:txBody>
      </p:sp>
      <p:sp>
        <p:nvSpPr>
          <p:cNvPr id="283" name="Shape 283"/>
          <p:cNvSpPr/>
          <p:nvPr>
            <p:ph type="body" sz="quarter" idx="1"/>
          </p:nvPr>
        </p:nvSpPr>
        <p:spPr>
          <a:prstGeom prst="rect">
            <a:avLst/>
          </a:prstGeom>
        </p:spPr>
        <p:txBody>
          <a:bodyPr/>
          <a:lstStyle/>
          <a:p>
            <a:pPr/>
            <a:r>
              <a:t>Moisés quien era para las Judíos </a:t>
            </a:r>
          </a:p>
          <a:p>
            <a:pPr/>
            <a:r>
              <a:t>Para los judíos, Moisés es un profeta y legislador que liberó al pueblo hebreo de la esclavitud en Egipto y les dio los Diez Mandamientos. </a:t>
            </a:r>
          </a:p>
          <a:p>
            <a:pPr/>
          </a:p>
          <a:p>
            <a:pPr/>
            <a:r>
              <a:t>Deuteronomio 18:15 Profeta de en medio de ti, de tus hermanos, como yo, te levantará Jehová tu Dios; a él oiréis;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3" name="Shape 303"/>
          <p:cNvSpPr/>
          <p:nvPr>
            <p:ph type="sldImg"/>
          </p:nvPr>
        </p:nvSpPr>
        <p:spPr>
          <a:prstGeom prst="rect">
            <a:avLst/>
          </a:prstGeom>
        </p:spPr>
        <p:txBody>
          <a:bodyPr/>
          <a:lstStyle/>
          <a:p>
            <a:pPr/>
          </a:p>
        </p:txBody>
      </p:sp>
      <p:sp>
        <p:nvSpPr>
          <p:cNvPr id="304" name="Shape 304"/>
          <p:cNvSpPr/>
          <p:nvPr>
            <p:ph type="body" sz="quarter" idx="1"/>
          </p:nvPr>
        </p:nvSpPr>
        <p:spPr>
          <a:prstGeom prst="rect">
            <a:avLst/>
          </a:prstGeom>
        </p:spPr>
        <p:txBody>
          <a:bodyPr/>
          <a:lstStyle/>
          <a:p>
            <a:pPr/>
            <a:r>
              <a:t>RELEVANTE=      Importante, significativo.</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5" name="Shape 355"/>
          <p:cNvSpPr/>
          <p:nvPr>
            <p:ph type="sldImg"/>
          </p:nvPr>
        </p:nvSpPr>
        <p:spPr>
          <a:prstGeom prst="rect">
            <a:avLst/>
          </a:prstGeom>
        </p:spPr>
        <p:txBody>
          <a:bodyPr/>
          <a:lstStyle/>
          <a:p>
            <a:pPr/>
          </a:p>
        </p:txBody>
      </p:sp>
      <p:sp>
        <p:nvSpPr>
          <p:cNvPr id="356" name="Shape 356"/>
          <p:cNvSpPr/>
          <p:nvPr>
            <p:ph type="body" sz="quarter" idx="1"/>
          </p:nvPr>
        </p:nvSpPr>
        <p:spPr>
          <a:prstGeom prst="rect">
            <a:avLst/>
          </a:prstGeom>
        </p:spPr>
        <p:txBody>
          <a:bodyPr/>
          <a:lstStyle/>
          <a:p>
            <a:pPr/>
            <a:r>
              <a:t>Mat 13:13  Por eso les hablo por parábolas: porque viendo no ven, y oyendo no oyen, ni entienden.</a:t>
            </a:r>
          </a:p>
          <a:p>
            <a:pPr/>
            <a:r>
              <a:t>Mat 13:14  De manera que se cumple en ellos la profecía de Isaías, que dijo: De oído oiréis, y no entenderéis; Y viendo veréis, y no percibiréis.</a:t>
            </a:r>
          </a:p>
          <a:p>
            <a:pPr/>
            <a:r>
              <a:t>Mat 13:15  Porque el corazón de este pueblo se ha engrosado, Y con los oídos oyen pesadamente, Y han cerrado sus ojos; Para que no vean con los ojos, Y oigan con los oídos, Y con el corazón entiendan, Y se conviertan, Y yo los sane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2" name="Shape 362"/>
          <p:cNvSpPr/>
          <p:nvPr>
            <p:ph type="sldImg"/>
          </p:nvPr>
        </p:nvSpPr>
        <p:spPr>
          <a:prstGeom prst="rect">
            <a:avLst/>
          </a:prstGeom>
        </p:spPr>
        <p:txBody>
          <a:bodyPr/>
          <a:lstStyle/>
          <a:p>
            <a:pPr/>
          </a:p>
        </p:txBody>
      </p:sp>
      <p:sp>
        <p:nvSpPr>
          <p:cNvPr id="363" name="Shape 363"/>
          <p:cNvSpPr/>
          <p:nvPr>
            <p:ph type="body" sz="quarter" idx="1"/>
          </p:nvPr>
        </p:nvSpPr>
        <p:spPr>
          <a:prstGeom prst="rect">
            <a:avLst/>
          </a:prstGeom>
        </p:spPr>
        <p:txBody>
          <a:bodyPr/>
          <a:lstStyle/>
          <a:p>
            <a:pPr/>
            <a:r>
              <a:t>Apostasia</a:t>
            </a:r>
          </a:p>
          <a:p>
            <a:pPr/>
            <a:r>
              <a:t>No se trata de un cristiano que caiga en algún pecado, sino de un abandono definido del cristiano . Las Escrituras no ofrecen ninguna esperanza para tal estado</a:t>
            </a:r>
          </a:p>
          <a:p>
            <a:pPr/>
          </a:p>
          <a:p>
            <a:pPr/>
            <a:r>
              <a:t>La apostasía en el cristianismo hace referencia al rechazo del cristianismo por parte de una persona anteriormente cristiana.​</a:t>
            </a:r>
          </a:p>
          <a:p>
            <a:pPr/>
            <a:r>
              <a:t>El término apostasía viene del término griego apostasia ("ἀποστασία") que significa ‘salida’, ‘defección‘, ‘revuelta’ o ‘rebelión’. Ha sido descrita como «una salida plenamente consciente o una rebelión contra el mensaje del cristianismo o el rechazo a Cristo por parte de alguien que ha sido cristiano».[2]​ «La apostasía es una categoría teológica que describe a aquella persona que ha abandonado voluntaria y conscientemente su fe en Dios y concretamente en Jesucristo».[3]​ «La apostasía es lo contrario de la conversión</a:t>
            </a:r>
          </a:p>
          <a:p>
            <a:pPr/>
          </a:p>
          <a:p>
            <a:pPr/>
            <a:r>
              <a:t>Hebreos 10:29 ¿Cuánto mayor castigo pensáis que merecerá el que pisoteare al Hijo de Dios, y tuviere por inmunda la sangre del pacto en la cual fue santificado, e hiciere afrenta al Espíritu de gracia?</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 name="Title Text"/>
          <p:cNvSpPr txBox="1"/>
          <p:nvPr>
            <p:ph type="title"/>
          </p:nvPr>
        </p:nvSpPr>
        <p:spPr>
          <a:xfrm>
            <a:off x="1016000" y="2032000"/>
            <a:ext cx="10972800" cy="3225800"/>
          </a:xfrm>
          <a:prstGeom prst="rect">
            <a:avLst/>
          </a:prstGeom>
        </p:spPr>
        <p:txBody>
          <a:bodyPr anchor="b"/>
          <a:lstStyle>
            <a:lvl1pPr>
              <a:defRPr>
                <a:solidFill>
                  <a:srgbClr val="FFFCF2"/>
                </a:solidFill>
                <a:effectLst>
                  <a:outerShdw sx="100000" sy="100000" kx="0" ky="0" algn="b" rotWithShape="0" blurRad="25400" dist="50800" dir="13500000">
                    <a:srgbClr val="424242">
                      <a:alpha val="50000"/>
                    </a:srgbClr>
                  </a:outerShdw>
                </a:effectLst>
              </a:defRPr>
            </a:lvl1pPr>
          </a:lstStyle>
          <a:p>
            <a:pPr/>
            <a:r>
              <a:t>Title Text</a:t>
            </a:r>
          </a:p>
        </p:txBody>
      </p:sp>
      <p:sp>
        <p:nvSpPr>
          <p:cNvPr id="12" name="Body Level One…"/>
          <p:cNvSpPr txBox="1"/>
          <p:nvPr>
            <p:ph type="body" sz="quarter" idx="1"/>
          </p:nvPr>
        </p:nvSpPr>
        <p:spPr>
          <a:xfrm>
            <a:off x="1016000" y="5359400"/>
            <a:ext cx="10972800" cy="1231900"/>
          </a:xfrm>
          <a:prstGeom prst="rect">
            <a:avLst/>
          </a:prstGeom>
        </p:spPr>
        <p:txBody>
          <a:bodyPr anchor="t"/>
          <a:lstStyle>
            <a:lvl1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mn-lt"/>
                <a:ea typeface="+mn-ea"/>
                <a:cs typeface="+mn-cs"/>
                <a:sym typeface="Copperplate"/>
              </a:defRPr>
            </a:lvl1pPr>
            <a:lvl2pPr marL="0" indent="22860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mn-lt"/>
                <a:ea typeface="+mn-ea"/>
                <a:cs typeface="+mn-cs"/>
                <a:sym typeface="Copperplate"/>
              </a:defRPr>
            </a:lvl2pPr>
            <a:lvl3pPr marL="0" indent="45720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mn-lt"/>
                <a:ea typeface="+mn-ea"/>
                <a:cs typeface="+mn-cs"/>
                <a:sym typeface="Copperplate"/>
              </a:defRPr>
            </a:lvl3pPr>
            <a:lvl4pPr marL="0" indent="68580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mn-lt"/>
                <a:ea typeface="+mn-ea"/>
                <a:cs typeface="+mn-cs"/>
                <a:sym typeface="Copperplate"/>
              </a:defRPr>
            </a:lvl4pPr>
            <a:lvl5pPr marL="0" indent="91440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mn-lt"/>
                <a:ea typeface="+mn-ea"/>
                <a:cs typeface="+mn-cs"/>
                <a:sym typeface="Copperplate"/>
              </a:defRPr>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xfrm>
            <a:off x="6299225" y="9258300"/>
            <a:ext cx="393650" cy="325858"/>
          </a:xfrm>
          <a:prstGeom prst="rect">
            <a:avLst/>
          </a:prstGeom>
        </p:spPr>
        <p:txBody>
          <a:bodyPr/>
          <a:lstStyle>
            <a:lvl1pPr>
              <a:defRPr>
                <a:solidFill>
                  <a:srgbClr val="FFFCF2"/>
                </a:solidFill>
                <a:latin typeface="+mn-lt"/>
                <a:ea typeface="+mn-ea"/>
                <a:cs typeface="+mn-cs"/>
                <a:sym typeface="Copperplat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Johnny Appleseed"/>
          <p:cNvSpPr txBox="1"/>
          <p:nvPr>
            <p:ph type="body" sz="quarter" idx="21"/>
          </p:nvPr>
        </p:nvSpPr>
        <p:spPr>
          <a:xfrm>
            <a:off x="1270000" y="6362700"/>
            <a:ext cx="10464800" cy="596900"/>
          </a:xfrm>
          <a:prstGeom prst="rect">
            <a:avLst/>
          </a:prstGeom>
        </p:spPr>
        <p:txBody>
          <a:bodyPr anchor="t">
            <a:spAutoFit/>
          </a:bodyPr>
          <a:lstStyle>
            <a:lvl1pPr marL="0" indent="0" algn="ctr">
              <a:spcBef>
                <a:spcPts val="0"/>
              </a:spcBef>
              <a:buClrTx/>
              <a:buSzTx/>
              <a:buNone/>
              <a:defRPr sz="3400">
                <a:solidFill>
                  <a:srgbClr val="A29A85"/>
                </a:solidFill>
              </a:defRPr>
            </a:lvl1pPr>
          </a:lstStyle>
          <a:p>
            <a:pPr/>
            <a:r>
              <a:t>-Johnny Appleseed</a:t>
            </a:r>
          </a:p>
        </p:txBody>
      </p:sp>
      <p:sp>
        <p:nvSpPr>
          <p:cNvPr id="94" name="“Type a quote here.”"/>
          <p:cNvSpPr txBox="1"/>
          <p:nvPr>
            <p:ph type="body" sz="quarter" idx="22"/>
          </p:nvPr>
        </p:nvSpPr>
        <p:spPr>
          <a:xfrm>
            <a:off x="1270000" y="4210050"/>
            <a:ext cx="10464800" cy="800100"/>
          </a:xfrm>
          <a:prstGeom prst="rect">
            <a:avLst/>
          </a:prstGeom>
        </p:spPr>
        <p:txBody>
          <a:bodyPr>
            <a:spAutoFit/>
          </a:bodyPr>
          <a:lstStyle>
            <a:lvl1pPr marL="0" indent="0" algn="ctr">
              <a:spcBef>
                <a:spcPts val="3800"/>
              </a:spcBef>
              <a:buClrTx/>
              <a:buSzTx/>
              <a:buNone/>
              <a:defRPr i="1" sz="4800">
                <a:latin typeface="Baskerville SemiBold"/>
                <a:ea typeface="Baskerville SemiBold"/>
                <a:cs typeface="Baskerville SemiBold"/>
                <a:sym typeface="Baskerville SemiBold"/>
              </a:defRPr>
            </a:lvl1pPr>
          </a:lstStyle>
          <a:p>
            <a:pPr/>
            <a:r>
              <a:t>“Type a quote here.”</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21"/>
          </p:nvPr>
        </p:nvSpPr>
        <p:spPr>
          <a:xfrm>
            <a:off x="0" y="-12700"/>
            <a:ext cx="13004800" cy="9783945"/>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17" name="Title Text"/>
          <p:cNvSpPr txBox="1"/>
          <p:nvPr>
            <p:ph type="title"/>
          </p:nvPr>
        </p:nvSpPr>
        <p:spPr>
          <a:prstGeom prst="rect">
            <a:avLst/>
          </a:prstGeom>
        </p:spPr>
        <p:txBody>
          <a:bodyPr/>
          <a:lstStyle/>
          <a:p>
            <a:pPr/>
            <a:r>
              <a:t>Title Text</a:t>
            </a:r>
          </a:p>
        </p:txBody>
      </p:sp>
      <p:sp>
        <p:nvSpPr>
          <p:cNvPr id="118" name="Body Level One…"/>
          <p:cNvSpPr txBox="1"/>
          <p:nvPr>
            <p:ph type="body" idx="1"/>
          </p:nvPr>
        </p:nvSpPr>
        <p:spPr>
          <a:xfrm>
            <a:off x="1016000" y="2768600"/>
            <a:ext cx="10972800" cy="57150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19" name="Slide Number"/>
          <p:cNvSpPr txBox="1"/>
          <p:nvPr>
            <p:ph type="sldNum" sz="quarter" idx="2"/>
          </p:nvPr>
        </p:nvSpPr>
        <p:spPr>
          <a:xfrm>
            <a:off x="6324599" y="9004300"/>
            <a:ext cx="342901" cy="368300"/>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0" name="Image"/>
          <p:cNvSpPr/>
          <p:nvPr>
            <p:ph type="pic" idx="21"/>
          </p:nvPr>
        </p:nvSpPr>
        <p:spPr>
          <a:xfrm>
            <a:off x="2819400" y="609600"/>
            <a:ext cx="7624687" cy="9532412"/>
          </a:xfrm>
          <a:prstGeom prst="rect">
            <a:avLst/>
          </a:prstGeom>
          <a:ln w="9525">
            <a:round/>
          </a:ln>
        </p:spPr>
        <p:txBody>
          <a:bodyPr lIns="91439" tIns="45719" rIns="91439" bIns="45719" anchor="t">
            <a:noAutofit/>
          </a:bodyPr>
          <a:lstStyle/>
          <a:p>
            <a:pPr/>
          </a:p>
        </p:txBody>
      </p:sp>
      <p:sp>
        <p:nvSpPr>
          <p:cNvPr id="21" name="Title Text"/>
          <p:cNvSpPr txBox="1"/>
          <p:nvPr>
            <p:ph type="title"/>
          </p:nvPr>
        </p:nvSpPr>
        <p:spPr>
          <a:xfrm>
            <a:off x="1028700" y="6743700"/>
            <a:ext cx="10972800" cy="1524000"/>
          </a:xfrm>
          <a:prstGeom prst="rect">
            <a:avLst/>
          </a:prstGeom>
        </p:spPr>
        <p:txBody>
          <a:bodyPr anchor="b"/>
          <a:lstStyle>
            <a:lvl1pPr>
              <a:defRPr>
                <a:solidFill>
                  <a:srgbClr val="FFFCF2"/>
                </a:solidFill>
                <a:effectLst>
                  <a:outerShdw sx="100000" sy="100000" kx="0" ky="0" algn="b" rotWithShape="0" blurRad="25400" dist="50800" dir="13500000">
                    <a:srgbClr val="424242">
                      <a:alpha val="50000"/>
                    </a:srgbClr>
                  </a:outerShdw>
                </a:effectLst>
              </a:defRPr>
            </a:lvl1pPr>
          </a:lstStyle>
          <a:p>
            <a:pPr/>
            <a:r>
              <a:t>Title Text</a:t>
            </a:r>
          </a:p>
        </p:txBody>
      </p:sp>
      <p:sp>
        <p:nvSpPr>
          <p:cNvPr id="22" name="Body Level One…"/>
          <p:cNvSpPr txBox="1"/>
          <p:nvPr>
            <p:ph type="body" sz="quarter" idx="1"/>
          </p:nvPr>
        </p:nvSpPr>
        <p:spPr>
          <a:xfrm>
            <a:off x="1028700" y="8255000"/>
            <a:ext cx="10972800" cy="1193800"/>
          </a:xfrm>
          <a:prstGeom prst="rect">
            <a:avLst/>
          </a:prstGeom>
        </p:spPr>
        <p:txBody>
          <a:bodyPr anchor="t"/>
          <a:lstStyle>
            <a:lvl1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mn-lt"/>
                <a:ea typeface="+mn-ea"/>
                <a:cs typeface="+mn-cs"/>
                <a:sym typeface="Copperplate"/>
              </a:defRPr>
            </a:lvl1pPr>
            <a:lvl2pPr marL="0" indent="22860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mn-lt"/>
                <a:ea typeface="+mn-ea"/>
                <a:cs typeface="+mn-cs"/>
                <a:sym typeface="Copperplate"/>
              </a:defRPr>
            </a:lvl2pPr>
            <a:lvl3pPr marL="0" indent="45720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mn-lt"/>
                <a:ea typeface="+mn-ea"/>
                <a:cs typeface="+mn-cs"/>
                <a:sym typeface="Copperplate"/>
              </a:defRPr>
            </a:lvl3pPr>
            <a:lvl4pPr marL="0" indent="68580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mn-lt"/>
                <a:ea typeface="+mn-ea"/>
                <a:cs typeface="+mn-cs"/>
                <a:sym typeface="Copperplate"/>
              </a:defRPr>
            </a:lvl4pPr>
            <a:lvl5pPr marL="0" indent="91440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mn-lt"/>
                <a:ea typeface="+mn-ea"/>
                <a:cs typeface="+mn-cs"/>
                <a:sym typeface="Copperplate"/>
              </a:defRPr>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xfrm>
            <a:off x="6299225" y="9258300"/>
            <a:ext cx="393650" cy="325858"/>
          </a:xfrm>
          <a:prstGeom prst="rect">
            <a:avLst/>
          </a:prstGeom>
        </p:spPr>
        <p:txBody>
          <a:bodyPr/>
          <a:lstStyle>
            <a:lvl1pPr>
              <a:defRPr>
                <a:solidFill>
                  <a:srgbClr val="FFFCF2"/>
                </a:solidFill>
                <a:latin typeface="+mn-lt"/>
                <a:ea typeface="+mn-ea"/>
                <a:cs typeface="+mn-cs"/>
                <a:sym typeface="Copperplat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0" name="Title Text"/>
          <p:cNvSpPr txBox="1"/>
          <p:nvPr>
            <p:ph type="title"/>
          </p:nvPr>
        </p:nvSpPr>
        <p:spPr>
          <a:xfrm>
            <a:off x="1016000" y="3263900"/>
            <a:ext cx="10972800" cy="3225800"/>
          </a:xfrm>
          <a:prstGeom prst="rect">
            <a:avLst/>
          </a:prstGeom>
        </p:spPr>
        <p:txBody>
          <a:bodyPr/>
          <a:lstStyle>
            <a:lvl1pPr>
              <a:defRPr>
                <a:solidFill>
                  <a:srgbClr val="FFFCF2"/>
                </a:solidFill>
                <a:effectLst>
                  <a:outerShdw sx="100000" sy="100000" kx="0" ky="0" algn="b" rotWithShape="0" blurRad="25400" dist="50800" dir="13500000">
                    <a:srgbClr val="424242">
                      <a:alpha val="50000"/>
                    </a:srgbClr>
                  </a:outerShdw>
                </a:effectLst>
              </a:defRPr>
            </a:lvl1pPr>
          </a:lstStyle>
          <a:p>
            <a:pPr/>
            <a:r>
              <a:t>Title Text</a:t>
            </a:r>
          </a:p>
        </p:txBody>
      </p:sp>
      <p:sp>
        <p:nvSpPr>
          <p:cNvPr id="31" name="Slide Number"/>
          <p:cNvSpPr txBox="1"/>
          <p:nvPr>
            <p:ph type="sldNum" sz="quarter" idx="2"/>
          </p:nvPr>
        </p:nvSpPr>
        <p:spPr>
          <a:xfrm>
            <a:off x="6299225" y="9258300"/>
            <a:ext cx="393650" cy="325858"/>
          </a:xfrm>
          <a:prstGeom prst="rect">
            <a:avLst/>
          </a:prstGeom>
        </p:spPr>
        <p:txBody>
          <a:bodyPr/>
          <a:lstStyle>
            <a:lvl1pPr>
              <a:defRPr>
                <a:solidFill>
                  <a:srgbClr val="FFFCF2"/>
                </a:solidFill>
                <a:latin typeface="+mn-lt"/>
                <a:ea typeface="+mn-ea"/>
                <a:cs typeface="+mn-cs"/>
                <a:sym typeface="Copperplat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8" name="Image"/>
          <p:cNvSpPr/>
          <p:nvPr>
            <p:ph type="pic" sz="half" idx="21"/>
          </p:nvPr>
        </p:nvSpPr>
        <p:spPr>
          <a:xfrm>
            <a:off x="7543800" y="2044700"/>
            <a:ext cx="4513115" cy="5642313"/>
          </a:xfrm>
          <a:prstGeom prst="rect">
            <a:avLst/>
          </a:prstGeom>
          <a:ln w="9525">
            <a:round/>
          </a:ln>
        </p:spPr>
        <p:txBody>
          <a:bodyPr lIns="91439" tIns="45719" rIns="91439" bIns="45719" anchor="t">
            <a:noAutofit/>
          </a:bodyPr>
          <a:lstStyle/>
          <a:p>
            <a:pPr/>
          </a:p>
        </p:txBody>
      </p:sp>
      <p:sp>
        <p:nvSpPr>
          <p:cNvPr id="39" name="Title Text"/>
          <p:cNvSpPr txBox="1"/>
          <p:nvPr>
            <p:ph type="title"/>
          </p:nvPr>
        </p:nvSpPr>
        <p:spPr>
          <a:xfrm>
            <a:off x="762000" y="2311400"/>
            <a:ext cx="6324600" cy="3187700"/>
          </a:xfrm>
          <a:prstGeom prst="rect">
            <a:avLst/>
          </a:prstGeom>
        </p:spPr>
        <p:txBody>
          <a:bodyPr anchor="b"/>
          <a:lstStyle>
            <a:lvl1pPr>
              <a:defRPr>
                <a:solidFill>
                  <a:srgbClr val="FFFCF2"/>
                </a:solidFill>
                <a:effectLst>
                  <a:outerShdw sx="100000" sy="100000" kx="0" ky="0" algn="b" rotWithShape="0" blurRad="25400" dist="50800" dir="13500000">
                    <a:srgbClr val="424242">
                      <a:alpha val="50000"/>
                    </a:srgbClr>
                  </a:outerShdw>
                </a:effectLst>
              </a:defRPr>
            </a:lvl1pPr>
          </a:lstStyle>
          <a:p>
            <a:pPr/>
            <a:r>
              <a:t>Title Text</a:t>
            </a:r>
          </a:p>
        </p:txBody>
      </p:sp>
      <p:sp>
        <p:nvSpPr>
          <p:cNvPr id="40" name="Body Level One…"/>
          <p:cNvSpPr txBox="1"/>
          <p:nvPr>
            <p:ph type="body" sz="quarter" idx="1"/>
          </p:nvPr>
        </p:nvSpPr>
        <p:spPr>
          <a:xfrm>
            <a:off x="762000" y="5626100"/>
            <a:ext cx="6324600" cy="3238500"/>
          </a:xfrm>
          <a:prstGeom prst="rect">
            <a:avLst/>
          </a:prstGeom>
        </p:spPr>
        <p:txBody>
          <a:bodyPr anchor="t"/>
          <a:lstStyle>
            <a:lvl1pPr marL="0" indent="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mn-lt"/>
                <a:ea typeface="+mn-ea"/>
                <a:cs typeface="+mn-cs"/>
                <a:sym typeface="Copperplate"/>
              </a:defRPr>
            </a:lvl1pPr>
            <a:lvl2pPr marL="0" indent="22860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mn-lt"/>
                <a:ea typeface="+mn-ea"/>
                <a:cs typeface="+mn-cs"/>
                <a:sym typeface="Copperplate"/>
              </a:defRPr>
            </a:lvl2pPr>
            <a:lvl3pPr marL="0" indent="45720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mn-lt"/>
                <a:ea typeface="+mn-ea"/>
                <a:cs typeface="+mn-cs"/>
                <a:sym typeface="Copperplate"/>
              </a:defRPr>
            </a:lvl3pPr>
            <a:lvl4pPr marL="0" indent="68580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mn-lt"/>
                <a:ea typeface="+mn-ea"/>
                <a:cs typeface="+mn-cs"/>
                <a:sym typeface="Copperplate"/>
              </a:defRPr>
            </a:lvl4pPr>
            <a:lvl5pPr marL="0" indent="914400" algn="ctr">
              <a:spcBef>
                <a:spcPts val="0"/>
              </a:spcBef>
              <a:buClrTx/>
              <a:buSzTx/>
              <a:buNone/>
              <a:defRPr sz="4200">
                <a:solidFill>
                  <a:srgbClr val="FFFCF2"/>
                </a:solidFill>
                <a:effectLst>
                  <a:outerShdw sx="100000" sy="100000" kx="0" ky="0" algn="b" rotWithShape="0" blurRad="25400" dist="25400" dir="13500000">
                    <a:srgbClr val="424242">
                      <a:alpha val="50000"/>
                    </a:srgbClr>
                  </a:outerShdw>
                </a:effectLst>
                <a:latin typeface="+mn-lt"/>
                <a:ea typeface="+mn-ea"/>
                <a:cs typeface="+mn-cs"/>
                <a:sym typeface="Copperplate"/>
              </a:defRPr>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xfrm>
            <a:off x="6299225" y="9258300"/>
            <a:ext cx="393650" cy="325858"/>
          </a:xfrm>
          <a:prstGeom prst="rect">
            <a:avLst/>
          </a:prstGeom>
        </p:spPr>
        <p:txBody>
          <a:bodyPr/>
          <a:lstStyle>
            <a:lvl1pPr>
              <a:defRPr>
                <a:solidFill>
                  <a:srgbClr val="FFFCF2"/>
                </a:solidFill>
                <a:latin typeface="+mn-lt"/>
                <a:ea typeface="+mn-ea"/>
                <a:cs typeface="+mn-cs"/>
                <a:sym typeface="Copperplat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xfrm>
            <a:off x="1016000" y="2768600"/>
            <a:ext cx="10972800" cy="57150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sz="half" idx="21"/>
          </p:nvPr>
        </p:nvSpPr>
        <p:spPr>
          <a:xfrm>
            <a:off x="7289800" y="2806700"/>
            <a:ext cx="4513115" cy="5642313"/>
          </a:xfrm>
          <a:prstGeom prst="rect">
            <a:avLst/>
          </a:prstGeom>
          <a:ln w="9525">
            <a:round/>
          </a:ln>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1016000" y="2768600"/>
            <a:ext cx="5486400" cy="5715000"/>
          </a:xfrm>
          <a:prstGeom prst="rect">
            <a:avLst/>
          </a:prstGeom>
        </p:spPr>
        <p:txBody>
          <a:bodyPr/>
          <a:lstStyle>
            <a:lvl1pPr>
              <a:spcBef>
                <a:spcPts val="3800"/>
              </a:spcBef>
              <a:defRPr sz="3400"/>
            </a:lvl1pPr>
            <a:lvl2pPr>
              <a:spcBef>
                <a:spcPts val="3800"/>
              </a:spcBef>
              <a:defRPr sz="3400"/>
            </a:lvl2pPr>
            <a:lvl3pPr>
              <a:spcBef>
                <a:spcPts val="3800"/>
              </a:spcBef>
              <a:defRPr sz="3400"/>
            </a:lvl3pPr>
            <a:lvl4pPr marL="1625600">
              <a:spcBef>
                <a:spcPts val="3800"/>
              </a:spcBef>
              <a:defRPr sz="3400"/>
            </a:lvl4pPr>
            <a:lvl5pPr marL="2070100">
              <a:spcBef>
                <a:spcPts val="3800"/>
              </a:spcBef>
              <a:defRPr sz="34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half" idx="21"/>
          </p:nvPr>
        </p:nvSpPr>
        <p:spPr>
          <a:xfrm>
            <a:off x="7366182" y="4112966"/>
            <a:ext cx="4749801" cy="5880101"/>
          </a:xfrm>
          <a:prstGeom prst="rect">
            <a:avLst/>
          </a:prstGeom>
          <a:ln w="9525">
            <a:round/>
          </a:ln>
        </p:spPr>
        <p:txBody>
          <a:bodyPr lIns="91439" tIns="45719" rIns="91439" bIns="45719" anchor="t">
            <a:noAutofit/>
          </a:bodyPr>
          <a:lstStyle/>
          <a:p>
            <a:pPr/>
          </a:p>
        </p:txBody>
      </p:sp>
      <p:sp>
        <p:nvSpPr>
          <p:cNvPr id="84" name="Image"/>
          <p:cNvSpPr/>
          <p:nvPr>
            <p:ph type="pic" sz="quarter" idx="22"/>
          </p:nvPr>
        </p:nvSpPr>
        <p:spPr>
          <a:xfrm>
            <a:off x="7391582" y="889015"/>
            <a:ext cx="4792551" cy="3064584"/>
          </a:xfrm>
          <a:prstGeom prst="rect">
            <a:avLst/>
          </a:prstGeom>
          <a:ln w="9525">
            <a:round/>
          </a:ln>
        </p:spPr>
        <p:txBody>
          <a:bodyPr lIns="91439" tIns="45719" rIns="91439" bIns="45719" anchor="t">
            <a:noAutofit/>
          </a:bodyPr>
          <a:lstStyle/>
          <a:p>
            <a:pPr/>
          </a:p>
        </p:txBody>
      </p:sp>
      <p:sp>
        <p:nvSpPr>
          <p:cNvPr id="85" name="Image"/>
          <p:cNvSpPr/>
          <p:nvPr>
            <p:ph type="pic" idx="23"/>
          </p:nvPr>
        </p:nvSpPr>
        <p:spPr>
          <a:xfrm>
            <a:off x="-1498600" y="927100"/>
            <a:ext cx="10449225" cy="7861300"/>
          </a:xfrm>
          <a:prstGeom prst="rect">
            <a:avLst/>
          </a:prstGeom>
          <a:ln w="9525">
            <a:round/>
          </a:ln>
        </p:spPr>
        <p:txBody>
          <a:bodyPr lIns="91439" tIns="45719" rIns="91439" bIns="45719" anchor="t">
            <a:noAutofit/>
          </a:bodyPr>
          <a:lstStyle/>
          <a:p>
            <a:pPr/>
          </a:p>
        </p:txBody>
      </p:sp>
      <p:sp>
        <p:nvSpPr>
          <p:cNvPr id="86" name="Slide Number"/>
          <p:cNvSpPr txBox="1"/>
          <p:nvPr>
            <p:ph type="sldNum" sz="quarter" idx="2"/>
          </p:nvPr>
        </p:nvSpPr>
        <p:spPr>
          <a:xfrm>
            <a:off x="6324599" y="9004300"/>
            <a:ext cx="342901" cy="368300"/>
          </a:xfrm>
          <a:prstGeom prst="rect">
            <a:avLst/>
          </a:prstGeom>
        </p:spPr>
        <p:txBody>
          <a:bodyPr/>
          <a:lstStyle>
            <a:lvl1pPr algn="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 Id="rId15"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Body Level One…"/>
          <p:cNvSpPr txBox="1"/>
          <p:nvPr>
            <p:ph type="body" idx="1"/>
          </p:nvPr>
        </p:nvSpPr>
        <p:spPr>
          <a:xfrm>
            <a:off x="1016000" y="1270000"/>
            <a:ext cx="10972800" cy="72136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3" name="Title Text"/>
          <p:cNvSpPr txBox="1"/>
          <p:nvPr>
            <p:ph type="title"/>
          </p:nvPr>
        </p:nvSpPr>
        <p:spPr>
          <a:xfrm>
            <a:off x="1016000" y="546100"/>
            <a:ext cx="10972800" cy="1854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4" name="Slide Number"/>
          <p:cNvSpPr txBox="1"/>
          <p:nvPr>
            <p:ph type="sldNum" sz="quarter" idx="2"/>
          </p:nvPr>
        </p:nvSpPr>
        <p:spPr>
          <a:xfrm>
            <a:off x="6324599" y="9004300"/>
            <a:ext cx="342901" cy="368300"/>
          </a:xfrm>
          <a:prstGeom prst="rect">
            <a:avLst/>
          </a:prstGeom>
          <a:ln w="12700">
            <a:miter lim="400000"/>
          </a:ln>
        </p:spPr>
        <p:txBody>
          <a:bodyPr wrap="none" lIns="50800" tIns="50800" rIns="50800" bIns="50800">
            <a:spAutoFit/>
          </a:bodyPr>
          <a:lstStyle>
            <a:lvl1pPr>
              <a:defRPr sz="1800">
                <a:latin typeface="Cochin"/>
                <a:ea typeface="Cochin"/>
                <a:cs typeface="Cochin"/>
                <a:sym typeface="Cochin"/>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7800" u="none">
          <a:solidFill>
            <a:srgbClr val="6F6A5A"/>
          </a:solidFill>
          <a:uFillTx/>
          <a:latin typeface="+mn-lt"/>
          <a:ea typeface="+mn-ea"/>
          <a:cs typeface="+mn-cs"/>
          <a:sym typeface="Copperplate"/>
        </a:defRPr>
      </a:lvl1pPr>
      <a:lvl2pPr marL="0" marR="0" indent="228600" algn="ctr" defTabSz="584200" rtl="0" latinLnBrk="0">
        <a:lnSpc>
          <a:spcPct val="100000"/>
        </a:lnSpc>
        <a:spcBef>
          <a:spcPts val="0"/>
        </a:spcBef>
        <a:spcAft>
          <a:spcPts val="0"/>
        </a:spcAft>
        <a:buClrTx/>
        <a:buSzTx/>
        <a:buFontTx/>
        <a:buNone/>
        <a:tabLst/>
        <a:defRPr b="0" baseline="0" cap="none" i="0" spc="0" strike="noStrike" sz="7800" u="none">
          <a:solidFill>
            <a:srgbClr val="6F6A5A"/>
          </a:solidFill>
          <a:uFillTx/>
          <a:latin typeface="+mn-lt"/>
          <a:ea typeface="+mn-ea"/>
          <a:cs typeface="+mn-cs"/>
          <a:sym typeface="Copperplate"/>
        </a:defRPr>
      </a:lvl2pPr>
      <a:lvl3pPr marL="0" marR="0" indent="457200" algn="ctr" defTabSz="584200" rtl="0" latinLnBrk="0">
        <a:lnSpc>
          <a:spcPct val="100000"/>
        </a:lnSpc>
        <a:spcBef>
          <a:spcPts val="0"/>
        </a:spcBef>
        <a:spcAft>
          <a:spcPts val="0"/>
        </a:spcAft>
        <a:buClrTx/>
        <a:buSzTx/>
        <a:buFontTx/>
        <a:buNone/>
        <a:tabLst/>
        <a:defRPr b="0" baseline="0" cap="none" i="0" spc="0" strike="noStrike" sz="7800" u="none">
          <a:solidFill>
            <a:srgbClr val="6F6A5A"/>
          </a:solidFill>
          <a:uFillTx/>
          <a:latin typeface="+mn-lt"/>
          <a:ea typeface="+mn-ea"/>
          <a:cs typeface="+mn-cs"/>
          <a:sym typeface="Copperplate"/>
        </a:defRPr>
      </a:lvl3pPr>
      <a:lvl4pPr marL="0" marR="0" indent="685800" algn="ctr" defTabSz="584200" rtl="0" latinLnBrk="0">
        <a:lnSpc>
          <a:spcPct val="100000"/>
        </a:lnSpc>
        <a:spcBef>
          <a:spcPts val="0"/>
        </a:spcBef>
        <a:spcAft>
          <a:spcPts val="0"/>
        </a:spcAft>
        <a:buClrTx/>
        <a:buSzTx/>
        <a:buFontTx/>
        <a:buNone/>
        <a:tabLst/>
        <a:defRPr b="0" baseline="0" cap="none" i="0" spc="0" strike="noStrike" sz="7800" u="none">
          <a:solidFill>
            <a:srgbClr val="6F6A5A"/>
          </a:solidFill>
          <a:uFillTx/>
          <a:latin typeface="+mn-lt"/>
          <a:ea typeface="+mn-ea"/>
          <a:cs typeface="+mn-cs"/>
          <a:sym typeface="Copperplate"/>
        </a:defRPr>
      </a:lvl4pPr>
      <a:lvl5pPr marL="0" marR="0" indent="914400" algn="ctr" defTabSz="584200" rtl="0" latinLnBrk="0">
        <a:lnSpc>
          <a:spcPct val="100000"/>
        </a:lnSpc>
        <a:spcBef>
          <a:spcPts val="0"/>
        </a:spcBef>
        <a:spcAft>
          <a:spcPts val="0"/>
        </a:spcAft>
        <a:buClrTx/>
        <a:buSzTx/>
        <a:buFontTx/>
        <a:buNone/>
        <a:tabLst/>
        <a:defRPr b="0" baseline="0" cap="none" i="0" spc="0" strike="noStrike" sz="7800" u="none">
          <a:solidFill>
            <a:srgbClr val="6F6A5A"/>
          </a:solidFill>
          <a:uFillTx/>
          <a:latin typeface="+mn-lt"/>
          <a:ea typeface="+mn-ea"/>
          <a:cs typeface="+mn-cs"/>
          <a:sym typeface="Copperplate"/>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7800" u="none">
          <a:solidFill>
            <a:srgbClr val="6F6A5A"/>
          </a:solidFill>
          <a:uFillTx/>
          <a:latin typeface="+mn-lt"/>
          <a:ea typeface="+mn-ea"/>
          <a:cs typeface="+mn-cs"/>
          <a:sym typeface="Copperplate"/>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7800" u="none">
          <a:solidFill>
            <a:srgbClr val="6F6A5A"/>
          </a:solidFill>
          <a:uFillTx/>
          <a:latin typeface="+mn-lt"/>
          <a:ea typeface="+mn-ea"/>
          <a:cs typeface="+mn-cs"/>
          <a:sym typeface="Copperplate"/>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7800" u="none">
          <a:solidFill>
            <a:srgbClr val="6F6A5A"/>
          </a:solidFill>
          <a:uFillTx/>
          <a:latin typeface="+mn-lt"/>
          <a:ea typeface="+mn-ea"/>
          <a:cs typeface="+mn-cs"/>
          <a:sym typeface="Copperplate"/>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7800" u="none">
          <a:solidFill>
            <a:srgbClr val="6F6A5A"/>
          </a:solidFill>
          <a:uFillTx/>
          <a:latin typeface="+mn-lt"/>
          <a:ea typeface="+mn-ea"/>
          <a:cs typeface="+mn-cs"/>
          <a:sym typeface="Copperplate"/>
        </a:defRPr>
      </a:lvl9pPr>
    </p:titleStyle>
    <p:bodyStyle>
      <a:lvl1pPr marL="4191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solidFill>
            <a:srgbClr val="6F6A5A"/>
          </a:solidFill>
          <a:uFillTx/>
          <a:latin typeface="Baskerville"/>
          <a:ea typeface="Baskerville"/>
          <a:cs typeface="Baskerville"/>
          <a:sym typeface="Baskerville"/>
        </a:defRPr>
      </a:lvl1pPr>
      <a:lvl2pPr marL="8382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solidFill>
            <a:srgbClr val="6F6A5A"/>
          </a:solidFill>
          <a:uFillTx/>
          <a:latin typeface="Baskerville"/>
          <a:ea typeface="Baskerville"/>
          <a:cs typeface="Baskerville"/>
          <a:sym typeface="Baskerville"/>
        </a:defRPr>
      </a:lvl2pPr>
      <a:lvl3pPr marL="11811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solidFill>
            <a:srgbClr val="6F6A5A"/>
          </a:solidFill>
          <a:uFillTx/>
          <a:latin typeface="Baskerville"/>
          <a:ea typeface="Baskerville"/>
          <a:cs typeface="Baskerville"/>
          <a:sym typeface="Baskerville"/>
        </a:defRPr>
      </a:lvl3pPr>
      <a:lvl4pPr marL="15621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solidFill>
            <a:srgbClr val="6F6A5A"/>
          </a:solidFill>
          <a:uFillTx/>
          <a:latin typeface="Baskerville"/>
          <a:ea typeface="Baskerville"/>
          <a:cs typeface="Baskerville"/>
          <a:sym typeface="Baskerville"/>
        </a:defRPr>
      </a:lvl4pPr>
      <a:lvl5pPr marL="19431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solidFill>
            <a:srgbClr val="6F6A5A"/>
          </a:solidFill>
          <a:uFillTx/>
          <a:latin typeface="Baskerville"/>
          <a:ea typeface="Baskerville"/>
          <a:cs typeface="Baskerville"/>
          <a:sym typeface="Baskerville"/>
        </a:defRPr>
      </a:lvl5pPr>
      <a:lvl6pPr marL="23241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solidFill>
            <a:srgbClr val="6F6A5A"/>
          </a:solidFill>
          <a:uFillTx/>
          <a:latin typeface="Baskerville"/>
          <a:ea typeface="Baskerville"/>
          <a:cs typeface="Baskerville"/>
          <a:sym typeface="Baskerville"/>
        </a:defRPr>
      </a:lvl6pPr>
      <a:lvl7pPr marL="27051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solidFill>
            <a:srgbClr val="6F6A5A"/>
          </a:solidFill>
          <a:uFillTx/>
          <a:latin typeface="Baskerville"/>
          <a:ea typeface="Baskerville"/>
          <a:cs typeface="Baskerville"/>
          <a:sym typeface="Baskerville"/>
        </a:defRPr>
      </a:lvl7pPr>
      <a:lvl8pPr marL="30861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solidFill>
            <a:srgbClr val="6F6A5A"/>
          </a:solidFill>
          <a:uFillTx/>
          <a:latin typeface="Baskerville"/>
          <a:ea typeface="Baskerville"/>
          <a:cs typeface="Baskerville"/>
          <a:sym typeface="Baskerville"/>
        </a:defRPr>
      </a:lvl8pPr>
      <a:lvl9pPr marL="3467100" marR="0" indent="-419100" algn="l" defTabSz="584200" rtl="0" latinLnBrk="0">
        <a:lnSpc>
          <a:spcPct val="100000"/>
        </a:lnSpc>
        <a:spcBef>
          <a:spcPts val="3000"/>
        </a:spcBef>
        <a:spcAft>
          <a:spcPts val="0"/>
        </a:spcAft>
        <a:buClr>
          <a:srgbClr val="A29A85"/>
        </a:buClr>
        <a:buSzPct val="100000"/>
        <a:buFontTx/>
        <a:buChar char="•"/>
        <a:tabLst/>
        <a:defRPr b="0" baseline="0" cap="none" i="0" spc="0" strike="noStrike" sz="4000" u="none">
          <a:solidFill>
            <a:srgbClr val="6F6A5A"/>
          </a:solidFill>
          <a:uFillTx/>
          <a:latin typeface="Baskerville"/>
          <a:ea typeface="Baskerville"/>
          <a:cs typeface="Baskerville"/>
          <a:sym typeface="Baskerville"/>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Cochin"/>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Cochin"/>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Cochin"/>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Cochin"/>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Cochin"/>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Cochin"/>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Cochin"/>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Cochin"/>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Cochin"/>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4.jpeg"/></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png"/><Relationship Id="rId3" Type="http://schemas.openxmlformats.org/officeDocument/2006/relationships/image" Target="../media/image14.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png"/><Relationship Id="rId3" Type="http://schemas.openxmlformats.org/officeDocument/2006/relationships/image" Target="../media/image15.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png"/><Relationship Id="rId3" Type="http://schemas.openxmlformats.org/officeDocument/2006/relationships/image" Target="../media/image9.png"/><Relationship Id="rId4" Type="http://schemas.openxmlformats.org/officeDocument/2006/relationships/image" Target="../media/image17.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png"/><Relationship Id="rId3" Type="http://schemas.openxmlformats.org/officeDocument/2006/relationships/image" Target="../media/image18.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png"/><Relationship Id="rId3" Type="http://schemas.openxmlformats.org/officeDocument/2006/relationships/image" Target="../media/image19.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png"/><Relationship Id="rId3" Type="http://schemas.openxmlformats.org/officeDocument/2006/relationships/image" Target="../media/image20.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9.png"/><Relationship Id="rId3" Type="http://schemas.openxmlformats.org/officeDocument/2006/relationships/image" Target="../media/image21.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22.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 Id="rId3" Type="http://schemas.openxmlformats.org/officeDocument/2006/relationships/image" Target="../media/image5.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23.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9.png"/><Relationship Id="rId3" Type="http://schemas.openxmlformats.org/officeDocument/2006/relationships/image" Target="../media/image24.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jpeg"/></Relationships>

</file>

<file path=ppt/slides/_rels/slide2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9.png"/><Relationship Id="rId4" Type="http://schemas.openxmlformats.org/officeDocument/2006/relationships/image" Target="../media/image25.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26.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7.png"/><Relationship Id="rId3" Type="http://schemas.openxmlformats.org/officeDocument/2006/relationships/image" Target="../media/image28.png"/><Relationship Id="rId4" Type="http://schemas.openxmlformats.org/officeDocument/2006/relationships/image" Target="../media/image29.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30.png"/><Relationship Id="rId4" Type="http://schemas.openxmlformats.org/officeDocument/2006/relationships/image" Target="../media/image31.png"/></Relationships>

</file>

<file path=ppt/slides/_rels/slide2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0.png"/><Relationship Id="rId3" Type="http://schemas.openxmlformats.org/officeDocument/2006/relationships/image" Target="../media/image31.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0.png"/></Relationships>

</file>

<file path=ppt/slides/_rels/slide3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0.png"/></Relationships>

</file>

<file path=ppt/slides/_rels/slide3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2.png"/></Relationships>

</file>

<file path=ppt/slides/_rels/slide3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0.png"/><Relationship Id="rId3" Type="http://schemas.openxmlformats.org/officeDocument/2006/relationships/image" Target="../media/image33.png"/></Relationships>

</file>

<file path=ppt/slides/_rels/slide3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4.png"/></Relationships>

</file>

<file path=ppt/slides/_rels/slide3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4.png"/></Relationships>

</file>

<file path=ppt/slides/_rels/slide3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5.png"/><Relationship Id="rId3" Type="http://schemas.openxmlformats.org/officeDocument/2006/relationships/image" Target="../media/image30.png"/></Relationships>

</file>

<file path=ppt/slides/_rels/slide3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36.png"/><Relationship Id="rId4" Type="http://schemas.openxmlformats.org/officeDocument/2006/relationships/image" Target="../media/image30.png"/></Relationships>

</file>

<file path=ppt/slides/_rels/slide3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30.png"/></Relationships>

</file>

<file path=ppt/slides/_rels/slide3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37.png"/><Relationship Id="rId4" Type="http://schemas.openxmlformats.org/officeDocument/2006/relationships/image" Target="../media/image30.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 Id="rId3" Type="http://schemas.openxmlformats.org/officeDocument/2006/relationships/image" Target="../media/image6.png"/></Relationships>

</file>

<file path=ppt/slides/_rels/slide4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38.png"/></Relationships>

</file>

<file path=ppt/slides/_rels/slide4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9.png"/></Relationships>

</file>

<file path=ppt/slides/_rels/slide4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40.png"/></Relationships>

</file>

<file path=ppt/slides/_rels/slide4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png"/><Relationship Id="rId3" Type="http://schemas.openxmlformats.org/officeDocument/2006/relationships/image" Target="../media/image41.png"/><Relationship Id="rId4" Type="http://schemas.openxmlformats.org/officeDocument/2006/relationships/image" Target="../media/image42.png"/></Relationships>

</file>

<file path=ppt/slides/_rels/slide4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3.png"/><Relationship Id="rId3" Type="http://schemas.openxmlformats.org/officeDocument/2006/relationships/image" Target="../media/image9.png"/><Relationship Id="rId4" Type="http://schemas.openxmlformats.org/officeDocument/2006/relationships/image" Target="../media/image44.png"/></Relationships>

</file>

<file path=ppt/slides/_rels/slide4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45.png"/></Relationships>

</file>

<file path=ppt/slides/_rels/slide4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6.png"/></Relationships>

</file>

<file path=ppt/slides/_rels/slide47.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7.png"/><Relationship Id="rId3" Type="http://schemas.openxmlformats.org/officeDocument/2006/relationships/image" Target="../media/image8.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png"/><Relationship Id="rId3" Type="http://schemas.openxmlformats.org/officeDocument/2006/relationships/image" Target="../media/image10.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png"/><Relationship Id="rId3" Type="http://schemas.openxmlformats.org/officeDocument/2006/relationships/image" Target="../media/image11.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9.png"/><Relationship Id="rId3" Type="http://schemas.openxmlformats.org/officeDocument/2006/relationships/image" Target="../media/image12.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9.png"/><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8" name="Rectangle"/>
          <p:cNvSpPr/>
          <p:nvPr/>
        </p:nvSpPr>
        <p:spPr>
          <a:xfrm>
            <a:off x="-88487" y="44782"/>
            <a:ext cx="13181774" cy="1905001"/>
          </a:xfrm>
          <a:prstGeom prst="rect">
            <a:avLst/>
          </a:prstGeom>
          <a:blipFill>
            <a:blip r:embed="rId3"/>
          </a:blipFill>
          <a:ln w="12700">
            <a:miter lim="400000"/>
          </a:ln>
        </p:spPr>
        <p:txBody>
          <a:bodyPr lIns="50800" tIns="50800" rIns="50800" bIns="50800" anchor="ctr"/>
          <a:lstStyle/>
          <a:p>
            <a:pPr>
              <a:defRPr sz="4000">
                <a:solidFill>
                  <a:srgbClr val="FFFFFF"/>
                </a:solidFill>
                <a:effectLst>
                  <a:outerShdw sx="100000" sy="100000" kx="0" ky="0" algn="b" rotWithShape="0" blurRad="38100" dist="12700" dir="5400000">
                    <a:srgbClr val="000000">
                      <a:alpha val="50000"/>
                    </a:srgbClr>
                  </a:outerShdw>
                </a:effectLst>
              </a:defRPr>
            </a:pPr>
          </a:p>
        </p:txBody>
      </p:sp>
      <p:sp>
        <p:nvSpPr>
          <p:cNvPr id="129" name="Jesus es Superior"/>
          <p:cNvSpPr txBox="1"/>
          <p:nvPr>
            <p:ph type="ctrTitle"/>
          </p:nvPr>
        </p:nvSpPr>
        <p:spPr>
          <a:xfrm>
            <a:off x="-87642" y="-1571724"/>
            <a:ext cx="12902976" cy="3225801"/>
          </a:xfrm>
          <a:prstGeom prst="rect">
            <a:avLst/>
          </a:prstGeom>
        </p:spPr>
        <p:txBody>
          <a:bodyPr/>
          <a:lstStyle>
            <a:lvl1pPr>
              <a:defRPr b="1" sz="10600"/>
            </a:lvl1pPr>
          </a:lstStyle>
          <a:p>
            <a:pPr/>
            <a:r>
              <a:t>Jesus es Superior</a:t>
            </a:r>
          </a:p>
        </p:txBody>
      </p:sp>
      <p:pic>
        <p:nvPicPr>
          <p:cNvPr id="130" name="images-1.jpeg" descr="images-1.jpeg"/>
          <p:cNvPicPr>
            <a:picLocks noChangeAspect="1"/>
          </p:cNvPicPr>
          <p:nvPr/>
        </p:nvPicPr>
        <p:blipFill>
          <a:blip r:embed="rId4">
            <a:extLst/>
          </a:blip>
          <a:stretch>
            <a:fillRect/>
          </a:stretch>
        </p:blipFill>
        <p:spPr>
          <a:xfrm>
            <a:off x="-828576" y="1953944"/>
            <a:ext cx="14384844" cy="8055512"/>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0" name="La Superioridad de Jesucristo  - 1:2,3…"/>
          <p:cNvSpPr txBox="1"/>
          <p:nvPr/>
        </p:nvSpPr>
        <p:spPr>
          <a:xfrm>
            <a:off x="-113695" y="2743761"/>
            <a:ext cx="12785302" cy="4927601"/>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marL="487325" indent="-487325" algn="l">
              <a:spcBef>
                <a:spcPts val="900"/>
              </a:spcBef>
              <a:buClr>
                <a:srgbClr val="A29A85"/>
              </a:buClr>
              <a:buSzPct val="100000"/>
              <a:buChar char="•"/>
              <a:defRPr sz="5000">
                <a:solidFill>
                  <a:srgbClr val="000000"/>
                </a:solidFill>
              </a:defRPr>
            </a:pPr>
            <a:r>
              <a:rPr i="1"/>
              <a:t>La Superioridad de Jesucristo  - 1:2,3</a:t>
            </a:r>
          </a:p>
          <a:p>
            <a:pPr lvl="1" marL="1073943" indent="-654843" algn="l">
              <a:spcBef>
                <a:spcPts val="1300"/>
              </a:spcBef>
              <a:buClr>
                <a:srgbClr val="A29A85"/>
              </a:buClr>
              <a:buSzPct val="100000"/>
              <a:buChar char="•"/>
              <a:defRPr sz="5000">
                <a:solidFill>
                  <a:srgbClr val="000000"/>
                </a:solidFill>
              </a:defRPr>
            </a:pPr>
            <a:r>
              <a:t>Jesus imagen misma de su sustancia- </a:t>
            </a:r>
          </a:p>
          <a:p>
            <a:pPr lvl="2" marL="1416843" indent="-654843" algn="l">
              <a:spcBef>
                <a:spcPts val="1300"/>
              </a:spcBef>
              <a:buClr>
                <a:srgbClr val="A29A85"/>
              </a:buClr>
              <a:buSzPct val="100000"/>
              <a:buChar char="•"/>
              <a:defRPr sz="5000">
                <a:solidFill>
                  <a:srgbClr val="000000"/>
                </a:solidFill>
              </a:defRPr>
            </a:pPr>
            <a:r>
              <a:t>Cristo refleja perfectamente las características de Dios - Juan 1:18; 14:7-9</a:t>
            </a:r>
          </a:p>
          <a:p>
            <a:pPr lvl="2" marL="1416843" indent="-654843" algn="l">
              <a:spcBef>
                <a:spcPts val="1300"/>
              </a:spcBef>
              <a:buClr>
                <a:srgbClr val="A29A85"/>
              </a:buClr>
              <a:buSzPct val="100000"/>
              <a:buChar char="•"/>
              <a:defRPr i="1" sz="5000">
                <a:solidFill>
                  <a:srgbClr val="000000"/>
                </a:solidFill>
              </a:defRPr>
            </a:pPr>
            <a:r>
              <a:rPr i="0"/>
              <a:t>Jesus es </a:t>
            </a:r>
            <a:r>
              <a:t> la exacta representación  </a:t>
            </a:r>
            <a:r>
              <a:rPr i="0"/>
              <a:t>- Jn 17:24-26; Col. 1:15; 1 Tim 3:16  [</a:t>
            </a:r>
            <a:r>
              <a:t>Jn 17:1-5; Fil 2:6</a:t>
            </a:r>
            <a:r>
              <a:rPr i="0"/>
              <a:t>]</a:t>
            </a:r>
          </a:p>
        </p:txBody>
      </p:sp>
      <p:grpSp>
        <p:nvGrpSpPr>
          <p:cNvPr id="185" name="Group"/>
          <p:cNvGrpSpPr/>
          <p:nvPr/>
        </p:nvGrpSpPr>
        <p:grpSpPr>
          <a:xfrm>
            <a:off x="-285648" y="172793"/>
            <a:ext cx="13482125" cy="1851114"/>
            <a:chOff x="0" y="0"/>
            <a:chExt cx="13482124" cy="1851112"/>
          </a:xfrm>
        </p:grpSpPr>
        <p:grpSp>
          <p:nvGrpSpPr>
            <p:cNvPr id="183" name="Group"/>
            <p:cNvGrpSpPr/>
            <p:nvPr/>
          </p:nvGrpSpPr>
          <p:grpSpPr>
            <a:xfrm>
              <a:off x="7356934" y="369436"/>
              <a:ext cx="6125191" cy="1481677"/>
              <a:chOff x="-44449" y="-44450"/>
              <a:chExt cx="6125190" cy="1481675"/>
            </a:xfrm>
          </p:grpSpPr>
          <p:pic>
            <p:nvPicPr>
              <p:cNvPr id="181" name="Rounded Rectangle Rounded rectangle" descr="Rounded Rectangle Rounded rectangle"/>
              <p:cNvPicPr>
                <a:picLocks noChangeAspect="0"/>
              </p:cNvPicPr>
              <p:nvPr/>
            </p:nvPicPr>
            <p:blipFill>
              <a:blip r:embed="rId2">
                <a:extLst/>
              </a:blip>
              <a:stretch>
                <a:fillRect/>
              </a:stretch>
            </p:blipFill>
            <p:spPr>
              <a:xfrm>
                <a:off x="-44450" y="-44450"/>
                <a:ext cx="6125191" cy="1481676"/>
              </a:xfrm>
              <a:prstGeom prst="rect">
                <a:avLst/>
              </a:prstGeom>
              <a:effectLst>
                <a:outerShdw sx="100000" sy="100000" kx="0" ky="0" algn="b" rotWithShape="0" blurRad="190500" dist="63500" dir="5400000">
                  <a:srgbClr val="000000">
                    <a:alpha val="58317"/>
                  </a:srgbClr>
                </a:outerShdw>
              </a:effectLst>
            </p:spPr>
          </p:pic>
          <p:sp>
            <p:nvSpPr>
              <p:cNvPr id="182" name="Dios nos habla…"/>
              <p:cNvSpPr txBox="1"/>
              <p:nvPr/>
            </p:nvSpPr>
            <p:spPr>
              <a:xfrm>
                <a:off x="236031" y="36877"/>
                <a:ext cx="5564227" cy="1319022"/>
              </a:xfrm>
              <a:prstGeom prst="rect">
                <a:avLst/>
              </a:prstGeom>
              <a:noFill/>
              <a:ln w="12700" cap="flat">
                <a:noFill/>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a:defRPr b="1">
                    <a:solidFill>
                      <a:srgbClr val="AA4A5A"/>
                    </a:solidFill>
                    <a:latin typeface="Helvetica"/>
                    <a:ea typeface="Helvetica"/>
                    <a:cs typeface="Helvetica"/>
                    <a:sym typeface="Helvetica"/>
                  </a:defRPr>
                </a:pPr>
                <a:r>
                  <a:t>Dios nos habla </a:t>
                </a:r>
              </a:p>
              <a:p>
                <a:pPr>
                  <a:defRPr b="1">
                    <a:solidFill>
                      <a:srgbClr val="AA4A5A"/>
                    </a:solidFill>
                    <a:latin typeface="Helvetica"/>
                    <a:ea typeface="Helvetica"/>
                    <a:cs typeface="Helvetica"/>
                    <a:sym typeface="Helvetica"/>
                  </a:defRPr>
                </a:pPr>
                <a:r>
                  <a:t>Por medio de su Hijo</a:t>
                </a:r>
              </a:p>
            </p:txBody>
          </p:sp>
        </p:grpSp>
        <p:sp>
          <p:nvSpPr>
            <p:cNvPr id="184" name="Hebreos"/>
            <p:cNvSpPr/>
            <p:nvPr/>
          </p:nvSpPr>
          <p:spPr>
            <a:xfrm>
              <a:off x="0" y="0"/>
              <a:ext cx="7277734" cy="162561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241" y="0"/>
                  </a:moveTo>
                  <a:lnTo>
                    <a:pt x="3241" y="16575"/>
                  </a:lnTo>
                  <a:lnTo>
                    <a:pt x="18359" y="16575"/>
                  </a:lnTo>
                  <a:lnTo>
                    <a:pt x="18359" y="0"/>
                  </a:lnTo>
                  <a:lnTo>
                    <a:pt x="3241" y="0"/>
                  </a:lnTo>
                  <a:close/>
                  <a:moveTo>
                    <a:pt x="0" y="3883"/>
                  </a:moveTo>
                  <a:lnTo>
                    <a:pt x="1150" y="12737"/>
                  </a:lnTo>
                  <a:lnTo>
                    <a:pt x="0" y="21600"/>
                  </a:lnTo>
                  <a:lnTo>
                    <a:pt x="3951" y="21600"/>
                  </a:lnTo>
                  <a:lnTo>
                    <a:pt x="2853" y="18319"/>
                  </a:lnTo>
                  <a:lnTo>
                    <a:pt x="2853" y="3883"/>
                  </a:lnTo>
                  <a:lnTo>
                    <a:pt x="0" y="3883"/>
                  </a:lnTo>
                  <a:close/>
                  <a:moveTo>
                    <a:pt x="18747" y="3883"/>
                  </a:moveTo>
                  <a:lnTo>
                    <a:pt x="18747" y="18319"/>
                  </a:lnTo>
                  <a:lnTo>
                    <a:pt x="17649" y="21600"/>
                  </a:lnTo>
                  <a:lnTo>
                    <a:pt x="21600" y="21600"/>
                  </a:lnTo>
                  <a:lnTo>
                    <a:pt x="20450" y="12737"/>
                  </a:lnTo>
                  <a:lnTo>
                    <a:pt x="21600" y="3883"/>
                  </a:lnTo>
                  <a:lnTo>
                    <a:pt x="18747" y="3883"/>
                  </a:lnTo>
                  <a:close/>
                  <a:moveTo>
                    <a:pt x="3560" y="18319"/>
                  </a:moveTo>
                  <a:lnTo>
                    <a:pt x="4658" y="21600"/>
                  </a:lnTo>
                  <a:lnTo>
                    <a:pt x="4658" y="18319"/>
                  </a:lnTo>
                  <a:lnTo>
                    <a:pt x="3560" y="18319"/>
                  </a:lnTo>
                  <a:close/>
                  <a:moveTo>
                    <a:pt x="16942" y="18319"/>
                  </a:moveTo>
                  <a:lnTo>
                    <a:pt x="16942" y="21600"/>
                  </a:lnTo>
                  <a:lnTo>
                    <a:pt x="18040" y="18319"/>
                  </a:lnTo>
                  <a:lnTo>
                    <a:pt x="16942" y="18319"/>
                  </a:lnTo>
                  <a:close/>
                </a:path>
              </a:pathLst>
            </a:custGeom>
            <a:blipFill rotWithShape="1">
              <a:blip r:embed="rId3"/>
              <a:srcRect l="0" t="0" r="0" b="0"/>
              <a:tile tx="0" ty="0" sx="100000" sy="100000" flip="none" algn="tl"/>
            </a:blip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noAutofit/>
            </a:bodyPr>
            <a:lstStyle>
              <a:lvl1pPr>
                <a:defRPr b="1" sz="7100">
                  <a:solidFill>
                    <a:srgbClr val="FFFFFF"/>
                  </a:solidFill>
                  <a:effectLst>
                    <a:outerShdw sx="100000" sy="100000" kx="0" ky="0" algn="b" rotWithShape="0" blurRad="38100" dist="12700" dir="5400000">
                      <a:srgbClr val="000000">
                        <a:alpha val="50000"/>
                      </a:srgbClr>
                    </a:outerShdw>
                  </a:effectLst>
                </a:defRPr>
              </a:lvl1pPr>
            </a:lstStyle>
            <a:p>
              <a:pPr/>
              <a:r>
                <a:t>Hebreos</a:t>
              </a:r>
            </a:p>
          </p:txBody>
        </p:sp>
      </p:gr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180">
                                            <p:txEl>
                                              <p:pRg st="2" end="2"/>
                                            </p:txEl>
                                          </p:spTgt>
                                        </p:tgtEl>
                                        <p:attrNameLst>
                                          <p:attrName>style.visibility</p:attrName>
                                        </p:attrNameLst>
                                      </p:cBhvr>
                                      <p:to>
                                        <p:strVal val="visible"/>
                                      </p:to>
                                    </p:set>
                                    <p:animEffect filter="wipe(left)" transition="in">
                                      <p:cBhvr>
                                        <p:cTn id="7" dur="1500"/>
                                        <p:tgtEl>
                                          <p:spTgt spid="180">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180">
                                            <p:txEl>
                                              <p:pRg st="3" end="3"/>
                                            </p:txEl>
                                          </p:spTgt>
                                        </p:tgtEl>
                                        <p:attrNameLst>
                                          <p:attrName>style.visibility</p:attrName>
                                        </p:attrNameLst>
                                      </p:cBhvr>
                                      <p:to>
                                        <p:strVal val="visible"/>
                                      </p:to>
                                    </p:set>
                                    <p:animEffect filter="wipe(left)" transition="in">
                                      <p:cBhvr>
                                        <p:cTn id="12" dur="1500"/>
                                        <p:tgtEl>
                                          <p:spTgt spid="180">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80"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7" name="La Superioridad de Jesucristo - 1:2,3…"/>
          <p:cNvSpPr txBox="1"/>
          <p:nvPr/>
        </p:nvSpPr>
        <p:spPr>
          <a:xfrm>
            <a:off x="-321525" y="2006600"/>
            <a:ext cx="13316994" cy="6527801"/>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marL="487325" indent="-487325" algn="l">
              <a:spcBef>
                <a:spcPts val="900"/>
              </a:spcBef>
              <a:buClr>
                <a:srgbClr val="A29A85"/>
              </a:buClr>
              <a:buSzPct val="100000"/>
              <a:buChar char="•"/>
              <a:defRPr sz="5000">
                <a:solidFill>
                  <a:srgbClr val="000000"/>
                </a:solidFill>
              </a:defRPr>
            </a:pPr>
            <a:r>
              <a:rPr i="1"/>
              <a:t>La Superioridad de Jesucristo - 1:2,3</a:t>
            </a:r>
          </a:p>
          <a:p>
            <a:pPr lvl="1" marL="1001183" indent="-582083" algn="l">
              <a:spcBef>
                <a:spcPts val="1300"/>
              </a:spcBef>
              <a:buClr>
                <a:srgbClr val="A29A85"/>
              </a:buClr>
              <a:buSzPct val="100000"/>
              <a:buChar char="•"/>
              <a:defRPr sz="5000">
                <a:solidFill>
                  <a:srgbClr val="000000"/>
                </a:solidFill>
              </a:defRPr>
            </a:pPr>
            <a:r>
              <a:t>sustenta todas las cosas con la palabra de su poder - 1:3</a:t>
            </a:r>
          </a:p>
          <a:p>
            <a:pPr lvl="2" marL="1344083" indent="-582083" algn="l">
              <a:spcBef>
                <a:spcPts val="1300"/>
              </a:spcBef>
              <a:buClr>
                <a:srgbClr val="A29A85"/>
              </a:buClr>
              <a:buSzPct val="100000"/>
              <a:buChar char="•"/>
              <a:defRPr sz="5000">
                <a:solidFill>
                  <a:srgbClr val="000000"/>
                </a:solidFill>
              </a:defRPr>
            </a:pPr>
            <a:r>
              <a:t>Por su voluntad y Poder                                  el Universo sigue su curso.</a:t>
            </a:r>
          </a:p>
          <a:p>
            <a:pPr lvl="2" marL="1344083" indent="-582083" algn="l">
              <a:spcBef>
                <a:spcPts val="1300"/>
              </a:spcBef>
              <a:buClr>
                <a:srgbClr val="A29A85"/>
              </a:buClr>
              <a:buSzPct val="100000"/>
              <a:buChar char="•"/>
              <a:defRPr i="1" sz="5000">
                <a:solidFill>
                  <a:srgbClr val="000000"/>
                </a:solidFill>
              </a:defRPr>
            </a:pPr>
            <a:r>
              <a:t>En Jesus, todas las cosas subsisten - Col. 1:17. </a:t>
            </a:r>
          </a:p>
          <a:p>
            <a:pPr lvl="2" marL="1344083" indent="-582083" algn="l">
              <a:spcBef>
                <a:spcPts val="1300"/>
              </a:spcBef>
              <a:buClr>
                <a:srgbClr val="A29A85"/>
              </a:buClr>
              <a:buSzPct val="100000"/>
              <a:buChar char="•"/>
              <a:defRPr i="1" sz="5000">
                <a:solidFill>
                  <a:srgbClr val="000000"/>
                </a:solidFill>
              </a:defRPr>
            </a:pPr>
            <a:r>
              <a:rPr i="0"/>
              <a:t>Por su voluntad tenemos vida - Hch 17:28; Jn 1:4; 4:10,14; 6:63; 12:48</a:t>
            </a:r>
          </a:p>
        </p:txBody>
      </p:sp>
      <p:grpSp>
        <p:nvGrpSpPr>
          <p:cNvPr id="192" name="Group"/>
          <p:cNvGrpSpPr/>
          <p:nvPr/>
        </p:nvGrpSpPr>
        <p:grpSpPr>
          <a:xfrm>
            <a:off x="-285648" y="172793"/>
            <a:ext cx="13482125" cy="1851114"/>
            <a:chOff x="0" y="0"/>
            <a:chExt cx="13482124" cy="1851112"/>
          </a:xfrm>
        </p:grpSpPr>
        <p:grpSp>
          <p:nvGrpSpPr>
            <p:cNvPr id="190" name="Group"/>
            <p:cNvGrpSpPr/>
            <p:nvPr/>
          </p:nvGrpSpPr>
          <p:grpSpPr>
            <a:xfrm>
              <a:off x="7356934" y="369436"/>
              <a:ext cx="6125191" cy="1481677"/>
              <a:chOff x="-44449" y="-44450"/>
              <a:chExt cx="6125190" cy="1481675"/>
            </a:xfrm>
          </p:grpSpPr>
          <p:pic>
            <p:nvPicPr>
              <p:cNvPr id="188" name="Rounded Rectangle Rounded rectangle" descr="Rounded Rectangle Rounded rectangle"/>
              <p:cNvPicPr>
                <a:picLocks noChangeAspect="0"/>
              </p:cNvPicPr>
              <p:nvPr/>
            </p:nvPicPr>
            <p:blipFill>
              <a:blip r:embed="rId2">
                <a:extLst/>
              </a:blip>
              <a:stretch>
                <a:fillRect/>
              </a:stretch>
            </p:blipFill>
            <p:spPr>
              <a:xfrm>
                <a:off x="-44450" y="-44450"/>
                <a:ext cx="6125191" cy="1481676"/>
              </a:xfrm>
              <a:prstGeom prst="rect">
                <a:avLst/>
              </a:prstGeom>
              <a:effectLst>
                <a:outerShdw sx="100000" sy="100000" kx="0" ky="0" algn="b" rotWithShape="0" blurRad="190500" dist="63500" dir="5400000">
                  <a:srgbClr val="000000">
                    <a:alpha val="58317"/>
                  </a:srgbClr>
                </a:outerShdw>
              </a:effectLst>
            </p:spPr>
          </p:pic>
          <p:sp>
            <p:nvSpPr>
              <p:cNvPr id="189" name="Dios nos habla…"/>
              <p:cNvSpPr txBox="1"/>
              <p:nvPr/>
            </p:nvSpPr>
            <p:spPr>
              <a:xfrm>
                <a:off x="236031" y="36877"/>
                <a:ext cx="5564227" cy="1319022"/>
              </a:xfrm>
              <a:prstGeom prst="rect">
                <a:avLst/>
              </a:prstGeom>
              <a:noFill/>
              <a:ln w="12700" cap="flat">
                <a:noFill/>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a:defRPr b="1">
                    <a:solidFill>
                      <a:srgbClr val="AA4A5A"/>
                    </a:solidFill>
                    <a:latin typeface="Helvetica"/>
                    <a:ea typeface="Helvetica"/>
                    <a:cs typeface="Helvetica"/>
                    <a:sym typeface="Helvetica"/>
                  </a:defRPr>
                </a:pPr>
                <a:r>
                  <a:t>Dios nos habla </a:t>
                </a:r>
              </a:p>
              <a:p>
                <a:pPr>
                  <a:defRPr b="1">
                    <a:solidFill>
                      <a:srgbClr val="AA4A5A"/>
                    </a:solidFill>
                    <a:latin typeface="Helvetica"/>
                    <a:ea typeface="Helvetica"/>
                    <a:cs typeface="Helvetica"/>
                    <a:sym typeface="Helvetica"/>
                  </a:defRPr>
                </a:pPr>
                <a:r>
                  <a:t>Por medio de su Hijo</a:t>
                </a:r>
              </a:p>
            </p:txBody>
          </p:sp>
        </p:grpSp>
        <p:sp>
          <p:nvSpPr>
            <p:cNvPr id="191" name="Hebreos"/>
            <p:cNvSpPr/>
            <p:nvPr/>
          </p:nvSpPr>
          <p:spPr>
            <a:xfrm>
              <a:off x="0" y="0"/>
              <a:ext cx="7277734" cy="162561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241" y="0"/>
                  </a:moveTo>
                  <a:lnTo>
                    <a:pt x="3241" y="16575"/>
                  </a:lnTo>
                  <a:lnTo>
                    <a:pt x="18359" y="16575"/>
                  </a:lnTo>
                  <a:lnTo>
                    <a:pt x="18359" y="0"/>
                  </a:lnTo>
                  <a:lnTo>
                    <a:pt x="3241" y="0"/>
                  </a:lnTo>
                  <a:close/>
                  <a:moveTo>
                    <a:pt x="0" y="3883"/>
                  </a:moveTo>
                  <a:lnTo>
                    <a:pt x="1150" y="12737"/>
                  </a:lnTo>
                  <a:lnTo>
                    <a:pt x="0" y="21600"/>
                  </a:lnTo>
                  <a:lnTo>
                    <a:pt x="3951" y="21600"/>
                  </a:lnTo>
                  <a:lnTo>
                    <a:pt x="2853" y="18319"/>
                  </a:lnTo>
                  <a:lnTo>
                    <a:pt x="2853" y="3883"/>
                  </a:lnTo>
                  <a:lnTo>
                    <a:pt x="0" y="3883"/>
                  </a:lnTo>
                  <a:close/>
                  <a:moveTo>
                    <a:pt x="18747" y="3883"/>
                  </a:moveTo>
                  <a:lnTo>
                    <a:pt x="18747" y="18319"/>
                  </a:lnTo>
                  <a:lnTo>
                    <a:pt x="17649" y="21600"/>
                  </a:lnTo>
                  <a:lnTo>
                    <a:pt x="21600" y="21600"/>
                  </a:lnTo>
                  <a:lnTo>
                    <a:pt x="20450" y="12737"/>
                  </a:lnTo>
                  <a:lnTo>
                    <a:pt x="21600" y="3883"/>
                  </a:lnTo>
                  <a:lnTo>
                    <a:pt x="18747" y="3883"/>
                  </a:lnTo>
                  <a:close/>
                  <a:moveTo>
                    <a:pt x="3560" y="18319"/>
                  </a:moveTo>
                  <a:lnTo>
                    <a:pt x="4658" y="21600"/>
                  </a:lnTo>
                  <a:lnTo>
                    <a:pt x="4658" y="18319"/>
                  </a:lnTo>
                  <a:lnTo>
                    <a:pt x="3560" y="18319"/>
                  </a:lnTo>
                  <a:close/>
                  <a:moveTo>
                    <a:pt x="16942" y="18319"/>
                  </a:moveTo>
                  <a:lnTo>
                    <a:pt x="16942" y="21600"/>
                  </a:lnTo>
                  <a:lnTo>
                    <a:pt x="18040" y="18319"/>
                  </a:lnTo>
                  <a:lnTo>
                    <a:pt x="16942" y="18319"/>
                  </a:lnTo>
                  <a:close/>
                </a:path>
              </a:pathLst>
            </a:custGeom>
            <a:blipFill rotWithShape="1">
              <a:blip r:embed="rId3"/>
              <a:srcRect l="0" t="0" r="0" b="0"/>
              <a:tile tx="0" ty="0" sx="100000" sy="100000" flip="none" algn="tl"/>
            </a:blip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noAutofit/>
            </a:bodyPr>
            <a:lstStyle>
              <a:lvl1pPr>
                <a:defRPr b="1" sz="7100">
                  <a:solidFill>
                    <a:srgbClr val="FFFFFF"/>
                  </a:solidFill>
                  <a:effectLst>
                    <a:outerShdw sx="100000" sy="100000" kx="0" ky="0" algn="b" rotWithShape="0" blurRad="38100" dist="12700" dir="5400000">
                      <a:srgbClr val="000000">
                        <a:alpha val="50000"/>
                      </a:srgbClr>
                    </a:outerShdw>
                  </a:effectLst>
                </a:defRPr>
              </a:lvl1pPr>
            </a:lstStyle>
            <a:p>
              <a:pPr/>
              <a:r>
                <a:t>Hebreos</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187">
                                            <p:txEl>
                                              <p:pRg st="2" end="2"/>
                                            </p:txEl>
                                          </p:spTgt>
                                        </p:tgtEl>
                                        <p:attrNameLst>
                                          <p:attrName>style.visibility</p:attrName>
                                        </p:attrNameLst>
                                      </p:cBhvr>
                                      <p:to>
                                        <p:strVal val="visible"/>
                                      </p:to>
                                    </p:set>
                                    <p:animEffect filter="wipe(left)" transition="in">
                                      <p:cBhvr>
                                        <p:cTn id="7" dur="1500"/>
                                        <p:tgtEl>
                                          <p:spTgt spid="187">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187">
                                            <p:txEl>
                                              <p:pRg st="3" end="3"/>
                                            </p:txEl>
                                          </p:spTgt>
                                        </p:tgtEl>
                                        <p:attrNameLst>
                                          <p:attrName>style.visibility</p:attrName>
                                        </p:attrNameLst>
                                      </p:cBhvr>
                                      <p:to>
                                        <p:strVal val="visible"/>
                                      </p:to>
                                    </p:set>
                                    <p:animEffect filter="wipe(left)" transition="in">
                                      <p:cBhvr>
                                        <p:cTn id="12" dur="1500"/>
                                        <p:tgtEl>
                                          <p:spTgt spid="187">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187">
                                            <p:txEl>
                                              <p:pRg st="4" end="4"/>
                                            </p:txEl>
                                          </p:spTgt>
                                        </p:tgtEl>
                                        <p:attrNameLst>
                                          <p:attrName>style.visibility</p:attrName>
                                        </p:attrNameLst>
                                      </p:cBhvr>
                                      <p:to>
                                        <p:strVal val="visible"/>
                                      </p:to>
                                    </p:set>
                                    <p:animEffect filter="wipe(left)" transition="in">
                                      <p:cBhvr>
                                        <p:cTn id="17" dur="1500"/>
                                        <p:tgtEl>
                                          <p:spTgt spid="187">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87" grpId="1"/>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4" name="Rounded Rectangle Rounded rectangle" descr="Rounded Rectangle Rounded rectangle"/>
          <p:cNvPicPr>
            <a:picLocks noChangeAspect="0"/>
          </p:cNvPicPr>
          <p:nvPr/>
        </p:nvPicPr>
        <p:blipFill>
          <a:blip r:embed="rId2">
            <a:extLst/>
          </a:blip>
          <a:stretch>
            <a:fillRect/>
          </a:stretch>
        </p:blipFill>
        <p:spPr>
          <a:xfrm>
            <a:off x="6487583" y="771161"/>
            <a:ext cx="6365810" cy="1537195"/>
          </a:xfrm>
          <a:prstGeom prst="rect">
            <a:avLst/>
          </a:prstGeom>
          <a:effectLst>
            <a:outerShdw sx="100000" sy="100000" kx="0" ky="0" algn="b" rotWithShape="0" blurRad="190500" dist="63500" dir="5400000">
              <a:srgbClr val="000000">
                <a:alpha val="58317"/>
              </a:srgbClr>
            </a:outerShdw>
          </a:effectLst>
        </p:spPr>
      </p:pic>
      <p:sp>
        <p:nvSpPr>
          <p:cNvPr id="195" name="God Has Spoken To Us Through His Son"/>
          <p:cNvSpPr txBox="1"/>
          <p:nvPr/>
        </p:nvSpPr>
        <p:spPr>
          <a:xfrm>
            <a:off x="6777473" y="923147"/>
            <a:ext cx="5786029" cy="1371601"/>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a:solidFill>
                  <a:srgbClr val="AA4A5A"/>
                </a:solidFill>
                <a:latin typeface="Helvetica"/>
                <a:ea typeface="Helvetica"/>
                <a:cs typeface="Helvetica"/>
                <a:sym typeface="Helvetica"/>
              </a:defRPr>
            </a:lvl1pPr>
          </a:lstStyle>
          <a:p>
            <a:pPr/>
            <a:r>
              <a:t>God Has Spoken To Us Through His Son</a:t>
            </a:r>
          </a:p>
        </p:txBody>
      </p:sp>
      <p:sp>
        <p:nvSpPr>
          <p:cNvPr id="196" name="La Superioridad de Jesucristo  - 1:2,3…"/>
          <p:cNvSpPr txBox="1"/>
          <p:nvPr/>
        </p:nvSpPr>
        <p:spPr>
          <a:xfrm>
            <a:off x="194772" y="2743761"/>
            <a:ext cx="12615256" cy="5854701"/>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marL="526311" indent="-526311" algn="l">
              <a:spcBef>
                <a:spcPts val="900"/>
              </a:spcBef>
              <a:buClr>
                <a:srgbClr val="A29A85"/>
              </a:buClr>
              <a:buSzPct val="100000"/>
              <a:buChar char="•"/>
              <a:defRPr sz="5400">
                <a:solidFill>
                  <a:srgbClr val="000000"/>
                </a:solidFill>
              </a:defRPr>
            </a:pPr>
            <a:r>
              <a:rPr i="1"/>
              <a:t>La Superioridad de Jesucristo  - 1:2,3</a:t>
            </a:r>
          </a:p>
          <a:p>
            <a:pPr lvl="2" marL="1390650" indent="-628650" algn="l">
              <a:spcBef>
                <a:spcPts val="1300"/>
              </a:spcBef>
              <a:buClr>
                <a:srgbClr val="A29A85"/>
              </a:buClr>
              <a:buSzPct val="100000"/>
              <a:buChar char="•"/>
              <a:defRPr sz="5400">
                <a:solidFill>
                  <a:srgbClr val="000000"/>
                </a:solidFill>
              </a:defRPr>
            </a:pPr>
            <a:r>
              <a:t>La Ley de Moises, juntamente con los sacrificios de animales no pudieron quitar el pecado - Heb 10:1-4. </a:t>
            </a:r>
          </a:p>
          <a:p>
            <a:pPr lvl="2" marL="1390650" indent="-628650" algn="l">
              <a:spcBef>
                <a:spcPts val="1300"/>
              </a:spcBef>
              <a:buClr>
                <a:srgbClr val="A29A85"/>
              </a:buClr>
              <a:buSzPct val="100000"/>
              <a:buChar char="•"/>
              <a:defRPr sz="5400">
                <a:solidFill>
                  <a:srgbClr val="000000"/>
                </a:solidFill>
              </a:defRPr>
            </a:pPr>
            <a:r>
              <a:t>Jesus provee  lo que la ley no pudo - Rom 8:3,4-  Ef 1:7; Heb 7:27; 9:14, 24-28; 10:22; </a:t>
            </a:r>
          </a:p>
        </p:txBody>
      </p:sp>
      <p:grpSp>
        <p:nvGrpSpPr>
          <p:cNvPr id="201" name="Group"/>
          <p:cNvGrpSpPr/>
          <p:nvPr/>
        </p:nvGrpSpPr>
        <p:grpSpPr>
          <a:xfrm>
            <a:off x="-285648" y="172793"/>
            <a:ext cx="13482125" cy="1851114"/>
            <a:chOff x="0" y="0"/>
            <a:chExt cx="13482124" cy="1851112"/>
          </a:xfrm>
        </p:grpSpPr>
        <p:grpSp>
          <p:nvGrpSpPr>
            <p:cNvPr id="199" name="Group"/>
            <p:cNvGrpSpPr/>
            <p:nvPr/>
          </p:nvGrpSpPr>
          <p:grpSpPr>
            <a:xfrm>
              <a:off x="7356934" y="369436"/>
              <a:ext cx="6125191" cy="1481677"/>
              <a:chOff x="-44449" y="-44450"/>
              <a:chExt cx="6125190" cy="1481675"/>
            </a:xfrm>
          </p:grpSpPr>
          <p:pic>
            <p:nvPicPr>
              <p:cNvPr id="197" name="Rounded Rectangle Rounded rectangle" descr="Rounded Rectangle Rounded rectangle"/>
              <p:cNvPicPr>
                <a:picLocks noChangeAspect="0"/>
              </p:cNvPicPr>
              <p:nvPr/>
            </p:nvPicPr>
            <p:blipFill>
              <a:blip r:embed="rId3">
                <a:extLst/>
              </a:blip>
              <a:stretch>
                <a:fillRect/>
              </a:stretch>
            </p:blipFill>
            <p:spPr>
              <a:xfrm>
                <a:off x="-44450" y="-44450"/>
                <a:ext cx="6125191" cy="1481676"/>
              </a:xfrm>
              <a:prstGeom prst="rect">
                <a:avLst/>
              </a:prstGeom>
              <a:effectLst>
                <a:outerShdw sx="100000" sy="100000" kx="0" ky="0" algn="b" rotWithShape="0" blurRad="190500" dist="63500" dir="5400000">
                  <a:srgbClr val="000000">
                    <a:alpha val="58317"/>
                  </a:srgbClr>
                </a:outerShdw>
              </a:effectLst>
            </p:spPr>
          </p:pic>
          <p:sp>
            <p:nvSpPr>
              <p:cNvPr id="198" name="Dios nos habla…"/>
              <p:cNvSpPr txBox="1"/>
              <p:nvPr/>
            </p:nvSpPr>
            <p:spPr>
              <a:xfrm>
                <a:off x="236031" y="36877"/>
                <a:ext cx="5564227" cy="1319022"/>
              </a:xfrm>
              <a:prstGeom prst="rect">
                <a:avLst/>
              </a:prstGeom>
              <a:noFill/>
              <a:ln w="12700" cap="flat">
                <a:noFill/>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a:defRPr b="1">
                    <a:solidFill>
                      <a:srgbClr val="AA4A5A"/>
                    </a:solidFill>
                    <a:latin typeface="Helvetica"/>
                    <a:ea typeface="Helvetica"/>
                    <a:cs typeface="Helvetica"/>
                    <a:sym typeface="Helvetica"/>
                  </a:defRPr>
                </a:pPr>
                <a:r>
                  <a:t>Dios nos habla </a:t>
                </a:r>
              </a:p>
              <a:p>
                <a:pPr>
                  <a:defRPr b="1">
                    <a:solidFill>
                      <a:srgbClr val="AA4A5A"/>
                    </a:solidFill>
                    <a:latin typeface="Helvetica"/>
                    <a:ea typeface="Helvetica"/>
                    <a:cs typeface="Helvetica"/>
                    <a:sym typeface="Helvetica"/>
                  </a:defRPr>
                </a:pPr>
                <a:r>
                  <a:t>Por medio de su Hijo</a:t>
                </a:r>
              </a:p>
            </p:txBody>
          </p:sp>
        </p:grpSp>
        <p:sp>
          <p:nvSpPr>
            <p:cNvPr id="200" name="Hebreos"/>
            <p:cNvSpPr/>
            <p:nvPr/>
          </p:nvSpPr>
          <p:spPr>
            <a:xfrm>
              <a:off x="0" y="0"/>
              <a:ext cx="7277734" cy="162561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241" y="0"/>
                  </a:moveTo>
                  <a:lnTo>
                    <a:pt x="3241" y="16575"/>
                  </a:lnTo>
                  <a:lnTo>
                    <a:pt x="18359" y="16575"/>
                  </a:lnTo>
                  <a:lnTo>
                    <a:pt x="18359" y="0"/>
                  </a:lnTo>
                  <a:lnTo>
                    <a:pt x="3241" y="0"/>
                  </a:lnTo>
                  <a:close/>
                  <a:moveTo>
                    <a:pt x="0" y="3883"/>
                  </a:moveTo>
                  <a:lnTo>
                    <a:pt x="1150" y="12737"/>
                  </a:lnTo>
                  <a:lnTo>
                    <a:pt x="0" y="21600"/>
                  </a:lnTo>
                  <a:lnTo>
                    <a:pt x="3951" y="21600"/>
                  </a:lnTo>
                  <a:lnTo>
                    <a:pt x="2853" y="18319"/>
                  </a:lnTo>
                  <a:lnTo>
                    <a:pt x="2853" y="3883"/>
                  </a:lnTo>
                  <a:lnTo>
                    <a:pt x="0" y="3883"/>
                  </a:lnTo>
                  <a:close/>
                  <a:moveTo>
                    <a:pt x="18747" y="3883"/>
                  </a:moveTo>
                  <a:lnTo>
                    <a:pt x="18747" y="18319"/>
                  </a:lnTo>
                  <a:lnTo>
                    <a:pt x="17649" y="21600"/>
                  </a:lnTo>
                  <a:lnTo>
                    <a:pt x="21600" y="21600"/>
                  </a:lnTo>
                  <a:lnTo>
                    <a:pt x="20450" y="12737"/>
                  </a:lnTo>
                  <a:lnTo>
                    <a:pt x="21600" y="3883"/>
                  </a:lnTo>
                  <a:lnTo>
                    <a:pt x="18747" y="3883"/>
                  </a:lnTo>
                  <a:close/>
                  <a:moveTo>
                    <a:pt x="3560" y="18319"/>
                  </a:moveTo>
                  <a:lnTo>
                    <a:pt x="4658" y="21600"/>
                  </a:lnTo>
                  <a:lnTo>
                    <a:pt x="4658" y="18319"/>
                  </a:lnTo>
                  <a:lnTo>
                    <a:pt x="3560" y="18319"/>
                  </a:lnTo>
                  <a:close/>
                  <a:moveTo>
                    <a:pt x="16942" y="18319"/>
                  </a:moveTo>
                  <a:lnTo>
                    <a:pt x="16942" y="21600"/>
                  </a:lnTo>
                  <a:lnTo>
                    <a:pt x="18040" y="18319"/>
                  </a:lnTo>
                  <a:lnTo>
                    <a:pt x="16942" y="18319"/>
                  </a:lnTo>
                  <a:close/>
                </a:path>
              </a:pathLst>
            </a:custGeom>
            <a:blipFill rotWithShape="1">
              <a:blip r:embed="rId4"/>
              <a:srcRect l="0" t="0" r="0" b="0"/>
              <a:tile tx="0" ty="0" sx="100000" sy="100000" flip="none" algn="tl"/>
            </a:blip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noAutofit/>
            </a:bodyPr>
            <a:lstStyle>
              <a:lvl1pPr>
                <a:defRPr b="1" sz="7100">
                  <a:solidFill>
                    <a:srgbClr val="FFFFFF"/>
                  </a:solidFill>
                  <a:effectLst>
                    <a:outerShdw sx="100000" sy="100000" kx="0" ky="0" algn="b" rotWithShape="0" blurRad="38100" dist="12700" dir="5400000">
                      <a:srgbClr val="000000">
                        <a:alpha val="50000"/>
                      </a:srgbClr>
                    </a:outerShdw>
                  </a:effectLst>
                </a:defRPr>
              </a:lvl1pPr>
            </a:lstStyle>
            <a:p>
              <a:pPr/>
              <a:r>
                <a:t>Hebreos</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 grpId="1" fill="hold">
                                  <p:stCondLst>
                                    <p:cond delay="0"/>
                                  </p:stCondLst>
                                  <p:iterate type="lt" backwards="0">
                                    <p:tmAbs val="0"/>
                                  </p:iterate>
                                  <p:childTnLst>
                                    <p:set>
                                      <p:cBhvr>
                                        <p:cTn id="6" fill="hold"/>
                                        <p:tgtEl>
                                          <p:spTgt spid="196">
                                            <p:bg/>
                                          </p:spTgt>
                                        </p:tgtEl>
                                        <p:attrNameLst>
                                          <p:attrName>style.visibility</p:attrName>
                                        </p:attrNameLst>
                                      </p:cBhvr>
                                      <p:to>
                                        <p:strVal val="visible"/>
                                      </p:to>
                                    </p:set>
                                    <p:anim calcmode="lin" valueType="num">
                                      <p:cBhvr>
                                        <p:cTn id="7" dur="1000" fill="hold"/>
                                        <p:tgtEl>
                                          <p:spTgt spid="196">
                                            <p:bg/>
                                          </p:spTgt>
                                        </p:tgtEl>
                                        <p:attrNameLst>
                                          <p:attrName>ppt_x</p:attrName>
                                        </p:attrNameLst>
                                      </p:cBhvr>
                                      <p:tavLst>
                                        <p:tav tm="0">
                                          <p:val>
                                            <p:strVal val="0-#ppt_w/2"/>
                                          </p:val>
                                        </p:tav>
                                        <p:tav tm="100000">
                                          <p:val>
                                            <p:strVal val="#ppt_x"/>
                                          </p:val>
                                        </p:tav>
                                      </p:tavLst>
                                    </p:anim>
                                    <p:anim calcmode="lin" valueType="num">
                                      <p:cBhvr>
                                        <p:cTn id="8" dur="1000" fill="hold"/>
                                        <p:tgtEl>
                                          <p:spTgt spid="196">
                                            <p:bg/>
                                          </p:spTgt>
                                        </p:tgtEl>
                                        <p:attrNameLst>
                                          <p:attrName>ppt_y</p:attrName>
                                        </p:attrNameLst>
                                      </p:cBhvr>
                                      <p:tavLst>
                                        <p:tav tm="0">
                                          <p:val>
                                            <p:strVal val="#ppt_y"/>
                                          </p:val>
                                        </p:tav>
                                        <p:tav tm="100000">
                                          <p:val>
                                            <p:strVal val="#ppt_y"/>
                                          </p:val>
                                        </p:tav>
                                      </p:tavLst>
                                    </p:anim>
                                  </p:childTnLst>
                                </p:cTn>
                              </p:par>
                              <p:par>
                                <p:cTn id="9" presetClass="entr" nodeType="withEffect" presetSubtype="8" presetID="2" grpId="1" fill="hold">
                                  <p:stCondLst>
                                    <p:cond delay="0"/>
                                  </p:stCondLst>
                                  <p:iterate type="lt" backwards="0">
                                    <p:tmAbs val="0"/>
                                  </p:iterate>
                                  <p:childTnLst>
                                    <p:set>
                                      <p:cBhvr>
                                        <p:cTn id="10" fill="hold"/>
                                        <p:tgtEl>
                                          <p:spTgt spid="196">
                                            <p:txEl>
                                              <p:pRg st="0" end="0"/>
                                            </p:txEl>
                                          </p:spTgt>
                                        </p:tgtEl>
                                        <p:attrNameLst>
                                          <p:attrName>style.visibility</p:attrName>
                                        </p:attrNameLst>
                                      </p:cBhvr>
                                      <p:to>
                                        <p:strVal val="visible"/>
                                      </p:to>
                                    </p:set>
                                    <p:anim calcmode="lin" valueType="num">
                                      <p:cBhvr>
                                        <p:cTn id="11" dur="1000" fill="hold"/>
                                        <p:tgtEl>
                                          <p:spTgt spid="196">
                                            <p:txEl>
                                              <p:pRg st="0" end="0"/>
                                            </p:txEl>
                                          </p:spTgt>
                                        </p:tgtEl>
                                        <p:attrNameLst>
                                          <p:attrName>ppt_x</p:attrName>
                                        </p:attrNameLst>
                                      </p:cBhvr>
                                      <p:tavLst>
                                        <p:tav tm="0">
                                          <p:val>
                                            <p:strVal val="0-#ppt_w/2"/>
                                          </p:val>
                                        </p:tav>
                                        <p:tav tm="100000">
                                          <p:val>
                                            <p:strVal val="#ppt_x"/>
                                          </p:val>
                                        </p:tav>
                                      </p:tavLst>
                                    </p:anim>
                                    <p:anim calcmode="lin" valueType="num">
                                      <p:cBhvr>
                                        <p:cTn id="12" dur="1000" fill="hold"/>
                                        <p:tgtEl>
                                          <p:spTgt spid="19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 grpId="1" fill="hold">
                                  <p:stCondLst>
                                    <p:cond delay="0"/>
                                  </p:stCondLst>
                                  <p:iterate type="lt" backwards="0">
                                    <p:tmAbs val="0"/>
                                  </p:iterate>
                                  <p:childTnLst>
                                    <p:set>
                                      <p:cBhvr>
                                        <p:cTn id="16" fill="hold"/>
                                        <p:tgtEl>
                                          <p:spTgt spid="196">
                                            <p:txEl>
                                              <p:pRg st="1" end="1"/>
                                            </p:txEl>
                                          </p:spTgt>
                                        </p:tgtEl>
                                        <p:attrNameLst>
                                          <p:attrName>style.visibility</p:attrName>
                                        </p:attrNameLst>
                                      </p:cBhvr>
                                      <p:to>
                                        <p:strVal val="visible"/>
                                      </p:to>
                                    </p:set>
                                    <p:anim calcmode="lin" valueType="num">
                                      <p:cBhvr>
                                        <p:cTn id="17" dur="1000" fill="hold"/>
                                        <p:tgtEl>
                                          <p:spTgt spid="196">
                                            <p:txEl>
                                              <p:pRg st="1" end="1"/>
                                            </p:txEl>
                                          </p:spTgt>
                                        </p:tgtEl>
                                        <p:attrNameLst>
                                          <p:attrName>ppt_x</p:attrName>
                                        </p:attrNameLst>
                                      </p:cBhvr>
                                      <p:tavLst>
                                        <p:tav tm="0">
                                          <p:val>
                                            <p:strVal val="0-#ppt_w/2"/>
                                          </p:val>
                                        </p:tav>
                                        <p:tav tm="100000">
                                          <p:val>
                                            <p:strVal val="#ppt_x"/>
                                          </p:val>
                                        </p:tav>
                                      </p:tavLst>
                                    </p:anim>
                                    <p:anim calcmode="lin" valueType="num">
                                      <p:cBhvr>
                                        <p:cTn id="18" dur="1000" fill="hold"/>
                                        <p:tgtEl>
                                          <p:spTgt spid="19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8" presetID="2" grpId="1" fill="hold">
                                  <p:stCondLst>
                                    <p:cond delay="0"/>
                                  </p:stCondLst>
                                  <p:iterate type="lt" backwards="0">
                                    <p:tmAbs val="0"/>
                                  </p:iterate>
                                  <p:childTnLst>
                                    <p:set>
                                      <p:cBhvr>
                                        <p:cTn id="22" fill="hold"/>
                                        <p:tgtEl>
                                          <p:spTgt spid="196">
                                            <p:txEl>
                                              <p:pRg st="2" end="2"/>
                                            </p:txEl>
                                          </p:spTgt>
                                        </p:tgtEl>
                                        <p:attrNameLst>
                                          <p:attrName>style.visibility</p:attrName>
                                        </p:attrNameLst>
                                      </p:cBhvr>
                                      <p:to>
                                        <p:strVal val="visible"/>
                                      </p:to>
                                    </p:set>
                                    <p:anim calcmode="lin" valueType="num">
                                      <p:cBhvr>
                                        <p:cTn id="23" dur="1000" fill="hold"/>
                                        <p:tgtEl>
                                          <p:spTgt spid="196">
                                            <p:txEl>
                                              <p:pRg st="2" end="2"/>
                                            </p:txEl>
                                          </p:spTgt>
                                        </p:tgtEl>
                                        <p:attrNameLst>
                                          <p:attrName>ppt_x</p:attrName>
                                        </p:attrNameLst>
                                      </p:cBhvr>
                                      <p:tavLst>
                                        <p:tav tm="0">
                                          <p:val>
                                            <p:strVal val="0-#ppt_w/2"/>
                                          </p:val>
                                        </p:tav>
                                        <p:tav tm="100000">
                                          <p:val>
                                            <p:strVal val="#ppt_x"/>
                                          </p:val>
                                        </p:tav>
                                      </p:tavLst>
                                    </p:anim>
                                    <p:anim calcmode="lin" valueType="num">
                                      <p:cBhvr>
                                        <p:cTn id="24" dur="1000" fill="hold"/>
                                        <p:tgtEl>
                                          <p:spTgt spid="196">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96"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3" name="La Superioridad de Jesucristo- 1:2,3…"/>
          <p:cNvSpPr txBox="1"/>
          <p:nvPr/>
        </p:nvSpPr>
        <p:spPr>
          <a:xfrm>
            <a:off x="32558" y="2743761"/>
            <a:ext cx="12639049" cy="6756401"/>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marL="458086" indent="-458086" algn="l">
              <a:spcBef>
                <a:spcPts val="900"/>
              </a:spcBef>
              <a:buClr>
                <a:srgbClr val="A29A85"/>
              </a:buClr>
              <a:buSzPct val="100000"/>
              <a:buChar char="•"/>
              <a:defRPr sz="4700">
                <a:solidFill>
                  <a:srgbClr val="000000"/>
                </a:solidFill>
              </a:defRPr>
            </a:pPr>
            <a:r>
              <a:rPr i="1"/>
              <a:t>La Superioridad de Jesucristo- 1:2,3</a:t>
            </a:r>
          </a:p>
          <a:p>
            <a:pPr lvl="1" marL="966258" indent="-547158" algn="l">
              <a:spcBef>
                <a:spcPts val="1300"/>
              </a:spcBef>
              <a:buClr>
                <a:srgbClr val="A29A85"/>
              </a:buClr>
              <a:buSzPct val="100000"/>
              <a:buChar char="•"/>
              <a:defRPr sz="4700">
                <a:solidFill>
                  <a:srgbClr val="000000"/>
                </a:solidFill>
              </a:defRPr>
            </a:pPr>
            <a:r>
              <a:t>Jesus ahora esta sentó a la diestra de la Majestad en las alturas - 1:3</a:t>
            </a:r>
          </a:p>
          <a:p>
            <a:pPr lvl="2" marL="1309158" indent="-547158" algn="l">
              <a:spcBef>
                <a:spcPts val="1300"/>
              </a:spcBef>
              <a:buClr>
                <a:srgbClr val="A29A85"/>
              </a:buClr>
              <a:buSzPct val="100000"/>
              <a:buChar char="•"/>
              <a:defRPr sz="4700">
                <a:solidFill>
                  <a:srgbClr val="000000"/>
                </a:solidFill>
              </a:defRPr>
            </a:pPr>
            <a:r>
              <a:t>Jesus tiene todo Poder y Autoridad - Heb 1:13; 10:12; 12:2; Mat 28:18; Ef 1:20-23; Col. 3:1; Apoc 3:21</a:t>
            </a:r>
          </a:p>
          <a:p>
            <a:pPr lvl="2" marL="1309158" indent="-547158" algn="l">
              <a:spcBef>
                <a:spcPts val="1300"/>
              </a:spcBef>
              <a:buClr>
                <a:srgbClr val="A29A85"/>
              </a:buClr>
              <a:buSzPct val="100000"/>
              <a:buChar char="•"/>
              <a:defRPr sz="4700">
                <a:solidFill>
                  <a:srgbClr val="000000"/>
                </a:solidFill>
              </a:defRPr>
            </a:pPr>
            <a:r>
              <a:t>Jesus es AHORA REY DE reyes y SEÑOR de señores - Heb 8:1; 1 Tim 6:15; Apoc 1:5; 17:14; 19:16 </a:t>
            </a:r>
          </a:p>
        </p:txBody>
      </p:sp>
      <p:grpSp>
        <p:nvGrpSpPr>
          <p:cNvPr id="208" name="Group"/>
          <p:cNvGrpSpPr/>
          <p:nvPr/>
        </p:nvGrpSpPr>
        <p:grpSpPr>
          <a:xfrm>
            <a:off x="-285648" y="134693"/>
            <a:ext cx="13482125" cy="1851114"/>
            <a:chOff x="0" y="0"/>
            <a:chExt cx="13482124" cy="1851112"/>
          </a:xfrm>
        </p:grpSpPr>
        <p:grpSp>
          <p:nvGrpSpPr>
            <p:cNvPr id="206" name="Group"/>
            <p:cNvGrpSpPr/>
            <p:nvPr/>
          </p:nvGrpSpPr>
          <p:grpSpPr>
            <a:xfrm>
              <a:off x="7356934" y="369436"/>
              <a:ext cx="6125191" cy="1481677"/>
              <a:chOff x="-44449" y="-44450"/>
              <a:chExt cx="6125190" cy="1481675"/>
            </a:xfrm>
          </p:grpSpPr>
          <p:pic>
            <p:nvPicPr>
              <p:cNvPr id="204" name="Rounded Rectangle Rounded rectangle" descr="Rounded Rectangle Rounded rectangle"/>
              <p:cNvPicPr>
                <a:picLocks noChangeAspect="0"/>
              </p:cNvPicPr>
              <p:nvPr/>
            </p:nvPicPr>
            <p:blipFill>
              <a:blip r:embed="rId2">
                <a:extLst/>
              </a:blip>
              <a:stretch>
                <a:fillRect/>
              </a:stretch>
            </p:blipFill>
            <p:spPr>
              <a:xfrm>
                <a:off x="-44450" y="-44450"/>
                <a:ext cx="6125191" cy="1481676"/>
              </a:xfrm>
              <a:prstGeom prst="rect">
                <a:avLst/>
              </a:prstGeom>
              <a:effectLst>
                <a:outerShdw sx="100000" sy="100000" kx="0" ky="0" algn="b" rotWithShape="0" blurRad="190500" dist="63500" dir="5400000">
                  <a:srgbClr val="000000">
                    <a:alpha val="58317"/>
                  </a:srgbClr>
                </a:outerShdw>
              </a:effectLst>
            </p:spPr>
          </p:pic>
          <p:sp>
            <p:nvSpPr>
              <p:cNvPr id="205" name="Dios nos habla…"/>
              <p:cNvSpPr txBox="1"/>
              <p:nvPr/>
            </p:nvSpPr>
            <p:spPr>
              <a:xfrm>
                <a:off x="236031" y="36877"/>
                <a:ext cx="5564227" cy="1319022"/>
              </a:xfrm>
              <a:prstGeom prst="rect">
                <a:avLst/>
              </a:prstGeom>
              <a:noFill/>
              <a:ln w="12700" cap="flat">
                <a:noFill/>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a:defRPr b="1">
                    <a:solidFill>
                      <a:srgbClr val="AA4A5A"/>
                    </a:solidFill>
                    <a:latin typeface="Helvetica"/>
                    <a:ea typeface="Helvetica"/>
                    <a:cs typeface="Helvetica"/>
                    <a:sym typeface="Helvetica"/>
                  </a:defRPr>
                </a:pPr>
                <a:r>
                  <a:t>Dios nos habla </a:t>
                </a:r>
              </a:p>
              <a:p>
                <a:pPr>
                  <a:defRPr b="1">
                    <a:solidFill>
                      <a:srgbClr val="AA4A5A"/>
                    </a:solidFill>
                    <a:latin typeface="Helvetica"/>
                    <a:ea typeface="Helvetica"/>
                    <a:cs typeface="Helvetica"/>
                    <a:sym typeface="Helvetica"/>
                  </a:defRPr>
                </a:pPr>
                <a:r>
                  <a:t>Por medio de su Hijo</a:t>
                </a:r>
              </a:p>
            </p:txBody>
          </p:sp>
        </p:grpSp>
        <p:sp>
          <p:nvSpPr>
            <p:cNvPr id="207" name="Hebreos"/>
            <p:cNvSpPr/>
            <p:nvPr/>
          </p:nvSpPr>
          <p:spPr>
            <a:xfrm>
              <a:off x="0" y="0"/>
              <a:ext cx="7277734" cy="162561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241" y="0"/>
                  </a:moveTo>
                  <a:lnTo>
                    <a:pt x="3241" y="16575"/>
                  </a:lnTo>
                  <a:lnTo>
                    <a:pt x="18359" y="16575"/>
                  </a:lnTo>
                  <a:lnTo>
                    <a:pt x="18359" y="0"/>
                  </a:lnTo>
                  <a:lnTo>
                    <a:pt x="3241" y="0"/>
                  </a:lnTo>
                  <a:close/>
                  <a:moveTo>
                    <a:pt x="0" y="3883"/>
                  </a:moveTo>
                  <a:lnTo>
                    <a:pt x="1150" y="12737"/>
                  </a:lnTo>
                  <a:lnTo>
                    <a:pt x="0" y="21600"/>
                  </a:lnTo>
                  <a:lnTo>
                    <a:pt x="3951" y="21600"/>
                  </a:lnTo>
                  <a:lnTo>
                    <a:pt x="2853" y="18319"/>
                  </a:lnTo>
                  <a:lnTo>
                    <a:pt x="2853" y="3883"/>
                  </a:lnTo>
                  <a:lnTo>
                    <a:pt x="0" y="3883"/>
                  </a:lnTo>
                  <a:close/>
                  <a:moveTo>
                    <a:pt x="18747" y="3883"/>
                  </a:moveTo>
                  <a:lnTo>
                    <a:pt x="18747" y="18319"/>
                  </a:lnTo>
                  <a:lnTo>
                    <a:pt x="17649" y="21600"/>
                  </a:lnTo>
                  <a:lnTo>
                    <a:pt x="21600" y="21600"/>
                  </a:lnTo>
                  <a:lnTo>
                    <a:pt x="20450" y="12737"/>
                  </a:lnTo>
                  <a:lnTo>
                    <a:pt x="21600" y="3883"/>
                  </a:lnTo>
                  <a:lnTo>
                    <a:pt x="18747" y="3883"/>
                  </a:lnTo>
                  <a:close/>
                  <a:moveTo>
                    <a:pt x="3560" y="18319"/>
                  </a:moveTo>
                  <a:lnTo>
                    <a:pt x="4658" y="21600"/>
                  </a:lnTo>
                  <a:lnTo>
                    <a:pt x="4658" y="18319"/>
                  </a:lnTo>
                  <a:lnTo>
                    <a:pt x="3560" y="18319"/>
                  </a:lnTo>
                  <a:close/>
                  <a:moveTo>
                    <a:pt x="16942" y="18319"/>
                  </a:moveTo>
                  <a:lnTo>
                    <a:pt x="16942" y="21600"/>
                  </a:lnTo>
                  <a:lnTo>
                    <a:pt x="18040" y="18319"/>
                  </a:lnTo>
                  <a:lnTo>
                    <a:pt x="16942" y="18319"/>
                  </a:lnTo>
                  <a:close/>
                </a:path>
              </a:pathLst>
            </a:custGeom>
            <a:blipFill rotWithShape="1">
              <a:blip r:embed="rId3"/>
              <a:srcRect l="0" t="0" r="0" b="0"/>
              <a:tile tx="0" ty="0" sx="100000" sy="100000" flip="none" algn="tl"/>
            </a:blip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noAutofit/>
            </a:bodyPr>
            <a:lstStyle>
              <a:lvl1pPr>
                <a:defRPr b="1" sz="7100">
                  <a:solidFill>
                    <a:srgbClr val="FFFFFF"/>
                  </a:solidFill>
                  <a:effectLst>
                    <a:outerShdw sx="100000" sy="100000" kx="0" ky="0" algn="b" rotWithShape="0" blurRad="38100" dist="12700" dir="5400000">
                      <a:srgbClr val="000000">
                        <a:alpha val="50000"/>
                      </a:srgbClr>
                    </a:outerShdw>
                  </a:effectLst>
                </a:defRPr>
              </a:lvl1pPr>
            </a:lstStyle>
            <a:p>
              <a:pPr/>
              <a:r>
                <a:t>Hebreos</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03">
                                            <p:txEl>
                                              <p:pRg st="2" end="2"/>
                                            </p:txEl>
                                          </p:spTgt>
                                        </p:tgtEl>
                                        <p:attrNameLst>
                                          <p:attrName>style.visibility</p:attrName>
                                        </p:attrNameLst>
                                      </p:cBhvr>
                                      <p:to>
                                        <p:strVal val="visible"/>
                                      </p:to>
                                    </p:set>
                                    <p:animEffect filter="wipe(left)" transition="in">
                                      <p:cBhvr>
                                        <p:cTn id="7" dur="1500"/>
                                        <p:tgtEl>
                                          <p:spTgt spid="20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203">
                                            <p:txEl>
                                              <p:pRg st="3" end="3"/>
                                            </p:txEl>
                                          </p:spTgt>
                                        </p:tgtEl>
                                        <p:attrNameLst>
                                          <p:attrName>style.visibility</p:attrName>
                                        </p:attrNameLst>
                                      </p:cBhvr>
                                      <p:to>
                                        <p:strVal val="visible"/>
                                      </p:to>
                                    </p:set>
                                    <p:animEffect filter="wipe(left)" transition="in">
                                      <p:cBhvr>
                                        <p:cTn id="12" dur="1500"/>
                                        <p:tgtEl>
                                          <p:spTgt spid="203">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03" grpId="1"/>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0" name="Algunas preguntas de Hebreos 1:1-3…"/>
          <p:cNvSpPr txBox="1"/>
          <p:nvPr/>
        </p:nvSpPr>
        <p:spPr>
          <a:xfrm>
            <a:off x="163849" y="3486150"/>
            <a:ext cx="12677102" cy="3632200"/>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marL="427317" indent="-427317" algn="l">
              <a:spcBef>
                <a:spcPts val="900"/>
              </a:spcBef>
              <a:buClr>
                <a:srgbClr val="A29A85"/>
              </a:buClr>
              <a:buSzPct val="100000"/>
              <a:buChar char="•"/>
              <a:defRPr i="1" sz="5200">
                <a:solidFill>
                  <a:srgbClr val="000000"/>
                </a:solidFill>
              </a:defRPr>
            </a:pPr>
            <a:r>
              <a:t>Algunas preguntas de Hebreos 1:1-3</a:t>
            </a:r>
          </a:p>
          <a:p>
            <a:pPr lvl="1" marL="846417" indent="-427317" algn="l">
              <a:spcBef>
                <a:spcPts val="1300"/>
              </a:spcBef>
              <a:buClr>
                <a:srgbClr val="A29A85"/>
              </a:buClr>
              <a:buSzPct val="100000"/>
              <a:buChar char="•"/>
              <a:defRPr sz="5200">
                <a:solidFill>
                  <a:srgbClr val="000000"/>
                </a:solidFill>
              </a:defRPr>
            </a:pPr>
            <a:r>
              <a:t>¿Cuáles son las diferentes (dispensaciones)?</a:t>
            </a:r>
          </a:p>
          <a:p>
            <a:pPr lvl="1" marL="846417" indent="-427317" algn="l">
              <a:spcBef>
                <a:spcPts val="1300"/>
              </a:spcBef>
              <a:buClr>
                <a:srgbClr val="A29A85"/>
              </a:buClr>
              <a:buSzPct val="100000"/>
              <a:buChar char="•"/>
              <a:defRPr sz="5200">
                <a:solidFill>
                  <a:srgbClr val="000000"/>
                </a:solidFill>
              </a:defRPr>
            </a:pPr>
            <a:r>
              <a:t>¿Cómo hablo Dios en el pasado? </a:t>
            </a:r>
          </a:p>
          <a:p>
            <a:pPr lvl="1" marL="846417" indent="-427317" algn="l">
              <a:spcBef>
                <a:spcPts val="1300"/>
              </a:spcBef>
              <a:buClr>
                <a:srgbClr val="A29A85"/>
              </a:buClr>
              <a:buSzPct val="100000"/>
              <a:buChar char="•"/>
              <a:defRPr sz="5200">
                <a:solidFill>
                  <a:srgbClr val="000000"/>
                </a:solidFill>
              </a:defRPr>
            </a:pPr>
            <a:r>
              <a:t>¿Cómo nos habla Dios en este tiempo?”</a:t>
            </a:r>
          </a:p>
        </p:txBody>
      </p:sp>
      <p:grpSp>
        <p:nvGrpSpPr>
          <p:cNvPr id="215" name="Group"/>
          <p:cNvGrpSpPr/>
          <p:nvPr/>
        </p:nvGrpSpPr>
        <p:grpSpPr>
          <a:xfrm>
            <a:off x="-216438" y="764601"/>
            <a:ext cx="13482126" cy="1851114"/>
            <a:chOff x="0" y="0"/>
            <a:chExt cx="13482124" cy="1851112"/>
          </a:xfrm>
        </p:grpSpPr>
        <p:grpSp>
          <p:nvGrpSpPr>
            <p:cNvPr id="213" name="Group"/>
            <p:cNvGrpSpPr/>
            <p:nvPr/>
          </p:nvGrpSpPr>
          <p:grpSpPr>
            <a:xfrm>
              <a:off x="7356934" y="369436"/>
              <a:ext cx="6125191" cy="1481677"/>
              <a:chOff x="-44449" y="-44450"/>
              <a:chExt cx="6125190" cy="1481675"/>
            </a:xfrm>
          </p:grpSpPr>
          <p:pic>
            <p:nvPicPr>
              <p:cNvPr id="211" name="Rounded Rectangle Rounded rectangle" descr="Rounded Rectangle Rounded rectangle"/>
              <p:cNvPicPr>
                <a:picLocks noChangeAspect="0"/>
              </p:cNvPicPr>
              <p:nvPr/>
            </p:nvPicPr>
            <p:blipFill>
              <a:blip r:embed="rId2">
                <a:extLst/>
              </a:blip>
              <a:stretch>
                <a:fillRect/>
              </a:stretch>
            </p:blipFill>
            <p:spPr>
              <a:xfrm>
                <a:off x="-44450" y="-44450"/>
                <a:ext cx="6125191" cy="1481676"/>
              </a:xfrm>
              <a:prstGeom prst="rect">
                <a:avLst/>
              </a:prstGeom>
              <a:effectLst>
                <a:outerShdw sx="100000" sy="100000" kx="0" ky="0" algn="b" rotWithShape="0" blurRad="190500" dist="63500" dir="5400000">
                  <a:srgbClr val="000000">
                    <a:alpha val="58317"/>
                  </a:srgbClr>
                </a:outerShdw>
              </a:effectLst>
            </p:spPr>
          </p:pic>
          <p:sp>
            <p:nvSpPr>
              <p:cNvPr id="212" name="Dios nos habla…"/>
              <p:cNvSpPr txBox="1"/>
              <p:nvPr/>
            </p:nvSpPr>
            <p:spPr>
              <a:xfrm>
                <a:off x="236031" y="36877"/>
                <a:ext cx="5564227" cy="1319022"/>
              </a:xfrm>
              <a:prstGeom prst="rect">
                <a:avLst/>
              </a:prstGeom>
              <a:noFill/>
              <a:ln w="12700" cap="flat">
                <a:noFill/>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a:defRPr b="1">
                    <a:solidFill>
                      <a:srgbClr val="AA4A5A"/>
                    </a:solidFill>
                    <a:latin typeface="Helvetica"/>
                    <a:ea typeface="Helvetica"/>
                    <a:cs typeface="Helvetica"/>
                    <a:sym typeface="Helvetica"/>
                  </a:defRPr>
                </a:pPr>
                <a:r>
                  <a:t>Dios nos habla </a:t>
                </a:r>
              </a:p>
              <a:p>
                <a:pPr>
                  <a:defRPr b="1">
                    <a:solidFill>
                      <a:srgbClr val="AA4A5A"/>
                    </a:solidFill>
                    <a:latin typeface="Helvetica"/>
                    <a:ea typeface="Helvetica"/>
                    <a:cs typeface="Helvetica"/>
                    <a:sym typeface="Helvetica"/>
                  </a:defRPr>
                </a:pPr>
                <a:r>
                  <a:t>Por medio de su Hijo</a:t>
                </a:r>
              </a:p>
            </p:txBody>
          </p:sp>
        </p:grpSp>
        <p:sp>
          <p:nvSpPr>
            <p:cNvPr id="214" name="Hebreos"/>
            <p:cNvSpPr/>
            <p:nvPr/>
          </p:nvSpPr>
          <p:spPr>
            <a:xfrm>
              <a:off x="0" y="0"/>
              <a:ext cx="7277734" cy="162561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241" y="0"/>
                  </a:moveTo>
                  <a:lnTo>
                    <a:pt x="3241" y="16575"/>
                  </a:lnTo>
                  <a:lnTo>
                    <a:pt x="18359" y="16575"/>
                  </a:lnTo>
                  <a:lnTo>
                    <a:pt x="18359" y="0"/>
                  </a:lnTo>
                  <a:lnTo>
                    <a:pt x="3241" y="0"/>
                  </a:lnTo>
                  <a:close/>
                  <a:moveTo>
                    <a:pt x="0" y="3883"/>
                  </a:moveTo>
                  <a:lnTo>
                    <a:pt x="1150" y="12737"/>
                  </a:lnTo>
                  <a:lnTo>
                    <a:pt x="0" y="21600"/>
                  </a:lnTo>
                  <a:lnTo>
                    <a:pt x="3951" y="21600"/>
                  </a:lnTo>
                  <a:lnTo>
                    <a:pt x="2853" y="18319"/>
                  </a:lnTo>
                  <a:lnTo>
                    <a:pt x="2853" y="3883"/>
                  </a:lnTo>
                  <a:lnTo>
                    <a:pt x="0" y="3883"/>
                  </a:lnTo>
                  <a:close/>
                  <a:moveTo>
                    <a:pt x="18747" y="3883"/>
                  </a:moveTo>
                  <a:lnTo>
                    <a:pt x="18747" y="18319"/>
                  </a:lnTo>
                  <a:lnTo>
                    <a:pt x="17649" y="21600"/>
                  </a:lnTo>
                  <a:lnTo>
                    <a:pt x="21600" y="21600"/>
                  </a:lnTo>
                  <a:lnTo>
                    <a:pt x="20450" y="12737"/>
                  </a:lnTo>
                  <a:lnTo>
                    <a:pt x="21600" y="3883"/>
                  </a:lnTo>
                  <a:lnTo>
                    <a:pt x="18747" y="3883"/>
                  </a:lnTo>
                  <a:close/>
                  <a:moveTo>
                    <a:pt x="3560" y="18319"/>
                  </a:moveTo>
                  <a:lnTo>
                    <a:pt x="4658" y="21600"/>
                  </a:lnTo>
                  <a:lnTo>
                    <a:pt x="4658" y="18319"/>
                  </a:lnTo>
                  <a:lnTo>
                    <a:pt x="3560" y="18319"/>
                  </a:lnTo>
                  <a:close/>
                  <a:moveTo>
                    <a:pt x="16942" y="18319"/>
                  </a:moveTo>
                  <a:lnTo>
                    <a:pt x="16942" y="21600"/>
                  </a:lnTo>
                  <a:lnTo>
                    <a:pt x="18040" y="18319"/>
                  </a:lnTo>
                  <a:lnTo>
                    <a:pt x="16942" y="18319"/>
                  </a:lnTo>
                  <a:close/>
                </a:path>
              </a:pathLst>
            </a:custGeom>
            <a:blipFill rotWithShape="1">
              <a:blip r:embed="rId3"/>
              <a:srcRect l="0" t="0" r="0" b="0"/>
              <a:tile tx="0" ty="0" sx="100000" sy="100000" flip="none" algn="tl"/>
            </a:blip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noAutofit/>
            </a:bodyPr>
            <a:lstStyle>
              <a:lvl1pPr>
                <a:defRPr b="1" sz="7100">
                  <a:solidFill>
                    <a:srgbClr val="FFFFFF"/>
                  </a:solidFill>
                  <a:effectLst>
                    <a:outerShdw sx="100000" sy="100000" kx="0" ky="0" algn="b" rotWithShape="0" blurRad="38100" dist="12700" dir="5400000">
                      <a:srgbClr val="000000">
                        <a:alpha val="50000"/>
                      </a:srgbClr>
                    </a:outerShdw>
                  </a:effectLst>
                </a:defRPr>
              </a:lvl1pPr>
            </a:lstStyle>
            <a:p>
              <a:pPr/>
              <a:r>
                <a:t>Hebreos</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10">
                                            <p:txEl>
                                              <p:pRg st="1" end="1"/>
                                            </p:txEl>
                                          </p:spTgt>
                                        </p:tgtEl>
                                        <p:attrNameLst>
                                          <p:attrName>style.visibility</p:attrName>
                                        </p:attrNameLst>
                                      </p:cBhvr>
                                      <p:to>
                                        <p:strVal val="visible"/>
                                      </p:to>
                                    </p:set>
                                    <p:animEffect filter="wipe(left)" transition="in">
                                      <p:cBhvr>
                                        <p:cTn id="7" dur="1500"/>
                                        <p:tgtEl>
                                          <p:spTgt spid="210">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210">
                                            <p:txEl>
                                              <p:pRg st="2" end="2"/>
                                            </p:txEl>
                                          </p:spTgt>
                                        </p:tgtEl>
                                        <p:attrNameLst>
                                          <p:attrName>style.visibility</p:attrName>
                                        </p:attrNameLst>
                                      </p:cBhvr>
                                      <p:to>
                                        <p:strVal val="visible"/>
                                      </p:to>
                                    </p:set>
                                    <p:animEffect filter="wipe(left)" transition="in">
                                      <p:cBhvr>
                                        <p:cTn id="12" dur="1500"/>
                                        <p:tgtEl>
                                          <p:spTgt spid="21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210">
                                            <p:txEl>
                                              <p:pRg st="3" end="3"/>
                                            </p:txEl>
                                          </p:spTgt>
                                        </p:tgtEl>
                                        <p:attrNameLst>
                                          <p:attrName>style.visibility</p:attrName>
                                        </p:attrNameLst>
                                      </p:cBhvr>
                                      <p:to>
                                        <p:strVal val="visible"/>
                                      </p:to>
                                    </p:set>
                                    <p:animEffect filter="wipe(left)" transition="in">
                                      <p:cBhvr>
                                        <p:cTn id="17" dur="1500"/>
                                        <p:tgtEl>
                                          <p:spTgt spid="210">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10" grpId="1"/>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7" name="Hebreos 1:1-3…"/>
          <p:cNvSpPr txBox="1"/>
          <p:nvPr/>
        </p:nvSpPr>
        <p:spPr>
          <a:xfrm>
            <a:off x="333193" y="2743761"/>
            <a:ext cx="12338414" cy="4686301"/>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marL="419100" indent="-419100" algn="l">
              <a:spcBef>
                <a:spcPts val="900"/>
              </a:spcBef>
              <a:buClr>
                <a:srgbClr val="A29A85"/>
              </a:buClr>
              <a:buSzPct val="100000"/>
              <a:buChar char="•"/>
              <a:defRPr i="1" sz="4700">
                <a:solidFill>
                  <a:srgbClr val="000000"/>
                </a:solidFill>
              </a:defRPr>
            </a:pPr>
            <a:r>
              <a:t>Hebreos 1:1-3</a:t>
            </a:r>
          </a:p>
          <a:p>
            <a:pPr lvl="1" marL="838200" indent="-419100" algn="l">
              <a:spcBef>
                <a:spcPts val="2300"/>
              </a:spcBef>
              <a:buClr>
                <a:srgbClr val="A29A85"/>
              </a:buClr>
              <a:buSzPct val="100000"/>
              <a:buChar char="•"/>
              <a:defRPr sz="4700">
                <a:solidFill>
                  <a:srgbClr val="000000"/>
                </a:solidFill>
              </a:defRPr>
            </a:pPr>
            <a:r>
              <a:t>___ Hebreos dice que el autor es Pablo.</a:t>
            </a:r>
          </a:p>
          <a:p>
            <a:pPr lvl="1" marL="838200" indent="-419100" algn="l">
              <a:spcBef>
                <a:spcPts val="2300"/>
              </a:spcBef>
              <a:buClr>
                <a:srgbClr val="A29A85"/>
              </a:buClr>
              <a:buSzPct val="100000"/>
              <a:buChar char="•"/>
              <a:defRPr sz="4700">
                <a:solidFill>
                  <a:srgbClr val="000000"/>
                </a:solidFill>
              </a:defRPr>
            </a:pPr>
            <a:r>
              <a:t>___ Dios habla hoy día igual que en el pasado.</a:t>
            </a:r>
          </a:p>
          <a:p>
            <a:pPr lvl="1" marL="838200" indent="-419100" algn="l">
              <a:spcBef>
                <a:spcPts val="2300"/>
              </a:spcBef>
              <a:buClr>
                <a:srgbClr val="A29A85"/>
              </a:buClr>
              <a:buSzPct val="100000"/>
              <a:buChar char="•"/>
              <a:defRPr sz="4700">
                <a:solidFill>
                  <a:srgbClr val="000000"/>
                </a:solidFill>
              </a:defRPr>
            </a:pPr>
            <a:r>
              <a:t>___ Cristo es la imagen misma de Dios</a:t>
            </a:r>
          </a:p>
          <a:p>
            <a:pPr lvl="1" marL="838200" indent="-419100" algn="l">
              <a:spcBef>
                <a:spcPts val="2300"/>
              </a:spcBef>
              <a:buClr>
                <a:srgbClr val="A29A85"/>
              </a:buClr>
              <a:buSzPct val="100000"/>
              <a:buChar char="•"/>
              <a:defRPr sz="4700">
                <a:solidFill>
                  <a:srgbClr val="000000"/>
                </a:solidFill>
              </a:defRPr>
            </a:pPr>
            <a:r>
              <a:t>___ Cristo en que lado del Padre esta sentado</a:t>
            </a:r>
          </a:p>
        </p:txBody>
      </p:sp>
      <p:grpSp>
        <p:nvGrpSpPr>
          <p:cNvPr id="222" name="Group"/>
          <p:cNvGrpSpPr/>
          <p:nvPr/>
        </p:nvGrpSpPr>
        <p:grpSpPr>
          <a:xfrm>
            <a:off x="-285648" y="172793"/>
            <a:ext cx="13482125" cy="1851114"/>
            <a:chOff x="0" y="0"/>
            <a:chExt cx="13482124" cy="1851112"/>
          </a:xfrm>
        </p:grpSpPr>
        <p:grpSp>
          <p:nvGrpSpPr>
            <p:cNvPr id="220" name="Group"/>
            <p:cNvGrpSpPr/>
            <p:nvPr/>
          </p:nvGrpSpPr>
          <p:grpSpPr>
            <a:xfrm>
              <a:off x="7356934" y="369436"/>
              <a:ext cx="6125191" cy="1481677"/>
              <a:chOff x="-44449" y="-44450"/>
              <a:chExt cx="6125190" cy="1481675"/>
            </a:xfrm>
          </p:grpSpPr>
          <p:pic>
            <p:nvPicPr>
              <p:cNvPr id="218" name="Rounded Rectangle Rounded rectangle" descr="Rounded Rectangle Rounded rectangle"/>
              <p:cNvPicPr>
                <a:picLocks noChangeAspect="0"/>
              </p:cNvPicPr>
              <p:nvPr/>
            </p:nvPicPr>
            <p:blipFill>
              <a:blip r:embed="rId2">
                <a:extLst/>
              </a:blip>
              <a:stretch>
                <a:fillRect/>
              </a:stretch>
            </p:blipFill>
            <p:spPr>
              <a:xfrm>
                <a:off x="-44450" y="-44450"/>
                <a:ext cx="6125191" cy="1481676"/>
              </a:xfrm>
              <a:prstGeom prst="rect">
                <a:avLst/>
              </a:prstGeom>
              <a:effectLst>
                <a:outerShdw sx="100000" sy="100000" kx="0" ky="0" algn="b" rotWithShape="0" blurRad="190500" dist="63500" dir="5400000">
                  <a:srgbClr val="000000">
                    <a:alpha val="58317"/>
                  </a:srgbClr>
                </a:outerShdw>
              </a:effectLst>
            </p:spPr>
          </p:pic>
          <p:sp>
            <p:nvSpPr>
              <p:cNvPr id="219" name="Dios nos habla…"/>
              <p:cNvSpPr txBox="1"/>
              <p:nvPr/>
            </p:nvSpPr>
            <p:spPr>
              <a:xfrm>
                <a:off x="236031" y="36877"/>
                <a:ext cx="5564227" cy="1319022"/>
              </a:xfrm>
              <a:prstGeom prst="rect">
                <a:avLst/>
              </a:prstGeom>
              <a:noFill/>
              <a:ln w="12700" cap="flat">
                <a:noFill/>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a:defRPr b="1">
                    <a:solidFill>
                      <a:srgbClr val="AA4A5A"/>
                    </a:solidFill>
                    <a:latin typeface="Helvetica"/>
                    <a:ea typeface="Helvetica"/>
                    <a:cs typeface="Helvetica"/>
                    <a:sym typeface="Helvetica"/>
                  </a:defRPr>
                </a:pPr>
                <a:r>
                  <a:t>Dios nos habla </a:t>
                </a:r>
              </a:p>
              <a:p>
                <a:pPr>
                  <a:defRPr b="1">
                    <a:solidFill>
                      <a:srgbClr val="AA4A5A"/>
                    </a:solidFill>
                    <a:latin typeface="Helvetica"/>
                    <a:ea typeface="Helvetica"/>
                    <a:cs typeface="Helvetica"/>
                    <a:sym typeface="Helvetica"/>
                  </a:defRPr>
                </a:pPr>
                <a:r>
                  <a:t>Por medio de su Hijo</a:t>
                </a:r>
              </a:p>
            </p:txBody>
          </p:sp>
        </p:grpSp>
        <p:sp>
          <p:nvSpPr>
            <p:cNvPr id="221" name="Hebreos"/>
            <p:cNvSpPr/>
            <p:nvPr/>
          </p:nvSpPr>
          <p:spPr>
            <a:xfrm>
              <a:off x="0" y="0"/>
              <a:ext cx="7277734" cy="162561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241" y="0"/>
                  </a:moveTo>
                  <a:lnTo>
                    <a:pt x="3241" y="16575"/>
                  </a:lnTo>
                  <a:lnTo>
                    <a:pt x="18359" y="16575"/>
                  </a:lnTo>
                  <a:lnTo>
                    <a:pt x="18359" y="0"/>
                  </a:lnTo>
                  <a:lnTo>
                    <a:pt x="3241" y="0"/>
                  </a:lnTo>
                  <a:close/>
                  <a:moveTo>
                    <a:pt x="0" y="3883"/>
                  </a:moveTo>
                  <a:lnTo>
                    <a:pt x="1150" y="12737"/>
                  </a:lnTo>
                  <a:lnTo>
                    <a:pt x="0" y="21600"/>
                  </a:lnTo>
                  <a:lnTo>
                    <a:pt x="3951" y="21600"/>
                  </a:lnTo>
                  <a:lnTo>
                    <a:pt x="2853" y="18319"/>
                  </a:lnTo>
                  <a:lnTo>
                    <a:pt x="2853" y="3883"/>
                  </a:lnTo>
                  <a:lnTo>
                    <a:pt x="0" y="3883"/>
                  </a:lnTo>
                  <a:close/>
                  <a:moveTo>
                    <a:pt x="18747" y="3883"/>
                  </a:moveTo>
                  <a:lnTo>
                    <a:pt x="18747" y="18319"/>
                  </a:lnTo>
                  <a:lnTo>
                    <a:pt x="17649" y="21600"/>
                  </a:lnTo>
                  <a:lnTo>
                    <a:pt x="21600" y="21600"/>
                  </a:lnTo>
                  <a:lnTo>
                    <a:pt x="20450" y="12737"/>
                  </a:lnTo>
                  <a:lnTo>
                    <a:pt x="21600" y="3883"/>
                  </a:lnTo>
                  <a:lnTo>
                    <a:pt x="18747" y="3883"/>
                  </a:lnTo>
                  <a:close/>
                  <a:moveTo>
                    <a:pt x="3560" y="18319"/>
                  </a:moveTo>
                  <a:lnTo>
                    <a:pt x="4658" y="21600"/>
                  </a:lnTo>
                  <a:lnTo>
                    <a:pt x="4658" y="18319"/>
                  </a:lnTo>
                  <a:lnTo>
                    <a:pt x="3560" y="18319"/>
                  </a:lnTo>
                  <a:close/>
                  <a:moveTo>
                    <a:pt x="16942" y="18319"/>
                  </a:moveTo>
                  <a:lnTo>
                    <a:pt x="16942" y="21600"/>
                  </a:lnTo>
                  <a:lnTo>
                    <a:pt x="18040" y="18319"/>
                  </a:lnTo>
                  <a:lnTo>
                    <a:pt x="16942" y="18319"/>
                  </a:lnTo>
                  <a:close/>
                </a:path>
              </a:pathLst>
            </a:custGeom>
            <a:blipFill rotWithShape="1">
              <a:blip r:embed="rId3"/>
              <a:srcRect l="0" t="0" r="0" b="0"/>
              <a:tile tx="0" ty="0" sx="100000" sy="100000" flip="none" algn="tl"/>
            </a:blip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noAutofit/>
            </a:bodyPr>
            <a:lstStyle>
              <a:lvl1pPr>
                <a:defRPr b="1" sz="7100">
                  <a:solidFill>
                    <a:srgbClr val="FFFFFF"/>
                  </a:solidFill>
                  <a:effectLst>
                    <a:outerShdw sx="100000" sy="100000" kx="0" ky="0" algn="b" rotWithShape="0" blurRad="38100" dist="12700" dir="5400000">
                      <a:srgbClr val="000000">
                        <a:alpha val="50000"/>
                      </a:srgbClr>
                    </a:outerShdw>
                  </a:effectLst>
                </a:defRPr>
              </a:lvl1pPr>
            </a:lstStyle>
            <a:p>
              <a:pPr/>
              <a:r>
                <a:t>Hebreos</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17">
                                            <p:txEl>
                                              <p:pRg st="1" end="1"/>
                                            </p:txEl>
                                          </p:spTgt>
                                        </p:tgtEl>
                                        <p:attrNameLst>
                                          <p:attrName>style.visibility</p:attrName>
                                        </p:attrNameLst>
                                      </p:cBhvr>
                                      <p:to>
                                        <p:strVal val="visible"/>
                                      </p:to>
                                    </p:set>
                                    <p:animEffect filter="wipe(left)" transition="in">
                                      <p:cBhvr>
                                        <p:cTn id="7" dur="1500"/>
                                        <p:tgtEl>
                                          <p:spTgt spid="21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217">
                                            <p:txEl>
                                              <p:pRg st="2" end="2"/>
                                            </p:txEl>
                                          </p:spTgt>
                                        </p:tgtEl>
                                        <p:attrNameLst>
                                          <p:attrName>style.visibility</p:attrName>
                                        </p:attrNameLst>
                                      </p:cBhvr>
                                      <p:to>
                                        <p:strVal val="visible"/>
                                      </p:to>
                                    </p:set>
                                    <p:animEffect filter="wipe(left)" transition="in">
                                      <p:cBhvr>
                                        <p:cTn id="12" dur="1500"/>
                                        <p:tgtEl>
                                          <p:spTgt spid="21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217">
                                            <p:txEl>
                                              <p:pRg st="3" end="3"/>
                                            </p:txEl>
                                          </p:spTgt>
                                        </p:tgtEl>
                                        <p:attrNameLst>
                                          <p:attrName>style.visibility</p:attrName>
                                        </p:attrNameLst>
                                      </p:cBhvr>
                                      <p:to>
                                        <p:strVal val="visible"/>
                                      </p:to>
                                    </p:set>
                                    <p:animEffect filter="wipe(left)" transition="in">
                                      <p:cBhvr>
                                        <p:cTn id="17" dur="1500"/>
                                        <p:tgtEl>
                                          <p:spTgt spid="21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1" fill="hold">
                                  <p:stCondLst>
                                    <p:cond delay="0"/>
                                  </p:stCondLst>
                                  <p:iterate type="el" backwards="0">
                                    <p:tmAbs val="0"/>
                                  </p:iterate>
                                  <p:childTnLst>
                                    <p:set>
                                      <p:cBhvr>
                                        <p:cTn id="21" fill="hold"/>
                                        <p:tgtEl>
                                          <p:spTgt spid="217">
                                            <p:txEl>
                                              <p:pRg st="4" end="4"/>
                                            </p:txEl>
                                          </p:spTgt>
                                        </p:tgtEl>
                                        <p:attrNameLst>
                                          <p:attrName>style.visibility</p:attrName>
                                        </p:attrNameLst>
                                      </p:cBhvr>
                                      <p:to>
                                        <p:strVal val="visible"/>
                                      </p:to>
                                    </p:set>
                                    <p:animEffect filter="wipe(left)" transition="in">
                                      <p:cBhvr>
                                        <p:cTn id="22" dur="1500"/>
                                        <p:tgtEl>
                                          <p:spTgt spid="217">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17" grpId="1"/>
    </p:bld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4" name="Hebreos 1:1-3…"/>
          <p:cNvSpPr txBox="1"/>
          <p:nvPr/>
        </p:nvSpPr>
        <p:spPr>
          <a:xfrm>
            <a:off x="333193" y="2743761"/>
            <a:ext cx="12338414" cy="4686301"/>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lvl1pPr marL="672509" indent="-672509" algn="l">
              <a:spcBef>
                <a:spcPts val="900"/>
              </a:spcBef>
              <a:buClr>
                <a:srgbClr val="A29A85"/>
              </a:buClr>
              <a:buSzPct val="100000"/>
              <a:buChar char="•"/>
              <a:defRPr i="1" sz="6900">
                <a:solidFill>
                  <a:srgbClr val="000000"/>
                </a:solidFill>
              </a:defRPr>
            </a:lvl1pPr>
            <a:lvl2pPr marL="1142047" indent="-722947" algn="l">
              <a:spcBef>
                <a:spcPts val="2300"/>
              </a:spcBef>
              <a:buClr>
                <a:srgbClr val="A29A85"/>
              </a:buClr>
              <a:buSzPct val="100000"/>
              <a:buChar char="•"/>
              <a:defRPr sz="6900">
                <a:solidFill>
                  <a:srgbClr val="000000"/>
                </a:solidFill>
              </a:defRPr>
            </a:lvl2pPr>
          </a:lstStyle>
          <a:p>
            <a:pPr/>
            <a:r>
              <a:t>Hebreos 1:1-3</a:t>
            </a:r>
          </a:p>
          <a:p>
            <a:pPr lvl="1"/>
            <a:r>
              <a:t>Postreros días                           ¿A que hace referencia?</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24">
                                            <p:txEl>
                                              <p:pRg st="1" end="1"/>
                                            </p:txEl>
                                          </p:spTgt>
                                        </p:tgtEl>
                                        <p:attrNameLst>
                                          <p:attrName>style.visibility</p:attrName>
                                        </p:attrNameLst>
                                      </p:cBhvr>
                                      <p:to>
                                        <p:strVal val="visible"/>
                                      </p:to>
                                    </p:set>
                                    <p:animEffect filter="wipe(left)" transition="in">
                                      <p:cBhvr>
                                        <p:cTn id="7" dur="1500"/>
                                        <p:tgtEl>
                                          <p:spTgt spid="22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224">
                                            <p:txEl>
                                              <p:pRg st="2" end="2"/>
                                            </p:txEl>
                                          </p:spTgt>
                                        </p:tgtEl>
                                        <p:attrNameLst>
                                          <p:attrName>style.visibility</p:attrName>
                                        </p:attrNameLst>
                                      </p:cBhvr>
                                      <p:to>
                                        <p:strVal val="visible"/>
                                      </p:to>
                                    </p:set>
                                    <p:animEffect filter="wipe(left)" transition="in">
                                      <p:cBhvr>
                                        <p:cTn id="12" dur="1500"/>
                                        <p:tgtEl>
                                          <p:spTgt spid="224">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24" grpId="1"/>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6" name="Introduction…"/>
          <p:cNvSpPr txBox="1"/>
          <p:nvPr/>
        </p:nvSpPr>
        <p:spPr>
          <a:xfrm>
            <a:off x="-601916" y="1261979"/>
            <a:ext cx="13200398" cy="8394701"/>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algn="l">
              <a:spcBef>
                <a:spcPts val="900"/>
              </a:spcBef>
              <a:defRPr i="1" sz="4100">
                <a:solidFill>
                  <a:srgbClr val="000000"/>
                </a:solidFill>
              </a:defRPr>
            </a:pPr>
          </a:p>
          <a:p>
            <a:pPr lvl="1" marL="956071" indent="-536971" algn="l">
              <a:spcBef>
                <a:spcPts val="900"/>
              </a:spcBef>
              <a:buClr>
                <a:srgbClr val="A29A85"/>
              </a:buClr>
              <a:buSzPct val="100000"/>
              <a:buChar char="•"/>
              <a:defRPr sz="4100">
                <a:solidFill>
                  <a:srgbClr val="000000"/>
                </a:solidFill>
              </a:defRPr>
            </a:pPr>
            <a:r>
              <a:t>Diferentes perspectivas en relación a Jesus</a:t>
            </a:r>
          </a:p>
          <a:p>
            <a:pPr lvl="2" marL="1298971" indent="-536971" algn="l">
              <a:spcBef>
                <a:spcPts val="900"/>
              </a:spcBef>
              <a:buClr>
                <a:srgbClr val="A29A85"/>
              </a:buClr>
              <a:buSzPct val="100000"/>
              <a:buChar char="•"/>
              <a:defRPr i="1" sz="4100">
                <a:solidFill>
                  <a:srgbClr val="000000"/>
                </a:solidFill>
              </a:defRPr>
            </a:pPr>
            <a:r>
              <a:t>Meramente un buen hombre con una buena moral  Mar 10:17</a:t>
            </a:r>
          </a:p>
          <a:p>
            <a:pPr lvl="2" marL="1298971" indent="-536971" algn="l">
              <a:spcBef>
                <a:spcPts val="900"/>
              </a:spcBef>
              <a:buClr>
                <a:srgbClr val="A29A85"/>
              </a:buClr>
              <a:buSzPct val="100000"/>
              <a:buChar char="•"/>
              <a:defRPr i="1" sz="4100">
                <a:solidFill>
                  <a:srgbClr val="000000"/>
                </a:solidFill>
              </a:defRPr>
            </a:pPr>
            <a:r>
              <a:t>Un profeta de Dios Mat 16:</a:t>
            </a:r>
          </a:p>
          <a:p>
            <a:pPr lvl="2" marL="1298971" indent="-536971" algn="l">
              <a:spcBef>
                <a:spcPts val="900"/>
              </a:spcBef>
              <a:buClr>
                <a:srgbClr val="A29A85"/>
              </a:buClr>
              <a:buSzPct val="100000"/>
              <a:buChar char="•"/>
              <a:defRPr i="1" sz="4100">
                <a:solidFill>
                  <a:srgbClr val="000000"/>
                </a:solidFill>
              </a:defRPr>
            </a:pPr>
            <a:r>
              <a:t>Un impostor Y blasfemo Jn 10:33</a:t>
            </a:r>
          </a:p>
          <a:p>
            <a:pPr lvl="2" marL="1298971" indent="-536971" algn="l">
              <a:spcBef>
                <a:spcPts val="900"/>
              </a:spcBef>
              <a:buClr>
                <a:srgbClr val="A29A85"/>
              </a:buClr>
              <a:buSzPct val="100000"/>
              <a:buChar char="•"/>
              <a:defRPr i="1" sz="4100">
                <a:solidFill>
                  <a:srgbClr val="000000"/>
                </a:solidFill>
              </a:defRPr>
            </a:pPr>
            <a:r>
              <a:t>Un ángel 1 Tés 4:16 - Judas 9</a:t>
            </a:r>
          </a:p>
          <a:p>
            <a:pPr lvl="1" marL="956071" indent="-536971" algn="l">
              <a:spcBef>
                <a:spcPts val="900"/>
              </a:spcBef>
              <a:buClr>
                <a:srgbClr val="A29A85"/>
              </a:buClr>
              <a:buSzPct val="100000"/>
              <a:buChar char="•"/>
              <a:defRPr sz="4100">
                <a:solidFill>
                  <a:srgbClr val="000000"/>
                </a:solidFill>
              </a:defRPr>
            </a:pPr>
            <a:r>
              <a:t>Hebreos refuta todas estas falsas ideas</a:t>
            </a:r>
          </a:p>
          <a:p>
            <a:pPr lvl="2" marL="1298971" indent="-536971" algn="l">
              <a:spcBef>
                <a:spcPts val="900"/>
              </a:spcBef>
              <a:buClr>
                <a:srgbClr val="A29A85"/>
              </a:buClr>
              <a:buSzPct val="100000"/>
              <a:buChar char="•"/>
              <a:defRPr i="1" sz="4100">
                <a:solidFill>
                  <a:srgbClr val="000000"/>
                </a:solidFill>
              </a:defRPr>
            </a:pPr>
            <a:r>
              <a:t>Jesus fue adorado HEB 1:6-8 - Mat 4:10 - Deut 6:13</a:t>
            </a:r>
          </a:p>
          <a:p>
            <a:pPr lvl="2" marL="1298971" indent="-536971" algn="l">
              <a:spcBef>
                <a:spcPts val="900"/>
              </a:spcBef>
              <a:buClr>
                <a:srgbClr val="A29A85"/>
              </a:buClr>
              <a:buSzPct val="100000"/>
              <a:buChar char="•"/>
              <a:defRPr i="1" sz="4100">
                <a:solidFill>
                  <a:srgbClr val="000000"/>
                </a:solidFill>
              </a:defRPr>
            </a:pPr>
            <a:r>
              <a:t>fue sin pecado - 4:15</a:t>
            </a:r>
          </a:p>
          <a:p>
            <a:pPr lvl="2" marL="1298971" indent="-536971" algn="l">
              <a:spcBef>
                <a:spcPts val="900"/>
              </a:spcBef>
              <a:buClr>
                <a:srgbClr val="A29A85"/>
              </a:buClr>
              <a:buSzPct val="100000"/>
              <a:buChar char="•"/>
              <a:defRPr i="1" sz="4100">
                <a:solidFill>
                  <a:srgbClr val="000000"/>
                </a:solidFill>
              </a:defRPr>
            </a:pPr>
            <a:r>
              <a:t>Digno de ser adorado, aún por Los Ángeles - 1:6</a:t>
            </a:r>
          </a:p>
          <a:p>
            <a:pPr lvl="2" marL="1298971" indent="-536971" algn="l">
              <a:spcBef>
                <a:spcPts val="900"/>
              </a:spcBef>
              <a:buClr>
                <a:srgbClr val="A29A85"/>
              </a:buClr>
              <a:buSzPct val="100000"/>
              <a:buChar char="•"/>
              <a:defRPr i="1" sz="4100">
                <a:solidFill>
                  <a:srgbClr val="000000"/>
                </a:solidFill>
              </a:defRPr>
            </a:pPr>
            <a:r>
              <a:t>Su mensaje o palabra es firme- 2:1-3; 10:26-31</a:t>
            </a:r>
          </a:p>
          <a:p>
            <a:pPr lvl="2" marL="1298971" indent="-536971" algn="l">
              <a:spcBef>
                <a:spcPts val="900"/>
              </a:spcBef>
              <a:buClr>
                <a:srgbClr val="A29A85"/>
              </a:buClr>
              <a:buSzPct val="100000"/>
              <a:buChar char="•"/>
              <a:defRPr i="1" sz="4100">
                <a:solidFill>
                  <a:srgbClr val="000000"/>
                </a:solidFill>
              </a:defRPr>
            </a:pPr>
            <a:r>
              <a:t>No era un ángel, si no más que ángel- 1:5-9</a:t>
            </a:r>
          </a:p>
        </p:txBody>
      </p:sp>
      <p:grpSp>
        <p:nvGrpSpPr>
          <p:cNvPr id="231" name="Group"/>
          <p:cNvGrpSpPr/>
          <p:nvPr/>
        </p:nvGrpSpPr>
        <p:grpSpPr>
          <a:xfrm>
            <a:off x="-285648" y="172793"/>
            <a:ext cx="13482125" cy="1851114"/>
            <a:chOff x="0" y="0"/>
            <a:chExt cx="13482124" cy="1851112"/>
          </a:xfrm>
        </p:grpSpPr>
        <p:grpSp>
          <p:nvGrpSpPr>
            <p:cNvPr id="229" name="Group"/>
            <p:cNvGrpSpPr/>
            <p:nvPr/>
          </p:nvGrpSpPr>
          <p:grpSpPr>
            <a:xfrm>
              <a:off x="7356934" y="369436"/>
              <a:ext cx="6125191" cy="1481677"/>
              <a:chOff x="-44449" y="-44450"/>
              <a:chExt cx="6125190" cy="1481675"/>
            </a:xfrm>
          </p:grpSpPr>
          <p:pic>
            <p:nvPicPr>
              <p:cNvPr id="227" name="Rounded Rectangle Rounded rectangle" descr="Rounded Rectangle Rounded rectangle"/>
              <p:cNvPicPr>
                <a:picLocks noChangeAspect="0"/>
              </p:cNvPicPr>
              <p:nvPr/>
            </p:nvPicPr>
            <p:blipFill>
              <a:blip r:embed="rId2">
                <a:extLst/>
              </a:blip>
              <a:stretch>
                <a:fillRect/>
              </a:stretch>
            </p:blipFill>
            <p:spPr>
              <a:xfrm>
                <a:off x="-44450" y="-44450"/>
                <a:ext cx="6125191" cy="1481676"/>
              </a:xfrm>
              <a:prstGeom prst="rect">
                <a:avLst/>
              </a:prstGeom>
              <a:effectLst>
                <a:outerShdw sx="100000" sy="100000" kx="0" ky="0" algn="b" rotWithShape="0" blurRad="190500" dist="63500" dir="5400000">
                  <a:srgbClr val="000000">
                    <a:alpha val="58317"/>
                  </a:srgbClr>
                </a:outerShdw>
              </a:effectLst>
            </p:spPr>
          </p:pic>
          <p:sp>
            <p:nvSpPr>
              <p:cNvPr id="228" name="Dios nos habla…"/>
              <p:cNvSpPr txBox="1"/>
              <p:nvPr/>
            </p:nvSpPr>
            <p:spPr>
              <a:xfrm>
                <a:off x="236031" y="36877"/>
                <a:ext cx="5564227" cy="1319022"/>
              </a:xfrm>
              <a:prstGeom prst="rect">
                <a:avLst/>
              </a:prstGeom>
              <a:noFill/>
              <a:ln w="12700" cap="flat">
                <a:noFill/>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a:defRPr b="1">
                    <a:solidFill>
                      <a:srgbClr val="AA4A5A"/>
                    </a:solidFill>
                    <a:latin typeface="Helvetica"/>
                    <a:ea typeface="Helvetica"/>
                    <a:cs typeface="Helvetica"/>
                    <a:sym typeface="Helvetica"/>
                  </a:defRPr>
                </a:pPr>
                <a:r>
                  <a:t>Dios nos habla </a:t>
                </a:r>
              </a:p>
              <a:p>
                <a:pPr>
                  <a:defRPr b="1">
                    <a:solidFill>
                      <a:srgbClr val="AA4A5A"/>
                    </a:solidFill>
                    <a:latin typeface="Helvetica"/>
                    <a:ea typeface="Helvetica"/>
                    <a:cs typeface="Helvetica"/>
                    <a:sym typeface="Helvetica"/>
                  </a:defRPr>
                </a:pPr>
                <a:r>
                  <a:t>Por medio de su Hijo</a:t>
                </a:r>
              </a:p>
            </p:txBody>
          </p:sp>
        </p:grpSp>
        <p:sp>
          <p:nvSpPr>
            <p:cNvPr id="230" name="Hebreos"/>
            <p:cNvSpPr/>
            <p:nvPr/>
          </p:nvSpPr>
          <p:spPr>
            <a:xfrm>
              <a:off x="0" y="0"/>
              <a:ext cx="7277734" cy="162561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241" y="0"/>
                  </a:moveTo>
                  <a:lnTo>
                    <a:pt x="3241" y="16575"/>
                  </a:lnTo>
                  <a:lnTo>
                    <a:pt x="18359" y="16575"/>
                  </a:lnTo>
                  <a:lnTo>
                    <a:pt x="18359" y="0"/>
                  </a:lnTo>
                  <a:lnTo>
                    <a:pt x="3241" y="0"/>
                  </a:lnTo>
                  <a:close/>
                  <a:moveTo>
                    <a:pt x="0" y="3883"/>
                  </a:moveTo>
                  <a:lnTo>
                    <a:pt x="1150" y="12737"/>
                  </a:lnTo>
                  <a:lnTo>
                    <a:pt x="0" y="21600"/>
                  </a:lnTo>
                  <a:lnTo>
                    <a:pt x="3951" y="21600"/>
                  </a:lnTo>
                  <a:lnTo>
                    <a:pt x="2853" y="18319"/>
                  </a:lnTo>
                  <a:lnTo>
                    <a:pt x="2853" y="3883"/>
                  </a:lnTo>
                  <a:lnTo>
                    <a:pt x="0" y="3883"/>
                  </a:lnTo>
                  <a:close/>
                  <a:moveTo>
                    <a:pt x="18747" y="3883"/>
                  </a:moveTo>
                  <a:lnTo>
                    <a:pt x="18747" y="18319"/>
                  </a:lnTo>
                  <a:lnTo>
                    <a:pt x="17649" y="21600"/>
                  </a:lnTo>
                  <a:lnTo>
                    <a:pt x="21600" y="21600"/>
                  </a:lnTo>
                  <a:lnTo>
                    <a:pt x="20450" y="12737"/>
                  </a:lnTo>
                  <a:lnTo>
                    <a:pt x="21600" y="3883"/>
                  </a:lnTo>
                  <a:lnTo>
                    <a:pt x="18747" y="3883"/>
                  </a:lnTo>
                  <a:close/>
                  <a:moveTo>
                    <a:pt x="3560" y="18319"/>
                  </a:moveTo>
                  <a:lnTo>
                    <a:pt x="4658" y="21600"/>
                  </a:lnTo>
                  <a:lnTo>
                    <a:pt x="4658" y="18319"/>
                  </a:lnTo>
                  <a:lnTo>
                    <a:pt x="3560" y="18319"/>
                  </a:lnTo>
                  <a:close/>
                  <a:moveTo>
                    <a:pt x="16942" y="18319"/>
                  </a:moveTo>
                  <a:lnTo>
                    <a:pt x="16942" y="21600"/>
                  </a:lnTo>
                  <a:lnTo>
                    <a:pt x="18040" y="18319"/>
                  </a:lnTo>
                  <a:lnTo>
                    <a:pt x="16942" y="18319"/>
                  </a:lnTo>
                  <a:close/>
                </a:path>
              </a:pathLst>
            </a:custGeom>
            <a:blipFill rotWithShape="1">
              <a:blip r:embed="rId3"/>
              <a:srcRect l="0" t="0" r="0" b="0"/>
              <a:tile tx="0" ty="0" sx="100000" sy="100000" flip="none" algn="tl"/>
            </a:blip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noAutofit/>
            </a:bodyPr>
            <a:lstStyle>
              <a:lvl1pPr>
                <a:defRPr b="1" sz="7100">
                  <a:solidFill>
                    <a:srgbClr val="FFFFFF"/>
                  </a:solidFill>
                  <a:effectLst>
                    <a:outerShdw sx="100000" sy="100000" kx="0" ky="0" algn="b" rotWithShape="0" blurRad="38100" dist="12700" dir="5400000">
                      <a:srgbClr val="000000">
                        <a:alpha val="50000"/>
                      </a:srgbClr>
                    </a:outerShdw>
                  </a:effectLst>
                </a:defRPr>
              </a:lvl1pPr>
            </a:lstStyle>
            <a:p>
              <a:pPr/>
              <a:r>
                <a:t>Hebreos</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26">
                                            <p:txEl>
                                              <p:pRg st="2" end="2"/>
                                            </p:txEl>
                                          </p:spTgt>
                                        </p:tgtEl>
                                        <p:attrNameLst>
                                          <p:attrName>style.visibility</p:attrName>
                                        </p:attrNameLst>
                                      </p:cBhvr>
                                      <p:to>
                                        <p:strVal val="visible"/>
                                      </p:to>
                                    </p:set>
                                    <p:animEffect filter="wipe(left)" transition="in">
                                      <p:cBhvr>
                                        <p:cTn id="7" dur="1500"/>
                                        <p:tgtEl>
                                          <p:spTgt spid="22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226">
                                            <p:txEl>
                                              <p:pRg st="3" end="3"/>
                                            </p:txEl>
                                          </p:spTgt>
                                        </p:tgtEl>
                                        <p:attrNameLst>
                                          <p:attrName>style.visibility</p:attrName>
                                        </p:attrNameLst>
                                      </p:cBhvr>
                                      <p:to>
                                        <p:strVal val="visible"/>
                                      </p:to>
                                    </p:set>
                                    <p:animEffect filter="wipe(left)" transition="in">
                                      <p:cBhvr>
                                        <p:cTn id="12" dur="1500"/>
                                        <p:tgtEl>
                                          <p:spTgt spid="226">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226">
                                            <p:txEl>
                                              <p:pRg st="4" end="4"/>
                                            </p:txEl>
                                          </p:spTgt>
                                        </p:tgtEl>
                                        <p:attrNameLst>
                                          <p:attrName>style.visibility</p:attrName>
                                        </p:attrNameLst>
                                      </p:cBhvr>
                                      <p:to>
                                        <p:strVal val="visible"/>
                                      </p:to>
                                    </p:set>
                                    <p:animEffect filter="wipe(left)" transition="in">
                                      <p:cBhvr>
                                        <p:cTn id="17" dur="1500"/>
                                        <p:tgtEl>
                                          <p:spTgt spid="22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1" fill="hold">
                                  <p:stCondLst>
                                    <p:cond delay="0"/>
                                  </p:stCondLst>
                                  <p:iterate type="el" backwards="0">
                                    <p:tmAbs val="0"/>
                                  </p:iterate>
                                  <p:childTnLst>
                                    <p:set>
                                      <p:cBhvr>
                                        <p:cTn id="21" fill="hold"/>
                                        <p:tgtEl>
                                          <p:spTgt spid="226">
                                            <p:txEl>
                                              <p:pRg st="5" end="5"/>
                                            </p:txEl>
                                          </p:spTgt>
                                        </p:tgtEl>
                                        <p:attrNameLst>
                                          <p:attrName>style.visibility</p:attrName>
                                        </p:attrNameLst>
                                      </p:cBhvr>
                                      <p:to>
                                        <p:strVal val="visible"/>
                                      </p:to>
                                    </p:set>
                                    <p:animEffect filter="wipe(left)" transition="in">
                                      <p:cBhvr>
                                        <p:cTn id="22" dur="1500"/>
                                        <p:tgtEl>
                                          <p:spTgt spid="226">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8" presetID="22" grpId="1" fill="hold">
                                  <p:stCondLst>
                                    <p:cond delay="0"/>
                                  </p:stCondLst>
                                  <p:iterate type="el" backwards="0">
                                    <p:tmAbs val="0"/>
                                  </p:iterate>
                                  <p:childTnLst>
                                    <p:set>
                                      <p:cBhvr>
                                        <p:cTn id="26" fill="hold"/>
                                        <p:tgtEl>
                                          <p:spTgt spid="226">
                                            <p:txEl>
                                              <p:pRg st="6" end="6"/>
                                            </p:txEl>
                                          </p:spTgt>
                                        </p:tgtEl>
                                        <p:attrNameLst>
                                          <p:attrName>style.visibility</p:attrName>
                                        </p:attrNameLst>
                                      </p:cBhvr>
                                      <p:to>
                                        <p:strVal val="visible"/>
                                      </p:to>
                                    </p:set>
                                    <p:animEffect filter="wipe(left)" transition="in">
                                      <p:cBhvr>
                                        <p:cTn id="27" dur="1500"/>
                                        <p:tgtEl>
                                          <p:spTgt spid="226">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Class="entr" nodeType="clickEffect" presetSubtype="8" presetID="22" grpId="1" fill="hold">
                                  <p:stCondLst>
                                    <p:cond delay="0"/>
                                  </p:stCondLst>
                                  <p:iterate type="el" backwards="0">
                                    <p:tmAbs val="0"/>
                                  </p:iterate>
                                  <p:childTnLst>
                                    <p:set>
                                      <p:cBhvr>
                                        <p:cTn id="31" fill="hold"/>
                                        <p:tgtEl>
                                          <p:spTgt spid="226">
                                            <p:txEl>
                                              <p:pRg st="7" end="7"/>
                                            </p:txEl>
                                          </p:spTgt>
                                        </p:tgtEl>
                                        <p:attrNameLst>
                                          <p:attrName>style.visibility</p:attrName>
                                        </p:attrNameLst>
                                      </p:cBhvr>
                                      <p:to>
                                        <p:strVal val="visible"/>
                                      </p:to>
                                    </p:set>
                                    <p:animEffect filter="wipe(left)" transition="in">
                                      <p:cBhvr>
                                        <p:cTn id="32" dur="1500"/>
                                        <p:tgtEl>
                                          <p:spTgt spid="226">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Class="entr" nodeType="clickEffect" presetSubtype="8" presetID="22" grpId="1" fill="hold">
                                  <p:stCondLst>
                                    <p:cond delay="0"/>
                                  </p:stCondLst>
                                  <p:iterate type="el" backwards="0">
                                    <p:tmAbs val="0"/>
                                  </p:iterate>
                                  <p:childTnLst>
                                    <p:set>
                                      <p:cBhvr>
                                        <p:cTn id="36" fill="hold"/>
                                        <p:tgtEl>
                                          <p:spTgt spid="226">
                                            <p:txEl>
                                              <p:pRg st="8" end="8"/>
                                            </p:txEl>
                                          </p:spTgt>
                                        </p:tgtEl>
                                        <p:attrNameLst>
                                          <p:attrName>style.visibility</p:attrName>
                                        </p:attrNameLst>
                                      </p:cBhvr>
                                      <p:to>
                                        <p:strVal val="visible"/>
                                      </p:to>
                                    </p:set>
                                    <p:animEffect filter="wipe(left)" transition="in">
                                      <p:cBhvr>
                                        <p:cTn id="37" dur="1500"/>
                                        <p:tgtEl>
                                          <p:spTgt spid="226">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Class="entr" nodeType="clickEffect" presetSubtype="8" presetID="22" grpId="1" fill="hold">
                                  <p:stCondLst>
                                    <p:cond delay="0"/>
                                  </p:stCondLst>
                                  <p:iterate type="el" backwards="0">
                                    <p:tmAbs val="0"/>
                                  </p:iterate>
                                  <p:childTnLst>
                                    <p:set>
                                      <p:cBhvr>
                                        <p:cTn id="41" fill="hold"/>
                                        <p:tgtEl>
                                          <p:spTgt spid="226">
                                            <p:txEl>
                                              <p:pRg st="9" end="9"/>
                                            </p:txEl>
                                          </p:spTgt>
                                        </p:tgtEl>
                                        <p:attrNameLst>
                                          <p:attrName>style.visibility</p:attrName>
                                        </p:attrNameLst>
                                      </p:cBhvr>
                                      <p:to>
                                        <p:strVal val="visible"/>
                                      </p:to>
                                    </p:set>
                                    <p:animEffect filter="wipe(left)" transition="in">
                                      <p:cBhvr>
                                        <p:cTn id="42" dur="1500"/>
                                        <p:tgtEl>
                                          <p:spTgt spid="226">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Class="entr" nodeType="clickEffect" presetSubtype="8" presetID="22" grpId="1" fill="hold">
                                  <p:stCondLst>
                                    <p:cond delay="0"/>
                                  </p:stCondLst>
                                  <p:iterate type="el" backwards="0">
                                    <p:tmAbs val="0"/>
                                  </p:iterate>
                                  <p:childTnLst>
                                    <p:set>
                                      <p:cBhvr>
                                        <p:cTn id="46" fill="hold"/>
                                        <p:tgtEl>
                                          <p:spTgt spid="226">
                                            <p:txEl>
                                              <p:pRg st="10" end="10"/>
                                            </p:txEl>
                                          </p:spTgt>
                                        </p:tgtEl>
                                        <p:attrNameLst>
                                          <p:attrName>style.visibility</p:attrName>
                                        </p:attrNameLst>
                                      </p:cBhvr>
                                      <p:to>
                                        <p:strVal val="visible"/>
                                      </p:to>
                                    </p:set>
                                    <p:animEffect filter="wipe(left)" transition="in">
                                      <p:cBhvr>
                                        <p:cTn id="47" dur="1500"/>
                                        <p:tgtEl>
                                          <p:spTgt spid="226">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Class="entr" nodeType="clickEffect" presetSubtype="8" presetID="22" grpId="1" fill="hold">
                                  <p:stCondLst>
                                    <p:cond delay="0"/>
                                  </p:stCondLst>
                                  <p:iterate type="el" backwards="0">
                                    <p:tmAbs val="0"/>
                                  </p:iterate>
                                  <p:childTnLst>
                                    <p:set>
                                      <p:cBhvr>
                                        <p:cTn id="51" fill="hold"/>
                                        <p:tgtEl>
                                          <p:spTgt spid="226">
                                            <p:txEl>
                                              <p:pRg st="11" end="11"/>
                                            </p:txEl>
                                          </p:spTgt>
                                        </p:tgtEl>
                                        <p:attrNameLst>
                                          <p:attrName>style.visibility</p:attrName>
                                        </p:attrNameLst>
                                      </p:cBhvr>
                                      <p:to>
                                        <p:strVal val="visible"/>
                                      </p:to>
                                    </p:set>
                                    <p:animEffect filter="wipe(left)" transition="in">
                                      <p:cBhvr>
                                        <p:cTn id="52" dur="1500"/>
                                        <p:tgtEl>
                                          <p:spTgt spid="226">
                                            <p:txEl>
                                              <p:pRg st="11" end="1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26" grpId="1"/>
    </p:bldLst>
  </p:timing>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4" name="How Shall We Escape If We Neglect So Great Salvation? - 2:1-4…"/>
          <p:cNvSpPr txBox="1"/>
          <p:nvPr/>
        </p:nvSpPr>
        <p:spPr>
          <a:xfrm>
            <a:off x="-54989" y="2768568"/>
            <a:ext cx="12274426" cy="6438901"/>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marL="506818" indent="-506818" algn="l">
              <a:spcBef>
                <a:spcPts val="900"/>
              </a:spcBef>
              <a:buClr>
                <a:srgbClr val="A29A85"/>
              </a:buClr>
              <a:buSzPct val="100000"/>
              <a:buChar char="•"/>
              <a:defRPr i="1" sz="5200">
                <a:solidFill>
                  <a:srgbClr val="000000"/>
                </a:solidFill>
              </a:defRPr>
            </a:pPr>
            <a:r>
              <a:t>¿Cómo escaparemos nosotros, si descuidamos una salvación tan grande?  - 2:1-4 </a:t>
            </a:r>
          </a:p>
          <a:p>
            <a:pPr lvl="2" marL="1443037" indent="-681037" algn="l">
              <a:spcBef>
                <a:spcPts val="900"/>
              </a:spcBef>
              <a:buClr>
                <a:srgbClr val="A29A85"/>
              </a:buClr>
              <a:buSzPct val="100000"/>
              <a:buChar char="•"/>
              <a:defRPr i="1" sz="5200">
                <a:solidFill>
                  <a:srgbClr val="000000"/>
                </a:solidFill>
              </a:defRPr>
            </a:pPr>
            <a:r>
              <a:t>Existe el peligro de “deslizarse” [caer] </a:t>
            </a:r>
          </a:p>
          <a:p>
            <a:pPr lvl="2" marL="1443037" indent="-681037" algn="l">
              <a:spcBef>
                <a:spcPts val="900"/>
              </a:spcBef>
              <a:buClr>
                <a:srgbClr val="A29A85"/>
              </a:buClr>
              <a:buSzPct val="100000"/>
              <a:buChar char="•"/>
              <a:defRPr i="1" sz="5200">
                <a:solidFill>
                  <a:srgbClr val="000000"/>
                </a:solidFill>
              </a:defRPr>
            </a:pPr>
            <a:r>
              <a:t> La salvación se puede perder- 3:12-14; 4:1,11; 6:4-6; 10:26-31</a:t>
            </a:r>
          </a:p>
          <a:p>
            <a:pPr lvl="2" marL="1443037" indent="-681037" algn="l">
              <a:spcBef>
                <a:spcPts val="900"/>
              </a:spcBef>
              <a:buClr>
                <a:srgbClr val="A29A85"/>
              </a:buClr>
              <a:buSzPct val="100000"/>
              <a:buChar char="•"/>
              <a:defRPr i="1" sz="5200">
                <a:solidFill>
                  <a:srgbClr val="000000"/>
                </a:solidFill>
              </a:defRPr>
            </a:pPr>
            <a:r>
              <a:t>La palabra hablada por ángeles  hace referencia a la Ley de Moisés - Gal 3:19; Hch 7:53; Deut 33:2</a:t>
            </a:r>
          </a:p>
        </p:txBody>
      </p:sp>
      <p:grpSp>
        <p:nvGrpSpPr>
          <p:cNvPr id="239" name="Group"/>
          <p:cNvGrpSpPr/>
          <p:nvPr/>
        </p:nvGrpSpPr>
        <p:grpSpPr>
          <a:xfrm>
            <a:off x="-344322" y="583508"/>
            <a:ext cx="13482126" cy="1851114"/>
            <a:chOff x="0" y="0"/>
            <a:chExt cx="13482124" cy="1851112"/>
          </a:xfrm>
        </p:grpSpPr>
        <p:grpSp>
          <p:nvGrpSpPr>
            <p:cNvPr id="237" name="Group"/>
            <p:cNvGrpSpPr/>
            <p:nvPr/>
          </p:nvGrpSpPr>
          <p:grpSpPr>
            <a:xfrm>
              <a:off x="7356934" y="369436"/>
              <a:ext cx="6125191" cy="1481677"/>
              <a:chOff x="-44449" y="-44450"/>
              <a:chExt cx="6125190" cy="1481675"/>
            </a:xfrm>
          </p:grpSpPr>
          <p:pic>
            <p:nvPicPr>
              <p:cNvPr id="235" name="Rounded Rectangle Rounded rectangle" descr="Rounded Rectangle Rounded rectangle"/>
              <p:cNvPicPr>
                <a:picLocks noChangeAspect="0"/>
              </p:cNvPicPr>
              <p:nvPr/>
            </p:nvPicPr>
            <p:blipFill>
              <a:blip r:embed="rId3">
                <a:extLst/>
              </a:blip>
              <a:stretch>
                <a:fillRect/>
              </a:stretch>
            </p:blipFill>
            <p:spPr>
              <a:xfrm>
                <a:off x="-44450" y="-44450"/>
                <a:ext cx="6125191" cy="1481676"/>
              </a:xfrm>
              <a:prstGeom prst="rect">
                <a:avLst/>
              </a:prstGeom>
              <a:effectLst>
                <a:outerShdw sx="100000" sy="100000" kx="0" ky="0" algn="b" rotWithShape="0" blurRad="190500" dist="63500" dir="5400000">
                  <a:srgbClr val="000000">
                    <a:alpha val="58317"/>
                  </a:srgbClr>
                </a:outerShdw>
              </a:effectLst>
            </p:spPr>
          </p:pic>
          <p:sp>
            <p:nvSpPr>
              <p:cNvPr id="236" name="Dios nos habla…"/>
              <p:cNvSpPr txBox="1"/>
              <p:nvPr/>
            </p:nvSpPr>
            <p:spPr>
              <a:xfrm>
                <a:off x="236031" y="36877"/>
                <a:ext cx="5564227" cy="1319022"/>
              </a:xfrm>
              <a:prstGeom prst="rect">
                <a:avLst/>
              </a:prstGeom>
              <a:noFill/>
              <a:ln w="12700" cap="flat">
                <a:noFill/>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a:defRPr b="1">
                    <a:solidFill>
                      <a:srgbClr val="AA4A5A"/>
                    </a:solidFill>
                    <a:latin typeface="Helvetica"/>
                    <a:ea typeface="Helvetica"/>
                    <a:cs typeface="Helvetica"/>
                    <a:sym typeface="Helvetica"/>
                  </a:defRPr>
                </a:pPr>
                <a:r>
                  <a:t>Dios nos habla </a:t>
                </a:r>
              </a:p>
              <a:p>
                <a:pPr>
                  <a:defRPr b="1">
                    <a:solidFill>
                      <a:srgbClr val="AA4A5A"/>
                    </a:solidFill>
                    <a:latin typeface="Helvetica"/>
                    <a:ea typeface="Helvetica"/>
                    <a:cs typeface="Helvetica"/>
                    <a:sym typeface="Helvetica"/>
                  </a:defRPr>
                </a:pPr>
                <a:r>
                  <a:t>Por medio de su Hijo</a:t>
                </a:r>
              </a:p>
            </p:txBody>
          </p:sp>
        </p:grpSp>
        <p:sp>
          <p:nvSpPr>
            <p:cNvPr id="238" name="Hebreos"/>
            <p:cNvSpPr/>
            <p:nvPr/>
          </p:nvSpPr>
          <p:spPr>
            <a:xfrm>
              <a:off x="0" y="0"/>
              <a:ext cx="7277734" cy="162561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241" y="0"/>
                  </a:moveTo>
                  <a:lnTo>
                    <a:pt x="3241" y="16575"/>
                  </a:lnTo>
                  <a:lnTo>
                    <a:pt x="18359" y="16575"/>
                  </a:lnTo>
                  <a:lnTo>
                    <a:pt x="18359" y="0"/>
                  </a:lnTo>
                  <a:lnTo>
                    <a:pt x="3241" y="0"/>
                  </a:lnTo>
                  <a:close/>
                  <a:moveTo>
                    <a:pt x="0" y="3883"/>
                  </a:moveTo>
                  <a:lnTo>
                    <a:pt x="1150" y="12737"/>
                  </a:lnTo>
                  <a:lnTo>
                    <a:pt x="0" y="21600"/>
                  </a:lnTo>
                  <a:lnTo>
                    <a:pt x="3951" y="21600"/>
                  </a:lnTo>
                  <a:lnTo>
                    <a:pt x="2853" y="18319"/>
                  </a:lnTo>
                  <a:lnTo>
                    <a:pt x="2853" y="3883"/>
                  </a:lnTo>
                  <a:lnTo>
                    <a:pt x="0" y="3883"/>
                  </a:lnTo>
                  <a:close/>
                  <a:moveTo>
                    <a:pt x="18747" y="3883"/>
                  </a:moveTo>
                  <a:lnTo>
                    <a:pt x="18747" y="18319"/>
                  </a:lnTo>
                  <a:lnTo>
                    <a:pt x="17649" y="21600"/>
                  </a:lnTo>
                  <a:lnTo>
                    <a:pt x="21600" y="21600"/>
                  </a:lnTo>
                  <a:lnTo>
                    <a:pt x="20450" y="12737"/>
                  </a:lnTo>
                  <a:lnTo>
                    <a:pt x="21600" y="3883"/>
                  </a:lnTo>
                  <a:lnTo>
                    <a:pt x="18747" y="3883"/>
                  </a:lnTo>
                  <a:close/>
                  <a:moveTo>
                    <a:pt x="3560" y="18319"/>
                  </a:moveTo>
                  <a:lnTo>
                    <a:pt x="4658" y="21600"/>
                  </a:lnTo>
                  <a:lnTo>
                    <a:pt x="4658" y="18319"/>
                  </a:lnTo>
                  <a:lnTo>
                    <a:pt x="3560" y="18319"/>
                  </a:lnTo>
                  <a:close/>
                  <a:moveTo>
                    <a:pt x="16942" y="18319"/>
                  </a:moveTo>
                  <a:lnTo>
                    <a:pt x="16942" y="21600"/>
                  </a:lnTo>
                  <a:lnTo>
                    <a:pt x="18040" y="18319"/>
                  </a:lnTo>
                  <a:lnTo>
                    <a:pt x="16942" y="18319"/>
                  </a:lnTo>
                  <a:close/>
                </a:path>
              </a:pathLst>
            </a:custGeom>
            <a:blipFill rotWithShape="1">
              <a:blip r:embed="rId4"/>
              <a:srcRect l="0" t="0" r="0" b="0"/>
              <a:tile tx="0" ty="0" sx="100000" sy="100000" flip="none" algn="tl"/>
            </a:blip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noAutofit/>
            </a:bodyPr>
            <a:lstStyle>
              <a:lvl1pPr>
                <a:defRPr b="1" sz="7100">
                  <a:solidFill>
                    <a:srgbClr val="FFFFFF"/>
                  </a:solidFill>
                  <a:effectLst>
                    <a:outerShdw sx="100000" sy="100000" kx="0" ky="0" algn="b" rotWithShape="0" blurRad="38100" dist="12700" dir="5400000">
                      <a:srgbClr val="000000">
                        <a:alpha val="50000"/>
                      </a:srgbClr>
                    </a:outerShdw>
                  </a:effectLst>
                </a:defRPr>
              </a:lvl1pPr>
            </a:lstStyle>
            <a:p>
              <a:pPr/>
              <a:r>
                <a:t>Hebreos</a:t>
              </a:r>
            </a:p>
          </p:txBody>
        </p:sp>
      </p:gr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34">
                                            <p:bg/>
                                          </p:spTgt>
                                        </p:tgtEl>
                                        <p:attrNameLst>
                                          <p:attrName>style.visibility</p:attrName>
                                        </p:attrNameLst>
                                      </p:cBhvr>
                                      <p:to>
                                        <p:strVal val="visible"/>
                                      </p:to>
                                    </p:set>
                                    <p:animEffect filter="wipe(left)" transition="in">
                                      <p:cBhvr>
                                        <p:cTn id="7" dur="500"/>
                                        <p:tgtEl>
                                          <p:spTgt spid="234">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234">
                                            <p:txEl>
                                              <p:pRg st="0" end="0"/>
                                            </p:txEl>
                                          </p:spTgt>
                                        </p:tgtEl>
                                        <p:attrNameLst>
                                          <p:attrName>style.visibility</p:attrName>
                                        </p:attrNameLst>
                                      </p:cBhvr>
                                      <p:to>
                                        <p:strVal val="visible"/>
                                      </p:to>
                                    </p:set>
                                    <p:animEffect filter="wipe(left)" transition="in">
                                      <p:cBhvr>
                                        <p:cTn id="10" dur="500"/>
                                        <p:tgtEl>
                                          <p:spTgt spid="23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1" fill="hold">
                                  <p:stCondLst>
                                    <p:cond delay="0"/>
                                  </p:stCondLst>
                                  <p:iterate type="el" backwards="0">
                                    <p:tmAbs val="0"/>
                                  </p:iterate>
                                  <p:childTnLst>
                                    <p:set>
                                      <p:cBhvr>
                                        <p:cTn id="14" fill="hold"/>
                                        <p:tgtEl>
                                          <p:spTgt spid="234">
                                            <p:txEl>
                                              <p:pRg st="1" end="1"/>
                                            </p:txEl>
                                          </p:spTgt>
                                        </p:tgtEl>
                                        <p:attrNameLst>
                                          <p:attrName>style.visibility</p:attrName>
                                        </p:attrNameLst>
                                      </p:cBhvr>
                                      <p:to>
                                        <p:strVal val="visible"/>
                                      </p:to>
                                    </p:set>
                                    <p:animEffect filter="wipe(left)" transition="in">
                                      <p:cBhvr>
                                        <p:cTn id="15" dur="500"/>
                                        <p:tgtEl>
                                          <p:spTgt spid="23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8" presetID="22" grpId="1" fill="hold">
                                  <p:stCondLst>
                                    <p:cond delay="0"/>
                                  </p:stCondLst>
                                  <p:iterate type="el" backwards="0">
                                    <p:tmAbs val="0"/>
                                  </p:iterate>
                                  <p:childTnLst>
                                    <p:set>
                                      <p:cBhvr>
                                        <p:cTn id="19" fill="hold"/>
                                        <p:tgtEl>
                                          <p:spTgt spid="234">
                                            <p:txEl>
                                              <p:pRg st="2" end="2"/>
                                            </p:txEl>
                                          </p:spTgt>
                                        </p:tgtEl>
                                        <p:attrNameLst>
                                          <p:attrName>style.visibility</p:attrName>
                                        </p:attrNameLst>
                                      </p:cBhvr>
                                      <p:to>
                                        <p:strVal val="visible"/>
                                      </p:to>
                                    </p:set>
                                    <p:animEffect filter="wipe(left)" transition="in">
                                      <p:cBhvr>
                                        <p:cTn id="20" dur="500"/>
                                        <p:tgtEl>
                                          <p:spTgt spid="234">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8" presetID="22" grpId="1" fill="hold">
                                  <p:stCondLst>
                                    <p:cond delay="0"/>
                                  </p:stCondLst>
                                  <p:iterate type="el" backwards="0">
                                    <p:tmAbs val="0"/>
                                  </p:iterate>
                                  <p:childTnLst>
                                    <p:set>
                                      <p:cBhvr>
                                        <p:cTn id="24" fill="hold"/>
                                        <p:tgtEl>
                                          <p:spTgt spid="234">
                                            <p:txEl>
                                              <p:pRg st="3" end="3"/>
                                            </p:txEl>
                                          </p:spTgt>
                                        </p:tgtEl>
                                        <p:attrNameLst>
                                          <p:attrName>style.visibility</p:attrName>
                                        </p:attrNameLst>
                                      </p:cBhvr>
                                      <p:to>
                                        <p:strVal val="visible"/>
                                      </p:to>
                                    </p:set>
                                    <p:animEffect filter="wipe(left)" transition="in">
                                      <p:cBhvr>
                                        <p:cTn id="25" dur="500"/>
                                        <p:tgtEl>
                                          <p:spTgt spid="234">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34" grpId="1"/>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4" name="Autor:…"/>
          <p:cNvSpPr txBox="1"/>
          <p:nvPr/>
        </p:nvSpPr>
        <p:spPr>
          <a:xfrm>
            <a:off x="312109" y="1625599"/>
            <a:ext cx="8686857" cy="8001001"/>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marL="481965" indent="-481965" algn="l">
              <a:spcBef>
                <a:spcPts val="1600"/>
              </a:spcBef>
              <a:buClr>
                <a:srgbClr val="A29A85"/>
              </a:buClr>
              <a:buSzPct val="100000"/>
              <a:buChar char="•"/>
              <a:defRPr sz="4600">
                <a:solidFill>
                  <a:srgbClr val="000000"/>
                </a:solidFill>
              </a:defRPr>
            </a:pPr>
            <a:r>
              <a:rPr i="1"/>
              <a:t>Autor:</a:t>
            </a:r>
          </a:p>
          <a:p>
            <a:pPr lvl="1" marL="901064" indent="-481964" algn="l">
              <a:spcBef>
                <a:spcPts val="1600"/>
              </a:spcBef>
              <a:buClr>
                <a:srgbClr val="A29A85"/>
              </a:buClr>
              <a:buSzPct val="100000"/>
              <a:buChar char="•"/>
              <a:defRPr sz="4600">
                <a:solidFill>
                  <a:srgbClr val="000000"/>
                </a:solidFill>
              </a:defRPr>
            </a:pPr>
            <a:r>
              <a:t>No se revela quien fue el autor</a:t>
            </a:r>
          </a:p>
          <a:p>
            <a:pPr lvl="1" marL="901064" indent="-481964" algn="l">
              <a:spcBef>
                <a:spcPts val="1600"/>
              </a:spcBef>
              <a:buClr>
                <a:srgbClr val="A29A85"/>
              </a:buClr>
              <a:buSzPct val="100000"/>
              <a:buChar char="•"/>
              <a:defRPr sz="4600">
                <a:solidFill>
                  <a:srgbClr val="000000"/>
                </a:solidFill>
              </a:defRPr>
            </a:pPr>
            <a:r>
              <a:t>Se ha especulado algunos</a:t>
            </a:r>
          </a:p>
          <a:p>
            <a:pPr lvl="2" marL="1243964" indent="-481964" algn="l">
              <a:spcBef>
                <a:spcPts val="1000"/>
              </a:spcBef>
              <a:buClr>
                <a:srgbClr val="A29A85"/>
              </a:buClr>
              <a:buSzPct val="100000"/>
              <a:buChar char="•"/>
              <a:defRPr sz="4600">
                <a:solidFill>
                  <a:srgbClr val="000000"/>
                </a:solidFill>
              </a:defRPr>
            </a:pPr>
            <a:r>
              <a:t>El apóstol Pablo</a:t>
            </a:r>
          </a:p>
          <a:p>
            <a:pPr lvl="2" marL="1243964" indent="-481964" algn="l">
              <a:spcBef>
                <a:spcPts val="1000"/>
              </a:spcBef>
              <a:buClr>
                <a:srgbClr val="A29A85"/>
              </a:buClr>
              <a:buSzPct val="100000"/>
              <a:buChar char="•"/>
              <a:defRPr sz="4600">
                <a:solidFill>
                  <a:srgbClr val="000000"/>
                </a:solidFill>
              </a:defRPr>
            </a:pPr>
            <a:r>
              <a:t>Apolos</a:t>
            </a:r>
          </a:p>
          <a:p>
            <a:pPr lvl="2" marL="1243964" indent="-481964" algn="l">
              <a:spcBef>
                <a:spcPts val="1000"/>
              </a:spcBef>
              <a:buClr>
                <a:srgbClr val="A29A85"/>
              </a:buClr>
              <a:buSzPct val="100000"/>
              <a:buChar char="•"/>
              <a:defRPr sz="4600">
                <a:solidFill>
                  <a:srgbClr val="000000"/>
                </a:solidFill>
              </a:defRPr>
            </a:pPr>
            <a:r>
              <a:t>Bernabé</a:t>
            </a:r>
          </a:p>
          <a:p>
            <a:pPr lvl="2" marL="1243964" indent="-481964" algn="l">
              <a:spcBef>
                <a:spcPts val="1000"/>
              </a:spcBef>
              <a:buClr>
                <a:srgbClr val="A29A85"/>
              </a:buClr>
              <a:buSzPct val="100000"/>
              <a:buChar char="•"/>
              <a:defRPr sz="4600">
                <a:solidFill>
                  <a:srgbClr val="000000"/>
                </a:solidFill>
              </a:defRPr>
            </a:pPr>
            <a:r>
              <a:t>Silas,</a:t>
            </a:r>
          </a:p>
          <a:p>
            <a:pPr lvl="2" marL="1243964" indent="-481964" algn="l">
              <a:spcBef>
                <a:spcPts val="1000"/>
              </a:spcBef>
              <a:buClr>
                <a:srgbClr val="A29A85"/>
              </a:buClr>
              <a:buSzPct val="100000"/>
              <a:buChar char="•"/>
              <a:defRPr sz="4600">
                <a:solidFill>
                  <a:srgbClr val="000000"/>
                </a:solidFill>
              </a:defRPr>
            </a:pPr>
            <a:r>
              <a:t>Marcos</a:t>
            </a:r>
          </a:p>
          <a:p>
            <a:pPr lvl="2" marL="1243964" indent="-481964" algn="l">
              <a:spcBef>
                <a:spcPts val="1000"/>
              </a:spcBef>
              <a:buClr>
                <a:srgbClr val="A29A85"/>
              </a:buClr>
              <a:buSzPct val="100000"/>
              <a:buChar char="•"/>
              <a:defRPr sz="4600">
                <a:solidFill>
                  <a:srgbClr val="000000"/>
                </a:solidFill>
              </a:defRPr>
            </a:pPr>
            <a:r>
              <a:t>Aquila y Priscilla,</a:t>
            </a:r>
          </a:p>
        </p:txBody>
      </p:sp>
      <p:pic>
        <p:nvPicPr>
          <p:cNvPr id="135" name="Image" descr="Image"/>
          <p:cNvPicPr>
            <a:picLocks noChangeAspect="0"/>
          </p:cNvPicPr>
          <p:nvPr/>
        </p:nvPicPr>
        <p:blipFill>
          <a:blip r:embed="rId2">
            <a:extLst/>
          </a:blip>
          <a:stretch>
            <a:fillRect/>
          </a:stretch>
        </p:blipFill>
        <p:spPr>
          <a:xfrm>
            <a:off x="8798983" y="-215901"/>
            <a:ext cx="4920787" cy="6637735"/>
          </a:xfrm>
          <a:prstGeom prst="rect">
            <a:avLst/>
          </a:prstGeom>
        </p:spPr>
      </p:pic>
      <p:sp>
        <p:nvSpPr>
          <p:cNvPr id="136" name="Hebreos"/>
          <p:cNvSpPr/>
          <p:nvPr/>
        </p:nvSpPr>
        <p:spPr>
          <a:xfrm>
            <a:off x="188485" y="339635"/>
            <a:ext cx="7069688" cy="157914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241" y="0"/>
                </a:moveTo>
                <a:lnTo>
                  <a:pt x="3241" y="16575"/>
                </a:lnTo>
                <a:lnTo>
                  <a:pt x="18359" y="16575"/>
                </a:lnTo>
                <a:lnTo>
                  <a:pt x="18359" y="0"/>
                </a:lnTo>
                <a:lnTo>
                  <a:pt x="3241" y="0"/>
                </a:lnTo>
                <a:close/>
                <a:moveTo>
                  <a:pt x="0" y="3883"/>
                </a:moveTo>
                <a:lnTo>
                  <a:pt x="1150" y="12737"/>
                </a:lnTo>
                <a:lnTo>
                  <a:pt x="0" y="21600"/>
                </a:lnTo>
                <a:lnTo>
                  <a:pt x="3951" y="21600"/>
                </a:lnTo>
                <a:lnTo>
                  <a:pt x="2853" y="18319"/>
                </a:lnTo>
                <a:lnTo>
                  <a:pt x="2853" y="3883"/>
                </a:lnTo>
                <a:lnTo>
                  <a:pt x="0" y="3883"/>
                </a:lnTo>
                <a:close/>
                <a:moveTo>
                  <a:pt x="18747" y="3883"/>
                </a:moveTo>
                <a:lnTo>
                  <a:pt x="18747" y="18319"/>
                </a:lnTo>
                <a:lnTo>
                  <a:pt x="17649" y="21600"/>
                </a:lnTo>
                <a:lnTo>
                  <a:pt x="21600" y="21600"/>
                </a:lnTo>
                <a:lnTo>
                  <a:pt x="20450" y="12737"/>
                </a:lnTo>
                <a:lnTo>
                  <a:pt x="21600" y="3883"/>
                </a:lnTo>
                <a:lnTo>
                  <a:pt x="18747" y="3883"/>
                </a:lnTo>
                <a:close/>
                <a:moveTo>
                  <a:pt x="3560" y="18319"/>
                </a:moveTo>
                <a:lnTo>
                  <a:pt x="4658" y="21600"/>
                </a:lnTo>
                <a:lnTo>
                  <a:pt x="4658" y="18319"/>
                </a:lnTo>
                <a:lnTo>
                  <a:pt x="3560" y="18319"/>
                </a:lnTo>
                <a:close/>
                <a:moveTo>
                  <a:pt x="16942" y="18319"/>
                </a:moveTo>
                <a:lnTo>
                  <a:pt x="16942" y="21600"/>
                </a:lnTo>
                <a:lnTo>
                  <a:pt x="18040" y="18319"/>
                </a:lnTo>
                <a:lnTo>
                  <a:pt x="16942" y="18319"/>
                </a:lnTo>
                <a:close/>
              </a:path>
            </a:pathLst>
          </a:custGeom>
          <a:blipFill>
            <a:blip r:embed="rId3"/>
          </a:blipFill>
          <a:ln w="12700">
            <a:miter lim="400000"/>
          </a:ln>
          <a:extLst>
            <a:ext uri="{C572A759-6A51-4108-AA02-DFA0A04FC94B}">
              <ma14:wrappingTextBoxFlag xmlns:ma14="http://schemas.microsoft.com/office/mac/drawingml/2011/main" val="1"/>
            </a:ext>
          </a:extLst>
        </p:spPr>
        <p:txBody>
          <a:bodyPr lIns="50800" tIns="50800" rIns="50800" bIns="50800"/>
          <a:lstStyle>
            <a:lvl1pPr>
              <a:defRPr b="1" sz="7100">
                <a:solidFill>
                  <a:srgbClr val="FFFFFF"/>
                </a:solidFill>
                <a:effectLst>
                  <a:outerShdw sx="100000" sy="100000" kx="0" ky="0" algn="b" rotWithShape="0" blurRad="38100" dist="12700" dir="5400000">
                    <a:srgbClr val="000000">
                      <a:alpha val="50000"/>
                    </a:srgbClr>
                  </a:outerShdw>
                </a:effectLst>
              </a:defRPr>
            </a:lvl1pPr>
          </a:lstStyle>
          <a:p>
            <a:pPr/>
            <a:r>
              <a:t>Hebreos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134">
                                            <p:txEl>
                                              <p:pRg st="2" end="2"/>
                                            </p:txEl>
                                          </p:spTgt>
                                        </p:tgtEl>
                                        <p:attrNameLst>
                                          <p:attrName>style.visibility</p:attrName>
                                        </p:attrNameLst>
                                      </p:cBhvr>
                                      <p:to>
                                        <p:strVal val="visible"/>
                                      </p:to>
                                    </p:set>
                                    <p:animEffect filter="wipe(left)" transition="in">
                                      <p:cBhvr>
                                        <p:cTn id="7" dur="1500"/>
                                        <p:tgtEl>
                                          <p:spTgt spid="13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134">
                                            <p:txEl>
                                              <p:pRg st="3" end="3"/>
                                            </p:txEl>
                                          </p:spTgt>
                                        </p:tgtEl>
                                        <p:attrNameLst>
                                          <p:attrName>style.visibility</p:attrName>
                                        </p:attrNameLst>
                                      </p:cBhvr>
                                      <p:to>
                                        <p:strVal val="visible"/>
                                      </p:to>
                                    </p:set>
                                    <p:animEffect filter="wipe(left)" transition="in">
                                      <p:cBhvr>
                                        <p:cTn id="12" dur="1500"/>
                                        <p:tgtEl>
                                          <p:spTgt spid="13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134">
                                            <p:txEl>
                                              <p:pRg st="4" end="4"/>
                                            </p:txEl>
                                          </p:spTgt>
                                        </p:tgtEl>
                                        <p:attrNameLst>
                                          <p:attrName>style.visibility</p:attrName>
                                        </p:attrNameLst>
                                      </p:cBhvr>
                                      <p:to>
                                        <p:strVal val="visible"/>
                                      </p:to>
                                    </p:set>
                                    <p:animEffect filter="wipe(left)" transition="in">
                                      <p:cBhvr>
                                        <p:cTn id="17" dur="1500"/>
                                        <p:tgtEl>
                                          <p:spTgt spid="13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1" fill="hold">
                                  <p:stCondLst>
                                    <p:cond delay="0"/>
                                  </p:stCondLst>
                                  <p:iterate type="el" backwards="0">
                                    <p:tmAbs val="0"/>
                                  </p:iterate>
                                  <p:childTnLst>
                                    <p:set>
                                      <p:cBhvr>
                                        <p:cTn id="21" fill="hold"/>
                                        <p:tgtEl>
                                          <p:spTgt spid="134">
                                            <p:txEl>
                                              <p:pRg st="5" end="5"/>
                                            </p:txEl>
                                          </p:spTgt>
                                        </p:tgtEl>
                                        <p:attrNameLst>
                                          <p:attrName>style.visibility</p:attrName>
                                        </p:attrNameLst>
                                      </p:cBhvr>
                                      <p:to>
                                        <p:strVal val="visible"/>
                                      </p:to>
                                    </p:set>
                                    <p:animEffect filter="wipe(left)" transition="in">
                                      <p:cBhvr>
                                        <p:cTn id="22" dur="1500"/>
                                        <p:tgtEl>
                                          <p:spTgt spid="134">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8" presetID="22" grpId="1" fill="hold">
                                  <p:stCondLst>
                                    <p:cond delay="0"/>
                                  </p:stCondLst>
                                  <p:iterate type="el" backwards="0">
                                    <p:tmAbs val="0"/>
                                  </p:iterate>
                                  <p:childTnLst>
                                    <p:set>
                                      <p:cBhvr>
                                        <p:cTn id="26" fill="hold"/>
                                        <p:tgtEl>
                                          <p:spTgt spid="134">
                                            <p:txEl>
                                              <p:pRg st="6" end="6"/>
                                            </p:txEl>
                                          </p:spTgt>
                                        </p:tgtEl>
                                        <p:attrNameLst>
                                          <p:attrName>style.visibility</p:attrName>
                                        </p:attrNameLst>
                                      </p:cBhvr>
                                      <p:to>
                                        <p:strVal val="visible"/>
                                      </p:to>
                                    </p:set>
                                    <p:animEffect filter="wipe(left)" transition="in">
                                      <p:cBhvr>
                                        <p:cTn id="27" dur="1500"/>
                                        <p:tgtEl>
                                          <p:spTgt spid="134">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Class="entr" nodeType="clickEffect" presetSubtype="8" presetID="22" grpId="1" fill="hold">
                                  <p:stCondLst>
                                    <p:cond delay="0"/>
                                  </p:stCondLst>
                                  <p:iterate type="el" backwards="0">
                                    <p:tmAbs val="0"/>
                                  </p:iterate>
                                  <p:childTnLst>
                                    <p:set>
                                      <p:cBhvr>
                                        <p:cTn id="31" fill="hold"/>
                                        <p:tgtEl>
                                          <p:spTgt spid="134">
                                            <p:txEl>
                                              <p:pRg st="7" end="7"/>
                                            </p:txEl>
                                          </p:spTgt>
                                        </p:tgtEl>
                                        <p:attrNameLst>
                                          <p:attrName>style.visibility</p:attrName>
                                        </p:attrNameLst>
                                      </p:cBhvr>
                                      <p:to>
                                        <p:strVal val="visible"/>
                                      </p:to>
                                    </p:set>
                                    <p:animEffect filter="wipe(left)" transition="in">
                                      <p:cBhvr>
                                        <p:cTn id="32" dur="1500"/>
                                        <p:tgtEl>
                                          <p:spTgt spid="134">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Class="entr" nodeType="clickEffect" presetSubtype="8" presetID="22" grpId="1" fill="hold">
                                  <p:stCondLst>
                                    <p:cond delay="0"/>
                                  </p:stCondLst>
                                  <p:iterate type="el" backwards="0">
                                    <p:tmAbs val="0"/>
                                  </p:iterate>
                                  <p:childTnLst>
                                    <p:set>
                                      <p:cBhvr>
                                        <p:cTn id="36" fill="hold"/>
                                        <p:tgtEl>
                                          <p:spTgt spid="134">
                                            <p:txEl>
                                              <p:pRg st="8" end="8"/>
                                            </p:txEl>
                                          </p:spTgt>
                                        </p:tgtEl>
                                        <p:attrNameLst>
                                          <p:attrName>style.visibility</p:attrName>
                                        </p:attrNameLst>
                                      </p:cBhvr>
                                      <p:to>
                                        <p:strVal val="visible"/>
                                      </p:to>
                                    </p:set>
                                    <p:animEffect filter="wipe(left)" transition="in">
                                      <p:cBhvr>
                                        <p:cTn id="37" dur="1500"/>
                                        <p:tgtEl>
                                          <p:spTgt spid="134">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Class="entr" nodeType="clickEffect" presetSubtype="8" presetID="22" grpId="1" fill="hold">
                                  <p:stCondLst>
                                    <p:cond delay="0"/>
                                  </p:stCondLst>
                                  <p:iterate type="el" backwards="0">
                                    <p:tmAbs val="0"/>
                                  </p:iterate>
                                  <p:childTnLst>
                                    <p:set>
                                      <p:cBhvr>
                                        <p:cTn id="41" fill="hold"/>
                                        <p:tgtEl>
                                          <p:spTgt spid="134">
                                            <p:txEl>
                                              <p:pRg st="9" end="9"/>
                                            </p:txEl>
                                          </p:spTgt>
                                        </p:tgtEl>
                                        <p:attrNameLst>
                                          <p:attrName>style.visibility</p:attrName>
                                        </p:attrNameLst>
                                      </p:cBhvr>
                                      <p:to>
                                        <p:strVal val="visible"/>
                                      </p:to>
                                    </p:set>
                                    <p:animEffect filter="wipe(left)" transition="in">
                                      <p:cBhvr>
                                        <p:cTn id="42" dur="1500"/>
                                        <p:tgtEl>
                                          <p:spTgt spid="134">
                                            <p:txEl>
                                              <p:pRg st="9" end="9"/>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34" grpId="1"/>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3" name="How Shall We Escape If We Neglect So Great Salvation? - 2:1-4…"/>
          <p:cNvSpPr txBox="1"/>
          <p:nvPr/>
        </p:nvSpPr>
        <p:spPr>
          <a:xfrm>
            <a:off x="-6502" y="2650111"/>
            <a:ext cx="12122566" cy="6731001"/>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marL="448339" indent="-448339" algn="l">
              <a:spcBef>
                <a:spcPts val="900"/>
              </a:spcBef>
              <a:buClr>
                <a:srgbClr val="A29A85"/>
              </a:buClr>
              <a:buSzPct val="100000"/>
              <a:buChar char="•"/>
              <a:defRPr i="1" sz="4600">
                <a:solidFill>
                  <a:srgbClr val="000000"/>
                </a:solidFill>
              </a:defRPr>
            </a:pPr>
            <a:r>
              <a:t>Recordemos algunos ejemplos 2:1-4 </a:t>
            </a:r>
          </a:p>
          <a:p>
            <a:pPr lvl="2" marL="1364456" indent="-602456" algn="l">
              <a:spcBef>
                <a:spcPts val="900"/>
              </a:spcBef>
              <a:buClr>
                <a:srgbClr val="A29A85"/>
              </a:buClr>
              <a:buSzPct val="100000"/>
              <a:buChar char="•"/>
              <a:defRPr i="1" sz="4600">
                <a:solidFill>
                  <a:srgbClr val="000000"/>
                </a:solidFill>
              </a:defRPr>
            </a:pPr>
            <a:r>
              <a:t>La Ley fue “firme” - El Señor demandó a su pueblo obediencia a la Ley pronunciada por sus ángeles</a:t>
            </a:r>
          </a:p>
          <a:p>
            <a:pPr lvl="2" marL="1364456" indent="-602456" algn="l">
              <a:spcBef>
                <a:spcPts val="900"/>
              </a:spcBef>
              <a:buClr>
                <a:srgbClr val="A29A85"/>
              </a:buClr>
              <a:buSzPct val="100000"/>
              <a:buChar char="•"/>
              <a:defRPr i="1" sz="4600">
                <a:solidFill>
                  <a:srgbClr val="000000"/>
                </a:solidFill>
              </a:defRPr>
            </a:pPr>
            <a:r>
              <a:t>Cuando no lo hicieron, fueron castigados - Heb 12:25; 10:26-31</a:t>
            </a:r>
          </a:p>
          <a:p>
            <a:pPr lvl="3" marL="1745456" indent="-602456" algn="l">
              <a:spcBef>
                <a:spcPts val="900"/>
              </a:spcBef>
              <a:buClr>
                <a:srgbClr val="A29A85"/>
              </a:buClr>
              <a:buSzPct val="100000"/>
              <a:buChar char="•"/>
              <a:defRPr i="1" sz="4600">
                <a:solidFill>
                  <a:srgbClr val="000000"/>
                </a:solidFill>
              </a:defRPr>
            </a:pPr>
            <a:r>
              <a:t>Moisés - Num 20:7-12</a:t>
            </a:r>
          </a:p>
          <a:p>
            <a:pPr lvl="3" marL="1745456" indent="-602456" algn="l">
              <a:spcBef>
                <a:spcPts val="900"/>
              </a:spcBef>
              <a:buClr>
                <a:srgbClr val="A29A85"/>
              </a:buClr>
              <a:buSzPct val="100000"/>
              <a:buChar char="•"/>
              <a:defRPr i="1" sz="4600">
                <a:solidFill>
                  <a:srgbClr val="000000"/>
                </a:solidFill>
              </a:defRPr>
            </a:pPr>
            <a:r>
              <a:t>Nadab &amp; Abiu - Lev 10:1-3</a:t>
            </a:r>
          </a:p>
          <a:p>
            <a:pPr lvl="3" marL="1745456" indent="-602456" algn="l">
              <a:spcBef>
                <a:spcPts val="900"/>
              </a:spcBef>
              <a:buClr>
                <a:srgbClr val="A29A85"/>
              </a:buClr>
              <a:buSzPct val="100000"/>
              <a:buChar char="•"/>
              <a:defRPr i="1" sz="4600">
                <a:solidFill>
                  <a:srgbClr val="000000"/>
                </a:solidFill>
              </a:defRPr>
            </a:pPr>
            <a:r>
              <a:t>Saúl - 1 Sam 15:1-23</a:t>
            </a:r>
          </a:p>
          <a:p>
            <a:pPr lvl="3" marL="1745456" indent="-602456" algn="l">
              <a:spcBef>
                <a:spcPts val="900"/>
              </a:spcBef>
              <a:buClr>
                <a:srgbClr val="A29A85"/>
              </a:buClr>
              <a:buSzPct val="100000"/>
              <a:buChar char="•"/>
              <a:defRPr i="1" sz="4600">
                <a:solidFill>
                  <a:srgbClr val="000000"/>
                </a:solidFill>
              </a:defRPr>
            </a:pPr>
            <a:r>
              <a:t>Uza - 1 Chron 13:1-10</a:t>
            </a:r>
          </a:p>
        </p:txBody>
      </p:sp>
      <p:grpSp>
        <p:nvGrpSpPr>
          <p:cNvPr id="248" name="Group"/>
          <p:cNvGrpSpPr/>
          <p:nvPr/>
        </p:nvGrpSpPr>
        <p:grpSpPr>
          <a:xfrm>
            <a:off x="-285648" y="172793"/>
            <a:ext cx="13482125" cy="1851114"/>
            <a:chOff x="0" y="0"/>
            <a:chExt cx="13482124" cy="1851112"/>
          </a:xfrm>
        </p:grpSpPr>
        <p:grpSp>
          <p:nvGrpSpPr>
            <p:cNvPr id="246" name="Group"/>
            <p:cNvGrpSpPr/>
            <p:nvPr/>
          </p:nvGrpSpPr>
          <p:grpSpPr>
            <a:xfrm>
              <a:off x="7356934" y="369436"/>
              <a:ext cx="6125191" cy="1481677"/>
              <a:chOff x="-44449" y="-44450"/>
              <a:chExt cx="6125190" cy="1481675"/>
            </a:xfrm>
          </p:grpSpPr>
          <p:pic>
            <p:nvPicPr>
              <p:cNvPr id="244" name="Rounded Rectangle Rounded rectangle" descr="Rounded Rectangle Rounded rectangle"/>
              <p:cNvPicPr>
                <a:picLocks noChangeAspect="0"/>
              </p:cNvPicPr>
              <p:nvPr/>
            </p:nvPicPr>
            <p:blipFill>
              <a:blip r:embed="rId3">
                <a:extLst/>
              </a:blip>
              <a:stretch>
                <a:fillRect/>
              </a:stretch>
            </p:blipFill>
            <p:spPr>
              <a:xfrm>
                <a:off x="-44450" y="-44450"/>
                <a:ext cx="6125191" cy="1481676"/>
              </a:xfrm>
              <a:prstGeom prst="rect">
                <a:avLst/>
              </a:prstGeom>
              <a:effectLst>
                <a:outerShdw sx="100000" sy="100000" kx="0" ky="0" algn="b" rotWithShape="0" blurRad="190500" dist="63500" dir="5400000">
                  <a:srgbClr val="000000">
                    <a:alpha val="58317"/>
                  </a:srgbClr>
                </a:outerShdw>
              </a:effectLst>
            </p:spPr>
          </p:pic>
          <p:sp>
            <p:nvSpPr>
              <p:cNvPr id="245" name="Dios nos habla…"/>
              <p:cNvSpPr txBox="1"/>
              <p:nvPr/>
            </p:nvSpPr>
            <p:spPr>
              <a:xfrm>
                <a:off x="236031" y="36877"/>
                <a:ext cx="5564227" cy="1319022"/>
              </a:xfrm>
              <a:prstGeom prst="rect">
                <a:avLst/>
              </a:prstGeom>
              <a:noFill/>
              <a:ln w="12700" cap="flat">
                <a:noFill/>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a:defRPr b="1">
                    <a:solidFill>
                      <a:srgbClr val="AA4A5A"/>
                    </a:solidFill>
                    <a:latin typeface="Helvetica"/>
                    <a:ea typeface="Helvetica"/>
                    <a:cs typeface="Helvetica"/>
                    <a:sym typeface="Helvetica"/>
                  </a:defRPr>
                </a:pPr>
                <a:r>
                  <a:t>Dios nos habla </a:t>
                </a:r>
              </a:p>
              <a:p>
                <a:pPr>
                  <a:defRPr b="1">
                    <a:solidFill>
                      <a:srgbClr val="AA4A5A"/>
                    </a:solidFill>
                    <a:latin typeface="Helvetica"/>
                    <a:ea typeface="Helvetica"/>
                    <a:cs typeface="Helvetica"/>
                    <a:sym typeface="Helvetica"/>
                  </a:defRPr>
                </a:pPr>
                <a:r>
                  <a:t>Por medio de su Hijo</a:t>
                </a:r>
              </a:p>
            </p:txBody>
          </p:sp>
        </p:grpSp>
        <p:sp>
          <p:nvSpPr>
            <p:cNvPr id="247" name="Hebreos"/>
            <p:cNvSpPr/>
            <p:nvPr/>
          </p:nvSpPr>
          <p:spPr>
            <a:xfrm>
              <a:off x="0" y="0"/>
              <a:ext cx="7277734" cy="162561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241" y="0"/>
                  </a:moveTo>
                  <a:lnTo>
                    <a:pt x="3241" y="16575"/>
                  </a:lnTo>
                  <a:lnTo>
                    <a:pt x="18359" y="16575"/>
                  </a:lnTo>
                  <a:lnTo>
                    <a:pt x="18359" y="0"/>
                  </a:lnTo>
                  <a:lnTo>
                    <a:pt x="3241" y="0"/>
                  </a:lnTo>
                  <a:close/>
                  <a:moveTo>
                    <a:pt x="0" y="3883"/>
                  </a:moveTo>
                  <a:lnTo>
                    <a:pt x="1150" y="12737"/>
                  </a:lnTo>
                  <a:lnTo>
                    <a:pt x="0" y="21600"/>
                  </a:lnTo>
                  <a:lnTo>
                    <a:pt x="3951" y="21600"/>
                  </a:lnTo>
                  <a:lnTo>
                    <a:pt x="2853" y="18319"/>
                  </a:lnTo>
                  <a:lnTo>
                    <a:pt x="2853" y="3883"/>
                  </a:lnTo>
                  <a:lnTo>
                    <a:pt x="0" y="3883"/>
                  </a:lnTo>
                  <a:close/>
                  <a:moveTo>
                    <a:pt x="18747" y="3883"/>
                  </a:moveTo>
                  <a:lnTo>
                    <a:pt x="18747" y="18319"/>
                  </a:lnTo>
                  <a:lnTo>
                    <a:pt x="17649" y="21600"/>
                  </a:lnTo>
                  <a:lnTo>
                    <a:pt x="21600" y="21600"/>
                  </a:lnTo>
                  <a:lnTo>
                    <a:pt x="20450" y="12737"/>
                  </a:lnTo>
                  <a:lnTo>
                    <a:pt x="21600" y="3883"/>
                  </a:lnTo>
                  <a:lnTo>
                    <a:pt x="18747" y="3883"/>
                  </a:lnTo>
                  <a:close/>
                  <a:moveTo>
                    <a:pt x="3560" y="18319"/>
                  </a:moveTo>
                  <a:lnTo>
                    <a:pt x="4658" y="21600"/>
                  </a:lnTo>
                  <a:lnTo>
                    <a:pt x="4658" y="18319"/>
                  </a:lnTo>
                  <a:lnTo>
                    <a:pt x="3560" y="18319"/>
                  </a:lnTo>
                  <a:close/>
                  <a:moveTo>
                    <a:pt x="16942" y="18319"/>
                  </a:moveTo>
                  <a:lnTo>
                    <a:pt x="16942" y="21600"/>
                  </a:lnTo>
                  <a:lnTo>
                    <a:pt x="18040" y="18319"/>
                  </a:lnTo>
                  <a:lnTo>
                    <a:pt x="16942" y="18319"/>
                  </a:lnTo>
                  <a:close/>
                </a:path>
              </a:pathLst>
            </a:custGeom>
            <a:blipFill rotWithShape="1">
              <a:blip r:embed="rId4"/>
              <a:srcRect l="0" t="0" r="0" b="0"/>
              <a:tile tx="0" ty="0" sx="100000" sy="100000" flip="none" algn="tl"/>
            </a:blip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noAutofit/>
            </a:bodyPr>
            <a:lstStyle>
              <a:lvl1pPr>
                <a:defRPr b="1" sz="7100">
                  <a:solidFill>
                    <a:srgbClr val="FFFFFF"/>
                  </a:solidFill>
                  <a:effectLst>
                    <a:outerShdw sx="100000" sy="100000" kx="0" ky="0" algn="b" rotWithShape="0" blurRad="38100" dist="12700" dir="5400000">
                      <a:srgbClr val="000000">
                        <a:alpha val="50000"/>
                      </a:srgbClr>
                    </a:outerShdw>
                  </a:effectLst>
                </a:defRPr>
              </a:lvl1pPr>
            </a:lstStyle>
            <a:p>
              <a:pPr/>
              <a:r>
                <a:t>Hebreos</a:t>
              </a:r>
            </a:p>
          </p:txBody>
        </p:sp>
      </p:gr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243">
                                            <p:bg/>
                                          </p:spTgt>
                                        </p:tgtEl>
                                        <p:attrNameLst>
                                          <p:attrName>style.visibility</p:attrName>
                                        </p:attrNameLst>
                                      </p:cBhvr>
                                      <p:to>
                                        <p:strVal val="visible"/>
                                      </p:to>
                                    </p:set>
                                    <p:anim calcmode="lin" valueType="num">
                                      <p:cBhvr>
                                        <p:cTn id="7" dur="1500" fill="hold"/>
                                        <p:tgtEl>
                                          <p:spTgt spid="243">
                                            <p:bg/>
                                          </p:spTgt>
                                        </p:tgtEl>
                                        <p:attrNameLst>
                                          <p:attrName>ppt_x</p:attrName>
                                        </p:attrNameLst>
                                      </p:cBhvr>
                                      <p:tavLst>
                                        <p:tav tm="0">
                                          <p:val>
                                            <p:strVal val="#ppt_x"/>
                                          </p:val>
                                        </p:tav>
                                        <p:tav tm="100000">
                                          <p:val>
                                            <p:strVal val="#ppt_x"/>
                                          </p:val>
                                        </p:tav>
                                      </p:tavLst>
                                    </p:anim>
                                    <p:anim calcmode="lin" valueType="num">
                                      <p:cBhvr>
                                        <p:cTn id="8" dur="1500" fill="hold"/>
                                        <p:tgtEl>
                                          <p:spTgt spid="243">
                                            <p:bg/>
                                          </p:spTgt>
                                        </p:tgtEl>
                                        <p:attrNameLst>
                                          <p:attrName>ppt_y</p:attrName>
                                        </p:attrNameLst>
                                      </p:cBhvr>
                                      <p:tavLst>
                                        <p:tav tm="0">
                                          <p:val>
                                            <p:strVal val="0-#ppt_h/2"/>
                                          </p:val>
                                        </p:tav>
                                        <p:tav tm="100000">
                                          <p:val>
                                            <p:strVal val="#ppt_y"/>
                                          </p:val>
                                        </p:tav>
                                      </p:tavLst>
                                    </p:anim>
                                  </p:childTnLst>
                                </p:cTn>
                              </p:par>
                              <p:par>
                                <p:cTn id="9" presetClass="entr" nodeType="withEffect" presetSubtype="1" presetID="2" grpId="1" fill="hold">
                                  <p:stCondLst>
                                    <p:cond delay="0"/>
                                  </p:stCondLst>
                                  <p:iterate type="el" backwards="0">
                                    <p:tmAbs val="0"/>
                                  </p:iterate>
                                  <p:childTnLst>
                                    <p:set>
                                      <p:cBhvr>
                                        <p:cTn id="10" fill="hold"/>
                                        <p:tgtEl>
                                          <p:spTgt spid="243">
                                            <p:txEl>
                                              <p:pRg st="0" end="0"/>
                                            </p:txEl>
                                          </p:spTgt>
                                        </p:tgtEl>
                                        <p:attrNameLst>
                                          <p:attrName>style.visibility</p:attrName>
                                        </p:attrNameLst>
                                      </p:cBhvr>
                                      <p:to>
                                        <p:strVal val="visible"/>
                                      </p:to>
                                    </p:set>
                                    <p:anim calcmode="lin" valueType="num">
                                      <p:cBhvr>
                                        <p:cTn id="11" dur="1500" fill="hold"/>
                                        <p:tgtEl>
                                          <p:spTgt spid="243">
                                            <p:txEl>
                                              <p:pRg st="0" end="0"/>
                                            </p:txEl>
                                          </p:spTgt>
                                        </p:tgtEl>
                                        <p:attrNameLst>
                                          <p:attrName>ppt_x</p:attrName>
                                        </p:attrNameLst>
                                      </p:cBhvr>
                                      <p:tavLst>
                                        <p:tav tm="0">
                                          <p:val>
                                            <p:strVal val="#ppt_x"/>
                                          </p:val>
                                        </p:tav>
                                        <p:tav tm="100000">
                                          <p:val>
                                            <p:strVal val="#ppt_x"/>
                                          </p:val>
                                        </p:tav>
                                      </p:tavLst>
                                    </p:anim>
                                    <p:anim calcmode="lin" valueType="num">
                                      <p:cBhvr>
                                        <p:cTn id="12" dur="1500" fill="hold"/>
                                        <p:tgtEl>
                                          <p:spTgt spid="24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1" presetID="2" grpId="1" fill="hold">
                                  <p:stCondLst>
                                    <p:cond delay="0"/>
                                  </p:stCondLst>
                                  <p:iterate type="el" backwards="0">
                                    <p:tmAbs val="0"/>
                                  </p:iterate>
                                  <p:childTnLst>
                                    <p:set>
                                      <p:cBhvr>
                                        <p:cTn id="16" fill="hold"/>
                                        <p:tgtEl>
                                          <p:spTgt spid="243">
                                            <p:txEl>
                                              <p:pRg st="1" end="1"/>
                                            </p:txEl>
                                          </p:spTgt>
                                        </p:tgtEl>
                                        <p:attrNameLst>
                                          <p:attrName>style.visibility</p:attrName>
                                        </p:attrNameLst>
                                      </p:cBhvr>
                                      <p:to>
                                        <p:strVal val="visible"/>
                                      </p:to>
                                    </p:set>
                                    <p:anim calcmode="lin" valueType="num">
                                      <p:cBhvr>
                                        <p:cTn id="17" dur="1500" fill="hold"/>
                                        <p:tgtEl>
                                          <p:spTgt spid="243">
                                            <p:txEl>
                                              <p:pRg st="1" end="1"/>
                                            </p:txEl>
                                          </p:spTgt>
                                        </p:tgtEl>
                                        <p:attrNameLst>
                                          <p:attrName>ppt_x</p:attrName>
                                        </p:attrNameLst>
                                      </p:cBhvr>
                                      <p:tavLst>
                                        <p:tav tm="0">
                                          <p:val>
                                            <p:strVal val="#ppt_x"/>
                                          </p:val>
                                        </p:tav>
                                        <p:tav tm="100000">
                                          <p:val>
                                            <p:strVal val="#ppt_x"/>
                                          </p:val>
                                        </p:tav>
                                      </p:tavLst>
                                    </p:anim>
                                    <p:anim calcmode="lin" valueType="num">
                                      <p:cBhvr>
                                        <p:cTn id="18" dur="1500" fill="hold"/>
                                        <p:tgtEl>
                                          <p:spTgt spid="24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1" presetID="2" grpId="1" fill="hold">
                                  <p:stCondLst>
                                    <p:cond delay="0"/>
                                  </p:stCondLst>
                                  <p:iterate type="el" backwards="0">
                                    <p:tmAbs val="0"/>
                                  </p:iterate>
                                  <p:childTnLst>
                                    <p:set>
                                      <p:cBhvr>
                                        <p:cTn id="22" fill="hold"/>
                                        <p:tgtEl>
                                          <p:spTgt spid="243">
                                            <p:txEl>
                                              <p:pRg st="2" end="2"/>
                                            </p:txEl>
                                          </p:spTgt>
                                        </p:tgtEl>
                                        <p:attrNameLst>
                                          <p:attrName>style.visibility</p:attrName>
                                        </p:attrNameLst>
                                      </p:cBhvr>
                                      <p:to>
                                        <p:strVal val="visible"/>
                                      </p:to>
                                    </p:set>
                                    <p:anim calcmode="lin" valueType="num">
                                      <p:cBhvr>
                                        <p:cTn id="23" dur="1500" fill="hold"/>
                                        <p:tgtEl>
                                          <p:spTgt spid="243">
                                            <p:txEl>
                                              <p:pRg st="2" end="2"/>
                                            </p:txEl>
                                          </p:spTgt>
                                        </p:tgtEl>
                                        <p:attrNameLst>
                                          <p:attrName>ppt_x</p:attrName>
                                        </p:attrNameLst>
                                      </p:cBhvr>
                                      <p:tavLst>
                                        <p:tav tm="0">
                                          <p:val>
                                            <p:strVal val="#ppt_x"/>
                                          </p:val>
                                        </p:tav>
                                        <p:tav tm="100000">
                                          <p:val>
                                            <p:strVal val="#ppt_x"/>
                                          </p:val>
                                        </p:tav>
                                      </p:tavLst>
                                    </p:anim>
                                    <p:anim calcmode="lin" valueType="num">
                                      <p:cBhvr>
                                        <p:cTn id="24" dur="1500" fill="hold"/>
                                        <p:tgtEl>
                                          <p:spTgt spid="24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1" presetID="2" grpId="1" fill="hold">
                                  <p:stCondLst>
                                    <p:cond delay="0"/>
                                  </p:stCondLst>
                                  <p:iterate type="el" backwards="0">
                                    <p:tmAbs val="0"/>
                                  </p:iterate>
                                  <p:childTnLst>
                                    <p:set>
                                      <p:cBhvr>
                                        <p:cTn id="28" fill="hold"/>
                                        <p:tgtEl>
                                          <p:spTgt spid="243">
                                            <p:txEl>
                                              <p:pRg st="3" end="3"/>
                                            </p:txEl>
                                          </p:spTgt>
                                        </p:tgtEl>
                                        <p:attrNameLst>
                                          <p:attrName>style.visibility</p:attrName>
                                        </p:attrNameLst>
                                      </p:cBhvr>
                                      <p:to>
                                        <p:strVal val="visible"/>
                                      </p:to>
                                    </p:set>
                                    <p:anim calcmode="lin" valueType="num">
                                      <p:cBhvr>
                                        <p:cTn id="29" dur="1500" fill="hold"/>
                                        <p:tgtEl>
                                          <p:spTgt spid="243">
                                            <p:txEl>
                                              <p:pRg st="3" end="3"/>
                                            </p:txEl>
                                          </p:spTgt>
                                        </p:tgtEl>
                                        <p:attrNameLst>
                                          <p:attrName>ppt_x</p:attrName>
                                        </p:attrNameLst>
                                      </p:cBhvr>
                                      <p:tavLst>
                                        <p:tav tm="0">
                                          <p:val>
                                            <p:strVal val="#ppt_x"/>
                                          </p:val>
                                        </p:tav>
                                        <p:tav tm="100000">
                                          <p:val>
                                            <p:strVal val="#ppt_x"/>
                                          </p:val>
                                        </p:tav>
                                      </p:tavLst>
                                    </p:anim>
                                    <p:anim calcmode="lin" valueType="num">
                                      <p:cBhvr>
                                        <p:cTn id="30" dur="1500" fill="hold"/>
                                        <p:tgtEl>
                                          <p:spTgt spid="24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1" presetID="2" grpId="1" fill="hold">
                                  <p:stCondLst>
                                    <p:cond delay="0"/>
                                  </p:stCondLst>
                                  <p:iterate type="el" backwards="0">
                                    <p:tmAbs val="0"/>
                                  </p:iterate>
                                  <p:childTnLst>
                                    <p:set>
                                      <p:cBhvr>
                                        <p:cTn id="34" fill="hold"/>
                                        <p:tgtEl>
                                          <p:spTgt spid="243">
                                            <p:txEl>
                                              <p:pRg st="4" end="4"/>
                                            </p:txEl>
                                          </p:spTgt>
                                        </p:tgtEl>
                                        <p:attrNameLst>
                                          <p:attrName>style.visibility</p:attrName>
                                        </p:attrNameLst>
                                      </p:cBhvr>
                                      <p:to>
                                        <p:strVal val="visible"/>
                                      </p:to>
                                    </p:set>
                                    <p:anim calcmode="lin" valueType="num">
                                      <p:cBhvr>
                                        <p:cTn id="35" dur="1500" fill="hold"/>
                                        <p:tgtEl>
                                          <p:spTgt spid="243">
                                            <p:txEl>
                                              <p:pRg st="4" end="4"/>
                                            </p:txEl>
                                          </p:spTgt>
                                        </p:tgtEl>
                                        <p:attrNameLst>
                                          <p:attrName>ppt_x</p:attrName>
                                        </p:attrNameLst>
                                      </p:cBhvr>
                                      <p:tavLst>
                                        <p:tav tm="0">
                                          <p:val>
                                            <p:strVal val="#ppt_x"/>
                                          </p:val>
                                        </p:tav>
                                        <p:tav tm="100000">
                                          <p:val>
                                            <p:strVal val="#ppt_x"/>
                                          </p:val>
                                        </p:tav>
                                      </p:tavLst>
                                    </p:anim>
                                    <p:anim calcmode="lin" valueType="num">
                                      <p:cBhvr>
                                        <p:cTn id="36" dur="1500" fill="hold"/>
                                        <p:tgtEl>
                                          <p:spTgt spid="243">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Class="entr" nodeType="clickEffect" presetSubtype="1" presetID="2" grpId="1" fill="hold">
                                  <p:stCondLst>
                                    <p:cond delay="0"/>
                                  </p:stCondLst>
                                  <p:iterate type="el" backwards="0">
                                    <p:tmAbs val="0"/>
                                  </p:iterate>
                                  <p:childTnLst>
                                    <p:set>
                                      <p:cBhvr>
                                        <p:cTn id="40" fill="hold"/>
                                        <p:tgtEl>
                                          <p:spTgt spid="243">
                                            <p:txEl>
                                              <p:pRg st="5" end="5"/>
                                            </p:txEl>
                                          </p:spTgt>
                                        </p:tgtEl>
                                        <p:attrNameLst>
                                          <p:attrName>style.visibility</p:attrName>
                                        </p:attrNameLst>
                                      </p:cBhvr>
                                      <p:to>
                                        <p:strVal val="visible"/>
                                      </p:to>
                                    </p:set>
                                    <p:anim calcmode="lin" valueType="num">
                                      <p:cBhvr>
                                        <p:cTn id="41" dur="1500" fill="hold"/>
                                        <p:tgtEl>
                                          <p:spTgt spid="243">
                                            <p:txEl>
                                              <p:pRg st="5" end="5"/>
                                            </p:txEl>
                                          </p:spTgt>
                                        </p:tgtEl>
                                        <p:attrNameLst>
                                          <p:attrName>ppt_x</p:attrName>
                                        </p:attrNameLst>
                                      </p:cBhvr>
                                      <p:tavLst>
                                        <p:tav tm="0">
                                          <p:val>
                                            <p:strVal val="#ppt_x"/>
                                          </p:val>
                                        </p:tav>
                                        <p:tav tm="100000">
                                          <p:val>
                                            <p:strVal val="#ppt_x"/>
                                          </p:val>
                                        </p:tav>
                                      </p:tavLst>
                                    </p:anim>
                                    <p:anim calcmode="lin" valueType="num">
                                      <p:cBhvr>
                                        <p:cTn id="42" dur="1500" fill="hold"/>
                                        <p:tgtEl>
                                          <p:spTgt spid="243">
                                            <p:txEl>
                                              <p:pRg st="5" end="5"/>
                                            </p:txEl>
                                          </p:spTgt>
                                        </p:tgtEl>
                                        <p:attrNameLst>
                                          <p:attrName>ppt_y</p:attrName>
                                        </p:attrNameLst>
                                      </p:cBhvr>
                                      <p:tavLst>
                                        <p:tav tm="0">
                                          <p:val>
                                            <p:strVal val="0-#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Class="entr" nodeType="clickEffect" presetSubtype="1" presetID="2" grpId="1" fill="hold">
                                  <p:stCondLst>
                                    <p:cond delay="0"/>
                                  </p:stCondLst>
                                  <p:iterate type="el" backwards="0">
                                    <p:tmAbs val="0"/>
                                  </p:iterate>
                                  <p:childTnLst>
                                    <p:set>
                                      <p:cBhvr>
                                        <p:cTn id="46" fill="hold"/>
                                        <p:tgtEl>
                                          <p:spTgt spid="243">
                                            <p:txEl>
                                              <p:pRg st="6" end="6"/>
                                            </p:txEl>
                                          </p:spTgt>
                                        </p:tgtEl>
                                        <p:attrNameLst>
                                          <p:attrName>style.visibility</p:attrName>
                                        </p:attrNameLst>
                                      </p:cBhvr>
                                      <p:to>
                                        <p:strVal val="visible"/>
                                      </p:to>
                                    </p:set>
                                    <p:anim calcmode="lin" valueType="num">
                                      <p:cBhvr>
                                        <p:cTn id="47" dur="1500" fill="hold"/>
                                        <p:tgtEl>
                                          <p:spTgt spid="243">
                                            <p:txEl>
                                              <p:pRg st="6" end="6"/>
                                            </p:txEl>
                                          </p:spTgt>
                                        </p:tgtEl>
                                        <p:attrNameLst>
                                          <p:attrName>ppt_x</p:attrName>
                                        </p:attrNameLst>
                                      </p:cBhvr>
                                      <p:tavLst>
                                        <p:tav tm="0">
                                          <p:val>
                                            <p:strVal val="#ppt_x"/>
                                          </p:val>
                                        </p:tav>
                                        <p:tav tm="100000">
                                          <p:val>
                                            <p:strVal val="#ppt_x"/>
                                          </p:val>
                                        </p:tav>
                                      </p:tavLst>
                                    </p:anim>
                                    <p:anim calcmode="lin" valueType="num">
                                      <p:cBhvr>
                                        <p:cTn id="48" dur="1500" fill="hold"/>
                                        <p:tgtEl>
                                          <p:spTgt spid="243">
                                            <p:txEl>
                                              <p:pRg st="6" end="6"/>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43" grpId="1"/>
    </p:bldLst>
  </p:timing>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2" name="How Shall We Escape If We Neglect So Great Salvation? - 2:1-4…"/>
          <p:cNvSpPr txBox="1"/>
          <p:nvPr/>
        </p:nvSpPr>
        <p:spPr>
          <a:xfrm>
            <a:off x="194771" y="2743761"/>
            <a:ext cx="12476837" cy="5422901"/>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marL="458086" indent="-458086" algn="l">
              <a:spcBef>
                <a:spcPts val="900"/>
              </a:spcBef>
              <a:buClr>
                <a:srgbClr val="A29A85"/>
              </a:buClr>
              <a:buSzPct val="100000"/>
              <a:buChar char="•"/>
              <a:defRPr i="1" sz="4700">
                <a:solidFill>
                  <a:srgbClr val="000000"/>
                </a:solidFill>
              </a:defRPr>
            </a:pPr>
            <a:r>
              <a:t>Ahora hablando a la iglesia dice;</a:t>
            </a:r>
          </a:p>
          <a:p>
            <a:pPr marL="458086" indent="-458086" algn="l">
              <a:spcBef>
                <a:spcPts val="900"/>
              </a:spcBef>
              <a:buClr>
                <a:srgbClr val="A29A85"/>
              </a:buClr>
              <a:buSzPct val="100000"/>
              <a:buChar char="•"/>
              <a:defRPr i="1" sz="4700">
                <a:solidFill>
                  <a:srgbClr val="000000"/>
                </a:solidFill>
              </a:defRPr>
            </a:pPr>
            <a:r>
              <a:t> ¿Cómo escaparemos nosotros, si descuidamos una salvación tan grande? </a:t>
            </a:r>
          </a:p>
          <a:p>
            <a:pPr lvl="1" marL="966258" indent="-547158" algn="l">
              <a:spcBef>
                <a:spcPts val="900"/>
              </a:spcBef>
              <a:buClr>
                <a:srgbClr val="A29A85"/>
              </a:buClr>
              <a:buSzPct val="100000"/>
              <a:buChar char="•"/>
              <a:defRPr sz="4700">
                <a:solidFill>
                  <a:srgbClr val="000000"/>
                </a:solidFill>
              </a:defRPr>
            </a:pPr>
            <a:r>
              <a:t>Descuidando la salvación</a:t>
            </a:r>
          </a:p>
          <a:p>
            <a:pPr lvl="1" marL="966258" indent="-547158" algn="l">
              <a:spcBef>
                <a:spcPts val="900"/>
              </a:spcBef>
              <a:buClr>
                <a:srgbClr val="A29A85"/>
              </a:buClr>
              <a:buSzPct val="100000"/>
              <a:buChar char="•"/>
              <a:defRPr sz="4700">
                <a:solidFill>
                  <a:srgbClr val="000000"/>
                </a:solidFill>
              </a:defRPr>
            </a:pPr>
            <a:r>
              <a:t> No es algo mínimo o sin valor! 2  Ped 2:22</a:t>
            </a:r>
          </a:p>
          <a:p>
            <a:pPr lvl="1" marL="966258" indent="-547158" algn="l">
              <a:spcBef>
                <a:spcPts val="900"/>
              </a:spcBef>
              <a:buClr>
                <a:srgbClr val="A29A85"/>
              </a:buClr>
              <a:buSzPct val="100000"/>
              <a:buChar char="•"/>
              <a:defRPr sz="4700">
                <a:solidFill>
                  <a:srgbClr val="000000"/>
                </a:solidFill>
              </a:defRPr>
            </a:pPr>
            <a:r>
              <a:t>¿Porque no es algo mínimo? ¿Razones?</a:t>
            </a:r>
          </a:p>
          <a:p>
            <a:pPr lvl="2" marL="1377553" indent="-615553" algn="l">
              <a:spcBef>
                <a:spcPts val="900"/>
              </a:spcBef>
              <a:buClr>
                <a:srgbClr val="A29A85"/>
              </a:buClr>
              <a:buSzPct val="100000"/>
              <a:buChar char="•"/>
              <a:defRPr i="1" sz="4700">
                <a:solidFill>
                  <a:srgbClr val="000000"/>
                </a:solidFill>
              </a:defRPr>
            </a:pPr>
            <a:r>
              <a:t> Mat 7:21-23; Lucas 12:42-48</a:t>
            </a:r>
          </a:p>
        </p:txBody>
      </p:sp>
      <p:grpSp>
        <p:nvGrpSpPr>
          <p:cNvPr id="257" name="Group"/>
          <p:cNvGrpSpPr/>
          <p:nvPr/>
        </p:nvGrpSpPr>
        <p:grpSpPr>
          <a:xfrm>
            <a:off x="-285648" y="172793"/>
            <a:ext cx="13482125" cy="1851114"/>
            <a:chOff x="0" y="0"/>
            <a:chExt cx="13482124" cy="1851112"/>
          </a:xfrm>
        </p:grpSpPr>
        <p:grpSp>
          <p:nvGrpSpPr>
            <p:cNvPr id="255" name="Group"/>
            <p:cNvGrpSpPr/>
            <p:nvPr/>
          </p:nvGrpSpPr>
          <p:grpSpPr>
            <a:xfrm>
              <a:off x="7356934" y="369436"/>
              <a:ext cx="6125191" cy="1481677"/>
              <a:chOff x="-44449" y="-44450"/>
              <a:chExt cx="6125190" cy="1481675"/>
            </a:xfrm>
          </p:grpSpPr>
          <p:pic>
            <p:nvPicPr>
              <p:cNvPr id="253" name="Rounded Rectangle Rounded rectangle" descr="Rounded Rectangle Rounded rectangle"/>
              <p:cNvPicPr>
                <a:picLocks noChangeAspect="0"/>
              </p:cNvPicPr>
              <p:nvPr/>
            </p:nvPicPr>
            <p:blipFill>
              <a:blip r:embed="rId2">
                <a:extLst/>
              </a:blip>
              <a:stretch>
                <a:fillRect/>
              </a:stretch>
            </p:blipFill>
            <p:spPr>
              <a:xfrm>
                <a:off x="-44450" y="-44450"/>
                <a:ext cx="6125191" cy="1481676"/>
              </a:xfrm>
              <a:prstGeom prst="rect">
                <a:avLst/>
              </a:prstGeom>
              <a:effectLst>
                <a:outerShdw sx="100000" sy="100000" kx="0" ky="0" algn="b" rotWithShape="0" blurRad="190500" dist="63500" dir="5400000">
                  <a:srgbClr val="000000">
                    <a:alpha val="58317"/>
                  </a:srgbClr>
                </a:outerShdw>
              </a:effectLst>
            </p:spPr>
          </p:pic>
          <p:sp>
            <p:nvSpPr>
              <p:cNvPr id="254" name="Dios nos habla…"/>
              <p:cNvSpPr txBox="1"/>
              <p:nvPr/>
            </p:nvSpPr>
            <p:spPr>
              <a:xfrm>
                <a:off x="236031" y="36877"/>
                <a:ext cx="5564227" cy="1319022"/>
              </a:xfrm>
              <a:prstGeom prst="rect">
                <a:avLst/>
              </a:prstGeom>
              <a:noFill/>
              <a:ln w="12700" cap="flat">
                <a:noFill/>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a:defRPr b="1">
                    <a:solidFill>
                      <a:srgbClr val="AA4A5A"/>
                    </a:solidFill>
                    <a:latin typeface="Helvetica"/>
                    <a:ea typeface="Helvetica"/>
                    <a:cs typeface="Helvetica"/>
                    <a:sym typeface="Helvetica"/>
                  </a:defRPr>
                </a:pPr>
                <a:r>
                  <a:t>Dios nos habla </a:t>
                </a:r>
              </a:p>
              <a:p>
                <a:pPr>
                  <a:defRPr b="1">
                    <a:solidFill>
                      <a:srgbClr val="AA4A5A"/>
                    </a:solidFill>
                    <a:latin typeface="Helvetica"/>
                    <a:ea typeface="Helvetica"/>
                    <a:cs typeface="Helvetica"/>
                    <a:sym typeface="Helvetica"/>
                  </a:defRPr>
                </a:pPr>
                <a:r>
                  <a:t>Por medio de su Hijo</a:t>
                </a:r>
              </a:p>
            </p:txBody>
          </p:sp>
        </p:grpSp>
        <p:sp>
          <p:nvSpPr>
            <p:cNvPr id="256" name="Hebreos"/>
            <p:cNvSpPr/>
            <p:nvPr/>
          </p:nvSpPr>
          <p:spPr>
            <a:xfrm>
              <a:off x="0" y="0"/>
              <a:ext cx="7277734" cy="162561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241" y="0"/>
                  </a:moveTo>
                  <a:lnTo>
                    <a:pt x="3241" y="16575"/>
                  </a:lnTo>
                  <a:lnTo>
                    <a:pt x="18359" y="16575"/>
                  </a:lnTo>
                  <a:lnTo>
                    <a:pt x="18359" y="0"/>
                  </a:lnTo>
                  <a:lnTo>
                    <a:pt x="3241" y="0"/>
                  </a:lnTo>
                  <a:close/>
                  <a:moveTo>
                    <a:pt x="0" y="3883"/>
                  </a:moveTo>
                  <a:lnTo>
                    <a:pt x="1150" y="12737"/>
                  </a:lnTo>
                  <a:lnTo>
                    <a:pt x="0" y="21600"/>
                  </a:lnTo>
                  <a:lnTo>
                    <a:pt x="3951" y="21600"/>
                  </a:lnTo>
                  <a:lnTo>
                    <a:pt x="2853" y="18319"/>
                  </a:lnTo>
                  <a:lnTo>
                    <a:pt x="2853" y="3883"/>
                  </a:lnTo>
                  <a:lnTo>
                    <a:pt x="0" y="3883"/>
                  </a:lnTo>
                  <a:close/>
                  <a:moveTo>
                    <a:pt x="18747" y="3883"/>
                  </a:moveTo>
                  <a:lnTo>
                    <a:pt x="18747" y="18319"/>
                  </a:lnTo>
                  <a:lnTo>
                    <a:pt x="17649" y="21600"/>
                  </a:lnTo>
                  <a:lnTo>
                    <a:pt x="21600" y="21600"/>
                  </a:lnTo>
                  <a:lnTo>
                    <a:pt x="20450" y="12737"/>
                  </a:lnTo>
                  <a:lnTo>
                    <a:pt x="21600" y="3883"/>
                  </a:lnTo>
                  <a:lnTo>
                    <a:pt x="18747" y="3883"/>
                  </a:lnTo>
                  <a:close/>
                  <a:moveTo>
                    <a:pt x="3560" y="18319"/>
                  </a:moveTo>
                  <a:lnTo>
                    <a:pt x="4658" y="21600"/>
                  </a:lnTo>
                  <a:lnTo>
                    <a:pt x="4658" y="18319"/>
                  </a:lnTo>
                  <a:lnTo>
                    <a:pt x="3560" y="18319"/>
                  </a:lnTo>
                  <a:close/>
                  <a:moveTo>
                    <a:pt x="16942" y="18319"/>
                  </a:moveTo>
                  <a:lnTo>
                    <a:pt x="16942" y="21600"/>
                  </a:lnTo>
                  <a:lnTo>
                    <a:pt x="18040" y="18319"/>
                  </a:lnTo>
                  <a:lnTo>
                    <a:pt x="16942" y="18319"/>
                  </a:lnTo>
                  <a:close/>
                </a:path>
              </a:pathLst>
            </a:custGeom>
            <a:blipFill rotWithShape="1">
              <a:blip r:embed="rId3"/>
              <a:srcRect l="0" t="0" r="0" b="0"/>
              <a:tile tx="0" ty="0" sx="100000" sy="100000" flip="none" algn="tl"/>
            </a:blip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noAutofit/>
            </a:bodyPr>
            <a:lstStyle>
              <a:lvl1pPr>
                <a:defRPr b="1" sz="7100">
                  <a:solidFill>
                    <a:srgbClr val="FFFFFF"/>
                  </a:solidFill>
                  <a:effectLst>
                    <a:outerShdw sx="100000" sy="100000" kx="0" ky="0" algn="b" rotWithShape="0" blurRad="38100" dist="12700" dir="5400000">
                      <a:srgbClr val="000000">
                        <a:alpha val="50000"/>
                      </a:srgbClr>
                    </a:outerShdw>
                  </a:effectLst>
                </a:defRPr>
              </a:lvl1pPr>
            </a:lstStyle>
            <a:p>
              <a:pPr/>
              <a:r>
                <a:t>Hebreos</a:t>
              </a:r>
            </a:p>
          </p:txBody>
        </p:sp>
      </p:gr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52">
                                            <p:txEl>
                                              <p:pRg st="2" end="2"/>
                                            </p:txEl>
                                          </p:spTgt>
                                        </p:tgtEl>
                                        <p:attrNameLst>
                                          <p:attrName>style.visibility</p:attrName>
                                        </p:attrNameLst>
                                      </p:cBhvr>
                                      <p:to>
                                        <p:strVal val="visible"/>
                                      </p:to>
                                    </p:set>
                                    <p:animEffect filter="wipe(left)" transition="in">
                                      <p:cBhvr>
                                        <p:cTn id="7" dur="1500"/>
                                        <p:tgtEl>
                                          <p:spTgt spid="25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252">
                                            <p:txEl>
                                              <p:pRg st="3" end="3"/>
                                            </p:txEl>
                                          </p:spTgt>
                                        </p:tgtEl>
                                        <p:attrNameLst>
                                          <p:attrName>style.visibility</p:attrName>
                                        </p:attrNameLst>
                                      </p:cBhvr>
                                      <p:to>
                                        <p:strVal val="visible"/>
                                      </p:to>
                                    </p:set>
                                    <p:animEffect filter="wipe(left)" transition="in">
                                      <p:cBhvr>
                                        <p:cTn id="12" dur="1500"/>
                                        <p:tgtEl>
                                          <p:spTgt spid="252">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252">
                                            <p:txEl>
                                              <p:pRg st="4" end="4"/>
                                            </p:txEl>
                                          </p:spTgt>
                                        </p:tgtEl>
                                        <p:attrNameLst>
                                          <p:attrName>style.visibility</p:attrName>
                                        </p:attrNameLst>
                                      </p:cBhvr>
                                      <p:to>
                                        <p:strVal val="visible"/>
                                      </p:to>
                                    </p:set>
                                    <p:animEffect filter="wipe(left)" transition="in">
                                      <p:cBhvr>
                                        <p:cTn id="17" dur="1500"/>
                                        <p:tgtEl>
                                          <p:spTgt spid="25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1" fill="hold">
                                  <p:stCondLst>
                                    <p:cond delay="0"/>
                                  </p:stCondLst>
                                  <p:iterate type="el" backwards="0">
                                    <p:tmAbs val="0"/>
                                  </p:iterate>
                                  <p:childTnLst>
                                    <p:set>
                                      <p:cBhvr>
                                        <p:cTn id="21" fill="hold"/>
                                        <p:tgtEl>
                                          <p:spTgt spid="252">
                                            <p:txEl>
                                              <p:pRg st="5" end="5"/>
                                            </p:txEl>
                                          </p:spTgt>
                                        </p:tgtEl>
                                        <p:attrNameLst>
                                          <p:attrName>style.visibility</p:attrName>
                                        </p:attrNameLst>
                                      </p:cBhvr>
                                      <p:to>
                                        <p:strVal val="visible"/>
                                      </p:to>
                                    </p:set>
                                    <p:animEffect filter="wipe(left)" transition="in">
                                      <p:cBhvr>
                                        <p:cTn id="22" dur="1500"/>
                                        <p:tgtEl>
                                          <p:spTgt spid="252">
                                            <p:txEl>
                                              <p:pRg st="5" end="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52" grpId="1"/>
    </p:bldLst>
  </p:timing>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9" name="Jesus Superior a Moisés"/>
          <p:cNvSpPr txBox="1"/>
          <p:nvPr>
            <p:ph type="ctrTitle"/>
          </p:nvPr>
        </p:nvSpPr>
        <p:spPr>
          <a:xfrm>
            <a:off x="50912" y="367708"/>
            <a:ext cx="12902976" cy="1233952"/>
          </a:xfrm>
          <a:prstGeom prst="rect">
            <a:avLst/>
          </a:prstGeom>
        </p:spPr>
        <p:txBody>
          <a:bodyPr anchor="t"/>
          <a:lstStyle>
            <a:lvl1pPr algn="l">
              <a:defRPr b="1">
                <a:solidFill>
                  <a:srgbClr val="FEFB41"/>
                </a:solidFill>
              </a:defRPr>
            </a:lvl1pPr>
          </a:lstStyle>
          <a:p>
            <a:pPr/>
            <a:r>
              <a:t>Jesus Superior a Moisés </a:t>
            </a:r>
          </a:p>
        </p:txBody>
      </p:sp>
      <p:pic>
        <p:nvPicPr>
          <p:cNvPr id="260" name="IMG_0075.jpeg" descr="IMG_0075.jpeg"/>
          <p:cNvPicPr>
            <a:picLocks noChangeAspect="1"/>
          </p:cNvPicPr>
          <p:nvPr/>
        </p:nvPicPr>
        <p:blipFill>
          <a:blip r:embed="rId3">
            <a:extLst/>
          </a:blip>
          <a:stretch>
            <a:fillRect/>
          </a:stretch>
        </p:blipFill>
        <p:spPr>
          <a:xfrm>
            <a:off x="172597" y="1533009"/>
            <a:ext cx="14148020" cy="820143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4" name="El oír o leer que Jesús es Superior a Moisés era algo muy difícil para el Judio aceptarlo!…"/>
          <p:cNvSpPr/>
          <p:nvPr/>
        </p:nvSpPr>
        <p:spPr>
          <a:xfrm>
            <a:off x="245043" y="2646610"/>
            <a:ext cx="12376293" cy="6311901"/>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algn="l">
              <a:spcBef>
                <a:spcPts val="900"/>
              </a:spcBef>
              <a:defRPr sz="4800">
                <a:solidFill>
                  <a:srgbClr val="000000"/>
                </a:solidFill>
              </a:defRPr>
            </a:pPr>
          </a:p>
          <a:p>
            <a:pPr lvl="1" marL="1047750" indent="-628650" algn="l">
              <a:spcBef>
                <a:spcPts val="900"/>
              </a:spcBef>
              <a:buClr>
                <a:srgbClr val="A29A85"/>
              </a:buClr>
              <a:buSzPct val="100000"/>
              <a:buChar char="•"/>
              <a:defRPr sz="4800">
                <a:solidFill>
                  <a:srgbClr val="000000"/>
                </a:solidFill>
              </a:defRPr>
            </a:pPr>
            <a:r>
              <a:t>El oír o leer que Jesús es Superior a Moisés era algo muy difícil para el Judio aceptarlo!</a:t>
            </a:r>
          </a:p>
          <a:p>
            <a:pPr lvl="2" marL="1390650" indent="-628650" algn="l">
              <a:spcBef>
                <a:spcPts val="900"/>
              </a:spcBef>
              <a:buClr>
                <a:srgbClr val="A29A85"/>
              </a:buClr>
              <a:buSzPct val="100000"/>
              <a:buChar char="•"/>
              <a:defRPr i="1" sz="4800">
                <a:solidFill>
                  <a:srgbClr val="000000"/>
                </a:solidFill>
              </a:defRPr>
            </a:pPr>
            <a:r>
              <a:t>¡Más aún cuando oyeron que !</a:t>
            </a:r>
          </a:p>
          <a:p>
            <a:pPr lvl="2" marL="1390650" indent="-628650" algn="l">
              <a:spcBef>
                <a:spcPts val="900"/>
              </a:spcBef>
              <a:buClr>
                <a:srgbClr val="A29A85"/>
              </a:buClr>
              <a:buSzPct val="100000"/>
              <a:buChar char="•"/>
              <a:defRPr i="1" sz="4800">
                <a:solidFill>
                  <a:srgbClr val="000000"/>
                </a:solidFill>
              </a:defRPr>
            </a:pPr>
            <a:r>
              <a:t>Jesus creó todas las cosas- 1:2,3</a:t>
            </a:r>
          </a:p>
          <a:p>
            <a:pPr lvl="2" marL="1390650" indent="-628650" algn="l">
              <a:spcBef>
                <a:spcPts val="900"/>
              </a:spcBef>
              <a:buClr>
                <a:srgbClr val="A29A85"/>
              </a:buClr>
              <a:buSzPct val="100000"/>
              <a:buChar char="•"/>
              <a:defRPr i="1" sz="4800">
                <a:solidFill>
                  <a:srgbClr val="000000"/>
                </a:solidFill>
              </a:defRPr>
            </a:pPr>
            <a:r>
              <a:t>Jesus superior a Los Ángeles -1:4-14</a:t>
            </a:r>
          </a:p>
          <a:p>
            <a:pPr lvl="2" marL="1390650" indent="-628650" algn="l">
              <a:spcBef>
                <a:spcPts val="900"/>
              </a:spcBef>
              <a:buClr>
                <a:srgbClr val="A29A85"/>
              </a:buClr>
              <a:buSzPct val="100000"/>
              <a:buChar char="•"/>
              <a:defRPr i="1" sz="4800">
                <a:solidFill>
                  <a:srgbClr val="000000"/>
                </a:solidFill>
              </a:defRPr>
            </a:pPr>
            <a:r>
              <a:t>Que su mensaje había que respetarse- 2:1-4</a:t>
            </a:r>
          </a:p>
          <a:p>
            <a:pPr lvl="2" marL="1390650" indent="-628650" algn="l">
              <a:spcBef>
                <a:spcPts val="900"/>
              </a:spcBef>
              <a:buClr>
                <a:srgbClr val="A29A85"/>
              </a:buClr>
              <a:buSzPct val="100000"/>
              <a:buChar char="•"/>
              <a:defRPr i="1" sz="4800">
                <a:solidFill>
                  <a:srgbClr val="000000"/>
                </a:solidFill>
              </a:defRPr>
            </a:pPr>
            <a:r>
              <a:t>Jesus vino como hombre y sufrir - 2:5-18</a:t>
            </a:r>
          </a:p>
        </p:txBody>
      </p:sp>
      <p:grpSp>
        <p:nvGrpSpPr>
          <p:cNvPr id="269" name="Group"/>
          <p:cNvGrpSpPr/>
          <p:nvPr/>
        </p:nvGrpSpPr>
        <p:grpSpPr>
          <a:xfrm>
            <a:off x="-285648" y="172793"/>
            <a:ext cx="13482125" cy="1851114"/>
            <a:chOff x="0" y="0"/>
            <a:chExt cx="13482124" cy="1851112"/>
          </a:xfrm>
        </p:grpSpPr>
        <p:grpSp>
          <p:nvGrpSpPr>
            <p:cNvPr id="267" name="Group"/>
            <p:cNvGrpSpPr/>
            <p:nvPr/>
          </p:nvGrpSpPr>
          <p:grpSpPr>
            <a:xfrm>
              <a:off x="7356934" y="369436"/>
              <a:ext cx="6125191" cy="1481677"/>
              <a:chOff x="-44449" y="-44450"/>
              <a:chExt cx="6125190" cy="1481675"/>
            </a:xfrm>
          </p:grpSpPr>
          <p:pic>
            <p:nvPicPr>
              <p:cNvPr id="265" name="Rounded Rectangle Rounded rectangle" descr="Rounded Rectangle Rounded rectangle"/>
              <p:cNvPicPr>
                <a:picLocks noChangeAspect="0"/>
              </p:cNvPicPr>
              <p:nvPr/>
            </p:nvPicPr>
            <p:blipFill>
              <a:blip r:embed="rId3">
                <a:extLst/>
              </a:blip>
              <a:stretch>
                <a:fillRect/>
              </a:stretch>
            </p:blipFill>
            <p:spPr>
              <a:xfrm>
                <a:off x="-44450" y="-44450"/>
                <a:ext cx="6125191" cy="1481676"/>
              </a:xfrm>
              <a:prstGeom prst="rect">
                <a:avLst/>
              </a:prstGeom>
              <a:effectLst>
                <a:outerShdw sx="100000" sy="100000" kx="0" ky="0" algn="b" rotWithShape="0" blurRad="190500" dist="63500" dir="5400000">
                  <a:srgbClr val="000000">
                    <a:alpha val="58317"/>
                  </a:srgbClr>
                </a:outerShdw>
              </a:effectLst>
            </p:spPr>
          </p:pic>
          <p:sp>
            <p:nvSpPr>
              <p:cNvPr id="266" name="Dios nos habla…"/>
              <p:cNvSpPr txBox="1"/>
              <p:nvPr/>
            </p:nvSpPr>
            <p:spPr>
              <a:xfrm>
                <a:off x="236031" y="36877"/>
                <a:ext cx="5564227" cy="1319022"/>
              </a:xfrm>
              <a:prstGeom prst="rect">
                <a:avLst/>
              </a:prstGeom>
              <a:noFill/>
              <a:ln w="12700" cap="flat">
                <a:noFill/>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a:defRPr b="1">
                    <a:solidFill>
                      <a:srgbClr val="AA4A5A"/>
                    </a:solidFill>
                    <a:latin typeface="Helvetica"/>
                    <a:ea typeface="Helvetica"/>
                    <a:cs typeface="Helvetica"/>
                    <a:sym typeface="Helvetica"/>
                  </a:defRPr>
                </a:pPr>
                <a:r>
                  <a:t>Dios nos habla </a:t>
                </a:r>
              </a:p>
              <a:p>
                <a:pPr>
                  <a:defRPr b="1">
                    <a:solidFill>
                      <a:srgbClr val="AA4A5A"/>
                    </a:solidFill>
                    <a:latin typeface="Helvetica"/>
                    <a:ea typeface="Helvetica"/>
                    <a:cs typeface="Helvetica"/>
                    <a:sym typeface="Helvetica"/>
                  </a:defRPr>
                </a:pPr>
                <a:r>
                  <a:t>Por medio de su Hijo</a:t>
                </a:r>
              </a:p>
            </p:txBody>
          </p:sp>
        </p:grpSp>
        <p:sp>
          <p:nvSpPr>
            <p:cNvPr id="268" name="Hebreos"/>
            <p:cNvSpPr/>
            <p:nvPr/>
          </p:nvSpPr>
          <p:spPr>
            <a:xfrm>
              <a:off x="0" y="0"/>
              <a:ext cx="7277734" cy="162561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241" y="0"/>
                  </a:moveTo>
                  <a:lnTo>
                    <a:pt x="3241" y="16575"/>
                  </a:lnTo>
                  <a:lnTo>
                    <a:pt x="18359" y="16575"/>
                  </a:lnTo>
                  <a:lnTo>
                    <a:pt x="18359" y="0"/>
                  </a:lnTo>
                  <a:lnTo>
                    <a:pt x="3241" y="0"/>
                  </a:lnTo>
                  <a:close/>
                  <a:moveTo>
                    <a:pt x="0" y="3883"/>
                  </a:moveTo>
                  <a:lnTo>
                    <a:pt x="1150" y="12737"/>
                  </a:lnTo>
                  <a:lnTo>
                    <a:pt x="0" y="21600"/>
                  </a:lnTo>
                  <a:lnTo>
                    <a:pt x="3951" y="21600"/>
                  </a:lnTo>
                  <a:lnTo>
                    <a:pt x="2853" y="18319"/>
                  </a:lnTo>
                  <a:lnTo>
                    <a:pt x="2853" y="3883"/>
                  </a:lnTo>
                  <a:lnTo>
                    <a:pt x="0" y="3883"/>
                  </a:lnTo>
                  <a:close/>
                  <a:moveTo>
                    <a:pt x="18747" y="3883"/>
                  </a:moveTo>
                  <a:lnTo>
                    <a:pt x="18747" y="18319"/>
                  </a:lnTo>
                  <a:lnTo>
                    <a:pt x="17649" y="21600"/>
                  </a:lnTo>
                  <a:lnTo>
                    <a:pt x="21600" y="21600"/>
                  </a:lnTo>
                  <a:lnTo>
                    <a:pt x="20450" y="12737"/>
                  </a:lnTo>
                  <a:lnTo>
                    <a:pt x="21600" y="3883"/>
                  </a:lnTo>
                  <a:lnTo>
                    <a:pt x="18747" y="3883"/>
                  </a:lnTo>
                  <a:close/>
                  <a:moveTo>
                    <a:pt x="3560" y="18319"/>
                  </a:moveTo>
                  <a:lnTo>
                    <a:pt x="4658" y="21600"/>
                  </a:lnTo>
                  <a:lnTo>
                    <a:pt x="4658" y="18319"/>
                  </a:lnTo>
                  <a:lnTo>
                    <a:pt x="3560" y="18319"/>
                  </a:lnTo>
                  <a:close/>
                  <a:moveTo>
                    <a:pt x="16942" y="18319"/>
                  </a:moveTo>
                  <a:lnTo>
                    <a:pt x="16942" y="21600"/>
                  </a:lnTo>
                  <a:lnTo>
                    <a:pt x="18040" y="18319"/>
                  </a:lnTo>
                  <a:lnTo>
                    <a:pt x="16942" y="18319"/>
                  </a:lnTo>
                  <a:close/>
                </a:path>
              </a:pathLst>
            </a:custGeom>
            <a:blipFill rotWithShape="1">
              <a:blip r:embed="rId4"/>
              <a:srcRect l="0" t="0" r="0" b="0"/>
              <a:tile tx="0" ty="0" sx="100000" sy="100000" flip="none" algn="tl"/>
            </a:blip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noAutofit/>
            </a:bodyPr>
            <a:lstStyle>
              <a:lvl1pPr>
                <a:defRPr b="1" sz="7100">
                  <a:solidFill>
                    <a:srgbClr val="FFFFFF"/>
                  </a:solidFill>
                  <a:effectLst>
                    <a:outerShdw sx="100000" sy="100000" kx="0" ky="0" algn="b" rotWithShape="0" blurRad="38100" dist="12700" dir="5400000">
                      <a:srgbClr val="000000">
                        <a:alpha val="50000"/>
                      </a:srgbClr>
                    </a:outerShdw>
                  </a:effectLst>
                </a:defRPr>
              </a:lvl1pPr>
            </a:lstStyle>
            <a:p>
              <a:pPr/>
              <a:r>
                <a:t>Hebreos</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64">
                                            <p:txEl>
                                              <p:pRg st="2" end="2"/>
                                            </p:txEl>
                                          </p:spTgt>
                                        </p:tgtEl>
                                        <p:attrNameLst>
                                          <p:attrName>style.visibility</p:attrName>
                                        </p:attrNameLst>
                                      </p:cBhvr>
                                      <p:to>
                                        <p:strVal val="visible"/>
                                      </p:to>
                                    </p:set>
                                    <p:animEffect filter="wipe(left)" transition="in">
                                      <p:cBhvr>
                                        <p:cTn id="7" dur="1500"/>
                                        <p:tgtEl>
                                          <p:spTgt spid="26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264">
                                            <p:txEl>
                                              <p:pRg st="3" end="3"/>
                                            </p:txEl>
                                          </p:spTgt>
                                        </p:tgtEl>
                                        <p:attrNameLst>
                                          <p:attrName>style.visibility</p:attrName>
                                        </p:attrNameLst>
                                      </p:cBhvr>
                                      <p:to>
                                        <p:strVal val="visible"/>
                                      </p:to>
                                    </p:set>
                                    <p:animEffect filter="wipe(left)" transition="in">
                                      <p:cBhvr>
                                        <p:cTn id="12" dur="1500"/>
                                        <p:tgtEl>
                                          <p:spTgt spid="26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264">
                                            <p:txEl>
                                              <p:pRg st="4" end="4"/>
                                            </p:txEl>
                                          </p:spTgt>
                                        </p:tgtEl>
                                        <p:attrNameLst>
                                          <p:attrName>style.visibility</p:attrName>
                                        </p:attrNameLst>
                                      </p:cBhvr>
                                      <p:to>
                                        <p:strVal val="visible"/>
                                      </p:to>
                                    </p:set>
                                    <p:animEffect filter="wipe(left)" transition="in">
                                      <p:cBhvr>
                                        <p:cTn id="17" dur="1500"/>
                                        <p:tgtEl>
                                          <p:spTgt spid="26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1" fill="hold">
                                  <p:stCondLst>
                                    <p:cond delay="0"/>
                                  </p:stCondLst>
                                  <p:iterate type="el" backwards="0">
                                    <p:tmAbs val="0"/>
                                  </p:iterate>
                                  <p:childTnLst>
                                    <p:set>
                                      <p:cBhvr>
                                        <p:cTn id="21" fill="hold"/>
                                        <p:tgtEl>
                                          <p:spTgt spid="264">
                                            <p:txEl>
                                              <p:pRg st="5" end="5"/>
                                            </p:txEl>
                                          </p:spTgt>
                                        </p:tgtEl>
                                        <p:attrNameLst>
                                          <p:attrName>style.visibility</p:attrName>
                                        </p:attrNameLst>
                                      </p:cBhvr>
                                      <p:to>
                                        <p:strVal val="visible"/>
                                      </p:to>
                                    </p:set>
                                    <p:animEffect filter="wipe(left)" transition="in">
                                      <p:cBhvr>
                                        <p:cTn id="22" dur="1500"/>
                                        <p:tgtEl>
                                          <p:spTgt spid="264">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8" presetID="22" grpId="1" fill="hold">
                                  <p:stCondLst>
                                    <p:cond delay="0"/>
                                  </p:stCondLst>
                                  <p:iterate type="el" backwards="0">
                                    <p:tmAbs val="0"/>
                                  </p:iterate>
                                  <p:childTnLst>
                                    <p:set>
                                      <p:cBhvr>
                                        <p:cTn id="26" fill="hold"/>
                                        <p:tgtEl>
                                          <p:spTgt spid="264">
                                            <p:txEl>
                                              <p:pRg st="6" end="6"/>
                                            </p:txEl>
                                          </p:spTgt>
                                        </p:tgtEl>
                                        <p:attrNameLst>
                                          <p:attrName>style.visibility</p:attrName>
                                        </p:attrNameLst>
                                      </p:cBhvr>
                                      <p:to>
                                        <p:strVal val="visible"/>
                                      </p:to>
                                    </p:set>
                                    <p:animEffect filter="wipe(left)" transition="in">
                                      <p:cBhvr>
                                        <p:cTn id="27" dur="1500"/>
                                        <p:tgtEl>
                                          <p:spTgt spid="264">
                                            <p:txEl>
                                              <p:pRg st="6" end="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64" grpId="1"/>
    </p:bldLst>
  </p:timing>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3" name="El oír o leer que Jesús es Superior a Moisés era algo muy difícil para el Judio aceptarlo!"/>
          <p:cNvSpPr/>
          <p:nvPr/>
        </p:nvSpPr>
        <p:spPr>
          <a:xfrm>
            <a:off x="-62855" y="2415687"/>
            <a:ext cx="12376293" cy="2159001"/>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algn="l">
              <a:spcBef>
                <a:spcPts val="900"/>
              </a:spcBef>
              <a:defRPr sz="4500">
                <a:solidFill>
                  <a:srgbClr val="000000"/>
                </a:solidFill>
              </a:defRPr>
            </a:pPr>
          </a:p>
          <a:p>
            <a:pPr lvl="1" marL="1008459" indent="-589359" algn="l">
              <a:spcBef>
                <a:spcPts val="900"/>
              </a:spcBef>
              <a:buClr>
                <a:srgbClr val="A29A85"/>
              </a:buClr>
              <a:buSzPct val="100000"/>
              <a:buChar char="•"/>
              <a:defRPr sz="4500">
                <a:solidFill>
                  <a:srgbClr val="000000"/>
                </a:solidFill>
              </a:defRPr>
            </a:pPr>
            <a:r>
              <a:t>El oír o leer que Jesús es Superior a Moisés era algo muy difícil para el Judio aceptarlo!</a:t>
            </a:r>
          </a:p>
        </p:txBody>
      </p:sp>
      <p:grpSp>
        <p:nvGrpSpPr>
          <p:cNvPr id="278" name="Group"/>
          <p:cNvGrpSpPr/>
          <p:nvPr/>
        </p:nvGrpSpPr>
        <p:grpSpPr>
          <a:xfrm>
            <a:off x="-285648" y="172793"/>
            <a:ext cx="13482125" cy="1851114"/>
            <a:chOff x="0" y="0"/>
            <a:chExt cx="13482124" cy="1851112"/>
          </a:xfrm>
        </p:grpSpPr>
        <p:grpSp>
          <p:nvGrpSpPr>
            <p:cNvPr id="276" name="Group"/>
            <p:cNvGrpSpPr/>
            <p:nvPr/>
          </p:nvGrpSpPr>
          <p:grpSpPr>
            <a:xfrm>
              <a:off x="7356934" y="369436"/>
              <a:ext cx="6125191" cy="1481677"/>
              <a:chOff x="-44449" y="-44450"/>
              <a:chExt cx="6125190" cy="1481675"/>
            </a:xfrm>
          </p:grpSpPr>
          <p:pic>
            <p:nvPicPr>
              <p:cNvPr id="274" name="Rounded Rectangle Rounded rectangle" descr="Rounded Rectangle Rounded rectangle"/>
              <p:cNvPicPr>
                <a:picLocks noChangeAspect="0"/>
              </p:cNvPicPr>
              <p:nvPr/>
            </p:nvPicPr>
            <p:blipFill>
              <a:blip r:embed="rId3">
                <a:extLst/>
              </a:blip>
              <a:stretch>
                <a:fillRect/>
              </a:stretch>
            </p:blipFill>
            <p:spPr>
              <a:xfrm>
                <a:off x="-44450" y="-44450"/>
                <a:ext cx="6125191" cy="1481676"/>
              </a:xfrm>
              <a:prstGeom prst="rect">
                <a:avLst/>
              </a:prstGeom>
              <a:effectLst>
                <a:outerShdw sx="100000" sy="100000" kx="0" ky="0" algn="b" rotWithShape="0" blurRad="190500" dist="63500" dir="5400000">
                  <a:srgbClr val="000000">
                    <a:alpha val="58317"/>
                  </a:srgbClr>
                </a:outerShdw>
              </a:effectLst>
            </p:spPr>
          </p:pic>
          <p:sp>
            <p:nvSpPr>
              <p:cNvPr id="275" name="Dios nos habla…"/>
              <p:cNvSpPr txBox="1"/>
              <p:nvPr/>
            </p:nvSpPr>
            <p:spPr>
              <a:xfrm>
                <a:off x="236031" y="36877"/>
                <a:ext cx="5564227" cy="1319022"/>
              </a:xfrm>
              <a:prstGeom prst="rect">
                <a:avLst/>
              </a:prstGeom>
              <a:noFill/>
              <a:ln w="12700" cap="flat">
                <a:noFill/>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a:defRPr b="1">
                    <a:solidFill>
                      <a:srgbClr val="AA4A5A"/>
                    </a:solidFill>
                    <a:latin typeface="Helvetica"/>
                    <a:ea typeface="Helvetica"/>
                    <a:cs typeface="Helvetica"/>
                    <a:sym typeface="Helvetica"/>
                  </a:defRPr>
                </a:pPr>
                <a:r>
                  <a:t>Dios nos habla </a:t>
                </a:r>
              </a:p>
              <a:p>
                <a:pPr>
                  <a:defRPr b="1">
                    <a:solidFill>
                      <a:srgbClr val="AA4A5A"/>
                    </a:solidFill>
                    <a:latin typeface="Helvetica"/>
                    <a:ea typeface="Helvetica"/>
                    <a:cs typeface="Helvetica"/>
                    <a:sym typeface="Helvetica"/>
                  </a:defRPr>
                </a:pPr>
                <a:r>
                  <a:t>Por medio de su Hijo</a:t>
                </a:r>
              </a:p>
            </p:txBody>
          </p:sp>
        </p:grpSp>
        <p:sp>
          <p:nvSpPr>
            <p:cNvPr id="277" name="Hebreos"/>
            <p:cNvSpPr/>
            <p:nvPr/>
          </p:nvSpPr>
          <p:spPr>
            <a:xfrm>
              <a:off x="0" y="0"/>
              <a:ext cx="7277734" cy="162561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241" y="0"/>
                  </a:moveTo>
                  <a:lnTo>
                    <a:pt x="3241" y="16575"/>
                  </a:lnTo>
                  <a:lnTo>
                    <a:pt x="18359" y="16575"/>
                  </a:lnTo>
                  <a:lnTo>
                    <a:pt x="18359" y="0"/>
                  </a:lnTo>
                  <a:lnTo>
                    <a:pt x="3241" y="0"/>
                  </a:lnTo>
                  <a:close/>
                  <a:moveTo>
                    <a:pt x="0" y="3883"/>
                  </a:moveTo>
                  <a:lnTo>
                    <a:pt x="1150" y="12737"/>
                  </a:lnTo>
                  <a:lnTo>
                    <a:pt x="0" y="21600"/>
                  </a:lnTo>
                  <a:lnTo>
                    <a:pt x="3951" y="21600"/>
                  </a:lnTo>
                  <a:lnTo>
                    <a:pt x="2853" y="18319"/>
                  </a:lnTo>
                  <a:lnTo>
                    <a:pt x="2853" y="3883"/>
                  </a:lnTo>
                  <a:lnTo>
                    <a:pt x="0" y="3883"/>
                  </a:lnTo>
                  <a:close/>
                  <a:moveTo>
                    <a:pt x="18747" y="3883"/>
                  </a:moveTo>
                  <a:lnTo>
                    <a:pt x="18747" y="18319"/>
                  </a:lnTo>
                  <a:lnTo>
                    <a:pt x="17649" y="21600"/>
                  </a:lnTo>
                  <a:lnTo>
                    <a:pt x="21600" y="21600"/>
                  </a:lnTo>
                  <a:lnTo>
                    <a:pt x="20450" y="12737"/>
                  </a:lnTo>
                  <a:lnTo>
                    <a:pt x="21600" y="3883"/>
                  </a:lnTo>
                  <a:lnTo>
                    <a:pt x="18747" y="3883"/>
                  </a:lnTo>
                  <a:close/>
                  <a:moveTo>
                    <a:pt x="3560" y="18319"/>
                  </a:moveTo>
                  <a:lnTo>
                    <a:pt x="4658" y="21600"/>
                  </a:lnTo>
                  <a:lnTo>
                    <a:pt x="4658" y="18319"/>
                  </a:lnTo>
                  <a:lnTo>
                    <a:pt x="3560" y="18319"/>
                  </a:lnTo>
                  <a:close/>
                  <a:moveTo>
                    <a:pt x="16942" y="18319"/>
                  </a:moveTo>
                  <a:lnTo>
                    <a:pt x="16942" y="21600"/>
                  </a:lnTo>
                  <a:lnTo>
                    <a:pt x="18040" y="18319"/>
                  </a:lnTo>
                  <a:lnTo>
                    <a:pt x="16942" y="18319"/>
                  </a:lnTo>
                  <a:close/>
                </a:path>
              </a:pathLst>
            </a:custGeom>
            <a:blipFill rotWithShape="1">
              <a:blip r:embed="rId4"/>
              <a:srcRect l="0" t="0" r="0" b="0"/>
              <a:tile tx="0" ty="0" sx="100000" sy="100000" flip="none" algn="tl"/>
            </a:blip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noAutofit/>
            </a:bodyPr>
            <a:lstStyle>
              <a:lvl1pPr>
                <a:defRPr b="1" sz="7100">
                  <a:solidFill>
                    <a:srgbClr val="FFFFFF"/>
                  </a:solidFill>
                  <a:effectLst>
                    <a:outerShdw sx="100000" sy="100000" kx="0" ky="0" algn="b" rotWithShape="0" blurRad="38100" dist="12700" dir="5400000">
                      <a:srgbClr val="000000">
                        <a:alpha val="50000"/>
                      </a:srgbClr>
                    </a:outerShdw>
                  </a:effectLst>
                </a:defRPr>
              </a:lvl1pPr>
            </a:lstStyle>
            <a:p>
              <a:pPr/>
              <a:r>
                <a:t>Hebreos</a:t>
              </a:r>
            </a:p>
          </p:txBody>
        </p:sp>
      </p:grpSp>
      <p:sp>
        <p:nvSpPr>
          <p:cNvPr id="279" name="Un impostor Y blasfemo Jn 10:33"/>
          <p:cNvSpPr txBox="1"/>
          <p:nvPr/>
        </p:nvSpPr>
        <p:spPr>
          <a:xfrm>
            <a:off x="-98580" y="7929907"/>
            <a:ext cx="13063539" cy="10541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2" marL="1639490" indent="-877490" algn="l">
              <a:spcBef>
                <a:spcPts val="900"/>
              </a:spcBef>
              <a:buClr>
                <a:srgbClr val="A29A85"/>
              </a:buClr>
              <a:buSzPct val="100000"/>
              <a:buChar char="•"/>
              <a:defRPr i="1" sz="6700">
                <a:solidFill>
                  <a:srgbClr val="000000"/>
                </a:solidFill>
              </a:defRPr>
            </a:pPr>
            <a:r>
              <a:t>Un impostor Y blasfemo Jn 10:33</a:t>
            </a:r>
          </a:p>
        </p:txBody>
      </p:sp>
      <p:sp>
        <p:nvSpPr>
          <p:cNvPr id="280" name="¿Porque era difícil para el Judío?"/>
          <p:cNvSpPr txBox="1"/>
          <p:nvPr/>
        </p:nvSpPr>
        <p:spPr>
          <a:xfrm>
            <a:off x="-713447" y="6354654"/>
            <a:ext cx="13063538" cy="10541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2" marL="1639490" indent="-877490" algn="l">
              <a:spcBef>
                <a:spcPts val="900"/>
              </a:spcBef>
              <a:buClr>
                <a:srgbClr val="A29A85"/>
              </a:buClr>
              <a:buSzPct val="100000"/>
              <a:buChar char="•"/>
              <a:defRPr i="1" sz="6700">
                <a:solidFill>
                  <a:srgbClr val="000000"/>
                </a:solidFill>
              </a:defRPr>
            </a:pPr>
            <a:r>
              <a:t>¿Porque era difícil para el Judío?</a:t>
            </a:r>
          </a:p>
        </p:txBody>
      </p:sp>
      <p:sp>
        <p:nvSpPr>
          <p:cNvPr id="281" name="Moisés fue siervo Heb 3:3,6"/>
          <p:cNvSpPr txBox="1"/>
          <p:nvPr/>
        </p:nvSpPr>
        <p:spPr>
          <a:xfrm>
            <a:off x="-713447" y="4937621"/>
            <a:ext cx="13063538" cy="10541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2" marL="1639490" indent="-877490" algn="l">
              <a:spcBef>
                <a:spcPts val="900"/>
              </a:spcBef>
              <a:buClr>
                <a:srgbClr val="A29A85"/>
              </a:buClr>
              <a:buSzPct val="100000"/>
              <a:buChar char="•"/>
              <a:defRPr i="1" sz="6700">
                <a:solidFill>
                  <a:srgbClr val="000000"/>
                </a:solidFill>
              </a:defRPr>
            </a:pPr>
            <a:r>
              <a:t>Moisés fue siervo Heb 3:3,6</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73">
                                            <p:txEl>
                                              <p:pRg st="1" end="1"/>
                                            </p:txEl>
                                          </p:spTgt>
                                        </p:tgtEl>
                                        <p:attrNameLst>
                                          <p:attrName>style.visibility</p:attrName>
                                        </p:attrNameLst>
                                      </p:cBhvr>
                                      <p:to>
                                        <p:strVal val="visible"/>
                                      </p:to>
                                    </p:set>
                                    <p:animEffect filter="wipe(left)" transition="in">
                                      <p:cBhvr>
                                        <p:cTn id="7" dur="1500"/>
                                        <p:tgtEl>
                                          <p:spTgt spid="27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2" fill="hold">
                                  <p:stCondLst>
                                    <p:cond delay="0"/>
                                  </p:stCondLst>
                                  <p:iterate type="el" backwards="0">
                                    <p:tmAbs val="0"/>
                                  </p:iterate>
                                  <p:childTnLst>
                                    <p:set>
                                      <p:cBhvr>
                                        <p:cTn id="11" fill="hold"/>
                                        <p:tgtEl>
                                          <p:spTgt spid="281"/>
                                        </p:tgtEl>
                                        <p:attrNameLst>
                                          <p:attrName>style.visibility</p:attrName>
                                        </p:attrNameLst>
                                      </p:cBhvr>
                                      <p:to>
                                        <p:strVal val="visible"/>
                                      </p:to>
                                    </p:set>
                                    <p:animEffect filter="wipe(left)" transition="in">
                                      <p:cBhvr>
                                        <p:cTn id="12" dur="500"/>
                                        <p:tgtEl>
                                          <p:spTgt spid="281"/>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3" fill="hold">
                                  <p:stCondLst>
                                    <p:cond delay="0"/>
                                  </p:stCondLst>
                                  <p:iterate type="el" backwards="0">
                                    <p:tmAbs val="0"/>
                                  </p:iterate>
                                  <p:childTnLst>
                                    <p:set>
                                      <p:cBhvr>
                                        <p:cTn id="16" fill="hold"/>
                                        <p:tgtEl>
                                          <p:spTgt spid="280"/>
                                        </p:tgtEl>
                                        <p:attrNameLst>
                                          <p:attrName>style.visibility</p:attrName>
                                        </p:attrNameLst>
                                      </p:cBhvr>
                                      <p:to>
                                        <p:strVal val="visible"/>
                                      </p:to>
                                    </p:set>
                                    <p:animEffect filter="wipe(left)" transition="in">
                                      <p:cBhvr>
                                        <p:cTn id="17" dur="500"/>
                                        <p:tgtEl>
                                          <p:spTgt spid="280"/>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4" fill="hold">
                                  <p:stCondLst>
                                    <p:cond delay="0"/>
                                  </p:stCondLst>
                                  <p:iterate type="el" backwards="0">
                                    <p:tmAbs val="0"/>
                                  </p:iterate>
                                  <p:childTnLst>
                                    <p:set>
                                      <p:cBhvr>
                                        <p:cTn id="21" fill="hold"/>
                                        <p:tgtEl>
                                          <p:spTgt spid="279"/>
                                        </p:tgtEl>
                                        <p:attrNameLst>
                                          <p:attrName>style.visibility</p:attrName>
                                        </p:attrNameLst>
                                      </p:cBhvr>
                                      <p:to>
                                        <p:strVal val="visible"/>
                                      </p:to>
                                    </p:set>
                                    <p:animEffect filter="wipe(left)" transition="in">
                                      <p:cBhvr>
                                        <p:cTn id="22" dur="500"/>
                                        <p:tgtEl>
                                          <p:spTgt spid="2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81" grpId="2"/>
      <p:bldP build="p" bldLvl="5" animBg="1" rev="0" advAuto="0" spid="273" grpId="1"/>
      <p:bldP build="whole" bldLvl="1" animBg="1" rev="0" advAuto="0" spid="279" grpId="4"/>
      <p:bldP build="whole" bldLvl="1" animBg="1" rev="0" advAuto="0" spid="280" grpId="3"/>
    </p:bldLst>
  </p:timing>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5" name="El Escritor conocía las escrituras…"/>
          <p:cNvSpPr/>
          <p:nvPr/>
        </p:nvSpPr>
        <p:spPr>
          <a:xfrm>
            <a:off x="231077" y="2406649"/>
            <a:ext cx="12542647" cy="5410201"/>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algn="l">
              <a:spcBef>
                <a:spcPts val="900"/>
              </a:spcBef>
              <a:defRPr sz="4600">
                <a:solidFill>
                  <a:srgbClr val="000000"/>
                </a:solidFill>
              </a:defRPr>
            </a:pPr>
          </a:p>
          <a:p>
            <a:pPr lvl="1" marL="1021556" indent="-602456" algn="l">
              <a:spcBef>
                <a:spcPts val="900"/>
              </a:spcBef>
              <a:buClr>
                <a:srgbClr val="A29A85"/>
              </a:buClr>
              <a:buSzPct val="100000"/>
              <a:buChar char="•"/>
              <a:defRPr sz="4600">
                <a:solidFill>
                  <a:srgbClr val="000000"/>
                </a:solidFill>
              </a:defRPr>
            </a:pPr>
            <a:r>
              <a:t>El Escritor conocía las escrituras </a:t>
            </a:r>
          </a:p>
          <a:p>
            <a:pPr lvl="2" marL="1364456" indent="-602456" algn="l">
              <a:spcBef>
                <a:spcPts val="900"/>
              </a:spcBef>
              <a:buClr>
                <a:srgbClr val="A29A85"/>
              </a:buClr>
              <a:buSzPct val="100000"/>
              <a:buChar char="•"/>
              <a:defRPr i="1" sz="4600">
                <a:solidFill>
                  <a:srgbClr val="000000"/>
                </a:solidFill>
              </a:defRPr>
            </a:pPr>
            <a:r>
              <a:t>Cita Salmos 95:7-11 </a:t>
            </a:r>
          </a:p>
          <a:p>
            <a:pPr lvl="2" marL="1364456" indent="-602456" algn="l">
              <a:spcBef>
                <a:spcPts val="900"/>
              </a:spcBef>
              <a:buClr>
                <a:srgbClr val="A29A85"/>
              </a:buClr>
              <a:buSzPct val="100000"/>
              <a:buChar char="•"/>
              <a:defRPr i="1" sz="4600">
                <a:solidFill>
                  <a:srgbClr val="000000"/>
                </a:solidFill>
              </a:defRPr>
            </a:pPr>
            <a:r>
              <a:t>Una Advertencia a los cristianos hoy día (3:6-11)</a:t>
            </a:r>
          </a:p>
          <a:p>
            <a:pPr lvl="2" marL="1364456" indent="-602456" algn="l">
              <a:spcBef>
                <a:spcPts val="900"/>
              </a:spcBef>
              <a:buClr>
                <a:srgbClr val="A29A85"/>
              </a:buClr>
              <a:buSzPct val="100000"/>
              <a:buChar char="•"/>
              <a:defRPr i="1" sz="4600">
                <a:solidFill>
                  <a:srgbClr val="000000"/>
                </a:solidFill>
              </a:defRPr>
            </a:pPr>
            <a:r>
              <a:t>“No endurezcáis vuestros corazones” - 3:8</a:t>
            </a:r>
          </a:p>
          <a:p>
            <a:pPr lvl="2" marL="1364456" indent="-602456" algn="l">
              <a:spcBef>
                <a:spcPts val="900"/>
              </a:spcBef>
              <a:buClr>
                <a:srgbClr val="A29A85"/>
              </a:buClr>
              <a:buSzPct val="100000"/>
              <a:buChar char="•"/>
              <a:defRPr i="1" sz="4600">
                <a:solidFill>
                  <a:srgbClr val="000000"/>
                </a:solidFill>
              </a:defRPr>
            </a:pPr>
            <a:r>
              <a:t>“Ellos me tentaron” - 3:9</a:t>
            </a:r>
          </a:p>
          <a:p>
            <a:pPr lvl="2" marL="1364456" indent="-602456" algn="l">
              <a:spcBef>
                <a:spcPts val="900"/>
              </a:spcBef>
              <a:buClr>
                <a:srgbClr val="A29A85"/>
              </a:buClr>
              <a:buSzPct val="100000"/>
              <a:buChar char="•"/>
              <a:defRPr i="1" sz="4600">
                <a:solidFill>
                  <a:srgbClr val="000000"/>
                </a:solidFill>
              </a:defRPr>
            </a:pPr>
            <a:r>
              <a:t>Siempre vagando” - 3:10</a:t>
            </a:r>
          </a:p>
        </p:txBody>
      </p:sp>
      <p:sp>
        <p:nvSpPr>
          <p:cNvPr id="286" name="Mirad, hermanos, que no haya en ninguno de vosotros corazón malo de incredulidad para apartarse del Dios vivo Heb 3:12"/>
          <p:cNvSpPr txBox="1"/>
          <p:nvPr/>
        </p:nvSpPr>
        <p:spPr>
          <a:xfrm>
            <a:off x="810449" y="387131"/>
            <a:ext cx="11999698" cy="2463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defTabSz="457200">
              <a:defRPr sz="4800">
                <a:solidFill>
                  <a:srgbClr val="000000"/>
                </a:solidFill>
                <a:latin typeface="Palatino"/>
                <a:ea typeface="Palatino"/>
                <a:cs typeface="Palatino"/>
                <a:sym typeface="Palatino"/>
              </a:defRPr>
            </a:lvl1pPr>
          </a:lstStyle>
          <a:p>
            <a:pPr/>
            <a:r>
              <a:t>Mirad, hermanos, que no haya en ninguno de vosotros corazón malo de incredulidad para apartarse del Dios vivo Heb 3:12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85">
                                            <p:txEl>
                                              <p:pRg st="2" end="2"/>
                                            </p:txEl>
                                          </p:spTgt>
                                        </p:tgtEl>
                                        <p:attrNameLst>
                                          <p:attrName>style.visibility</p:attrName>
                                        </p:attrNameLst>
                                      </p:cBhvr>
                                      <p:to>
                                        <p:strVal val="visible"/>
                                      </p:to>
                                    </p:set>
                                    <p:animEffect filter="wipe(left)" transition="in">
                                      <p:cBhvr>
                                        <p:cTn id="7" dur="1500"/>
                                        <p:tgtEl>
                                          <p:spTgt spid="28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285">
                                            <p:txEl>
                                              <p:pRg st="3" end="3"/>
                                            </p:txEl>
                                          </p:spTgt>
                                        </p:tgtEl>
                                        <p:attrNameLst>
                                          <p:attrName>style.visibility</p:attrName>
                                        </p:attrNameLst>
                                      </p:cBhvr>
                                      <p:to>
                                        <p:strVal val="visible"/>
                                      </p:to>
                                    </p:set>
                                    <p:animEffect filter="wipe(left)" transition="in">
                                      <p:cBhvr>
                                        <p:cTn id="12" dur="1500"/>
                                        <p:tgtEl>
                                          <p:spTgt spid="28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285">
                                            <p:txEl>
                                              <p:pRg st="4" end="4"/>
                                            </p:txEl>
                                          </p:spTgt>
                                        </p:tgtEl>
                                        <p:attrNameLst>
                                          <p:attrName>style.visibility</p:attrName>
                                        </p:attrNameLst>
                                      </p:cBhvr>
                                      <p:to>
                                        <p:strVal val="visible"/>
                                      </p:to>
                                    </p:set>
                                    <p:animEffect filter="wipe(left)" transition="in">
                                      <p:cBhvr>
                                        <p:cTn id="17" dur="1500"/>
                                        <p:tgtEl>
                                          <p:spTgt spid="28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1" fill="hold">
                                  <p:stCondLst>
                                    <p:cond delay="0"/>
                                  </p:stCondLst>
                                  <p:iterate type="el" backwards="0">
                                    <p:tmAbs val="0"/>
                                  </p:iterate>
                                  <p:childTnLst>
                                    <p:set>
                                      <p:cBhvr>
                                        <p:cTn id="21" fill="hold"/>
                                        <p:tgtEl>
                                          <p:spTgt spid="285">
                                            <p:txEl>
                                              <p:pRg st="5" end="5"/>
                                            </p:txEl>
                                          </p:spTgt>
                                        </p:tgtEl>
                                        <p:attrNameLst>
                                          <p:attrName>style.visibility</p:attrName>
                                        </p:attrNameLst>
                                      </p:cBhvr>
                                      <p:to>
                                        <p:strVal val="visible"/>
                                      </p:to>
                                    </p:set>
                                    <p:animEffect filter="wipe(left)" transition="in">
                                      <p:cBhvr>
                                        <p:cTn id="22" dur="1500"/>
                                        <p:tgtEl>
                                          <p:spTgt spid="285">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8" presetID="22" grpId="1" fill="hold">
                                  <p:stCondLst>
                                    <p:cond delay="0"/>
                                  </p:stCondLst>
                                  <p:iterate type="el" backwards="0">
                                    <p:tmAbs val="0"/>
                                  </p:iterate>
                                  <p:childTnLst>
                                    <p:set>
                                      <p:cBhvr>
                                        <p:cTn id="26" fill="hold"/>
                                        <p:tgtEl>
                                          <p:spTgt spid="285">
                                            <p:txEl>
                                              <p:pRg st="6" end="6"/>
                                            </p:txEl>
                                          </p:spTgt>
                                        </p:tgtEl>
                                        <p:attrNameLst>
                                          <p:attrName>style.visibility</p:attrName>
                                        </p:attrNameLst>
                                      </p:cBhvr>
                                      <p:to>
                                        <p:strVal val="visible"/>
                                      </p:to>
                                    </p:set>
                                    <p:animEffect filter="wipe(left)" transition="in">
                                      <p:cBhvr>
                                        <p:cTn id="27" dur="1500"/>
                                        <p:tgtEl>
                                          <p:spTgt spid="285">
                                            <p:txEl>
                                              <p:pRg st="6" end="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85" grpId="1"/>
    </p:bldLst>
  </p:timing>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8" name="Mirad, hermanos - Hebreos 3:1-19"/>
          <p:cNvSpPr txBox="1"/>
          <p:nvPr/>
        </p:nvSpPr>
        <p:spPr>
          <a:xfrm>
            <a:off x="524713" y="702764"/>
            <a:ext cx="12308990" cy="850901"/>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sz="4900">
                <a:solidFill>
                  <a:srgbClr val="000000"/>
                </a:solidFill>
                <a:latin typeface="Helvetica"/>
                <a:ea typeface="Helvetica"/>
                <a:cs typeface="Helvetica"/>
                <a:sym typeface="Helvetica"/>
              </a:defRPr>
            </a:lvl1pPr>
          </a:lstStyle>
          <a:p>
            <a:pPr/>
            <a:r>
              <a:t>Mirad, hermanos - Hebreos 3:1-19</a:t>
            </a:r>
          </a:p>
        </p:txBody>
      </p:sp>
      <p:pic>
        <p:nvPicPr>
          <p:cNvPr id="289" name="“Usted es Participante”… “Usted es Participante”v. 1 - llamamiento celestialv. 14 - En Cristo" descr="“Usted es Participante”… “Usted es Participante”v. 1 - llamamiento celestialv. 14 - En Cristo"/>
          <p:cNvPicPr>
            <a:picLocks noChangeAspect="0"/>
          </p:cNvPicPr>
          <p:nvPr/>
        </p:nvPicPr>
        <p:blipFill>
          <a:blip r:embed="rId2">
            <a:extLst/>
          </a:blip>
          <a:stretch>
            <a:fillRect/>
          </a:stretch>
        </p:blipFill>
        <p:spPr>
          <a:xfrm>
            <a:off x="139817" y="1855678"/>
            <a:ext cx="6192164" cy="4483101"/>
          </a:xfrm>
          <a:prstGeom prst="rect">
            <a:avLst/>
          </a:prstGeom>
          <a:effectLst>
            <a:outerShdw sx="100000" sy="100000" kx="0" ky="0" algn="b" rotWithShape="0" blurRad="152400" dist="103156" dir="2923668">
              <a:srgbClr val="000000">
                <a:alpha val="42135"/>
              </a:srgbClr>
            </a:outerShdw>
          </a:effectLst>
        </p:spPr>
      </p:pic>
      <p:grpSp>
        <p:nvGrpSpPr>
          <p:cNvPr id="294" name="Group"/>
          <p:cNvGrpSpPr/>
          <p:nvPr/>
        </p:nvGrpSpPr>
        <p:grpSpPr>
          <a:xfrm>
            <a:off x="5745554" y="1854283"/>
            <a:ext cx="6704477" cy="5219701"/>
            <a:chOff x="-38100" y="-342899"/>
            <a:chExt cx="6704476" cy="5219700"/>
          </a:xfrm>
        </p:grpSpPr>
        <p:pic>
          <p:nvPicPr>
            <p:cNvPr id="290" name="“Si&quot; (condicional)… “Si&quot; (condicional)v. 6. 14 - Firme hasta el fin v. 7,15 - No se Endurezca su Corazón " descr="“Si&quot; (condicional)… “Si&quot; (condicional)v. 6. 14 - Firme hasta el fin v. 7,15 - No se Endurezca su Corazón "/>
            <p:cNvPicPr>
              <a:picLocks noChangeAspect="0"/>
            </p:cNvPicPr>
            <p:nvPr/>
          </p:nvPicPr>
          <p:blipFill>
            <a:blip r:embed="rId3">
              <a:extLst/>
            </a:blip>
            <a:stretch>
              <a:fillRect/>
            </a:stretch>
          </p:blipFill>
          <p:spPr>
            <a:xfrm>
              <a:off x="955940" y="-342900"/>
              <a:ext cx="5710437" cy="5219701"/>
            </a:xfrm>
            <a:prstGeom prst="rect">
              <a:avLst/>
            </a:prstGeom>
            <a:effectLst>
              <a:outerShdw sx="100000" sy="100000" kx="0" ky="0" algn="b" rotWithShape="0" blurRad="152400" dist="103156" dir="2923668">
                <a:srgbClr val="000000">
                  <a:alpha val="42135"/>
                </a:srgbClr>
              </a:outerShdw>
            </a:effectLst>
          </p:spPr>
        </p:pic>
        <p:grpSp>
          <p:nvGrpSpPr>
            <p:cNvPr id="293" name="Arrow"/>
            <p:cNvGrpSpPr/>
            <p:nvPr/>
          </p:nvGrpSpPr>
          <p:grpSpPr>
            <a:xfrm>
              <a:off x="-38101" y="445102"/>
              <a:ext cx="1651780" cy="1086409"/>
              <a:chOff x="0" y="0"/>
              <a:chExt cx="1651778" cy="1086408"/>
            </a:xfrm>
          </p:grpSpPr>
          <p:sp>
            <p:nvSpPr>
              <p:cNvPr id="292" name="Arrow"/>
              <p:cNvSpPr/>
              <p:nvPr/>
            </p:nvSpPr>
            <p:spPr>
              <a:xfrm>
                <a:off x="38100" y="86694"/>
                <a:ext cx="1557339" cy="913020"/>
              </a:xfrm>
              <a:prstGeom prst="rightArrow">
                <a:avLst>
                  <a:gd name="adj1" fmla="val 63775"/>
                  <a:gd name="adj2" fmla="val 54467"/>
                </a:avLst>
              </a:prstGeom>
              <a:gradFill flip="none" rotWithShape="1">
                <a:gsLst>
                  <a:gs pos="0">
                    <a:srgbClr val="EAD468">
                      <a:alpha val="40540"/>
                    </a:srgbClr>
                  </a:gs>
                  <a:gs pos="100000">
                    <a:srgbClr val="F9E29A">
                      <a:alpha val="40540"/>
                    </a:srgbClr>
                  </a:gs>
                </a:gsLst>
                <a:lin ang="5400000" scaled="0"/>
              </a:gradFill>
              <a:ln>
                <a:noFill/>
              </a:ln>
              <a:effectLst/>
            </p:spPr>
            <p:txBody>
              <a:bodyPr wrap="square" lIns="50800" tIns="50800" rIns="50800" bIns="50800" numCol="1" anchor="ctr">
                <a:noAutofit/>
              </a:bodyPr>
              <a:lstStyle/>
              <a:p>
                <a:pPr>
                  <a:defRPr sz="4000">
                    <a:solidFill>
                      <a:srgbClr val="FFFFFF"/>
                    </a:solidFill>
                    <a:effectLst>
                      <a:outerShdw sx="100000" sy="100000" kx="0" ky="0" algn="b" rotWithShape="0" blurRad="38100" dist="12700" dir="5400000">
                        <a:srgbClr val="000000">
                          <a:alpha val="50000"/>
                        </a:srgbClr>
                      </a:outerShdw>
                    </a:effectLst>
                  </a:defRPr>
                </a:pPr>
              </a:p>
            </p:txBody>
          </p:sp>
          <p:pic>
            <p:nvPicPr>
              <p:cNvPr id="291" name="Arrow Arrow" descr="Arrow Arrow"/>
              <p:cNvPicPr>
                <a:picLocks noChangeAspect="0"/>
              </p:cNvPicPr>
              <p:nvPr/>
            </p:nvPicPr>
            <p:blipFill>
              <a:blip r:embed="rId4">
                <a:alphaModFix amt="40540"/>
                <a:extLst/>
              </a:blip>
              <a:stretch>
                <a:fillRect/>
              </a:stretch>
            </p:blipFill>
            <p:spPr>
              <a:xfrm>
                <a:off x="-1" y="-1"/>
                <a:ext cx="1651780" cy="1086410"/>
              </a:xfrm>
              <a:prstGeom prst="rect">
                <a:avLst/>
              </a:prstGeom>
              <a:effectLst/>
            </p:spPr>
          </p:pic>
        </p:gr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89"/>
                                        </p:tgtEl>
                                        <p:attrNameLst>
                                          <p:attrName>style.visibility</p:attrName>
                                        </p:attrNameLst>
                                      </p:cBhvr>
                                      <p:to>
                                        <p:strVal val="visible"/>
                                      </p:to>
                                    </p:set>
                                    <p:animEffect filter="wipe(left)" transition="in">
                                      <p:cBhvr>
                                        <p:cTn id="7" dur="500"/>
                                        <p:tgtEl>
                                          <p:spTgt spid="289"/>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2" fill="hold">
                                  <p:stCondLst>
                                    <p:cond delay="0"/>
                                  </p:stCondLst>
                                  <p:iterate type="el" backwards="0">
                                    <p:tmAbs val="0"/>
                                  </p:iterate>
                                  <p:childTnLst>
                                    <p:set>
                                      <p:cBhvr>
                                        <p:cTn id="11" fill="hold"/>
                                        <p:tgtEl>
                                          <p:spTgt spid="294"/>
                                        </p:tgtEl>
                                        <p:attrNameLst>
                                          <p:attrName>style.visibility</p:attrName>
                                        </p:attrNameLst>
                                      </p:cBhvr>
                                      <p:to>
                                        <p:strVal val="visible"/>
                                      </p:to>
                                    </p:set>
                                    <p:animEffect filter="wipe(left)" transition="in">
                                      <p:cBhvr>
                                        <p:cTn id="12" dur="500"/>
                                        <p:tgtEl>
                                          <p:spTgt spid="2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89" grpId="1"/>
      <p:bldP build="whole" bldLvl="1" animBg="1" rev="0" advAuto="0" spid="294" grpId="2"/>
    </p:bldLst>
  </p:timing>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aphicFrame>
        <p:nvGraphicFramePr>
          <p:cNvPr id="296" name="Table 1"/>
          <p:cNvGraphicFramePr/>
          <p:nvPr/>
        </p:nvGraphicFramePr>
        <p:xfrm>
          <a:off x="466166" y="1421503"/>
          <a:ext cx="11838849" cy="5727701"/>
        </p:xfrm>
        <a:graphic xmlns:a="http://schemas.openxmlformats.org/drawingml/2006/main">
          <a:graphicData uri="http://schemas.openxmlformats.org/drawingml/2006/table">
            <a:tbl>
              <a:tblPr firstCol="0" firstRow="1" lastCol="0" lastRow="0" bandCol="0" bandRow="1" rtl="0">
                <a:tableStyleId>{4C3C2611-4C71-4FC5-86AE-919BDF0F9419}</a:tableStyleId>
              </a:tblPr>
              <a:tblGrid>
                <a:gridCol w="5912544"/>
                <a:gridCol w="5913603"/>
              </a:tblGrid>
              <a:tr h="1143000">
                <a:tc>
                  <a:txBody>
                    <a:bodyPr/>
                    <a:lstStyle/>
                    <a:p>
                      <a:pPr defTabSz="914400">
                        <a:tabLst>
                          <a:tab pos="914400" algn="l"/>
                        </a:tabLst>
                        <a:defRPr b="0">
                          <a:solidFill>
                            <a:srgbClr val="000000"/>
                          </a:solidFill>
                        </a:defRPr>
                      </a:pPr>
                      <a:r>
                        <a:rPr b="1" sz="3000">
                          <a:solidFill>
                            <a:srgbClr val="FFFCF2"/>
                          </a:solidFill>
                          <a:effectLst>
                            <a:outerShdw sx="100000" sy="100000" kx="0" ky="0" algn="b" rotWithShape="0" blurRad="63500" dist="63500" dir="2468658">
                              <a:srgbClr val="000000"/>
                            </a:outerShdw>
                          </a:effectLst>
                          <a:latin typeface="Helvetica"/>
                          <a:ea typeface="Helvetica"/>
                          <a:cs typeface="Helvetica"/>
                          <a:sym typeface="Helvetica"/>
                        </a:rPr>
                        <a:t>Israel como Ejemplo</a:t>
                      </a:r>
                    </a:p>
                  </a:txBody>
                  <a:tcPr marL="50800" marR="50800" marT="50800" marB="50800" anchor="ctr" anchorCtr="0" horzOverflow="overflow">
                    <a:gradFill flip="none" rotWithShape="1">
                      <a:gsLst>
                        <a:gs pos="0">
                          <a:schemeClr val="accent5"/>
                        </a:gs>
                        <a:gs pos="100000">
                          <a:schemeClr val="accent5">
                            <a:hueOff val="74999"/>
                            <a:satOff val="18651"/>
                            <a:lumOff val="-19807"/>
                          </a:schemeClr>
                        </a:gs>
                      </a:gsLst>
                      <a:lin ang="5400000" scaled="0"/>
                    </a:gradFill>
                  </a:tcPr>
                </a:tc>
                <a:tc>
                  <a:txBody>
                    <a:bodyPr/>
                    <a:lstStyle/>
                    <a:p>
                      <a:pPr defTabSz="914400">
                        <a:tabLst>
                          <a:tab pos="914400" algn="l"/>
                        </a:tabLst>
                        <a:defRPr b="0">
                          <a:solidFill>
                            <a:srgbClr val="000000"/>
                          </a:solidFill>
                        </a:defRPr>
                      </a:pPr>
                      <a:r>
                        <a:rPr b="1" sz="3000">
                          <a:solidFill>
                            <a:srgbClr val="FFFCF2"/>
                          </a:solidFill>
                          <a:effectLst>
                            <a:outerShdw sx="100000" sy="100000" kx="0" ky="0" algn="b" rotWithShape="0" blurRad="63500" dist="63500" dir="2468658">
                              <a:srgbClr val="000000"/>
                            </a:outerShdw>
                          </a:effectLst>
                          <a:latin typeface="Helvetica"/>
                          <a:ea typeface="Helvetica"/>
                          <a:cs typeface="Helvetica"/>
                          <a:sym typeface="Helvetica"/>
                        </a:rPr>
                        <a:t>Applicacion hoy día </a:t>
                      </a:r>
                    </a:p>
                  </a:txBody>
                  <a:tcPr marL="50800" marR="50800" marT="50800" marB="50800" anchor="ctr" anchorCtr="0" horzOverflow="overflow">
                    <a:gradFill flip="none" rotWithShape="1">
                      <a:gsLst>
                        <a:gs pos="0">
                          <a:srgbClr val="EADD99"/>
                        </a:gs>
                        <a:gs pos="100000">
                          <a:srgbClr val="E6CB78"/>
                        </a:gs>
                      </a:gsLst>
                      <a:lin ang="5400000" scaled="0"/>
                    </a:gradFill>
                  </a:tcPr>
                </a:tc>
              </a:tr>
              <a:tr h="1143000">
                <a:tc>
                  <a:txBody>
                    <a:bodyPr/>
                    <a:lstStyle/>
                    <a:p>
                      <a:pPr defTabSz="914400">
                        <a:tabLst>
                          <a:tab pos="914400" algn="l"/>
                        </a:tabLst>
                        <a:defRPr>
                          <a:solidFill>
                            <a:srgbClr val="000000"/>
                          </a:solidFill>
                        </a:defRPr>
                      </a:pPr>
                      <a:r>
                        <a:rPr sz="3500">
                          <a:effectLst>
                            <a:outerShdw sx="100000" sy="100000" kx="0" ky="0" algn="b" rotWithShape="0" blurRad="76200" dist="76200" dir="2420485">
                              <a:srgbClr val="000000">
                                <a:alpha val="35000"/>
                              </a:srgbClr>
                            </a:outerShdw>
                          </a:effectLst>
                          <a:sym typeface="Baskerville"/>
                        </a:rPr>
                        <a:t>Tenían Promesa</a:t>
                      </a:r>
                    </a:p>
                  </a:txBody>
                  <a:tcPr marL="50800" marR="50800" marT="50800" marB="50800" anchor="ctr" anchorCtr="0" horzOverflow="overflow">
                    <a:gradFill flip="none" rotWithShape="1">
                      <a:gsLst>
                        <a:gs pos="0">
                          <a:srgbClr val="FFFFFF"/>
                        </a:gs>
                        <a:gs pos="100000">
                          <a:srgbClr val="DCDDE0"/>
                        </a:gs>
                      </a:gsLst>
                      <a:lin ang="5400000" scaled="0"/>
                    </a:gradFill>
                  </a:tcPr>
                </a:tc>
                <a:tc>
                  <a:txBody>
                    <a:bodyPr/>
                    <a:lstStyle/>
                    <a:p>
                      <a:pPr defTabSz="914400">
                        <a:tabLst>
                          <a:tab pos="914400" algn="l"/>
                        </a:tabLst>
                        <a:defRPr>
                          <a:solidFill>
                            <a:srgbClr val="000000"/>
                          </a:solidFill>
                        </a:defRPr>
                      </a:pPr>
                      <a:r>
                        <a:rPr sz="3500">
                          <a:effectLst>
                            <a:outerShdw sx="100000" sy="100000" kx="0" ky="0" algn="b" rotWithShape="0" blurRad="76200" dist="76200" dir="2420485">
                              <a:srgbClr val="000000">
                                <a:alpha val="35000"/>
                              </a:srgbClr>
                            </a:outerShdw>
                          </a:effectLst>
                          <a:sym typeface="Baskerville"/>
                        </a:rPr>
                        <a:t>Tenemos promesa - Heb 4:1</a:t>
                      </a:r>
                    </a:p>
                  </a:txBody>
                  <a:tcPr marL="50800" marR="50800" marT="50800" marB="50800" anchor="ctr" anchorCtr="0" horzOverflow="overflow">
                    <a:gradFill flip="none" rotWithShape="1">
                      <a:gsLst>
                        <a:gs pos="0">
                          <a:srgbClr val="FFFFFF"/>
                        </a:gs>
                        <a:gs pos="100000">
                          <a:srgbClr val="DCDDE0"/>
                        </a:gs>
                      </a:gsLst>
                      <a:lin ang="5400000" scaled="0"/>
                    </a:gradFill>
                  </a:tcPr>
                </a:tc>
              </a:tr>
              <a:tr h="1143000">
                <a:tc>
                  <a:txBody>
                    <a:bodyPr/>
                    <a:lstStyle/>
                    <a:p>
                      <a:pPr defTabSz="914400">
                        <a:tabLst>
                          <a:tab pos="914400" algn="l"/>
                        </a:tabLst>
                        <a:defRPr>
                          <a:solidFill>
                            <a:srgbClr val="000000"/>
                          </a:solidFill>
                        </a:defRPr>
                      </a:pPr>
                      <a:r>
                        <a:rPr sz="3500">
                          <a:effectLst>
                            <a:outerShdw sx="100000" sy="100000" kx="0" ky="0" algn="b" rotWithShape="0" blurRad="76200" dist="76200" dir="2420485">
                              <a:srgbClr val="000000">
                                <a:alpha val="35000"/>
                              </a:srgbClr>
                            </a:outerShdw>
                          </a:effectLst>
                          <a:sym typeface="Baskerville"/>
                        </a:rPr>
                        <a:t>Murieron - (sin recibir la promesa) - Heb 3: 17</a:t>
                      </a:r>
                    </a:p>
                  </a:txBody>
                  <a:tcPr marL="50800" marR="50800" marT="50800" marB="50800" anchor="ctr" anchorCtr="0" horzOverflow="overflow">
                    <a:gradFill flip="none" rotWithShape="1">
                      <a:gsLst>
                        <a:gs pos="0">
                          <a:srgbClr val="FFFFFF"/>
                        </a:gs>
                        <a:gs pos="100000">
                          <a:srgbClr val="DCDDE0"/>
                        </a:gs>
                      </a:gsLst>
                      <a:lin ang="5400000" scaled="0"/>
                    </a:gradFill>
                  </a:tcPr>
                </a:tc>
                <a:tc>
                  <a:txBody>
                    <a:bodyPr/>
                    <a:lstStyle/>
                    <a:p>
                      <a:pPr defTabSz="914400">
                        <a:tabLst>
                          <a:tab pos="914400" algn="l"/>
                        </a:tabLst>
                        <a:defRPr>
                          <a:solidFill>
                            <a:srgbClr val="000000"/>
                          </a:solidFill>
                        </a:defRPr>
                      </a:pPr>
                      <a:r>
                        <a:rPr sz="3500">
                          <a:effectLst>
                            <a:outerShdw sx="100000" sy="100000" kx="0" ky="0" algn="b" rotWithShape="0" blurRad="76200" dist="76200" dir="2420485">
                              <a:srgbClr val="000000">
                                <a:alpha val="35000"/>
                              </a:srgbClr>
                            </a:outerShdw>
                          </a:effectLst>
                          <a:sym typeface="Baskerville"/>
                        </a:rPr>
                        <a:t>La podemos perder- Hch 8:20-23- 1 Cor 9:27</a:t>
                      </a:r>
                    </a:p>
                  </a:txBody>
                  <a:tcPr marL="50800" marR="50800" marT="50800" marB="50800" anchor="ctr" anchorCtr="0" horzOverflow="overflow">
                    <a:gradFill flip="none" rotWithShape="1">
                      <a:gsLst>
                        <a:gs pos="0">
                          <a:srgbClr val="FFFFFF"/>
                        </a:gs>
                        <a:gs pos="100000">
                          <a:srgbClr val="DCDDE0"/>
                        </a:gs>
                      </a:gsLst>
                      <a:lin ang="5400000" scaled="0"/>
                    </a:gradFill>
                  </a:tcPr>
                </a:tc>
              </a:tr>
              <a:tr h="1143000">
                <a:tc>
                  <a:txBody>
                    <a:bodyPr/>
                    <a:lstStyle/>
                    <a:p>
                      <a:pPr defTabSz="914400">
                        <a:tabLst>
                          <a:tab pos="914400" algn="l"/>
                        </a:tabLst>
                        <a:defRPr>
                          <a:solidFill>
                            <a:srgbClr val="000000"/>
                          </a:solidFill>
                        </a:defRPr>
                      </a:pPr>
                      <a:r>
                        <a:rPr sz="3500">
                          <a:effectLst>
                            <a:outerShdw sx="100000" sy="100000" kx="0" ky="0" algn="b" rotWithShape="0" blurRad="76200" dist="76200" dir="2420485">
                              <a:srgbClr val="000000">
                                <a:alpha val="35000"/>
                              </a:srgbClr>
                            </a:outerShdw>
                          </a:effectLst>
                          <a:sym typeface="Baskerville"/>
                        </a:rPr>
                        <a:t>Por falta de fe - Heb 3:19</a:t>
                      </a:r>
                    </a:p>
                  </a:txBody>
                  <a:tcPr marL="50800" marR="50800" marT="50800" marB="50800" anchor="ctr" anchorCtr="0" horzOverflow="overflow">
                    <a:gradFill flip="none" rotWithShape="1">
                      <a:gsLst>
                        <a:gs pos="0">
                          <a:srgbClr val="FFFFFF"/>
                        </a:gs>
                        <a:gs pos="100000">
                          <a:srgbClr val="DCDDE0"/>
                        </a:gs>
                      </a:gsLst>
                      <a:lin ang="5400000" scaled="0"/>
                    </a:gradFill>
                  </a:tcPr>
                </a:tc>
                <a:tc>
                  <a:txBody>
                    <a:bodyPr/>
                    <a:lstStyle/>
                    <a:p>
                      <a:pPr defTabSz="914400">
                        <a:tabLst>
                          <a:tab pos="914400" algn="l"/>
                        </a:tabLst>
                        <a:defRPr>
                          <a:solidFill>
                            <a:srgbClr val="000000"/>
                          </a:solidFill>
                        </a:defRPr>
                      </a:pPr>
                      <a:r>
                        <a:rPr sz="3500">
                          <a:effectLst>
                            <a:outerShdw sx="100000" sy="100000" kx="0" ky="0" algn="b" rotWithShape="0" blurRad="76200" dist="76200" dir="2420485">
                              <a:srgbClr val="000000">
                                <a:alpha val="35000"/>
                              </a:srgbClr>
                            </a:outerShdw>
                          </a:effectLst>
                          <a:sym typeface="Baskerville"/>
                        </a:rPr>
                        <a:t>Por Incredulidad- Heb 4:11</a:t>
                      </a:r>
                    </a:p>
                  </a:txBody>
                  <a:tcPr marL="50800" marR="50800" marT="50800" marB="50800" anchor="ctr" anchorCtr="0" horzOverflow="overflow">
                    <a:gradFill flip="none" rotWithShape="1">
                      <a:gsLst>
                        <a:gs pos="0">
                          <a:srgbClr val="FFFFFF"/>
                        </a:gs>
                        <a:gs pos="100000">
                          <a:srgbClr val="DCDDE0"/>
                        </a:gs>
                      </a:gsLst>
                      <a:lin ang="5400000" scaled="0"/>
                    </a:gradFill>
                  </a:tcPr>
                </a:tc>
              </a:tr>
              <a:tr h="1143000">
                <a:tc>
                  <a:txBody>
                    <a:bodyPr/>
                    <a:lstStyle/>
                    <a:p>
                      <a:pPr defTabSz="914400">
                        <a:tabLst>
                          <a:tab pos="914400" algn="l"/>
                        </a:tabLst>
                        <a:defRPr>
                          <a:solidFill>
                            <a:srgbClr val="000000"/>
                          </a:solidFill>
                        </a:defRPr>
                      </a:pPr>
                      <a:r>
                        <a:rPr sz="3500">
                          <a:effectLst>
                            <a:outerShdw sx="100000" sy="100000" kx="0" ky="0" algn="b" rotWithShape="0" blurRad="76200" dist="76200" dir="2420485">
                              <a:srgbClr val="000000">
                                <a:alpha val="35000"/>
                              </a:srgbClr>
                            </a:outerShdw>
                          </a:effectLst>
                          <a:sym typeface="Baskerville"/>
                        </a:rPr>
                        <a:t>1 Corintios 10:1-11</a:t>
                      </a:r>
                    </a:p>
                  </a:txBody>
                  <a:tcPr marL="50800" marR="50800" marT="50800" marB="50800" anchor="ctr" anchorCtr="0" horzOverflow="overflow">
                    <a:gradFill flip="none" rotWithShape="1">
                      <a:gsLst>
                        <a:gs pos="0">
                          <a:srgbClr val="FFFFFF"/>
                        </a:gs>
                        <a:gs pos="100000">
                          <a:srgbClr val="DCDDE0"/>
                        </a:gs>
                      </a:gsLst>
                      <a:lin ang="5400000" scaled="0"/>
                    </a:gradFill>
                  </a:tcPr>
                </a:tc>
                <a:tc>
                  <a:txBody>
                    <a:bodyPr/>
                    <a:lstStyle/>
                    <a:p>
                      <a:pPr defTabSz="914400">
                        <a:tabLst>
                          <a:tab pos="914400" algn="l"/>
                        </a:tabLst>
                        <a:defRPr>
                          <a:solidFill>
                            <a:srgbClr val="000000"/>
                          </a:solidFill>
                        </a:defRPr>
                      </a:pPr>
                      <a:r>
                        <a:rPr sz="3500">
                          <a:effectLst>
                            <a:outerShdw sx="100000" sy="100000" kx="0" ky="0" algn="b" rotWithShape="0" blurRad="76200" dist="76200" dir="2420485">
                              <a:srgbClr val="000000">
                                <a:alpha val="35000"/>
                              </a:srgbClr>
                            </a:outerShdw>
                          </a:effectLst>
                          <a:sym typeface="Baskerville"/>
                        </a:rPr>
                        <a:t>1 Corintios 10:11-13</a:t>
                      </a:r>
                    </a:p>
                  </a:txBody>
                  <a:tcPr marL="50800" marR="50800" marT="50800" marB="50800" anchor="ctr" anchorCtr="0" horzOverflow="overflow">
                    <a:gradFill flip="none" rotWithShape="1">
                      <a:gsLst>
                        <a:gs pos="0">
                          <a:srgbClr val="FFFFFF"/>
                        </a:gs>
                        <a:gs pos="100000">
                          <a:srgbClr val="DCDDE0"/>
                        </a:gs>
                      </a:gsLst>
                      <a:lin ang="5400000" scaled="0"/>
                    </a:gradFill>
                  </a:tcPr>
                </a:tc>
              </a:tr>
            </a:tbl>
          </a:graphicData>
        </a:graphic>
      </p:graphicFrame>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96"/>
                                        </p:tgtEl>
                                        <p:attrNameLst>
                                          <p:attrName>style.visibility</p:attrName>
                                        </p:attrNameLst>
                                      </p:cBhvr>
                                      <p:to>
                                        <p:strVal val="visible"/>
                                      </p:to>
                                    </p:set>
                                    <p:animEffect filter="fade" transition="in">
                                      <p:cBhvr>
                                        <p:cTn id="7" dur="1500"/>
                                        <p:tgtEl>
                                          <p:spTgt spid="2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96" grpId="1"/>
    </p:bldLst>
  </p:timing>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300" name="Group"/>
          <p:cNvGrpSpPr/>
          <p:nvPr/>
        </p:nvGrpSpPr>
        <p:grpSpPr>
          <a:xfrm>
            <a:off x="-3735" y="246419"/>
            <a:ext cx="12701985" cy="1951798"/>
            <a:chOff x="-44449" y="-44450"/>
            <a:chExt cx="12701984" cy="1951796"/>
          </a:xfrm>
        </p:grpSpPr>
        <p:pic>
          <p:nvPicPr>
            <p:cNvPr id="298" name="Rounded Rectangle Rounded rectangle" descr="Rounded Rectangle Rounded rectangle"/>
            <p:cNvPicPr>
              <a:picLocks noChangeAspect="0"/>
            </p:cNvPicPr>
            <p:nvPr/>
          </p:nvPicPr>
          <p:blipFill>
            <a:blip r:embed="rId3">
              <a:extLst/>
            </a:blip>
            <a:stretch>
              <a:fillRect/>
            </a:stretch>
          </p:blipFill>
          <p:spPr>
            <a:xfrm>
              <a:off x="-44450" y="-44450"/>
              <a:ext cx="12701985" cy="1951797"/>
            </a:xfrm>
            <a:prstGeom prst="rect">
              <a:avLst/>
            </a:prstGeom>
            <a:effectLst>
              <a:outerShdw sx="100000" sy="100000" kx="0" ky="0" algn="b" rotWithShape="0" blurRad="190500" dist="63500" dir="5400000">
                <a:srgbClr val="000000">
                  <a:alpha val="58317"/>
                </a:srgbClr>
              </a:outerShdw>
            </a:effectLst>
          </p:spPr>
        </p:pic>
        <p:sp>
          <p:nvSpPr>
            <p:cNvPr id="299" name="Acerquémonos, pues, confiadamente al trono de la gracia,  - 4:12-16"/>
            <p:cNvSpPr/>
            <p:nvPr/>
          </p:nvSpPr>
          <p:spPr>
            <a:xfrm>
              <a:off x="310252" y="182148"/>
              <a:ext cx="12332427" cy="1498601"/>
            </a:xfrm>
            <a:prstGeom prst="rect">
              <a:avLst/>
            </a:prstGeom>
            <a:noFill/>
            <a:ln w="12700" cap="flat">
              <a:noFill/>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defRPr b="1" sz="4600">
                  <a:solidFill>
                    <a:srgbClr val="AA4A5A"/>
                  </a:solidFill>
                  <a:latin typeface="Helvetica"/>
                  <a:ea typeface="Helvetica"/>
                  <a:cs typeface="Helvetica"/>
                  <a:sym typeface="Helvetica"/>
                </a:defRPr>
              </a:lvl1pPr>
            </a:lstStyle>
            <a:p>
              <a:pPr/>
              <a:r>
                <a:t>Acerquémonos, pues, confiadamente al trono de la gracia,  - 4:12-16</a:t>
              </a:r>
            </a:p>
          </p:txBody>
        </p:sp>
      </p:grpSp>
      <p:sp>
        <p:nvSpPr>
          <p:cNvPr id="301" name="Poder de la Palabra - 4:12…"/>
          <p:cNvSpPr/>
          <p:nvPr/>
        </p:nvSpPr>
        <p:spPr>
          <a:xfrm>
            <a:off x="3539719" y="2155351"/>
            <a:ext cx="9286991" cy="6286501"/>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marL="408878" indent="-408878" algn="l">
              <a:spcBef>
                <a:spcPts val="600"/>
              </a:spcBef>
              <a:buClr>
                <a:srgbClr val="A29A85"/>
              </a:buClr>
              <a:buSzPct val="100000"/>
              <a:buChar char="•"/>
              <a:defRPr sz="4000">
                <a:solidFill>
                  <a:srgbClr val="000000"/>
                </a:solidFill>
              </a:defRPr>
            </a:pPr>
            <a:r>
              <a:rPr i="1"/>
              <a:t>Poder de la Palabra - 4:12</a:t>
            </a:r>
          </a:p>
          <a:p>
            <a:pPr lvl="1" marL="898071" indent="-478971" algn="l">
              <a:spcBef>
                <a:spcPts val="600"/>
              </a:spcBef>
              <a:buClr>
                <a:srgbClr val="A29A85"/>
              </a:buClr>
              <a:buSzPct val="100000"/>
              <a:buChar char="•"/>
              <a:defRPr sz="4000">
                <a:solidFill>
                  <a:srgbClr val="000000"/>
                </a:solidFill>
              </a:defRPr>
            </a:pPr>
            <a:r>
              <a:t>Es relevante - </a:t>
            </a:r>
          </a:p>
          <a:p>
            <a:pPr lvl="1" marL="898071" indent="-478971" algn="l">
              <a:spcBef>
                <a:spcPts val="600"/>
              </a:spcBef>
              <a:buClr>
                <a:srgbClr val="A29A85"/>
              </a:buClr>
              <a:buSzPct val="100000"/>
              <a:buChar char="•"/>
              <a:defRPr sz="4000">
                <a:solidFill>
                  <a:srgbClr val="000000"/>
                </a:solidFill>
              </a:defRPr>
            </a:pPr>
            <a:r>
              <a:rPr i="1"/>
              <a:t>(Viva Y Eficaz -</a:t>
            </a:r>
          </a:p>
          <a:p>
            <a:pPr lvl="2" marL="1270000" indent="-508000" algn="l">
              <a:spcBef>
                <a:spcPts val="600"/>
              </a:spcBef>
              <a:buClr>
                <a:srgbClr val="A29A85"/>
              </a:buClr>
              <a:buSzPct val="100000"/>
              <a:buChar char="•"/>
              <a:defRPr i="1" sz="4000">
                <a:solidFill>
                  <a:srgbClr val="000000"/>
                </a:solidFill>
              </a:defRPr>
            </a:pPr>
            <a:r>
              <a:t>Algunos muestran desinterés, menosprecian la palabra de Dios, (Rom 1:16,17; 1 Ped 1:23-25)</a:t>
            </a:r>
          </a:p>
          <a:p>
            <a:pPr lvl="2" marL="1270000" indent="-508000" algn="l">
              <a:spcBef>
                <a:spcPts val="600"/>
              </a:spcBef>
              <a:buClr>
                <a:srgbClr val="A29A85"/>
              </a:buClr>
              <a:buSzPct val="100000"/>
              <a:buChar char="•"/>
              <a:defRPr i="1" sz="4000">
                <a:solidFill>
                  <a:srgbClr val="000000"/>
                </a:solidFill>
              </a:defRPr>
            </a:pPr>
            <a:r>
              <a:t>(Acciones muestran su ignorancia) </a:t>
            </a:r>
          </a:p>
          <a:p>
            <a:pPr lvl="2" marL="1270000" indent="-508000" algn="l">
              <a:spcBef>
                <a:spcPts val="600"/>
              </a:spcBef>
              <a:buClr>
                <a:srgbClr val="A29A85"/>
              </a:buClr>
              <a:buSzPct val="100000"/>
              <a:buChar char="•"/>
              <a:defRPr i="1" sz="4000">
                <a:solidFill>
                  <a:srgbClr val="000000"/>
                </a:solidFill>
              </a:defRPr>
            </a:pPr>
            <a:r>
              <a:t>La palabra es “viva” ¿en que sentido?</a:t>
            </a:r>
          </a:p>
          <a:p>
            <a:pPr lvl="2" marL="1270000" indent="-508000" algn="l">
              <a:spcBef>
                <a:spcPts val="600"/>
              </a:spcBef>
              <a:buClr>
                <a:srgbClr val="A29A85"/>
              </a:buClr>
              <a:buSzPct val="100000"/>
              <a:buChar char="•"/>
              <a:defRPr i="1" sz="4000">
                <a:solidFill>
                  <a:srgbClr val="000000"/>
                </a:solidFill>
              </a:defRPr>
            </a:pPr>
            <a:r>
              <a:t>Produce vida en el hombre que obedece          (Juan 6:63,68; Lucas 8:11; Santiago 1:18)</a:t>
            </a:r>
          </a:p>
        </p:txBody>
      </p:sp>
      <p:pic>
        <p:nvPicPr>
          <p:cNvPr id="302" name="Hebreos 4:12… Hebreos 4:12 12 Porque la palabra de Dios es viva y eficaz, y más cortante que toda espada de dos filos; y penetra hasta partir el alma y el espíritu, las coyunturas y los tuétanos, y discierne los pensamientos y las intenciones del corazón" descr="Hebreos 4:12… Hebreos 4:12 12 Porque la palabra de Dios es viva y eficaz, y más cortante que toda espada de dos filos; y penetra hasta partir el alma y el espíritu, las coyunturas y los tuétanos, y discierne los pensamientos y las intenciones del corazón. "/>
          <p:cNvPicPr>
            <a:picLocks noChangeAspect="0"/>
          </p:cNvPicPr>
          <p:nvPr/>
        </p:nvPicPr>
        <p:blipFill>
          <a:blip r:embed="rId4">
            <a:extLst/>
          </a:blip>
          <a:stretch>
            <a:fillRect/>
          </a:stretch>
        </p:blipFill>
        <p:spPr>
          <a:xfrm>
            <a:off x="-284358" y="2728728"/>
            <a:ext cx="4815575" cy="645160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02"/>
                                        </p:tgtEl>
                                        <p:attrNameLst>
                                          <p:attrName>style.visibility</p:attrName>
                                        </p:attrNameLst>
                                      </p:cBhvr>
                                      <p:to>
                                        <p:strVal val="visible"/>
                                      </p:to>
                                    </p:set>
                                    <p:animEffect filter="wipe(left)" transition="in">
                                      <p:cBhvr>
                                        <p:cTn id="7" dur="500"/>
                                        <p:tgtEl>
                                          <p:spTgt spid="302"/>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2" fill="hold">
                                  <p:stCondLst>
                                    <p:cond delay="0"/>
                                  </p:stCondLst>
                                  <p:iterate type="el" backwards="0">
                                    <p:tmAbs val="0"/>
                                  </p:iterate>
                                  <p:childTnLst>
                                    <p:set>
                                      <p:cBhvr>
                                        <p:cTn id="11" fill="hold"/>
                                        <p:tgtEl>
                                          <p:spTgt spid="301">
                                            <p:bg/>
                                          </p:spTgt>
                                        </p:tgtEl>
                                        <p:attrNameLst>
                                          <p:attrName>style.visibility</p:attrName>
                                        </p:attrNameLst>
                                      </p:cBhvr>
                                      <p:to>
                                        <p:strVal val="visible"/>
                                      </p:to>
                                    </p:set>
                                    <p:animEffect filter="wipe(left)" transition="in">
                                      <p:cBhvr>
                                        <p:cTn id="12" dur="500"/>
                                        <p:tgtEl>
                                          <p:spTgt spid="301">
                                            <p:bg/>
                                          </p:spTgt>
                                        </p:tgtEl>
                                      </p:cBhvr>
                                    </p:animEffect>
                                  </p:childTnLst>
                                </p:cTn>
                              </p:par>
                              <p:par>
                                <p:cTn id="13" presetClass="entr" nodeType="withEffect" presetSubtype="8" presetID="22" grpId="2" fill="hold">
                                  <p:stCondLst>
                                    <p:cond delay="0"/>
                                  </p:stCondLst>
                                  <p:iterate type="el" backwards="0">
                                    <p:tmAbs val="0"/>
                                  </p:iterate>
                                  <p:childTnLst>
                                    <p:set>
                                      <p:cBhvr>
                                        <p:cTn id="14" fill="hold"/>
                                        <p:tgtEl>
                                          <p:spTgt spid="301">
                                            <p:txEl>
                                              <p:pRg st="0" end="0"/>
                                            </p:txEl>
                                          </p:spTgt>
                                        </p:tgtEl>
                                        <p:attrNameLst>
                                          <p:attrName>style.visibility</p:attrName>
                                        </p:attrNameLst>
                                      </p:cBhvr>
                                      <p:to>
                                        <p:strVal val="visible"/>
                                      </p:to>
                                    </p:set>
                                    <p:animEffect filter="wipe(left)" transition="in">
                                      <p:cBhvr>
                                        <p:cTn id="15" dur="500"/>
                                        <p:tgtEl>
                                          <p:spTgt spid="301">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8" presetID="22" grpId="2" fill="hold">
                                  <p:stCondLst>
                                    <p:cond delay="0"/>
                                  </p:stCondLst>
                                  <p:iterate type="el" backwards="0">
                                    <p:tmAbs val="0"/>
                                  </p:iterate>
                                  <p:childTnLst>
                                    <p:set>
                                      <p:cBhvr>
                                        <p:cTn id="19" fill="hold"/>
                                        <p:tgtEl>
                                          <p:spTgt spid="301">
                                            <p:txEl>
                                              <p:pRg st="1" end="1"/>
                                            </p:txEl>
                                          </p:spTgt>
                                        </p:tgtEl>
                                        <p:attrNameLst>
                                          <p:attrName>style.visibility</p:attrName>
                                        </p:attrNameLst>
                                      </p:cBhvr>
                                      <p:to>
                                        <p:strVal val="visible"/>
                                      </p:to>
                                    </p:set>
                                    <p:animEffect filter="wipe(left)" transition="in">
                                      <p:cBhvr>
                                        <p:cTn id="20" dur="500"/>
                                        <p:tgtEl>
                                          <p:spTgt spid="301">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8" presetID="22" grpId="2" fill="hold">
                                  <p:stCondLst>
                                    <p:cond delay="0"/>
                                  </p:stCondLst>
                                  <p:iterate type="el" backwards="0">
                                    <p:tmAbs val="0"/>
                                  </p:iterate>
                                  <p:childTnLst>
                                    <p:set>
                                      <p:cBhvr>
                                        <p:cTn id="24" fill="hold"/>
                                        <p:tgtEl>
                                          <p:spTgt spid="301">
                                            <p:txEl>
                                              <p:pRg st="2" end="2"/>
                                            </p:txEl>
                                          </p:spTgt>
                                        </p:tgtEl>
                                        <p:attrNameLst>
                                          <p:attrName>style.visibility</p:attrName>
                                        </p:attrNameLst>
                                      </p:cBhvr>
                                      <p:to>
                                        <p:strVal val="visible"/>
                                      </p:to>
                                    </p:set>
                                    <p:animEffect filter="wipe(left)" transition="in">
                                      <p:cBhvr>
                                        <p:cTn id="25" dur="500"/>
                                        <p:tgtEl>
                                          <p:spTgt spid="301">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8" presetID="22" grpId="2" fill="hold">
                                  <p:stCondLst>
                                    <p:cond delay="0"/>
                                  </p:stCondLst>
                                  <p:iterate type="el" backwards="0">
                                    <p:tmAbs val="0"/>
                                  </p:iterate>
                                  <p:childTnLst>
                                    <p:set>
                                      <p:cBhvr>
                                        <p:cTn id="29" fill="hold"/>
                                        <p:tgtEl>
                                          <p:spTgt spid="301">
                                            <p:txEl>
                                              <p:pRg st="3" end="3"/>
                                            </p:txEl>
                                          </p:spTgt>
                                        </p:tgtEl>
                                        <p:attrNameLst>
                                          <p:attrName>style.visibility</p:attrName>
                                        </p:attrNameLst>
                                      </p:cBhvr>
                                      <p:to>
                                        <p:strVal val="visible"/>
                                      </p:to>
                                    </p:set>
                                    <p:animEffect filter="wipe(left)" transition="in">
                                      <p:cBhvr>
                                        <p:cTn id="30" dur="500"/>
                                        <p:tgtEl>
                                          <p:spTgt spid="301">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8" presetID="22" grpId="2" fill="hold">
                                  <p:stCondLst>
                                    <p:cond delay="0"/>
                                  </p:stCondLst>
                                  <p:iterate type="el" backwards="0">
                                    <p:tmAbs val="0"/>
                                  </p:iterate>
                                  <p:childTnLst>
                                    <p:set>
                                      <p:cBhvr>
                                        <p:cTn id="34" fill="hold"/>
                                        <p:tgtEl>
                                          <p:spTgt spid="301">
                                            <p:txEl>
                                              <p:pRg st="4" end="4"/>
                                            </p:txEl>
                                          </p:spTgt>
                                        </p:tgtEl>
                                        <p:attrNameLst>
                                          <p:attrName>style.visibility</p:attrName>
                                        </p:attrNameLst>
                                      </p:cBhvr>
                                      <p:to>
                                        <p:strVal val="visible"/>
                                      </p:to>
                                    </p:set>
                                    <p:animEffect filter="wipe(left)" transition="in">
                                      <p:cBhvr>
                                        <p:cTn id="35" dur="500"/>
                                        <p:tgtEl>
                                          <p:spTgt spid="301">
                                            <p:txEl>
                                              <p:pRg st="4" end="4"/>
                                            </p:txEl>
                                          </p:spTgt>
                                        </p:tgtEl>
                                      </p:cBhvr>
                                    </p:animEffect>
                                  </p:childTnLst>
                                </p:cTn>
                              </p:par>
                            </p:childTnLst>
                          </p:cTn>
                        </p:par>
                      </p:childTnLst>
                    </p:cTn>
                  </p:par>
                  <p:par>
                    <p:cTn id="36" fill="hold">
                      <p:stCondLst>
                        <p:cond delay="indefinite"/>
                      </p:stCondLst>
                      <p:childTnLst>
                        <p:par>
                          <p:cTn id="37" fill="hold">
                            <p:stCondLst>
                              <p:cond delay="0"/>
                            </p:stCondLst>
                            <p:childTnLst>
                              <p:par>
                                <p:cTn id="38" presetClass="entr" nodeType="clickEffect" presetSubtype="8" presetID="22" grpId="2" fill="hold">
                                  <p:stCondLst>
                                    <p:cond delay="0"/>
                                  </p:stCondLst>
                                  <p:iterate type="el" backwards="0">
                                    <p:tmAbs val="0"/>
                                  </p:iterate>
                                  <p:childTnLst>
                                    <p:set>
                                      <p:cBhvr>
                                        <p:cTn id="39" fill="hold"/>
                                        <p:tgtEl>
                                          <p:spTgt spid="301">
                                            <p:txEl>
                                              <p:pRg st="5" end="5"/>
                                            </p:txEl>
                                          </p:spTgt>
                                        </p:tgtEl>
                                        <p:attrNameLst>
                                          <p:attrName>style.visibility</p:attrName>
                                        </p:attrNameLst>
                                      </p:cBhvr>
                                      <p:to>
                                        <p:strVal val="visible"/>
                                      </p:to>
                                    </p:set>
                                    <p:animEffect filter="wipe(left)" transition="in">
                                      <p:cBhvr>
                                        <p:cTn id="40" dur="500"/>
                                        <p:tgtEl>
                                          <p:spTgt spid="301">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Class="entr" nodeType="clickEffect" presetSubtype="8" presetID="22" grpId="2" fill="hold">
                                  <p:stCondLst>
                                    <p:cond delay="0"/>
                                  </p:stCondLst>
                                  <p:iterate type="el" backwards="0">
                                    <p:tmAbs val="0"/>
                                  </p:iterate>
                                  <p:childTnLst>
                                    <p:set>
                                      <p:cBhvr>
                                        <p:cTn id="44" fill="hold"/>
                                        <p:tgtEl>
                                          <p:spTgt spid="301">
                                            <p:txEl>
                                              <p:pRg st="6" end="6"/>
                                            </p:txEl>
                                          </p:spTgt>
                                        </p:tgtEl>
                                        <p:attrNameLst>
                                          <p:attrName>style.visibility</p:attrName>
                                        </p:attrNameLst>
                                      </p:cBhvr>
                                      <p:to>
                                        <p:strVal val="visible"/>
                                      </p:to>
                                    </p:set>
                                    <p:animEffect filter="wipe(left)" transition="in">
                                      <p:cBhvr>
                                        <p:cTn id="45" dur="500"/>
                                        <p:tgtEl>
                                          <p:spTgt spid="301">
                                            <p:txEl>
                                              <p:pRg st="6" end="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02" grpId="1"/>
      <p:bldP build="p" bldLvl="5" animBg="1" rev="0" advAuto="0" spid="301" grpId="2"/>
    </p:bldLst>
  </p:timing>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6" name="La Palabra de Dios es como espada…"/>
          <p:cNvSpPr/>
          <p:nvPr/>
        </p:nvSpPr>
        <p:spPr>
          <a:xfrm>
            <a:off x="3858460" y="2605383"/>
            <a:ext cx="8863947" cy="5499101"/>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marL="531541" indent="-531541" algn="l">
              <a:spcBef>
                <a:spcPts val="600"/>
              </a:spcBef>
              <a:buClr>
                <a:srgbClr val="A29A85"/>
              </a:buClr>
              <a:buSzPct val="100000"/>
              <a:buChar char="•"/>
              <a:defRPr sz="5200">
                <a:solidFill>
                  <a:srgbClr val="000000"/>
                </a:solidFill>
              </a:defRPr>
            </a:pPr>
            <a:r>
              <a:rPr i="1"/>
              <a:t>La Palabra de Dios es como espada</a:t>
            </a:r>
          </a:p>
          <a:p>
            <a:pPr lvl="2" marL="1422400" indent="-660400" algn="l">
              <a:spcBef>
                <a:spcPts val="600"/>
              </a:spcBef>
              <a:buClr>
                <a:srgbClr val="A29A85"/>
              </a:buClr>
              <a:buSzPct val="100000"/>
              <a:buChar char="•"/>
              <a:defRPr i="1" sz="5200">
                <a:solidFill>
                  <a:srgbClr val="000000"/>
                </a:solidFill>
              </a:defRPr>
            </a:pPr>
            <a:r>
              <a:t>La espada del Espíritu. (Efesios 6:17). </a:t>
            </a:r>
          </a:p>
          <a:p>
            <a:pPr lvl="2" marL="1422400" indent="-660400" algn="l">
              <a:spcBef>
                <a:spcPts val="600"/>
              </a:spcBef>
              <a:buClr>
                <a:srgbClr val="A29A85"/>
              </a:buClr>
              <a:buSzPct val="100000"/>
              <a:buChar char="•"/>
              <a:defRPr i="1" sz="5200">
                <a:solidFill>
                  <a:srgbClr val="000000"/>
                </a:solidFill>
              </a:defRPr>
            </a:pPr>
            <a:r>
              <a:t>La Palabra de Dios penetra lo más recóndito del hombre, y analiza las pensamientos y intenciones del hombre!</a:t>
            </a:r>
          </a:p>
        </p:txBody>
      </p:sp>
      <p:grpSp>
        <p:nvGrpSpPr>
          <p:cNvPr id="309" name="Group"/>
          <p:cNvGrpSpPr/>
          <p:nvPr/>
        </p:nvGrpSpPr>
        <p:grpSpPr>
          <a:xfrm>
            <a:off x="151407" y="618761"/>
            <a:ext cx="12701986" cy="1951798"/>
            <a:chOff x="-44449" y="-44450"/>
            <a:chExt cx="12701984" cy="1951796"/>
          </a:xfrm>
        </p:grpSpPr>
        <p:pic>
          <p:nvPicPr>
            <p:cNvPr id="307" name="Rounded Rectangle Rounded rectangle" descr="Rounded Rectangle Rounded rectangle"/>
            <p:cNvPicPr>
              <a:picLocks noChangeAspect="0"/>
            </p:cNvPicPr>
            <p:nvPr/>
          </p:nvPicPr>
          <p:blipFill>
            <a:blip r:embed="rId2">
              <a:extLst/>
            </a:blip>
            <a:stretch>
              <a:fillRect/>
            </a:stretch>
          </p:blipFill>
          <p:spPr>
            <a:xfrm>
              <a:off x="-44450" y="-44450"/>
              <a:ext cx="12701985" cy="1951797"/>
            </a:xfrm>
            <a:prstGeom prst="rect">
              <a:avLst/>
            </a:prstGeom>
            <a:effectLst>
              <a:outerShdw sx="100000" sy="100000" kx="0" ky="0" algn="b" rotWithShape="0" blurRad="190500" dist="63500" dir="5400000">
                <a:srgbClr val="000000">
                  <a:alpha val="58317"/>
                </a:srgbClr>
              </a:outerShdw>
            </a:effectLst>
          </p:spPr>
        </p:pic>
        <p:sp>
          <p:nvSpPr>
            <p:cNvPr id="308" name="Acerquémonos, pues, confiadamente al trono de la gracia,  - 4:12-16"/>
            <p:cNvSpPr/>
            <p:nvPr/>
          </p:nvSpPr>
          <p:spPr>
            <a:xfrm>
              <a:off x="310252" y="182148"/>
              <a:ext cx="12332427" cy="1498601"/>
            </a:xfrm>
            <a:prstGeom prst="rect">
              <a:avLst/>
            </a:prstGeom>
            <a:noFill/>
            <a:ln w="12700" cap="flat">
              <a:noFill/>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defRPr b="1" sz="4600">
                  <a:solidFill>
                    <a:srgbClr val="AA4A5A"/>
                  </a:solidFill>
                  <a:latin typeface="Helvetica"/>
                  <a:ea typeface="Helvetica"/>
                  <a:cs typeface="Helvetica"/>
                  <a:sym typeface="Helvetica"/>
                </a:defRPr>
              </a:lvl1pPr>
            </a:lstStyle>
            <a:p>
              <a:pPr/>
              <a:r>
                <a:t>Acerquémonos, pues, confiadamente al trono de la gracia,  - 4:12-16</a:t>
              </a:r>
            </a:p>
          </p:txBody>
        </p:sp>
      </p:grpSp>
      <p:grpSp>
        <p:nvGrpSpPr>
          <p:cNvPr id="312" name="Group"/>
          <p:cNvGrpSpPr/>
          <p:nvPr/>
        </p:nvGrpSpPr>
        <p:grpSpPr>
          <a:xfrm>
            <a:off x="-284358" y="2728728"/>
            <a:ext cx="11280088" cy="6451601"/>
            <a:chOff x="-292100" y="-342899"/>
            <a:chExt cx="11280087" cy="6451600"/>
          </a:xfrm>
        </p:grpSpPr>
        <p:pic>
          <p:nvPicPr>
            <p:cNvPr id="310" name="Hebreos 4:12… Hebreos 4:12 12 Porque la palabra de Dios es viva y eficaz, y más cortante que toda espada de dos filos; y penetra hasta partir el alma y el espíritu, las coyunturas y los tuétanos, y discierne los pensamientos y las intenciones del corazón" descr="Hebreos 4:12… Hebreos 4:12 12 Porque la palabra de Dios es viva y eficaz, y más cortante que toda espada de dos filos; y penetra hasta partir el alma y el espíritu, las coyunturas y los tuétanos, y discierne los pensamientos y las intenciones del corazón. "/>
            <p:cNvPicPr>
              <a:picLocks noChangeAspect="0"/>
            </p:cNvPicPr>
            <p:nvPr/>
          </p:nvPicPr>
          <p:blipFill>
            <a:blip r:embed="rId3">
              <a:extLst/>
            </a:blip>
            <a:stretch>
              <a:fillRect/>
            </a:stretch>
          </p:blipFill>
          <p:spPr>
            <a:xfrm>
              <a:off x="-292100" y="-342900"/>
              <a:ext cx="4815574" cy="6451601"/>
            </a:xfrm>
            <a:prstGeom prst="rect">
              <a:avLst/>
            </a:prstGeom>
            <a:effectLst/>
          </p:spPr>
        </p:pic>
        <p:sp>
          <p:nvSpPr>
            <p:cNvPr id="311" name="Line"/>
            <p:cNvSpPr/>
            <p:nvPr/>
          </p:nvSpPr>
          <p:spPr>
            <a:xfrm flipV="1">
              <a:off x="3448449" y="136808"/>
              <a:ext cx="7539539" cy="2451520"/>
            </a:xfrm>
            <a:prstGeom prst="line">
              <a:avLst/>
            </a:prstGeom>
            <a:noFill/>
            <a:ln w="76200" cap="flat">
              <a:solidFill>
                <a:srgbClr val="5F5857"/>
              </a:solidFill>
              <a:prstDash val="solid"/>
              <a:miter lim="400000"/>
              <a:headEnd type="triangle" w="med" len="med"/>
            </a:ln>
            <a:effectLst/>
          </p:spPr>
          <p:txBody>
            <a:bodyPr wrap="square" lIns="50800" tIns="50800" rIns="50800" bIns="50800" numCol="1" anchor="ctr">
              <a:noAutofit/>
            </a:bodyPr>
            <a:lstStyle/>
            <a:p>
              <a:pPr>
                <a:defRPr sz="4000"/>
              </a:pP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06"/>
                                        </p:tgtEl>
                                        <p:attrNameLst>
                                          <p:attrName>style.visibility</p:attrName>
                                        </p:attrNameLst>
                                      </p:cBhvr>
                                      <p:to>
                                        <p:strVal val="visible"/>
                                      </p:to>
                                    </p:set>
                                    <p:animEffect filter="wipe(left)" transition="in">
                                      <p:cBhvr>
                                        <p:cTn id="7" dur="500"/>
                                        <p:tgtEl>
                                          <p:spTgt spid="306"/>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2" fill="hold">
                                  <p:stCondLst>
                                    <p:cond delay="0"/>
                                  </p:stCondLst>
                                  <p:iterate type="el" backwards="0">
                                    <p:tmAbs val="0"/>
                                  </p:iterate>
                                  <p:childTnLst>
                                    <p:set>
                                      <p:cBhvr>
                                        <p:cTn id="11" fill="hold"/>
                                        <p:tgtEl>
                                          <p:spTgt spid="312"/>
                                        </p:tgtEl>
                                        <p:attrNameLst>
                                          <p:attrName>style.visibility</p:attrName>
                                        </p:attrNameLst>
                                      </p:cBhvr>
                                      <p:to>
                                        <p:strVal val="visible"/>
                                      </p:to>
                                    </p:set>
                                    <p:animEffect filter="wipe(left)" transition="in">
                                      <p:cBhvr>
                                        <p:cTn id="12" dur="500"/>
                                        <p:tgtEl>
                                          <p:spTgt spid="3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06" grpId="1"/>
      <p:bldP build="whole" bldLvl="1" animBg="1" rev="0" advAuto="0" spid="312" grpId="2"/>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8" name="Algunas Lecciones que podemos aprender del libro de los Hebreos 1:1-4:11"/>
          <p:cNvSpPr txBox="1"/>
          <p:nvPr/>
        </p:nvSpPr>
        <p:spPr>
          <a:xfrm>
            <a:off x="54874" y="368643"/>
            <a:ext cx="12522519" cy="1346201"/>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defRPr b="1">
                <a:solidFill>
                  <a:srgbClr val="AA4A5A"/>
                </a:solidFill>
              </a:defRPr>
            </a:lvl1pPr>
          </a:lstStyle>
          <a:p>
            <a:pPr/>
            <a:r>
              <a:t>Algunas Lecciones que podemos aprender del libro de los Hebreos 1:1-4:11</a:t>
            </a:r>
          </a:p>
        </p:txBody>
      </p:sp>
      <p:sp>
        <p:nvSpPr>
          <p:cNvPr id="139" name="Lección  - 1:1-3 - Dios Nos Habla por medio de su Hijo -…"/>
          <p:cNvSpPr txBox="1"/>
          <p:nvPr/>
        </p:nvSpPr>
        <p:spPr>
          <a:xfrm>
            <a:off x="116000" y="1667023"/>
            <a:ext cx="12772800" cy="6006406"/>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marL="485273" indent="-485273" algn="l">
              <a:spcBef>
                <a:spcPts val="1600"/>
              </a:spcBef>
              <a:buClr>
                <a:srgbClr val="A29A85"/>
              </a:buClr>
              <a:buSzPct val="100000"/>
              <a:buChar char="•"/>
              <a:defRPr b="1" sz="4400">
                <a:solidFill>
                  <a:srgbClr val="000000"/>
                </a:solidFill>
              </a:defRPr>
            </a:pPr>
            <a:r>
              <a:rPr i="1"/>
              <a:t>Lección  - 1:1-3</a:t>
            </a:r>
            <a:r>
              <a:t> - Dios Nos Habla por medio de su Hijo -</a:t>
            </a:r>
          </a:p>
          <a:p>
            <a:pPr marL="485273" indent="-485273" algn="l">
              <a:spcBef>
                <a:spcPts val="1600"/>
              </a:spcBef>
              <a:buClr>
                <a:srgbClr val="A29A85"/>
              </a:buClr>
              <a:buSzPct val="100000"/>
              <a:buChar char="•"/>
              <a:defRPr b="1" sz="4400">
                <a:solidFill>
                  <a:srgbClr val="000000"/>
                </a:solidFill>
              </a:defRPr>
            </a:pPr>
            <a:r>
              <a:rPr i="1"/>
              <a:t>Lección - 1:4-2:4</a:t>
            </a:r>
            <a:r>
              <a:t> - Cristo superior a los ángeles - 7</a:t>
            </a:r>
          </a:p>
          <a:p>
            <a:pPr marL="485273" indent="-485273" algn="l">
              <a:spcBef>
                <a:spcPts val="1600"/>
              </a:spcBef>
              <a:buClr>
                <a:srgbClr val="A29A85"/>
              </a:buClr>
              <a:buSzPct val="100000"/>
              <a:buChar char="•"/>
              <a:defRPr b="1" sz="4400">
                <a:solidFill>
                  <a:srgbClr val="000000"/>
                </a:solidFill>
              </a:defRPr>
            </a:pPr>
            <a:r>
              <a:rPr i="1"/>
              <a:t>Lección  - 2:5-18</a:t>
            </a:r>
            <a:r>
              <a:t> - Un mejor sacrificio - 12</a:t>
            </a:r>
          </a:p>
          <a:p>
            <a:pPr marL="485273" indent="-485273" algn="l">
              <a:spcBef>
                <a:spcPts val="1600"/>
              </a:spcBef>
              <a:buClr>
                <a:srgbClr val="A29A85"/>
              </a:buClr>
              <a:buSzPct val="100000"/>
              <a:buChar char="•"/>
              <a:defRPr b="1" sz="4400">
                <a:solidFill>
                  <a:srgbClr val="000000"/>
                </a:solidFill>
              </a:defRPr>
            </a:pPr>
            <a:r>
              <a:rPr i="1"/>
              <a:t>Lección - 3:1-19</a:t>
            </a:r>
            <a:r>
              <a:t> - Cristo Es Superior que Moises - 18</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139">
                                            <p:bg/>
                                          </p:spTgt>
                                        </p:tgtEl>
                                        <p:attrNameLst>
                                          <p:attrName>style.visibility</p:attrName>
                                        </p:attrNameLst>
                                      </p:cBhvr>
                                      <p:to>
                                        <p:strVal val="visible"/>
                                      </p:to>
                                    </p:set>
                                    <p:animEffect filter="wipe(left)" transition="in">
                                      <p:cBhvr>
                                        <p:cTn id="7" dur="1500"/>
                                        <p:tgtEl>
                                          <p:spTgt spid="139">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139">
                                            <p:txEl>
                                              <p:pRg st="0" end="0"/>
                                            </p:txEl>
                                          </p:spTgt>
                                        </p:tgtEl>
                                        <p:attrNameLst>
                                          <p:attrName>style.visibility</p:attrName>
                                        </p:attrNameLst>
                                      </p:cBhvr>
                                      <p:to>
                                        <p:strVal val="visible"/>
                                      </p:to>
                                    </p:set>
                                    <p:animEffect filter="wipe(left)" transition="in">
                                      <p:cBhvr>
                                        <p:cTn id="10" dur="1500"/>
                                        <p:tgtEl>
                                          <p:spTgt spid="13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1" fill="hold">
                                  <p:stCondLst>
                                    <p:cond delay="0"/>
                                  </p:stCondLst>
                                  <p:iterate type="el" backwards="0">
                                    <p:tmAbs val="0"/>
                                  </p:iterate>
                                  <p:childTnLst>
                                    <p:set>
                                      <p:cBhvr>
                                        <p:cTn id="14" fill="hold"/>
                                        <p:tgtEl>
                                          <p:spTgt spid="139">
                                            <p:txEl>
                                              <p:pRg st="1" end="1"/>
                                            </p:txEl>
                                          </p:spTgt>
                                        </p:tgtEl>
                                        <p:attrNameLst>
                                          <p:attrName>style.visibility</p:attrName>
                                        </p:attrNameLst>
                                      </p:cBhvr>
                                      <p:to>
                                        <p:strVal val="visible"/>
                                      </p:to>
                                    </p:set>
                                    <p:animEffect filter="wipe(left)" transition="in">
                                      <p:cBhvr>
                                        <p:cTn id="15" dur="1500"/>
                                        <p:tgtEl>
                                          <p:spTgt spid="139">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8" presetID="22" grpId="1" fill="hold">
                                  <p:stCondLst>
                                    <p:cond delay="0"/>
                                  </p:stCondLst>
                                  <p:iterate type="el" backwards="0">
                                    <p:tmAbs val="0"/>
                                  </p:iterate>
                                  <p:childTnLst>
                                    <p:set>
                                      <p:cBhvr>
                                        <p:cTn id="19" fill="hold"/>
                                        <p:tgtEl>
                                          <p:spTgt spid="139">
                                            <p:txEl>
                                              <p:pRg st="2" end="2"/>
                                            </p:txEl>
                                          </p:spTgt>
                                        </p:tgtEl>
                                        <p:attrNameLst>
                                          <p:attrName>style.visibility</p:attrName>
                                        </p:attrNameLst>
                                      </p:cBhvr>
                                      <p:to>
                                        <p:strVal val="visible"/>
                                      </p:to>
                                    </p:set>
                                    <p:animEffect filter="wipe(left)" transition="in">
                                      <p:cBhvr>
                                        <p:cTn id="20" dur="1500"/>
                                        <p:tgtEl>
                                          <p:spTgt spid="139">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8" presetID="22" grpId="1" fill="hold">
                                  <p:stCondLst>
                                    <p:cond delay="0"/>
                                  </p:stCondLst>
                                  <p:iterate type="el" backwards="0">
                                    <p:tmAbs val="0"/>
                                  </p:iterate>
                                  <p:childTnLst>
                                    <p:set>
                                      <p:cBhvr>
                                        <p:cTn id="24" fill="hold"/>
                                        <p:tgtEl>
                                          <p:spTgt spid="139">
                                            <p:txEl>
                                              <p:pRg st="3" end="3"/>
                                            </p:txEl>
                                          </p:spTgt>
                                        </p:tgtEl>
                                        <p:attrNameLst>
                                          <p:attrName>style.visibility</p:attrName>
                                        </p:attrNameLst>
                                      </p:cBhvr>
                                      <p:to>
                                        <p:strVal val="visible"/>
                                      </p:to>
                                    </p:set>
                                    <p:animEffect filter="wipe(left)" transition="in">
                                      <p:cBhvr>
                                        <p:cTn id="25" dur="1500"/>
                                        <p:tgtEl>
                                          <p:spTgt spid="139">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8" presetID="22" grpId="1" fill="hold">
                                  <p:stCondLst>
                                    <p:cond delay="0"/>
                                  </p:stCondLst>
                                  <p:iterate type="el" backwards="0">
                                    <p:tmAbs val="0"/>
                                  </p:iterate>
                                  <p:childTnLst>
                                    <p:set>
                                      <p:cBhvr>
                                        <p:cTn id="29" fill="hold"/>
                                        <p:tgtEl>
                                          <p:spTgt spid="139">
                                            <p:txEl>
                                              <p:pRg st="4" end="4"/>
                                            </p:txEl>
                                          </p:spTgt>
                                        </p:tgtEl>
                                        <p:attrNameLst>
                                          <p:attrName>style.visibility</p:attrName>
                                        </p:attrNameLst>
                                      </p:cBhvr>
                                      <p:to>
                                        <p:strVal val="visible"/>
                                      </p:to>
                                    </p:set>
                                    <p:animEffect filter="wipe(left)" transition="in">
                                      <p:cBhvr>
                                        <p:cTn id="30" dur="1500"/>
                                        <p:tgtEl>
                                          <p:spTgt spid="139">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39" grpId="1"/>
    </p:bldLst>
  </p:timing>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4" name="Discierne los Pensamientos y Intenciones del Corazón…"/>
          <p:cNvSpPr/>
          <p:nvPr/>
        </p:nvSpPr>
        <p:spPr>
          <a:xfrm>
            <a:off x="22045" y="3105809"/>
            <a:ext cx="12610587" cy="3378201"/>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marL="572429" indent="-572429" algn="l">
              <a:spcBef>
                <a:spcPts val="600"/>
              </a:spcBef>
              <a:buClr>
                <a:srgbClr val="A29A85"/>
              </a:buClr>
              <a:buSzPct val="100000"/>
              <a:buChar char="•"/>
              <a:defRPr sz="5600">
                <a:solidFill>
                  <a:srgbClr val="000000"/>
                </a:solidFill>
              </a:defRPr>
            </a:pPr>
            <a:r>
              <a:rPr i="1"/>
              <a:t>Discierne los Pensamientos y Intenciones del Corazón  </a:t>
            </a:r>
          </a:p>
          <a:p>
            <a:pPr lvl="2" marL="1452282" indent="-690282" algn="l">
              <a:spcBef>
                <a:spcPts val="600"/>
              </a:spcBef>
              <a:buClr>
                <a:srgbClr val="A29A85"/>
              </a:buClr>
              <a:buSzPct val="100000"/>
              <a:buChar char="•"/>
              <a:defRPr i="1" sz="5600">
                <a:solidFill>
                  <a:srgbClr val="000000"/>
                </a:solidFill>
              </a:defRPr>
            </a:pPr>
            <a:r>
              <a:t>La Palabra identifica y expone el verdadero creyente al falso también -  Heb 4:1-11 -  </a:t>
            </a:r>
          </a:p>
        </p:txBody>
      </p:sp>
      <p:grpSp>
        <p:nvGrpSpPr>
          <p:cNvPr id="317" name="Group"/>
          <p:cNvGrpSpPr/>
          <p:nvPr/>
        </p:nvGrpSpPr>
        <p:grpSpPr>
          <a:xfrm>
            <a:off x="151407" y="618761"/>
            <a:ext cx="12701986" cy="1951798"/>
            <a:chOff x="-44449" y="-44450"/>
            <a:chExt cx="12701984" cy="1951796"/>
          </a:xfrm>
        </p:grpSpPr>
        <p:pic>
          <p:nvPicPr>
            <p:cNvPr id="315" name="Rounded Rectangle Rounded rectangle" descr="Rounded Rectangle Rounded rectangle"/>
            <p:cNvPicPr>
              <a:picLocks noChangeAspect="0"/>
            </p:cNvPicPr>
            <p:nvPr/>
          </p:nvPicPr>
          <p:blipFill>
            <a:blip r:embed="rId2">
              <a:extLst/>
            </a:blip>
            <a:stretch>
              <a:fillRect/>
            </a:stretch>
          </p:blipFill>
          <p:spPr>
            <a:xfrm>
              <a:off x="-44450" y="-44450"/>
              <a:ext cx="12701985" cy="1951797"/>
            </a:xfrm>
            <a:prstGeom prst="rect">
              <a:avLst/>
            </a:prstGeom>
            <a:effectLst>
              <a:outerShdw sx="100000" sy="100000" kx="0" ky="0" algn="b" rotWithShape="0" blurRad="190500" dist="63500" dir="5400000">
                <a:srgbClr val="000000">
                  <a:alpha val="58317"/>
                </a:srgbClr>
              </a:outerShdw>
            </a:effectLst>
          </p:spPr>
        </p:pic>
        <p:sp>
          <p:nvSpPr>
            <p:cNvPr id="316" name="Acerquémonos, pues, confiadamente al trono de la gracia,  - 4:12-16"/>
            <p:cNvSpPr/>
            <p:nvPr/>
          </p:nvSpPr>
          <p:spPr>
            <a:xfrm>
              <a:off x="310252" y="182148"/>
              <a:ext cx="12332427" cy="1498601"/>
            </a:xfrm>
            <a:prstGeom prst="rect">
              <a:avLst/>
            </a:prstGeom>
            <a:noFill/>
            <a:ln w="12700" cap="flat">
              <a:noFill/>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defRPr b="1" sz="4600">
                  <a:solidFill>
                    <a:srgbClr val="AA4A5A"/>
                  </a:solidFill>
                  <a:latin typeface="Helvetica"/>
                  <a:ea typeface="Helvetica"/>
                  <a:cs typeface="Helvetica"/>
                  <a:sym typeface="Helvetica"/>
                </a:defRPr>
              </a:lvl1pPr>
            </a:lstStyle>
            <a:p>
              <a:pPr/>
              <a:r>
                <a:t>Acerquémonos, pues, confiadamente al trono de la gracia,  - 4:12-16</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14">
                                            <p:txEl>
                                              <p:pRg st="1" end="1"/>
                                            </p:txEl>
                                          </p:spTgt>
                                        </p:tgtEl>
                                        <p:attrNameLst>
                                          <p:attrName>style.visibility</p:attrName>
                                        </p:attrNameLst>
                                      </p:cBhvr>
                                      <p:to>
                                        <p:strVal val="visible"/>
                                      </p:to>
                                    </p:set>
                                    <p:animEffect filter="wipe(left)" transition="in">
                                      <p:cBhvr>
                                        <p:cTn id="7" dur="1500"/>
                                        <p:tgtEl>
                                          <p:spTgt spid="314">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14" grpId="1"/>
    </p:bldLst>
  </p:timing>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9" name="Nada ni nadie está oculto ante los ojos dé Dios 4:13…"/>
          <p:cNvSpPr/>
          <p:nvPr/>
        </p:nvSpPr>
        <p:spPr>
          <a:xfrm>
            <a:off x="124246" y="3429000"/>
            <a:ext cx="12756308" cy="6299200"/>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marL="603095" indent="-603095" algn="l">
              <a:spcBef>
                <a:spcPts val="600"/>
              </a:spcBef>
              <a:buClr>
                <a:srgbClr val="A29A85"/>
              </a:buClr>
              <a:buSzPct val="100000"/>
              <a:buChar char="•"/>
              <a:defRPr sz="5900">
                <a:solidFill>
                  <a:srgbClr val="000000"/>
                </a:solidFill>
              </a:defRPr>
            </a:pPr>
            <a:r>
              <a:rPr i="1"/>
              <a:t>Nada ni nadie está oculto ante los ojos dé Dios 4:13</a:t>
            </a:r>
          </a:p>
          <a:p>
            <a:pPr lvl="1" marL="1125582" indent="-706482" algn="l">
              <a:spcBef>
                <a:spcPts val="600"/>
              </a:spcBef>
              <a:buClr>
                <a:srgbClr val="A29A85"/>
              </a:buClr>
              <a:buSzPct val="100000"/>
              <a:buChar char="•"/>
              <a:defRPr sz="5900">
                <a:solidFill>
                  <a:srgbClr val="000000"/>
                </a:solidFill>
              </a:defRPr>
            </a:pPr>
            <a:r>
              <a:t>Todo lo Sabe - Salmos 139:1-12; .</a:t>
            </a:r>
          </a:p>
          <a:p>
            <a:pPr lvl="2" marL="1511300" indent="-749300" algn="l">
              <a:spcBef>
                <a:spcPts val="600"/>
              </a:spcBef>
              <a:buClr>
                <a:srgbClr val="A29A85"/>
              </a:buClr>
              <a:buSzPct val="100000"/>
              <a:buChar char="•"/>
              <a:defRPr i="1" sz="5900">
                <a:solidFill>
                  <a:srgbClr val="000000"/>
                </a:solidFill>
              </a:defRPr>
            </a:pPr>
            <a:r>
              <a:t>Dios Conoce nuestros corazones - Lucas 16:15</a:t>
            </a:r>
          </a:p>
          <a:p>
            <a:pPr lvl="2" marL="1511300" indent="-749300" algn="l">
              <a:spcBef>
                <a:spcPts val="600"/>
              </a:spcBef>
              <a:buClr>
                <a:srgbClr val="A29A85"/>
              </a:buClr>
              <a:buSzPct val="100000"/>
              <a:buChar char="•"/>
              <a:defRPr i="1" sz="5900">
                <a:solidFill>
                  <a:srgbClr val="000000"/>
                </a:solidFill>
              </a:defRPr>
            </a:pPr>
            <a:r>
              <a:t>Dios Conoce nuestras obras - Ecl 12:13,14</a:t>
            </a:r>
          </a:p>
        </p:txBody>
      </p:sp>
      <p:grpSp>
        <p:nvGrpSpPr>
          <p:cNvPr id="322" name="Group"/>
          <p:cNvGrpSpPr/>
          <p:nvPr/>
        </p:nvGrpSpPr>
        <p:grpSpPr>
          <a:xfrm>
            <a:off x="151407" y="618761"/>
            <a:ext cx="12701986" cy="1951798"/>
            <a:chOff x="-44449" y="-44450"/>
            <a:chExt cx="12701984" cy="1951796"/>
          </a:xfrm>
        </p:grpSpPr>
        <p:pic>
          <p:nvPicPr>
            <p:cNvPr id="320" name="Rounded Rectangle Rounded rectangle" descr="Rounded Rectangle Rounded rectangle"/>
            <p:cNvPicPr>
              <a:picLocks noChangeAspect="0"/>
            </p:cNvPicPr>
            <p:nvPr/>
          </p:nvPicPr>
          <p:blipFill>
            <a:blip r:embed="rId2">
              <a:extLst/>
            </a:blip>
            <a:stretch>
              <a:fillRect/>
            </a:stretch>
          </p:blipFill>
          <p:spPr>
            <a:xfrm>
              <a:off x="-44450" y="-44450"/>
              <a:ext cx="12701985" cy="1951797"/>
            </a:xfrm>
            <a:prstGeom prst="rect">
              <a:avLst/>
            </a:prstGeom>
            <a:effectLst>
              <a:outerShdw sx="100000" sy="100000" kx="0" ky="0" algn="b" rotWithShape="0" blurRad="190500" dist="63500" dir="5400000">
                <a:srgbClr val="000000">
                  <a:alpha val="58317"/>
                </a:srgbClr>
              </a:outerShdw>
            </a:effectLst>
          </p:spPr>
        </p:pic>
        <p:sp>
          <p:nvSpPr>
            <p:cNvPr id="321" name="Acerquémonos, pues, confiadamente al trono de la gracia,  - 4:12-16"/>
            <p:cNvSpPr/>
            <p:nvPr/>
          </p:nvSpPr>
          <p:spPr>
            <a:xfrm>
              <a:off x="310252" y="182148"/>
              <a:ext cx="12332427" cy="1498601"/>
            </a:xfrm>
            <a:prstGeom prst="rect">
              <a:avLst/>
            </a:prstGeom>
            <a:noFill/>
            <a:ln w="12700" cap="flat">
              <a:noFill/>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defRPr b="1" sz="4600">
                  <a:solidFill>
                    <a:srgbClr val="AA4A5A"/>
                  </a:solidFill>
                  <a:latin typeface="Helvetica"/>
                  <a:ea typeface="Helvetica"/>
                  <a:cs typeface="Helvetica"/>
                  <a:sym typeface="Helvetica"/>
                </a:defRPr>
              </a:lvl1pPr>
            </a:lstStyle>
            <a:p>
              <a:pPr/>
              <a:r>
                <a:t>Acerquémonos, pues, confiadamente al trono de la gracia,  - 4:12-16</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19">
                                            <p:txEl>
                                              <p:pRg st="2" end="2"/>
                                            </p:txEl>
                                          </p:spTgt>
                                        </p:tgtEl>
                                        <p:attrNameLst>
                                          <p:attrName>style.visibility</p:attrName>
                                        </p:attrNameLst>
                                      </p:cBhvr>
                                      <p:to>
                                        <p:strVal val="visible"/>
                                      </p:to>
                                    </p:set>
                                    <p:animEffect filter="wipe(left)" transition="in">
                                      <p:cBhvr>
                                        <p:cTn id="7" dur="1500"/>
                                        <p:tgtEl>
                                          <p:spTgt spid="319">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19">
                                            <p:txEl>
                                              <p:pRg st="3" end="3"/>
                                            </p:txEl>
                                          </p:spTgt>
                                        </p:tgtEl>
                                        <p:attrNameLst>
                                          <p:attrName>style.visibility</p:attrName>
                                        </p:attrNameLst>
                                      </p:cBhvr>
                                      <p:to>
                                        <p:strVal val="visible"/>
                                      </p:to>
                                    </p:set>
                                    <p:animEffect filter="wipe(left)" transition="in">
                                      <p:cBhvr>
                                        <p:cTn id="12" dur="1500"/>
                                        <p:tgtEl>
                                          <p:spTgt spid="319">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19" grpId="1"/>
    </p:bldLst>
  </p:timing>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4" name="Retengamos nuestra profesión - 4:14…"/>
          <p:cNvSpPr/>
          <p:nvPr/>
        </p:nvSpPr>
        <p:spPr>
          <a:xfrm>
            <a:off x="-265751" y="3126120"/>
            <a:ext cx="12697280" cy="4851401"/>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algn="l">
              <a:spcBef>
                <a:spcPts val="600"/>
              </a:spcBef>
              <a:defRPr sz="5200">
                <a:solidFill>
                  <a:srgbClr val="000000"/>
                </a:solidFill>
              </a:defRPr>
            </a:pPr>
          </a:p>
          <a:p>
            <a:pPr lvl="1" marL="1041762" indent="-622662" algn="l">
              <a:spcBef>
                <a:spcPts val="600"/>
              </a:spcBef>
              <a:buClr>
                <a:srgbClr val="A29A85"/>
              </a:buClr>
              <a:buSzPct val="100000"/>
              <a:buChar char="•"/>
              <a:defRPr sz="5200">
                <a:solidFill>
                  <a:srgbClr val="000000"/>
                </a:solidFill>
              </a:defRPr>
            </a:pPr>
            <a:r>
              <a:t>Retengamos nuestra profesión - 4:14</a:t>
            </a:r>
          </a:p>
          <a:p>
            <a:pPr lvl="2" marL="1422400" indent="-660400" algn="l">
              <a:spcBef>
                <a:spcPts val="600"/>
              </a:spcBef>
              <a:buClr>
                <a:srgbClr val="A29A85"/>
              </a:buClr>
              <a:buSzPct val="100000"/>
              <a:buChar char="•"/>
              <a:defRPr i="1" sz="5200">
                <a:solidFill>
                  <a:srgbClr val="000000"/>
                </a:solidFill>
              </a:defRPr>
            </a:pPr>
            <a:r>
              <a:t>Este es un de los temas y propósito de la epístola de las Hebreos- 10:23</a:t>
            </a:r>
          </a:p>
          <a:p>
            <a:pPr lvl="2" marL="1422400" indent="-660400" algn="l">
              <a:spcBef>
                <a:spcPts val="600"/>
              </a:spcBef>
              <a:buClr>
                <a:srgbClr val="A29A85"/>
              </a:buClr>
              <a:buSzPct val="100000"/>
              <a:buChar char="•"/>
              <a:defRPr i="1" sz="5200">
                <a:solidFill>
                  <a:srgbClr val="000000"/>
                </a:solidFill>
              </a:defRPr>
            </a:pPr>
            <a:r>
              <a:t>El término “por tanto” aparece repetidamente - 13 veces - expresando advertencia, exhortación </a:t>
            </a:r>
          </a:p>
        </p:txBody>
      </p:sp>
      <p:grpSp>
        <p:nvGrpSpPr>
          <p:cNvPr id="327" name="Group"/>
          <p:cNvGrpSpPr/>
          <p:nvPr/>
        </p:nvGrpSpPr>
        <p:grpSpPr>
          <a:xfrm>
            <a:off x="259172" y="295659"/>
            <a:ext cx="12701985" cy="2559897"/>
            <a:chOff x="-44449" y="-44450"/>
            <a:chExt cx="12701984" cy="2559895"/>
          </a:xfrm>
        </p:grpSpPr>
        <p:pic>
          <p:nvPicPr>
            <p:cNvPr id="325" name="Rounded Rectangle Rounded rectangle" descr="Rounded Rectangle Rounded rectangle"/>
            <p:cNvPicPr>
              <a:picLocks noChangeAspect="0"/>
            </p:cNvPicPr>
            <p:nvPr/>
          </p:nvPicPr>
          <p:blipFill>
            <a:blip r:embed="rId2">
              <a:extLst/>
            </a:blip>
            <a:stretch>
              <a:fillRect/>
            </a:stretch>
          </p:blipFill>
          <p:spPr>
            <a:xfrm>
              <a:off x="-44450" y="-44450"/>
              <a:ext cx="12701985" cy="2559896"/>
            </a:xfrm>
            <a:prstGeom prst="rect">
              <a:avLst/>
            </a:prstGeom>
            <a:effectLst>
              <a:outerShdw sx="100000" sy="100000" kx="0" ky="0" algn="b" rotWithShape="0" blurRad="190500" dist="63500" dir="5400000">
                <a:srgbClr val="000000">
                  <a:alpha val="58317"/>
                </a:srgbClr>
              </a:outerShdw>
            </a:effectLst>
          </p:spPr>
        </p:pic>
        <p:sp>
          <p:nvSpPr>
            <p:cNvPr id="326" name="Por tanto, teniendo un gran sumo sacerdote que traspasó los cielos, Jesús el Hijo de Dios, retengamos nuestra profesión.  4:14"/>
            <p:cNvSpPr/>
            <p:nvPr/>
          </p:nvSpPr>
          <p:spPr>
            <a:xfrm>
              <a:off x="17170" y="1235497"/>
              <a:ext cx="12332426"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defRPr sz="5100">
                  <a:solidFill>
                    <a:srgbClr val="B51A00"/>
                  </a:solidFill>
                  <a:effectLst>
                    <a:outerShdw sx="100000" sy="100000" kx="0" ky="0" algn="b" rotWithShape="0" blurRad="38100" dist="12700" dir="5400000">
                      <a:srgbClr val="000000">
                        <a:alpha val="50000"/>
                      </a:srgbClr>
                    </a:outerShdw>
                  </a:effectLst>
                </a:defRPr>
              </a:lvl1pPr>
            </a:lstStyle>
            <a:p>
              <a:pPr/>
              <a:r>
                <a:t> Por tanto, teniendo un gran sumo sacerdote que traspasó los cielos, Jesús el Hijo de Dios, retengamos nuestra profesión.  4:14</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24">
                                            <p:txEl>
                                              <p:pRg st="2" end="2"/>
                                            </p:txEl>
                                          </p:spTgt>
                                        </p:tgtEl>
                                        <p:attrNameLst>
                                          <p:attrName>style.visibility</p:attrName>
                                        </p:attrNameLst>
                                      </p:cBhvr>
                                      <p:to>
                                        <p:strVal val="visible"/>
                                      </p:to>
                                    </p:set>
                                    <p:animEffect filter="wipe(left)" transition="in">
                                      <p:cBhvr>
                                        <p:cTn id="7" dur="1500"/>
                                        <p:tgtEl>
                                          <p:spTgt spid="32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24">
                                            <p:txEl>
                                              <p:pRg st="3" end="3"/>
                                            </p:txEl>
                                          </p:spTgt>
                                        </p:tgtEl>
                                        <p:attrNameLst>
                                          <p:attrName>style.visibility</p:attrName>
                                        </p:attrNameLst>
                                      </p:cBhvr>
                                      <p:to>
                                        <p:strVal val="visible"/>
                                      </p:to>
                                    </p:set>
                                    <p:animEffect filter="wipe(left)" transition="in">
                                      <p:cBhvr>
                                        <p:cTn id="12" dur="1500"/>
                                        <p:tgtEl>
                                          <p:spTgt spid="324">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24" grpId="1"/>
    </p:bldLst>
  </p:timing>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9" name="Sin ser Merecedores…"/>
          <p:cNvSpPr/>
          <p:nvPr/>
        </p:nvSpPr>
        <p:spPr>
          <a:xfrm>
            <a:off x="217563" y="3343755"/>
            <a:ext cx="8148084" cy="3848101"/>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marL="670559" indent="-670559" algn="l">
              <a:spcBef>
                <a:spcPts val="600"/>
              </a:spcBef>
              <a:buClr>
                <a:srgbClr val="A29A85"/>
              </a:buClr>
              <a:buSzPct val="100000"/>
              <a:buChar char="•"/>
              <a:defRPr sz="6400">
                <a:solidFill>
                  <a:srgbClr val="000000"/>
                </a:solidFill>
              </a:defRPr>
            </a:pPr>
            <a:r>
              <a:t>Sin ser Merecedores </a:t>
            </a:r>
          </a:p>
          <a:p>
            <a:pPr marL="670559" indent="-670559" algn="l">
              <a:spcBef>
                <a:spcPts val="600"/>
              </a:spcBef>
              <a:buClr>
                <a:srgbClr val="A29A85"/>
              </a:buClr>
              <a:buSzPct val="100000"/>
              <a:buChar char="•"/>
              <a:defRPr sz="6400">
                <a:solidFill>
                  <a:srgbClr val="000000"/>
                </a:solidFill>
              </a:defRPr>
            </a:pPr>
            <a:r>
              <a:rPr i="1"/>
              <a:t>Pero sin embargo podemos acercarnos al Trono de la  Gracia Dios  - 4:14-16</a:t>
            </a:r>
          </a:p>
        </p:txBody>
      </p:sp>
      <p:grpSp>
        <p:nvGrpSpPr>
          <p:cNvPr id="332" name="Group"/>
          <p:cNvGrpSpPr/>
          <p:nvPr/>
        </p:nvGrpSpPr>
        <p:grpSpPr>
          <a:xfrm>
            <a:off x="151407" y="618761"/>
            <a:ext cx="12701986" cy="1951798"/>
            <a:chOff x="-44449" y="-44450"/>
            <a:chExt cx="12701984" cy="1951796"/>
          </a:xfrm>
        </p:grpSpPr>
        <p:pic>
          <p:nvPicPr>
            <p:cNvPr id="330" name="Rounded Rectangle Rounded rectangle" descr="Rounded Rectangle Rounded rectangle"/>
            <p:cNvPicPr>
              <a:picLocks noChangeAspect="0"/>
            </p:cNvPicPr>
            <p:nvPr/>
          </p:nvPicPr>
          <p:blipFill>
            <a:blip r:embed="rId2">
              <a:extLst/>
            </a:blip>
            <a:stretch>
              <a:fillRect/>
            </a:stretch>
          </p:blipFill>
          <p:spPr>
            <a:xfrm>
              <a:off x="-44450" y="-44450"/>
              <a:ext cx="12701985" cy="1951797"/>
            </a:xfrm>
            <a:prstGeom prst="rect">
              <a:avLst/>
            </a:prstGeom>
            <a:effectLst>
              <a:outerShdw sx="100000" sy="100000" kx="0" ky="0" algn="b" rotWithShape="0" blurRad="190500" dist="63500" dir="5400000">
                <a:srgbClr val="000000">
                  <a:alpha val="58317"/>
                </a:srgbClr>
              </a:outerShdw>
            </a:effectLst>
          </p:spPr>
        </p:pic>
        <p:sp>
          <p:nvSpPr>
            <p:cNvPr id="331" name="Acerquémonos, pues, confiadamente al trono de la gracia,  - 4:12-16"/>
            <p:cNvSpPr/>
            <p:nvPr/>
          </p:nvSpPr>
          <p:spPr>
            <a:xfrm>
              <a:off x="310252" y="182148"/>
              <a:ext cx="12332427" cy="1498601"/>
            </a:xfrm>
            <a:prstGeom prst="rect">
              <a:avLst/>
            </a:prstGeom>
            <a:noFill/>
            <a:ln w="12700" cap="flat">
              <a:noFill/>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defRPr b="1" sz="4600">
                  <a:solidFill>
                    <a:srgbClr val="AA4A5A"/>
                  </a:solidFill>
                  <a:latin typeface="Helvetica"/>
                  <a:ea typeface="Helvetica"/>
                  <a:cs typeface="Helvetica"/>
                  <a:sym typeface="Helvetica"/>
                </a:defRPr>
              </a:lvl1pPr>
            </a:lstStyle>
            <a:p>
              <a:pPr/>
              <a:r>
                <a:t>Acerquémonos, pues, confiadamente al trono de la gracia,  - 4:12-16</a:t>
              </a:r>
            </a:p>
          </p:txBody>
        </p:sp>
      </p:grpSp>
      <p:pic>
        <p:nvPicPr>
          <p:cNvPr id="333" name="Hebreos 4:14… Hebreos 4:14 14 Por tanto, teniendo un gran sumo sacerdote que traspasó los cielos, Jesús el Hijo de Dios, retengamos nuestra profesión. " descr="Hebreos 4:14… Hebreos 4:14 14 Por tanto, teniendo un gran sumo sacerdote que traspasó los cielos, Jesús el Hijo de Dios, retengamos nuestra profesión. "/>
          <p:cNvPicPr>
            <a:picLocks noChangeAspect="0"/>
          </p:cNvPicPr>
          <p:nvPr/>
        </p:nvPicPr>
        <p:blipFill>
          <a:blip r:embed="rId3">
            <a:extLst/>
          </a:blip>
          <a:stretch>
            <a:fillRect/>
          </a:stretch>
        </p:blipFill>
        <p:spPr>
          <a:xfrm>
            <a:off x="8681015" y="2197100"/>
            <a:ext cx="4815574" cy="53594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29">
                                            <p:txEl>
                                              <p:pRg st="1" end="1"/>
                                            </p:txEl>
                                          </p:spTgt>
                                        </p:tgtEl>
                                        <p:attrNameLst>
                                          <p:attrName>style.visibility</p:attrName>
                                        </p:attrNameLst>
                                      </p:cBhvr>
                                      <p:to>
                                        <p:strVal val="visible"/>
                                      </p:to>
                                    </p:set>
                                    <p:animEffect filter="wipe(left)" transition="in">
                                      <p:cBhvr>
                                        <p:cTn id="7" dur="1500"/>
                                        <p:tgtEl>
                                          <p:spTgt spid="329">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29" grpId="1"/>
    </p:bldLst>
  </p:timing>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5" name="Jesus puede compadecerse de nuestras debilidades  - 4:15"/>
          <p:cNvSpPr/>
          <p:nvPr/>
        </p:nvSpPr>
        <p:spPr>
          <a:xfrm>
            <a:off x="390157" y="4452772"/>
            <a:ext cx="12224486" cy="2159001"/>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lvl="1" marL="1269274" indent="-850174" algn="l">
              <a:spcBef>
                <a:spcPts val="600"/>
              </a:spcBef>
              <a:buClr>
                <a:srgbClr val="A29A85"/>
              </a:buClr>
              <a:buSzPct val="100000"/>
              <a:buChar char="•"/>
              <a:defRPr sz="7100">
                <a:solidFill>
                  <a:srgbClr val="000000"/>
                </a:solidFill>
              </a:defRPr>
            </a:pPr>
            <a:r>
              <a:t>Jesus puede compadecerse de nuestras debilidades  - 4:15</a:t>
            </a:r>
          </a:p>
        </p:txBody>
      </p:sp>
      <p:grpSp>
        <p:nvGrpSpPr>
          <p:cNvPr id="338" name="Group"/>
          <p:cNvGrpSpPr/>
          <p:nvPr/>
        </p:nvGrpSpPr>
        <p:grpSpPr>
          <a:xfrm>
            <a:off x="-17937" y="-312632"/>
            <a:ext cx="12701986" cy="3067929"/>
            <a:chOff x="-44449" y="-44450"/>
            <a:chExt cx="12701984" cy="3067928"/>
          </a:xfrm>
        </p:grpSpPr>
        <p:pic>
          <p:nvPicPr>
            <p:cNvPr id="336" name="Rounded Rectangle Rounded rectangle" descr="Rounded Rectangle Rounded rectangle"/>
            <p:cNvPicPr>
              <a:picLocks noChangeAspect="0"/>
            </p:cNvPicPr>
            <p:nvPr/>
          </p:nvPicPr>
          <p:blipFill>
            <a:blip r:embed="rId2">
              <a:extLst/>
            </a:blip>
            <a:stretch>
              <a:fillRect/>
            </a:stretch>
          </p:blipFill>
          <p:spPr>
            <a:xfrm>
              <a:off x="-44450" y="-44450"/>
              <a:ext cx="12701985" cy="3067929"/>
            </a:xfrm>
            <a:prstGeom prst="rect">
              <a:avLst/>
            </a:prstGeom>
            <a:effectLst>
              <a:outerShdw sx="100000" sy="100000" kx="0" ky="0" algn="b" rotWithShape="0" blurRad="190500" dist="63500" dir="5400000">
                <a:srgbClr val="000000">
                  <a:alpha val="58317"/>
                </a:srgbClr>
              </a:outerShdw>
            </a:effectLst>
          </p:spPr>
        </p:pic>
        <p:sp>
          <p:nvSpPr>
            <p:cNvPr id="337" name="Porque no tenemos un sumo sacerdote que no pueda compadecerse de nuestras debilidades, sino uno que fue tentado en todo según nuestra semejanza, pero sin pecado - 4:15"/>
            <p:cNvSpPr/>
            <p:nvPr/>
          </p:nvSpPr>
          <p:spPr>
            <a:xfrm>
              <a:off x="140329" y="1753049"/>
              <a:ext cx="12332426"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defRPr b="1" sz="3700">
                  <a:solidFill>
                    <a:srgbClr val="AA4A5A"/>
                  </a:solidFill>
                  <a:latin typeface="Helvetica"/>
                  <a:ea typeface="Helvetica"/>
                  <a:cs typeface="Helvetica"/>
                  <a:sym typeface="Helvetica"/>
                </a:defRPr>
              </a:lvl1pPr>
            </a:lstStyle>
            <a:p>
              <a:pPr/>
              <a:r>
                <a:t>Porque no tenemos un sumo sacerdote que no pueda compadecerse de nuestras debilidades, sino uno que fue tentado en todo según nuestra semejanza, pero sin pecado - 4:15</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35">
                                            <p:bg/>
                                          </p:spTgt>
                                        </p:tgtEl>
                                        <p:attrNameLst>
                                          <p:attrName>style.visibility</p:attrName>
                                        </p:attrNameLst>
                                      </p:cBhvr>
                                      <p:to>
                                        <p:strVal val="visible"/>
                                      </p:to>
                                    </p:set>
                                    <p:animEffect filter="wipe(left)" transition="in">
                                      <p:cBhvr>
                                        <p:cTn id="7" dur="1500"/>
                                        <p:tgtEl>
                                          <p:spTgt spid="335">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335">
                                            <p:txEl>
                                              <p:pRg st="0" end="0"/>
                                            </p:txEl>
                                          </p:spTgt>
                                        </p:tgtEl>
                                        <p:attrNameLst>
                                          <p:attrName>style.visibility</p:attrName>
                                        </p:attrNameLst>
                                      </p:cBhvr>
                                      <p:to>
                                        <p:strVal val="visible"/>
                                      </p:to>
                                    </p:set>
                                    <p:animEffect filter="wipe(left)" transition="in">
                                      <p:cBhvr>
                                        <p:cTn id="10" dur="1500"/>
                                        <p:tgtEl>
                                          <p:spTgt spid="335">
                                            <p:txEl>
                                              <p:pRg st="0" end="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35" grpId="1"/>
    </p:bldLst>
  </p:timing>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0" name="Jesus, habiendo venido a este mundo como ciervo, (Fil 2:6-8), nos da la confianza de que sí nos puede entender  en nuestras pruebas, tribulaciones. ( Heb 2:17,18; Juan 11:35)"/>
          <p:cNvSpPr/>
          <p:nvPr/>
        </p:nvSpPr>
        <p:spPr>
          <a:xfrm>
            <a:off x="394604" y="2605383"/>
            <a:ext cx="12327803" cy="6769101"/>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algn="l">
              <a:spcBef>
                <a:spcPts val="600"/>
              </a:spcBef>
              <a:defRPr sz="6600">
                <a:solidFill>
                  <a:srgbClr val="000000"/>
                </a:solidFill>
              </a:defRPr>
            </a:pPr>
          </a:p>
          <a:p>
            <a:pPr lvl="2" marL="1471246" indent="-709246" algn="l">
              <a:spcBef>
                <a:spcPts val="600"/>
              </a:spcBef>
              <a:buClr>
                <a:srgbClr val="A29A85"/>
              </a:buClr>
              <a:buSzPct val="100000"/>
              <a:buChar char="•"/>
              <a:defRPr i="1" sz="6600">
                <a:solidFill>
                  <a:srgbClr val="000000"/>
                </a:solidFill>
              </a:defRPr>
            </a:pPr>
            <a:r>
              <a:t>Jesus, habiendo venido a este mundo como ciervo, (Fil 2:6-8), nos da la confianza de que sí nos puede entender  en nuestras pruebas, tribulaciones. ( Heb 2:17,18; Juan 11:35)</a:t>
            </a:r>
          </a:p>
        </p:txBody>
      </p:sp>
      <p:grpSp>
        <p:nvGrpSpPr>
          <p:cNvPr id="343" name="Group"/>
          <p:cNvGrpSpPr/>
          <p:nvPr/>
        </p:nvGrpSpPr>
        <p:grpSpPr>
          <a:xfrm>
            <a:off x="-17937" y="-312632"/>
            <a:ext cx="12701986" cy="3067929"/>
            <a:chOff x="-44449" y="-44450"/>
            <a:chExt cx="12701984" cy="3067928"/>
          </a:xfrm>
        </p:grpSpPr>
        <p:pic>
          <p:nvPicPr>
            <p:cNvPr id="341" name="Rounded Rectangle Rounded rectangle" descr="Rounded Rectangle Rounded rectangle"/>
            <p:cNvPicPr>
              <a:picLocks noChangeAspect="0"/>
            </p:cNvPicPr>
            <p:nvPr/>
          </p:nvPicPr>
          <p:blipFill>
            <a:blip r:embed="rId2">
              <a:extLst/>
            </a:blip>
            <a:stretch>
              <a:fillRect/>
            </a:stretch>
          </p:blipFill>
          <p:spPr>
            <a:xfrm>
              <a:off x="-44450" y="-44450"/>
              <a:ext cx="12701985" cy="3067929"/>
            </a:xfrm>
            <a:prstGeom prst="rect">
              <a:avLst/>
            </a:prstGeom>
            <a:effectLst>
              <a:outerShdw sx="100000" sy="100000" kx="0" ky="0" algn="b" rotWithShape="0" blurRad="190500" dist="63500" dir="5400000">
                <a:srgbClr val="000000">
                  <a:alpha val="58317"/>
                </a:srgbClr>
              </a:outerShdw>
            </a:effectLst>
          </p:spPr>
        </p:pic>
        <p:sp>
          <p:nvSpPr>
            <p:cNvPr id="342" name="Porque no tenemos un sumo sacerdote que no pueda compadecerse de nuestras debilidades, sino uno que fue tentado en todo según nuestra semejanza, pero sin pecado - 4:15"/>
            <p:cNvSpPr/>
            <p:nvPr/>
          </p:nvSpPr>
          <p:spPr>
            <a:xfrm>
              <a:off x="140329" y="1753049"/>
              <a:ext cx="12332426" cy="1"/>
            </a:xfrm>
            <a:custGeom>
              <a:avLst/>
              <a:gdLst/>
              <a:ahLst/>
              <a:cxnLst>
                <a:cxn ang="0">
                  <a:pos x="wd2" y="hd2"/>
                </a:cxn>
                <a:cxn ang="5400000">
                  <a:pos x="wd2" y="hd2"/>
                </a:cxn>
                <a:cxn ang="10800000">
                  <a:pos x="wd2" y="hd2"/>
                </a:cxn>
                <a:cxn ang="16200000">
                  <a:pos x="wd2" y="hd2"/>
                </a:cxn>
              </a:cxnLst>
              <a:rect l="0" t="0" r="r" b="b"/>
              <a:pathLst>
                <a:path w="21600" h="0" fill="norm" stroke="1" extrusionOk="0">
                  <a:moveTo>
                    <a:pt x="0" y="0"/>
                  </a:moveTo>
                  <a:lnTo>
                    <a:pt x="21600" y="0"/>
                  </a:lnTo>
                  <a:lnTo>
                    <a:pt x="21600" y="0"/>
                  </a:lnTo>
                  <a:lnTo>
                    <a:pt x="0" y="0"/>
                  </a:lnTo>
                  <a:close/>
                </a:path>
              </a:pathLst>
            </a:custGeom>
            <a:noFill/>
            <a:ln w="12700" cap="flat">
              <a:noFill/>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defRPr b="1" sz="3700">
                  <a:solidFill>
                    <a:srgbClr val="AA4A5A"/>
                  </a:solidFill>
                  <a:latin typeface="Helvetica"/>
                  <a:ea typeface="Helvetica"/>
                  <a:cs typeface="Helvetica"/>
                  <a:sym typeface="Helvetica"/>
                </a:defRPr>
              </a:lvl1pPr>
            </a:lstStyle>
            <a:p>
              <a:pPr/>
              <a:r>
                <a:t>Porque no tenemos un sumo sacerdote que no pueda compadecerse de nuestras debilidades, sino uno que fue tentado en todo según nuestra semejanza, pero sin pecado - 4:15</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40">
                                            <p:txEl>
                                              <p:pRg st="1" end="1"/>
                                            </p:txEl>
                                          </p:spTgt>
                                        </p:tgtEl>
                                        <p:attrNameLst>
                                          <p:attrName>style.visibility</p:attrName>
                                        </p:attrNameLst>
                                      </p:cBhvr>
                                      <p:to>
                                        <p:strVal val="visible"/>
                                      </p:to>
                                    </p:set>
                                    <p:animEffect filter="wipe(left)" transition="in">
                                      <p:cBhvr>
                                        <p:cTn id="7" dur="1500"/>
                                        <p:tgtEl>
                                          <p:spTgt spid="340">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40" grpId="1"/>
    </p:bldLst>
  </p:timing>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45" name="Image" descr="Image"/>
          <p:cNvPicPr>
            <a:picLocks noChangeAspect="0"/>
          </p:cNvPicPr>
          <p:nvPr/>
        </p:nvPicPr>
        <p:blipFill>
          <a:blip r:embed="rId2">
            <a:extLst/>
          </a:blip>
          <a:stretch>
            <a:fillRect/>
          </a:stretch>
        </p:blipFill>
        <p:spPr>
          <a:xfrm>
            <a:off x="517687" y="1696299"/>
            <a:ext cx="8411744" cy="9355836"/>
          </a:xfrm>
          <a:prstGeom prst="rect">
            <a:avLst/>
          </a:prstGeom>
        </p:spPr>
      </p:pic>
      <p:grpSp>
        <p:nvGrpSpPr>
          <p:cNvPr id="348" name="Group"/>
          <p:cNvGrpSpPr/>
          <p:nvPr/>
        </p:nvGrpSpPr>
        <p:grpSpPr>
          <a:xfrm>
            <a:off x="-3735" y="246419"/>
            <a:ext cx="12701985" cy="1951798"/>
            <a:chOff x="-44449" y="-44450"/>
            <a:chExt cx="12701984" cy="1951796"/>
          </a:xfrm>
        </p:grpSpPr>
        <p:pic>
          <p:nvPicPr>
            <p:cNvPr id="346" name="Rounded Rectangle Rounded rectangle" descr="Rounded Rectangle Rounded rectangle"/>
            <p:cNvPicPr>
              <a:picLocks noChangeAspect="0"/>
            </p:cNvPicPr>
            <p:nvPr/>
          </p:nvPicPr>
          <p:blipFill>
            <a:blip r:embed="rId3">
              <a:extLst/>
            </a:blip>
            <a:stretch>
              <a:fillRect/>
            </a:stretch>
          </p:blipFill>
          <p:spPr>
            <a:xfrm>
              <a:off x="-44450" y="-44450"/>
              <a:ext cx="12701985" cy="1951797"/>
            </a:xfrm>
            <a:prstGeom prst="rect">
              <a:avLst/>
            </a:prstGeom>
            <a:effectLst>
              <a:outerShdw sx="100000" sy="100000" kx="0" ky="0" algn="b" rotWithShape="0" blurRad="190500" dist="63500" dir="5400000">
                <a:srgbClr val="000000">
                  <a:alpha val="58317"/>
                </a:srgbClr>
              </a:outerShdw>
            </a:effectLst>
          </p:spPr>
        </p:pic>
        <p:sp>
          <p:nvSpPr>
            <p:cNvPr id="347" name="El Peligro de la Inmadurez y   - 5:11-6:8"/>
            <p:cNvSpPr/>
            <p:nvPr/>
          </p:nvSpPr>
          <p:spPr>
            <a:xfrm>
              <a:off x="310252" y="531398"/>
              <a:ext cx="12332427" cy="800101"/>
            </a:xfrm>
            <a:prstGeom prst="rect">
              <a:avLst/>
            </a:prstGeom>
            <a:noFill/>
            <a:ln w="12700" cap="flat">
              <a:noFill/>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defRPr b="1" sz="4600">
                  <a:solidFill>
                    <a:srgbClr val="AA4A5A"/>
                  </a:solidFill>
                  <a:latin typeface="Helvetica"/>
                  <a:ea typeface="Helvetica"/>
                  <a:cs typeface="Helvetica"/>
                  <a:sym typeface="Helvetica"/>
                </a:defRPr>
              </a:lvl1pPr>
            </a:lstStyle>
            <a:p>
              <a:pPr/>
              <a:r>
                <a:t>El Peligro de la Inmadurez y   - 5:11-6:8</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45"/>
                                        </p:tgtEl>
                                        <p:attrNameLst>
                                          <p:attrName>style.visibility</p:attrName>
                                        </p:attrNameLst>
                                      </p:cBhvr>
                                      <p:to>
                                        <p:strVal val="visible"/>
                                      </p:to>
                                    </p:set>
                                    <p:animEffect filter="wipe(left)" transition="in">
                                      <p:cBhvr>
                                        <p:cTn id="7" dur="500"/>
                                        <p:tgtEl>
                                          <p:spTgt spid="3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45" grpId="1"/>
    </p:bldLst>
  </p:timing>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0" name="Razones porque algunos no Crecen  5:11-14…"/>
          <p:cNvSpPr/>
          <p:nvPr/>
        </p:nvSpPr>
        <p:spPr>
          <a:xfrm>
            <a:off x="4128544" y="2422307"/>
            <a:ext cx="8587778" cy="6195133"/>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marL="419100" indent="-419100" algn="l">
              <a:spcBef>
                <a:spcPts val="900"/>
              </a:spcBef>
              <a:buClr>
                <a:srgbClr val="A29A85"/>
              </a:buClr>
              <a:buSzPct val="100000"/>
              <a:buChar char="•"/>
              <a:defRPr sz="4800">
                <a:solidFill>
                  <a:srgbClr val="000000"/>
                </a:solidFill>
              </a:defRPr>
            </a:pPr>
            <a:r>
              <a:rPr i="1"/>
              <a:t>Razones porque algunos no Crecen  5:11-14</a:t>
            </a:r>
          </a:p>
          <a:p>
            <a:pPr lvl="1" marL="1035423" indent="-616323" algn="l">
              <a:spcBef>
                <a:spcPts val="900"/>
              </a:spcBef>
              <a:buClr>
                <a:srgbClr val="A29A85"/>
              </a:buClr>
              <a:buSzPct val="100000"/>
              <a:buChar char="•"/>
              <a:defRPr sz="5000">
                <a:solidFill>
                  <a:srgbClr val="000000"/>
                </a:solidFill>
              </a:defRPr>
            </a:pPr>
            <a:r>
              <a:rPr>
                <a:latin typeface="Helvetica"/>
                <a:ea typeface="Helvetica"/>
                <a:cs typeface="Helvetica"/>
                <a:sym typeface="Helvetica"/>
              </a:rPr>
              <a:t>Tardos para oír: vs. 11</a:t>
            </a:r>
            <a:endParaRPr>
              <a:latin typeface="Helvetica"/>
              <a:ea typeface="Helvetica"/>
              <a:cs typeface="Helvetica"/>
              <a:sym typeface="Helvetica"/>
            </a:endParaRPr>
          </a:p>
          <a:p>
            <a:pPr lvl="1" marL="1035423" indent="-616323" algn="l">
              <a:spcBef>
                <a:spcPts val="900"/>
              </a:spcBef>
              <a:buClr>
                <a:srgbClr val="A29A85"/>
              </a:buClr>
              <a:buSzPct val="100000"/>
              <a:buChar char="•"/>
              <a:defRPr sz="5000">
                <a:solidFill>
                  <a:srgbClr val="000000"/>
                </a:solidFill>
              </a:defRPr>
            </a:pPr>
            <a:r>
              <a:rPr>
                <a:latin typeface="Helvetica"/>
                <a:ea typeface="Helvetica"/>
                <a:cs typeface="Helvetica"/>
                <a:sym typeface="Helvetica"/>
              </a:rPr>
              <a:t> </a:t>
            </a:r>
            <a:r>
              <a:t>Mt 13:14,15 -</a:t>
            </a:r>
            <a:endParaRPr i="1"/>
          </a:p>
          <a:p>
            <a:pPr lvl="1" marL="1035423" indent="-616323" algn="l">
              <a:spcBef>
                <a:spcPts val="900"/>
              </a:spcBef>
              <a:buClr>
                <a:srgbClr val="A29A85"/>
              </a:buClr>
              <a:buSzPct val="100000"/>
              <a:buChar char="•"/>
              <a:defRPr sz="5000">
                <a:solidFill>
                  <a:srgbClr val="000000"/>
                </a:solidFill>
              </a:defRPr>
            </a:pPr>
            <a:r>
              <a:rPr i="1"/>
              <a:t>(Judíos - habían aceptado los primeros rudimentos, pero no habían entendido que había que dejar de seguir la Ley) </a:t>
            </a:r>
          </a:p>
        </p:txBody>
      </p:sp>
      <p:pic>
        <p:nvPicPr>
          <p:cNvPr id="351" name="Hebreos 5:11… Hebreos 5:11 Acerca de esto tenemos mucho que decir, y difícil de explicar, por cuanto os habéis hecho tardos para oír " descr="Hebreos 5:11… Hebreos 5:11 Acerca de esto tenemos mucho que decir, y difícil de explicar, por cuanto os habéis hecho tardos para oír "/>
          <p:cNvPicPr>
            <a:picLocks noChangeAspect="0"/>
          </p:cNvPicPr>
          <p:nvPr/>
        </p:nvPicPr>
        <p:blipFill>
          <a:blip r:embed="rId3">
            <a:extLst/>
          </a:blip>
          <a:stretch>
            <a:fillRect/>
          </a:stretch>
        </p:blipFill>
        <p:spPr>
          <a:xfrm>
            <a:off x="-85585" y="2057400"/>
            <a:ext cx="4815575" cy="7137400"/>
          </a:xfrm>
          <a:prstGeom prst="rect">
            <a:avLst/>
          </a:prstGeom>
        </p:spPr>
      </p:pic>
      <p:grpSp>
        <p:nvGrpSpPr>
          <p:cNvPr id="354" name="Group"/>
          <p:cNvGrpSpPr/>
          <p:nvPr/>
        </p:nvGrpSpPr>
        <p:grpSpPr>
          <a:xfrm>
            <a:off x="-3735" y="246419"/>
            <a:ext cx="12701985" cy="1951798"/>
            <a:chOff x="-44449" y="-44450"/>
            <a:chExt cx="12701984" cy="1951796"/>
          </a:xfrm>
        </p:grpSpPr>
        <p:pic>
          <p:nvPicPr>
            <p:cNvPr id="352" name="Rounded Rectangle Rounded rectangle" descr="Rounded Rectangle Rounded rectangle"/>
            <p:cNvPicPr>
              <a:picLocks noChangeAspect="0"/>
            </p:cNvPicPr>
            <p:nvPr/>
          </p:nvPicPr>
          <p:blipFill>
            <a:blip r:embed="rId4">
              <a:extLst/>
            </a:blip>
            <a:stretch>
              <a:fillRect/>
            </a:stretch>
          </p:blipFill>
          <p:spPr>
            <a:xfrm>
              <a:off x="-44450" y="-44450"/>
              <a:ext cx="12701985" cy="1951797"/>
            </a:xfrm>
            <a:prstGeom prst="rect">
              <a:avLst/>
            </a:prstGeom>
            <a:effectLst>
              <a:outerShdw sx="100000" sy="100000" kx="0" ky="0" algn="b" rotWithShape="0" blurRad="190500" dist="63500" dir="5400000">
                <a:srgbClr val="000000">
                  <a:alpha val="58317"/>
                </a:srgbClr>
              </a:outerShdw>
            </a:effectLst>
          </p:spPr>
        </p:pic>
        <p:sp>
          <p:nvSpPr>
            <p:cNvPr id="353" name="El Peligro de la Inmadurez y…"/>
            <p:cNvSpPr/>
            <p:nvPr/>
          </p:nvSpPr>
          <p:spPr>
            <a:xfrm>
              <a:off x="310252" y="182148"/>
              <a:ext cx="12332427" cy="1498601"/>
            </a:xfrm>
            <a:prstGeom prst="rect">
              <a:avLst/>
            </a:prstGeom>
            <a:noFill/>
            <a:ln w="12700" cap="flat">
              <a:noFill/>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a:defRPr b="1" sz="4600">
                  <a:solidFill>
                    <a:srgbClr val="AA4A5A"/>
                  </a:solidFill>
                  <a:latin typeface="Helvetica"/>
                  <a:ea typeface="Helvetica"/>
                  <a:cs typeface="Helvetica"/>
                  <a:sym typeface="Helvetica"/>
                </a:defRPr>
              </a:pPr>
              <a:r>
                <a:t>El Peligro de la Inmadurez y</a:t>
              </a:r>
            </a:p>
            <a:p>
              <a:pPr>
                <a:defRPr b="1" sz="4600">
                  <a:solidFill>
                    <a:srgbClr val="AA4A5A"/>
                  </a:solidFill>
                  <a:latin typeface="Helvetica"/>
                  <a:ea typeface="Helvetica"/>
                  <a:cs typeface="Helvetica"/>
                  <a:sym typeface="Helvetica"/>
                </a:defRPr>
              </a:pPr>
              <a:r>
                <a:rPr i="1"/>
                <a:t>apostasía</a:t>
              </a:r>
              <a:r>
                <a:t>    - 5:11-6:8</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50">
                                            <p:txEl>
                                              <p:pRg st="1" end="1"/>
                                            </p:txEl>
                                          </p:spTgt>
                                        </p:tgtEl>
                                        <p:attrNameLst>
                                          <p:attrName>style.visibility</p:attrName>
                                        </p:attrNameLst>
                                      </p:cBhvr>
                                      <p:to>
                                        <p:strVal val="visible"/>
                                      </p:to>
                                    </p:set>
                                    <p:animEffect filter="wipe(left)" transition="in">
                                      <p:cBhvr>
                                        <p:cTn id="7" dur="1500"/>
                                        <p:tgtEl>
                                          <p:spTgt spid="350">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2" fill="hold">
                                  <p:stCondLst>
                                    <p:cond delay="0"/>
                                  </p:stCondLst>
                                  <p:iterate type="el" backwards="0">
                                    <p:tmAbs val="0"/>
                                  </p:iterate>
                                  <p:childTnLst>
                                    <p:set>
                                      <p:cBhvr>
                                        <p:cTn id="11" fill="hold"/>
                                        <p:tgtEl>
                                          <p:spTgt spid="351"/>
                                        </p:tgtEl>
                                        <p:attrNameLst>
                                          <p:attrName>style.visibility</p:attrName>
                                        </p:attrNameLst>
                                      </p:cBhvr>
                                      <p:to>
                                        <p:strVal val="visible"/>
                                      </p:to>
                                    </p:set>
                                    <p:animEffect filter="wipe(left)" transition="in">
                                      <p:cBhvr>
                                        <p:cTn id="12" dur="500"/>
                                        <p:tgtEl>
                                          <p:spTgt spid="351"/>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350">
                                            <p:txEl>
                                              <p:pRg st="2" end="2"/>
                                            </p:txEl>
                                          </p:spTgt>
                                        </p:tgtEl>
                                        <p:attrNameLst>
                                          <p:attrName>style.visibility</p:attrName>
                                        </p:attrNameLst>
                                      </p:cBhvr>
                                      <p:to>
                                        <p:strVal val="visible"/>
                                      </p:to>
                                    </p:set>
                                    <p:animEffect filter="wipe(left)" transition="in">
                                      <p:cBhvr>
                                        <p:cTn id="17" dur="1500"/>
                                        <p:tgtEl>
                                          <p:spTgt spid="35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1" fill="hold">
                                  <p:stCondLst>
                                    <p:cond delay="0"/>
                                  </p:stCondLst>
                                  <p:iterate type="el" backwards="0">
                                    <p:tmAbs val="0"/>
                                  </p:iterate>
                                  <p:childTnLst>
                                    <p:set>
                                      <p:cBhvr>
                                        <p:cTn id="21" fill="hold"/>
                                        <p:tgtEl>
                                          <p:spTgt spid="350">
                                            <p:txEl>
                                              <p:pRg st="3" end="3"/>
                                            </p:txEl>
                                          </p:spTgt>
                                        </p:tgtEl>
                                        <p:attrNameLst>
                                          <p:attrName>style.visibility</p:attrName>
                                        </p:attrNameLst>
                                      </p:cBhvr>
                                      <p:to>
                                        <p:strVal val="visible"/>
                                      </p:to>
                                    </p:set>
                                    <p:animEffect filter="wipe(left)" transition="in">
                                      <p:cBhvr>
                                        <p:cTn id="22" dur="1500"/>
                                        <p:tgtEl>
                                          <p:spTgt spid="350">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50" grpId="1"/>
      <p:bldP build="whole" bldLvl="1" animBg="1" rev="0" advAuto="0" spid="351" grpId="2"/>
    </p:bldLst>
  </p:timing>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8" name="Razones Porque algunos no Crecen y la apostasía esta a la vuelta de la esquina…"/>
          <p:cNvSpPr/>
          <p:nvPr/>
        </p:nvSpPr>
        <p:spPr>
          <a:xfrm>
            <a:off x="470670" y="2312782"/>
            <a:ext cx="11782769" cy="6961182"/>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marL="427831" indent="-427831" algn="l">
              <a:spcBef>
                <a:spcPts val="900"/>
              </a:spcBef>
              <a:buClr>
                <a:srgbClr val="A29A85"/>
              </a:buClr>
              <a:buSzPct val="100000"/>
              <a:buChar char="•"/>
              <a:defRPr sz="4900">
                <a:solidFill>
                  <a:srgbClr val="000000"/>
                </a:solidFill>
              </a:defRPr>
            </a:pPr>
            <a:r>
              <a:rPr i="1"/>
              <a:t>Razones Porque algunos no Crecen y la apostasía esta a la vuelta de la esquina  </a:t>
            </a:r>
            <a:endParaRPr i="1"/>
          </a:p>
          <a:p>
            <a:pPr marL="427831" indent="-427831" algn="l">
              <a:spcBef>
                <a:spcPts val="900"/>
              </a:spcBef>
              <a:buClr>
                <a:srgbClr val="A29A85"/>
              </a:buClr>
              <a:buSzPct val="100000"/>
              <a:buChar char="•"/>
              <a:defRPr sz="4900">
                <a:solidFill>
                  <a:srgbClr val="000000"/>
                </a:solidFill>
              </a:defRPr>
            </a:pPr>
            <a:r>
              <a:rPr i="1"/>
              <a:t> - 5:11-14</a:t>
            </a:r>
          </a:p>
          <a:p>
            <a:pPr lvl="1" marL="1023097" indent="-603997" algn="l">
              <a:spcBef>
                <a:spcPts val="900"/>
              </a:spcBef>
              <a:buClr>
                <a:srgbClr val="A29A85"/>
              </a:buClr>
              <a:buSzPct val="100000"/>
              <a:buChar char="•"/>
              <a:defRPr sz="4900">
                <a:solidFill>
                  <a:srgbClr val="000000"/>
                </a:solidFill>
              </a:defRPr>
            </a:pPr>
            <a:r>
              <a:rPr>
                <a:latin typeface="Helvetica"/>
                <a:ea typeface="Helvetica"/>
                <a:cs typeface="Helvetica"/>
                <a:sym typeface="Helvetica"/>
              </a:rPr>
              <a:t>INEXPERTO en la Palabra: vs 12,13</a:t>
            </a:r>
            <a:r>
              <a:t> -                    </a:t>
            </a:r>
            <a:r>
              <a:rPr i="1"/>
              <a:t>Sin  experiencia, sabiduría , entendimiento  </a:t>
            </a:r>
            <a:r>
              <a:t>-</a:t>
            </a:r>
            <a:endParaRPr i="1"/>
          </a:p>
          <a:p>
            <a:pPr lvl="1" marL="1060846" indent="-641746" algn="l">
              <a:spcBef>
                <a:spcPts val="900"/>
              </a:spcBef>
              <a:buClr>
                <a:srgbClr val="A29A85"/>
              </a:buClr>
              <a:buSzPct val="100000"/>
              <a:buChar char="•"/>
              <a:defRPr sz="4900">
                <a:solidFill>
                  <a:srgbClr val="000000"/>
                </a:solidFill>
              </a:defRPr>
            </a:pPr>
            <a:r>
              <a:rPr i="1"/>
              <a:t>“</a:t>
            </a:r>
            <a:r>
              <a:rPr b="1" i="1"/>
              <a:t>Primeros Rudimentos</a:t>
            </a:r>
            <a:r>
              <a:rPr i="1"/>
              <a:t>” -                                             </a:t>
            </a:r>
            <a:r>
              <a:t>“</a:t>
            </a:r>
            <a:r>
              <a:rPr i="1"/>
              <a:t>Los primeros rudimentos </a:t>
            </a:r>
            <a:r>
              <a:t>” - Heb 6:1,2.</a:t>
            </a:r>
          </a:p>
          <a:p>
            <a:pPr lvl="1" marL="1060846" indent="-641746" algn="l">
              <a:spcBef>
                <a:spcPts val="900"/>
              </a:spcBef>
              <a:buClr>
                <a:srgbClr val="A29A85"/>
              </a:buClr>
              <a:buSzPct val="100000"/>
              <a:buChar char="•"/>
              <a:defRPr sz="4900">
                <a:solidFill>
                  <a:srgbClr val="000000"/>
                </a:solidFill>
              </a:defRPr>
            </a:pPr>
            <a:r>
              <a:t>“</a:t>
            </a:r>
            <a:r>
              <a:rPr b="1" i="1"/>
              <a:t>La Palabra de Dios</a:t>
            </a:r>
            <a:r>
              <a:t>”                    Refiere a lo más básico.</a:t>
            </a:r>
          </a:p>
        </p:txBody>
      </p:sp>
      <p:grpSp>
        <p:nvGrpSpPr>
          <p:cNvPr id="361" name="Group"/>
          <p:cNvGrpSpPr/>
          <p:nvPr/>
        </p:nvGrpSpPr>
        <p:grpSpPr>
          <a:xfrm>
            <a:off x="-3735" y="246419"/>
            <a:ext cx="12701985" cy="1951798"/>
            <a:chOff x="-44449" y="-44450"/>
            <a:chExt cx="12701984" cy="1951796"/>
          </a:xfrm>
        </p:grpSpPr>
        <p:pic>
          <p:nvPicPr>
            <p:cNvPr id="359" name="Rounded Rectangle Rounded rectangle" descr="Rounded Rectangle Rounded rectangle"/>
            <p:cNvPicPr>
              <a:picLocks noChangeAspect="0"/>
            </p:cNvPicPr>
            <p:nvPr/>
          </p:nvPicPr>
          <p:blipFill>
            <a:blip r:embed="rId3">
              <a:extLst/>
            </a:blip>
            <a:stretch>
              <a:fillRect/>
            </a:stretch>
          </p:blipFill>
          <p:spPr>
            <a:xfrm>
              <a:off x="-44450" y="-44450"/>
              <a:ext cx="12701985" cy="1951797"/>
            </a:xfrm>
            <a:prstGeom prst="rect">
              <a:avLst/>
            </a:prstGeom>
            <a:effectLst>
              <a:outerShdw sx="100000" sy="100000" kx="0" ky="0" algn="b" rotWithShape="0" blurRad="190500" dist="63500" dir="5400000">
                <a:srgbClr val="000000">
                  <a:alpha val="58317"/>
                </a:srgbClr>
              </a:outerShdw>
            </a:effectLst>
          </p:spPr>
        </p:pic>
        <p:sp>
          <p:nvSpPr>
            <p:cNvPr id="360" name="El Peligro de la Inmadurez y…"/>
            <p:cNvSpPr/>
            <p:nvPr/>
          </p:nvSpPr>
          <p:spPr>
            <a:xfrm>
              <a:off x="310252" y="182148"/>
              <a:ext cx="12332427" cy="1498601"/>
            </a:xfrm>
            <a:prstGeom prst="rect">
              <a:avLst/>
            </a:prstGeom>
            <a:noFill/>
            <a:ln w="12700" cap="flat">
              <a:noFill/>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a:defRPr b="1" sz="4600">
                  <a:solidFill>
                    <a:srgbClr val="AA4A5A"/>
                  </a:solidFill>
                  <a:latin typeface="Helvetica"/>
                  <a:ea typeface="Helvetica"/>
                  <a:cs typeface="Helvetica"/>
                  <a:sym typeface="Helvetica"/>
                </a:defRPr>
              </a:pPr>
              <a:r>
                <a:t>El Peligro de la Inmadurez y</a:t>
              </a:r>
            </a:p>
            <a:p>
              <a:pPr>
                <a:defRPr b="1" sz="4600">
                  <a:solidFill>
                    <a:srgbClr val="AA4A5A"/>
                  </a:solidFill>
                  <a:latin typeface="Helvetica"/>
                  <a:ea typeface="Helvetica"/>
                  <a:cs typeface="Helvetica"/>
                  <a:sym typeface="Helvetica"/>
                </a:defRPr>
              </a:pPr>
              <a:r>
                <a:t>La </a:t>
              </a:r>
              <a:r>
                <a:rPr i="1"/>
                <a:t>apostasía</a:t>
              </a:r>
              <a:r>
                <a:t>    - 5:11-6:8</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58">
                                            <p:bg/>
                                          </p:spTgt>
                                        </p:tgtEl>
                                        <p:attrNameLst>
                                          <p:attrName>style.visibility</p:attrName>
                                        </p:attrNameLst>
                                      </p:cBhvr>
                                      <p:to>
                                        <p:strVal val="visible"/>
                                      </p:to>
                                    </p:set>
                                    <p:animEffect filter="wipe(left)" transition="in">
                                      <p:cBhvr>
                                        <p:cTn id="7" dur="500"/>
                                        <p:tgtEl>
                                          <p:spTgt spid="358">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358">
                                            <p:txEl>
                                              <p:pRg st="0" end="0"/>
                                            </p:txEl>
                                          </p:spTgt>
                                        </p:tgtEl>
                                        <p:attrNameLst>
                                          <p:attrName>style.visibility</p:attrName>
                                        </p:attrNameLst>
                                      </p:cBhvr>
                                      <p:to>
                                        <p:strVal val="visible"/>
                                      </p:to>
                                    </p:set>
                                    <p:animEffect filter="wipe(left)" transition="in">
                                      <p:cBhvr>
                                        <p:cTn id="10" dur="500"/>
                                        <p:tgtEl>
                                          <p:spTgt spid="35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1" fill="hold">
                                  <p:stCondLst>
                                    <p:cond delay="0"/>
                                  </p:stCondLst>
                                  <p:iterate type="el" backwards="0">
                                    <p:tmAbs val="0"/>
                                  </p:iterate>
                                  <p:childTnLst>
                                    <p:set>
                                      <p:cBhvr>
                                        <p:cTn id="14" fill="hold"/>
                                        <p:tgtEl>
                                          <p:spTgt spid="358">
                                            <p:txEl>
                                              <p:pRg st="1" end="1"/>
                                            </p:txEl>
                                          </p:spTgt>
                                        </p:tgtEl>
                                        <p:attrNameLst>
                                          <p:attrName>style.visibility</p:attrName>
                                        </p:attrNameLst>
                                      </p:cBhvr>
                                      <p:to>
                                        <p:strVal val="visible"/>
                                      </p:to>
                                    </p:set>
                                    <p:animEffect filter="wipe(left)" transition="in">
                                      <p:cBhvr>
                                        <p:cTn id="15" dur="500"/>
                                        <p:tgtEl>
                                          <p:spTgt spid="358">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8" presetID="22" grpId="1" fill="hold">
                                  <p:stCondLst>
                                    <p:cond delay="0"/>
                                  </p:stCondLst>
                                  <p:iterate type="el" backwards="0">
                                    <p:tmAbs val="0"/>
                                  </p:iterate>
                                  <p:childTnLst>
                                    <p:set>
                                      <p:cBhvr>
                                        <p:cTn id="19" fill="hold"/>
                                        <p:tgtEl>
                                          <p:spTgt spid="358">
                                            <p:txEl>
                                              <p:pRg st="2" end="2"/>
                                            </p:txEl>
                                          </p:spTgt>
                                        </p:tgtEl>
                                        <p:attrNameLst>
                                          <p:attrName>style.visibility</p:attrName>
                                        </p:attrNameLst>
                                      </p:cBhvr>
                                      <p:to>
                                        <p:strVal val="visible"/>
                                      </p:to>
                                    </p:set>
                                    <p:animEffect filter="wipe(left)" transition="in">
                                      <p:cBhvr>
                                        <p:cTn id="20" dur="500"/>
                                        <p:tgtEl>
                                          <p:spTgt spid="358">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8" presetID="22" grpId="1" fill="hold">
                                  <p:stCondLst>
                                    <p:cond delay="0"/>
                                  </p:stCondLst>
                                  <p:iterate type="el" backwards="0">
                                    <p:tmAbs val="0"/>
                                  </p:iterate>
                                  <p:childTnLst>
                                    <p:set>
                                      <p:cBhvr>
                                        <p:cTn id="24" fill="hold"/>
                                        <p:tgtEl>
                                          <p:spTgt spid="358">
                                            <p:txEl>
                                              <p:pRg st="3" end="3"/>
                                            </p:txEl>
                                          </p:spTgt>
                                        </p:tgtEl>
                                        <p:attrNameLst>
                                          <p:attrName>style.visibility</p:attrName>
                                        </p:attrNameLst>
                                      </p:cBhvr>
                                      <p:to>
                                        <p:strVal val="visible"/>
                                      </p:to>
                                    </p:set>
                                    <p:animEffect filter="wipe(left)" transition="in">
                                      <p:cBhvr>
                                        <p:cTn id="25" dur="500"/>
                                        <p:tgtEl>
                                          <p:spTgt spid="358">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8" presetID="22" grpId="1" fill="hold">
                                  <p:stCondLst>
                                    <p:cond delay="0"/>
                                  </p:stCondLst>
                                  <p:iterate type="el" backwards="0">
                                    <p:tmAbs val="0"/>
                                  </p:iterate>
                                  <p:childTnLst>
                                    <p:set>
                                      <p:cBhvr>
                                        <p:cTn id="29" fill="hold"/>
                                        <p:tgtEl>
                                          <p:spTgt spid="358">
                                            <p:txEl>
                                              <p:pRg st="4" end="4"/>
                                            </p:txEl>
                                          </p:spTgt>
                                        </p:tgtEl>
                                        <p:attrNameLst>
                                          <p:attrName>style.visibility</p:attrName>
                                        </p:attrNameLst>
                                      </p:cBhvr>
                                      <p:to>
                                        <p:strVal val="visible"/>
                                      </p:to>
                                    </p:set>
                                    <p:animEffect filter="wipe(left)" transition="in">
                                      <p:cBhvr>
                                        <p:cTn id="30" dur="500"/>
                                        <p:tgtEl>
                                          <p:spTgt spid="358">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58" grpId="1"/>
    </p:bldLst>
  </p:timing>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5" name="Razones porque algunos no crecen-…"/>
          <p:cNvSpPr/>
          <p:nvPr/>
        </p:nvSpPr>
        <p:spPr>
          <a:xfrm>
            <a:off x="4622624" y="2460321"/>
            <a:ext cx="8271485" cy="4832958"/>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marL="419100" indent="-419100" algn="l">
              <a:spcBef>
                <a:spcPts val="900"/>
              </a:spcBef>
              <a:buClr>
                <a:srgbClr val="A29A85"/>
              </a:buClr>
              <a:buSzPct val="100000"/>
              <a:buChar char="•"/>
              <a:defRPr sz="4800">
                <a:solidFill>
                  <a:srgbClr val="000000"/>
                </a:solidFill>
              </a:defRPr>
            </a:pPr>
            <a:r>
              <a:rPr i="1"/>
              <a:t>Razones porque algunos no crecen- </a:t>
            </a:r>
          </a:p>
          <a:p>
            <a:pPr lvl="1" marL="838200" indent="-419100" algn="l">
              <a:spcBef>
                <a:spcPts val="900"/>
              </a:spcBef>
              <a:buClr>
                <a:srgbClr val="A29A85"/>
              </a:buClr>
              <a:buSzPct val="100000"/>
              <a:buChar char="•"/>
              <a:defRPr sz="3400">
                <a:solidFill>
                  <a:srgbClr val="000000"/>
                </a:solidFill>
              </a:defRPr>
            </a:pPr>
            <a:r>
              <a:rPr>
                <a:latin typeface="Helvetica"/>
                <a:ea typeface="Helvetica"/>
                <a:cs typeface="Helvetica"/>
                <a:sym typeface="Helvetica"/>
              </a:rPr>
              <a:t>No nos ejercitamos en discernir entre lo bueno y lo malo: vs 14</a:t>
            </a:r>
            <a:r>
              <a:t> </a:t>
            </a:r>
          </a:p>
          <a:p>
            <a:pPr lvl="1" marL="838200" indent="-419100" algn="l">
              <a:spcBef>
                <a:spcPts val="900"/>
              </a:spcBef>
              <a:buClr>
                <a:srgbClr val="A29A85"/>
              </a:buClr>
              <a:buSzPct val="100000"/>
              <a:buChar char="•"/>
              <a:defRPr sz="3400">
                <a:solidFill>
                  <a:srgbClr val="000000"/>
                </a:solidFill>
              </a:defRPr>
            </a:pPr>
            <a:r>
              <a:t>Cuando descuidamos este ejercicio</a:t>
            </a:r>
          </a:p>
          <a:p>
            <a:pPr lvl="1" marL="838200" indent="-419100" algn="l">
              <a:spcBef>
                <a:spcPts val="900"/>
              </a:spcBef>
              <a:buClr>
                <a:srgbClr val="A29A85"/>
              </a:buClr>
              <a:buSzPct val="100000"/>
              <a:buChar char="•"/>
              <a:defRPr sz="3400">
                <a:solidFill>
                  <a:srgbClr val="000000"/>
                </a:solidFill>
              </a:defRPr>
            </a:pPr>
            <a:r>
              <a:t>¿Cuál será el resultado?</a:t>
            </a:r>
          </a:p>
          <a:p>
            <a:pPr lvl="1" marL="838200" indent="-419100" algn="l">
              <a:spcBef>
                <a:spcPts val="900"/>
              </a:spcBef>
              <a:buClr>
                <a:srgbClr val="A29A85"/>
              </a:buClr>
              <a:buSzPct val="100000"/>
              <a:buChar char="•"/>
              <a:defRPr sz="3400">
                <a:solidFill>
                  <a:srgbClr val="000000"/>
                </a:solidFill>
              </a:defRPr>
            </a:pPr>
            <a:r>
              <a:t> </a:t>
            </a:r>
            <a:r>
              <a:rPr i="1"/>
              <a:t>Sin  experiencia, sabiduría , entendimiento </a:t>
            </a:r>
          </a:p>
          <a:p>
            <a:pPr lvl="1" marL="838200" indent="-419100" algn="l">
              <a:spcBef>
                <a:spcPts val="900"/>
              </a:spcBef>
              <a:buClr>
                <a:srgbClr val="A29A85"/>
              </a:buClr>
              <a:buSzPct val="100000"/>
              <a:buChar char="•"/>
              <a:defRPr sz="3200">
                <a:solidFill>
                  <a:srgbClr val="000000"/>
                </a:solidFill>
              </a:defRPr>
            </a:pPr>
            <a:r>
              <a:t>La Madurez viene a través de             “</a:t>
            </a:r>
            <a:r>
              <a:rPr i="1"/>
              <a:t>ejercitar  la fe"</a:t>
            </a:r>
            <a:r>
              <a:t>-   Heb 13:9.</a:t>
            </a:r>
          </a:p>
        </p:txBody>
      </p:sp>
      <p:pic>
        <p:nvPicPr>
          <p:cNvPr id="366" name="Hebreos 5:14… Hebreos 5:14 pero el alimento sólido es para los que han alcanzado madurez, para los que por el uso tienen los sentidos ejercitados en el discernimiento del bien y del mal. " descr="Hebreos 5:14… Hebreos 5:14 pero el alimento sólido es para los que han alcanzado madurez, para los que por el uso tienen los sentidos ejercitados en el discernimiento del bien y del mal. "/>
          <p:cNvPicPr>
            <a:picLocks noChangeAspect="0"/>
          </p:cNvPicPr>
          <p:nvPr/>
        </p:nvPicPr>
        <p:blipFill>
          <a:blip r:embed="rId3">
            <a:extLst/>
          </a:blip>
          <a:stretch>
            <a:fillRect/>
          </a:stretch>
        </p:blipFill>
        <p:spPr>
          <a:xfrm>
            <a:off x="-100621" y="2316691"/>
            <a:ext cx="5032070" cy="6654801"/>
          </a:xfrm>
          <a:prstGeom prst="rect">
            <a:avLst/>
          </a:prstGeom>
        </p:spPr>
      </p:pic>
      <p:grpSp>
        <p:nvGrpSpPr>
          <p:cNvPr id="369" name="Group"/>
          <p:cNvGrpSpPr/>
          <p:nvPr/>
        </p:nvGrpSpPr>
        <p:grpSpPr>
          <a:xfrm>
            <a:off x="-3735" y="246419"/>
            <a:ext cx="12701985" cy="1951798"/>
            <a:chOff x="-44449" y="-44450"/>
            <a:chExt cx="12701984" cy="1951796"/>
          </a:xfrm>
        </p:grpSpPr>
        <p:pic>
          <p:nvPicPr>
            <p:cNvPr id="367" name="Rounded Rectangle Rounded rectangle" descr="Rounded Rectangle Rounded rectangle"/>
            <p:cNvPicPr>
              <a:picLocks noChangeAspect="0"/>
            </p:cNvPicPr>
            <p:nvPr/>
          </p:nvPicPr>
          <p:blipFill>
            <a:blip r:embed="rId4">
              <a:extLst/>
            </a:blip>
            <a:stretch>
              <a:fillRect/>
            </a:stretch>
          </p:blipFill>
          <p:spPr>
            <a:xfrm>
              <a:off x="-44450" y="-44450"/>
              <a:ext cx="12701985" cy="1951797"/>
            </a:xfrm>
            <a:prstGeom prst="rect">
              <a:avLst/>
            </a:prstGeom>
            <a:effectLst>
              <a:outerShdw sx="100000" sy="100000" kx="0" ky="0" algn="b" rotWithShape="0" blurRad="190500" dist="63500" dir="5400000">
                <a:srgbClr val="000000">
                  <a:alpha val="58317"/>
                </a:srgbClr>
              </a:outerShdw>
            </a:effectLst>
          </p:spPr>
        </p:pic>
        <p:sp>
          <p:nvSpPr>
            <p:cNvPr id="368" name="El Peligro de la Inmadurez y…"/>
            <p:cNvSpPr/>
            <p:nvPr/>
          </p:nvSpPr>
          <p:spPr>
            <a:xfrm>
              <a:off x="310252" y="182148"/>
              <a:ext cx="12332427" cy="1498601"/>
            </a:xfrm>
            <a:prstGeom prst="rect">
              <a:avLst/>
            </a:prstGeom>
            <a:noFill/>
            <a:ln w="12700" cap="flat">
              <a:noFill/>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a:defRPr b="1" sz="4600">
                  <a:solidFill>
                    <a:srgbClr val="AA4A5A"/>
                  </a:solidFill>
                  <a:latin typeface="Helvetica"/>
                  <a:ea typeface="Helvetica"/>
                  <a:cs typeface="Helvetica"/>
                  <a:sym typeface="Helvetica"/>
                </a:defRPr>
              </a:pPr>
              <a:r>
                <a:t>El Peligro de la Inmadurez y</a:t>
              </a:r>
            </a:p>
            <a:p>
              <a:pPr>
                <a:defRPr b="1" sz="4600">
                  <a:solidFill>
                    <a:srgbClr val="AA4A5A"/>
                  </a:solidFill>
                  <a:latin typeface="Helvetica"/>
                  <a:ea typeface="Helvetica"/>
                  <a:cs typeface="Helvetica"/>
                  <a:sym typeface="Helvetica"/>
                </a:defRPr>
              </a:pPr>
              <a:r>
                <a:t>La </a:t>
              </a:r>
              <a:r>
                <a:rPr i="1"/>
                <a:t>apostasía</a:t>
              </a:r>
              <a:r>
                <a:t>    - 5:11-6:8</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65">
                                            <p:txEl>
                                              <p:pRg st="2" end="2"/>
                                            </p:txEl>
                                          </p:spTgt>
                                        </p:tgtEl>
                                        <p:attrNameLst>
                                          <p:attrName>style.visibility</p:attrName>
                                        </p:attrNameLst>
                                      </p:cBhvr>
                                      <p:to>
                                        <p:strVal val="visible"/>
                                      </p:to>
                                    </p:set>
                                    <p:animEffect filter="wipe(left)" transition="in">
                                      <p:cBhvr>
                                        <p:cTn id="7" dur="1500"/>
                                        <p:tgtEl>
                                          <p:spTgt spid="36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65">
                                            <p:txEl>
                                              <p:pRg st="3" end="3"/>
                                            </p:txEl>
                                          </p:spTgt>
                                        </p:tgtEl>
                                        <p:attrNameLst>
                                          <p:attrName>style.visibility</p:attrName>
                                        </p:attrNameLst>
                                      </p:cBhvr>
                                      <p:to>
                                        <p:strVal val="visible"/>
                                      </p:to>
                                    </p:set>
                                    <p:animEffect filter="wipe(left)" transition="in">
                                      <p:cBhvr>
                                        <p:cTn id="12" dur="1500"/>
                                        <p:tgtEl>
                                          <p:spTgt spid="365">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365">
                                            <p:txEl>
                                              <p:pRg st="4" end="4"/>
                                            </p:txEl>
                                          </p:spTgt>
                                        </p:tgtEl>
                                        <p:attrNameLst>
                                          <p:attrName>style.visibility</p:attrName>
                                        </p:attrNameLst>
                                      </p:cBhvr>
                                      <p:to>
                                        <p:strVal val="visible"/>
                                      </p:to>
                                    </p:set>
                                    <p:animEffect filter="wipe(left)" transition="in">
                                      <p:cBhvr>
                                        <p:cTn id="17" dur="1500"/>
                                        <p:tgtEl>
                                          <p:spTgt spid="36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1" fill="hold">
                                  <p:stCondLst>
                                    <p:cond delay="0"/>
                                  </p:stCondLst>
                                  <p:iterate type="el" backwards="0">
                                    <p:tmAbs val="0"/>
                                  </p:iterate>
                                  <p:childTnLst>
                                    <p:set>
                                      <p:cBhvr>
                                        <p:cTn id="21" fill="hold"/>
                                        <p:tgtEl>
                                          <p:spTgt spid="365">
                                            <p:txEl>
                                              <p:pRg st="5" end="5"/>
                                            </p:txEl>
                                          </p:spTgt>
                                        </p:tgtEl>
                                        <p:attrNameLst>
                                          <p:attrName>style.visibility</p:attrName>
                                        </p:attrNameLst>
                                      </p:cBhvr>
                                      <p:to>
                                        <p:strVal val="visible"/>
                                      </p:to>
                                    </p:set>
                                    <p:animEffect filter="wipe(left)" transition="in">
                                      <p:cBhvr>
                                        <p:cTn id="22" dur="1500"/>
                                        <p:tgtEl>
                                          <p:spTgt spid="365">
                                            <p:txEl>
                                              <p:pRg st="5" end="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65" grpId="1"/>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1" name="Temas del Libro de Los Hebreos:…"/>
          <p:cNvSpPr txBox="1"/>
          <p:nvPr/>
        </p:nvSpPr>
        <p:spPr>
          <a:xfrm>
            <a:off x="-332896" y="2381250"/>
            <a:ext cx="9838030" cy="6223000"/>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marL="419100" indent="-419100" algn="l">
              <a:spcBef>
                <a:spcPts val="1600"/>
              </a:spcBef>
              <a:buClr>
                <a:srgbClr val="A29A85"/>
              </a:buClr>
              <a:buSzPct val="100000"/>
              <a:buChar char="•"/>
              <a:defRPr sz="4600">
                <a:solidFill>
                  <a:srgbClr val="000000"/>
                </a:solidFill>
              </a:defRPr>
            </a:pPr>
            <a:r>
              <a:rPr i="1"/>
              <a:t>Temas del Libro de Los Hebreos:</a:t>
            </a:r>
          </a:p>
          <a:p>
            <a:pPr lvl="1" marL="838200" indent="-419100" algn="l">
              <a:spcBef>
                <a:spcPts val="1600"/>
              </a:spcBef>
              <a:buClr>
                <a:srgbClr val="A29A85"/>
              </a:buClr>
              <a:buSzPct val="100000"/>
              <a:buChar char="•"/>
              <a:defRPr sz="4600">
                <a:solidFill>
                  <a:srgbClr val="000000"/>
                </a:solidFill>
              </a:defRPr>
            </a:pPr>
            <a:r>
              <a:t>La Superioridad de Jesus</a:t>
            </a:r>
          </a:p>
          <a:p>
            <a:pPr lvl="2" marL="1181100" indent="-419100" algn="l">
              <a:spcBef>
                <a:spcPts val="1000"/>
              </a:spcBef>
              <a:buClr>
                <a:srgbClr val="A29A85"/>
              </a:buClr>
              <a:buSzPct val="100000"/>
              <a:buChar char="✴"/>
              <a:defRPr sz="4600">
                <a:solidFill>
                  <a:srgbClr val="000000"/>
                </a:solidFill>
              </a:defRPr>
            </a:pPr>
            <a:r>
              <a:t>Sobre los ángeles  - 1:4-2:4</a:t>
            </a:r>
          </a:p>
          <a:p>
            <a:pPr lvl="2" marL="1181100" indent="-419100" algn="l">
              <a:spcBef>
                <a:spcPts val="1000"/>
              </a:spcBef>
              <a:buClr>
                <a:srgbClr val="A29A85"/>
              </a:buClr>
              <a:buSzPct val="100000"/>
              <a:buChar char="✴"/>
              <a:defRPr sz="4600">
                <a:solidFill>
                  <a:srgbClr val="000000"/>
                </a:solidFill>
              </a:defRPr>
            </a:pPr>
            <a:r>
              <a:t>Sobre Moises - 3:1-19</a:t>
            </a:r>
          </a:p>
          <a:p>
            <a:pPr lvl="2" marL="1181100" indent="-419100" algn="l">
              <a:spcBef>
                <a:spcPts val="1000"/>
              </a:spcBef>
              <a:buClr>
                <a:srgbClr val="A29A85"/>
              </a:buClr>
              <a:buSzPct val="100000"/>
              <a:buChar char="✴"/>
              <a:defRPr sz="4600">
                <a:solidFill>
                  <a:srgbClr val="000000"/>
                </a:solidFill>
              </a:defRPr>
            </a:pPr>
            <a:r>
              <a:t>Un mejor sumo sacerdote - 4:14; 5:1-11; 7:11-28</a:t>
            </a:r>
          </a:p>
          <a:p>
            <a:pPr lvl="2" marL="1181100" indent="-419100" algn="l">
              <a:spcBef>
                <a:spcPts val="1000"/>
              </a:spcBef>
              <a:buClr>
                <a:srgbClr val="A29A85"/>
              </a:buClr>
              <a:buSzPct val="100000"/>
              <a:buChar char="✴"/>
              <a:defRPr sz="4600">
                <a:solidFill>
                  <a:srgbClr val="000000"/>
                </a:solidFill>
              </a:defRPr>
            </a:pPr>
            <a:r>
              <a:t>Un Mejor testamento - 8:1-10,39</a:t>
            </a:r>
          </a:p>
          <a:p>
            <a:pPr lvl="2" marL="1181100" indent="-419100" algn="l">
              <a:spcBef>
                <a:spcPts val="1000"/>
              </a:spcBef>
              <a:buClr>
                <a:srgbClr val="A29A85"/>
              </a:buClr>
              <a:buSzPct val="100000"/>
              <a:buChar char="✴"/>
              <a:defRPr sz="4600">
                <a:solidFill>
                  <a:srgbClr val="000000"/>
                </a:solidFill>
              </a:defRPr>
            </a:pPr>
            <a:r>
              <a:t>Autor y consumidor de la fe - 12:1,2</a:t>
            </a:r>
          </a:p>
        </p:txBody>
      </p:sp>
      <p:pic>
        <p:nvPicPr>
          <p:cNvPr id="142" name="Image" descr="Image"/>
          <p:cNvPicPr>
            <a:picLocks noChangeAspect="0"/>
          </p:cNvPicPr>
          <p:nvPr/>
        </p:nvPicPr>
        <p:blipFill>
          <a:blip r:embed="rId2">
            <a:extLst/>
          </a:blip>
          <a:stretch>
            <a:fillRect/>
          </a:stretch>
        </p:blipFill>
        <p:spPr>
          <a:xfrm>
            <a:off x="8257116" y="-266701"/>
            <a:ext cx="4920787" cy="6637735"/>
          </a:xfrm>
          <a:prstGeom prst="rect">
            <a:avLst/>
          </a:prstGeom>
        </p:spPr>
      </p:pic>
      <p:sp>
        <p:nvSpPr>
          <p:cNvPr id="143" name="Hebreos"/>
          <p:cNvSpPr/>
          <p:nvPr/>
        </p:nvSpPr>
        <p:spPr>
          <a:xfrm>
            <a:off x="662618" y="528393"/>
            <a:ext cx="7069688" cy="157914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241" y="0"/>
                </a:moveTo>
                <a:lnTo>
                  <a:pt x="3241" y="16575"/>
                </a:lnTo>
                <a:lnTo>
                  <a:pt x="18359" y="16575"/>
                </a:lnTo>
                <a:lnTo>
                  <a:pt x="18359" y="0"/>
                </a:lnTo>
                <a:lnTo>
                  <a:pt x="3241" y="0"/>
                </a:lnTo>
                <a:close/>
                <a:moveTo>
                  <a:pt x="0" y="3883"/>
                </a:moveTo>
                <a:lnTo>
                  <a:pt x="1150" y="12737"/>
                </a:lnTo>
                <a:lnTo>
                  <a:pt x="0" y="21600"/>
                </a:lnTo>
                <a:lnTo>
                  <a:pt x="3951" y="21600"/>
                </a:lnTo>
                <a:lnTo>
                  <a:pt x="2853" y="18319"/>
                </a:lnTo>
                <a:lnTo>
                  <a:pt x="2853" y="3883"/>
                </a:lnTo>
                <a:lnTo>
                  <a:pt x="0" y="3883"/>
                </a:lnTo>
                <a:close/>
                <a:moveTo>
                  <a:pt x="18747" y="3883"/>
                </a:moveTo>
                <a:lnTo>
                  <a:pt x="18747" y="18319"/>
                </a:lnTo>
                <a:lnTo>
                  <a:pt x="17649" y="21600"/>
                </a:lnTo>
                <a:lnTo>
                  <a:pt x="21600" y="21600"/>
                </a:lnTo>
                <a:lnTo>
                  <a:pt x="20450" y="12737"/>
                </a:lnTo>
                <a:lnTo>
                  <a:pt x="21600" y="3883"/>
                </a:lnTo>
                <a:lnTo>
                  <a:pt x="18747" y="3883"/>
                </a:lnTo>
                <a:close/>
                <a:moveTo>
                  <a:pt x="3560" y="18319"/>
                </a:moveTo>
                <a:lnTo>
                  <a:pt x="4658" y="21600"/>
                </a:lnTo>
                <a:lnTo>
                  <a:pt x="4658" y="18319"/>
                </a:lnTo>
                <a:lnTo>
                  <a:pt x="3560" y="18319"/>
                </a:lnTo>
                <a:close/>
                <a:moveTo>
                  <a:pt x="16942" y="18319"/>
                </a:moveTo>
                <a:lnTo>
                  <a:pt x="16942" y="21600"/>
                </a:lnTo>
                <a:lnTo>
                  <a:pt x="18040" y="18319"/>
                </a:lnTo>
                <a:lnTo>
                  <a:pt x="16942" y="18319"/>
                </a:lnTo>
                <a:close/>
              </a:path>
            </a:pathLst>
          </a:custGeom>
          <a:blipFill>
            <a:blip r:embed="rId3"/>
          </a:blipFill>
          <a:ln w="12700">
            <a:miter lim="400000"/>
          </a:ln>
          <a:extLst>
            <a:ext uri="{C572A759-6A51-4108-AA02-DFA0A04FC94B}">
              <ma14:wrappingTextBoxFlag xmlns:ma14="http://schemas.microsoft.com/office/mac/drawingml/2011/main" val="1"/>
            </a:ext>
          </a:extLst>
        </p:spPr>
        <p:txBody>
          <a:bodyPr lIns="50800" tIns="50800" rIns="50800" bIns="50800"/>
          <a:lstStyle>
            <a:lvl1pPr>
              <a:defRPr b="1" sz="7100">
                <a:solidFill>
                  <a:srgbClr val="FFFFFF"/>
                </a:solidFill>
                <a:effectLst>
                  <a:outerShdw sx="100000" sy="100000" kx="0" ky="0" algn="b" rotWithShape="0" blurRad="38100" dist="12700" dir="5400000">
                    <a:srgbClr val="000000">
                      <a:alpha val="50000"/>
                    </a:srgbClr>
                  </a:outerShdw>
                </a:effectLst>
              </a:defRPr>
            </a:lvl1pPr>
          </a:lstStyle>
          <a:p>
            <a:pPr/>
            <a:r>
              <a:t>Hebreos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141">
                                            <p:txEl>
                                              <p:pRg st="2" end="2"/>
                                            </p:txEl>
                                          </p:spTgt>
                                        </p:tgtEl>
                                        <p:attrNameLst>
                                          <p:attrName>style.visibility</p:attrName>
                                        </p:attrNameLst>
                                      </p:cBhvr>
                                      <p:to>
                                        <p:strVal val="visible"/>
                                      </p:to>
                                    </p:set>
                                    <p:animEffect filter="wipe(left)" transition="in">
                                      <p:cBhvr>
                                        <p:cTn id="7" dur="1500"/>
                                        <p:tgtEl>
                                          <p:spTgt spid="141">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141">
                                            <p:txEl>
                                              <p:pRg st="3" end="3"/>
                                            </p:txEl>
                                          </p:spTgt>
                                        </p:tgtEl>
                                        <p:attrNameLst>
                                          <p:attrName>style.visibility</p:attrName>
                                        </p:attrNameLst>
                                      </p:cBhvr>
                                      <p:to>
                                        <p:strVal val="visible"/>
                                      </p:to>
                                    </p:set>
                                    <p:animEffect filter="wipe(left)" transition="in">
                                      <p:cBhvr>
                                        <p:cTn id="12" dur="1500"/>
                                        <p:tgtEl>
                                          <p:spTgt spid="141">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141">
                                            <p:txEl>
                                              <p:pRg st="4" end="4"/>
                                            </p:txEl>
                                          </p:spTgt>
                                        </p:tgtEl>
                                        <p:attrNameLst>
                                          <p:attrName>style.visibility</p:attrName>
                                        </p:attrNameLst>
                                      </p:cBhvr>
                                      <p:to>
                                        <p:strVal val="visible"/>
                                      </p:to>
                                    </p:set>
                                    <p:animEffect filter="wipe(left)" transition="in">
                                      <p:cBhvr>
                                        <p:cTn id="17" dur="1500"/>
                                        <p:tgtEl>
                                          <p:spTgt spid="141">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1" fill="hold">
                                  <p:stCondLst>
                                    <p:cond delay="0"/>
                                  </p:stCondLst>
                                  <p:iterate type="el" backwards="0">
                                    <p:tmAbs val="0"/>
                                  </p:iterate>
                                  <p:childTnLst>
                                    <p:set>
                                      <p:cBhvr>
                                        <p:cTn id="21" fill="hold"/>
                                        <p:tgtEl>
                                          <p:spTgt spid="141">
                                            <p:txEl>
                                              <p:pRg st="5" end="5"/>
                                            </p:txEl>
                                          </p:spTgt>
                                        </p:tgtEl>
                                        <p:attrNameLst>
                                          <p:attrName>style.visibility</p:attrName>
                                        </p:attrNameLst>
                                      </p:cBhvr>
                                      <p:to>
                                        <p:strVal val="visible"/>
                                      </p:to>
                                    </p:set>
                                    <p:animEffect filter="wipe(left)" transition="in">
                                      <p:cBhvr>
                                        <p:cTn id="22" dur="1500"/>
                                        <p:tgtEl>
                                          <p:spTgt spid="141">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8" presetID="22" grpId="1" fill="hold">
                                  <p:stCondLst>
                                    <p:cond delay="0"/>
                                  </p:stCondLst>
                                  <p:iterate type="el" backwards="0">
                                    <p:tmAbs val="0"/>
                                  </p:iterate>
                                  <p:childTnLst>
                                    <p:set>
                                      <p:cBhvr>
                                        <p:cTn id="26" fill="hold"/>
                                        <p:tgtEl>
                                          <p:spTgt spid="141">
                                            <p:txEl>
                                              <p:pRg st="6" end="6"/>
                                            </p:txEl>
                                          </p:spTgt>
                                        </p:tgtEl>
                                        <p:attrNameLst>
                                          <p:attrName>style.visibility</p:attrName>
                                        </p:attrNameLst>
                                      </p:cBhvr>
                                      <p:to>
                                        <p:strVal val="visible"/>
                                      </p:to>
                                    </p:set>
                                    <p:animEffect filter="wipe(left)" transition="in">
                                      <p:cBhvr>
                                        <p:cTn id="27" dur="1500"/>
                                        <p:tgtEl>
                                          <p:spTgt spid="141">
                                            <p:txEl>
                                              <p:pRg st="6" end="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41" grpId="1"/>
    </p:bldLst>
  </p:timing>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3" name="Doctrina de Bautismos - 2…"/>
          <p:cNvSpPr/>
          <p:nvPr/>
        </p:nvSpPr>
        <p:spPr>
          <a:xfrm>
            <a:off x="-816107" y="576044"/>
            <a:ext cx="8982538" cy="8940801"/>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algn="l">
              <a:spcBef>
                <a:spcPts val="900"/>
              </a:spcBef>
              <a:defRPr sz="5100">
                <a:solidFill>
                  <a:srgbClr val="000000"/>
                </a:solidFill>
              </a:defRPr>
            </a:pPr>
          </a:p>
          <a:p>
            <a:pPr lvl="1" marL="1087040" indent="-667940" algn="l">
              <a:spcBef>
                <a:spcPts val="900"/>
              </a:spcBef>
              <a:buClr>
                <a:srgbClr val="A29A85"/>
              </a:buClr>
              <a:buSzPct val="100000"/>
              <a:buChar char="•"/>
              <a:defRPr sz="5100">
                <a:solidFill>
                  <a:srgbClr val="000000"/>
                </a:solidFill>
              </a:defRPr>
            </a:pPr>
            <a:r>
              <a:rPr>
                <a:latin typeface="Helvetica"/>
                <a:ea typeface="Helvetica"/>
                <a:cs typeface="Helvetica"/>
                <a:sym typeface="Helvetica"/>
              </a:rPr>
              <a:t>Doctrina de Bautismos - 2</a:t>
            </a:r>
            <a:endParaRPr i="1"/>
          </a:p>
          <a:p>
            <a:pPr lvl="1" marL="1029788" indent="-610688" algn="l">
              <a:spcBef>
                <a:spcPts val="900"/>
              </a:spcBef>
              <a:buClr>
                <a:srgbClr val="A29A85"/>
              </a:buClr>
              <a:buSzPct val="100000"/>
              <a:buChar char="•"/>
              <a:defRPr sz="5100">
                <a:solidFill>
                  <a:srgbClr val="000000"/>
                </a:solidFill>
              </a:defRPr>
            </a:pPr>
            <a:r>
              <a:t>Lavamientos Judíos, bautismo de Juan, Bautismo del E.S Bautismo en el nombre de Jesus.</a:t>
            </a:r>
          </a:p>
          <a:p>
            <a:pPr lvl="1" marL="1029788" indent="-610688" algn="l">
              <a:spcBef>
                <a:spcPts val="900"/>
              </a:spcBef>
              <a:buClr>
                <a:srgbClr val="A29A85"/>
              </a:buClr>
              <a:buSzPct val="100000"/>
              <a:buChar char="•"/>
              <a:defRPr sz="5100">
                <a:solidFill>
                  <a:srgbClr val="000000"/>
                </a:solidFill>
              </a:defRPr>
            </a:pPr>
            <a:r>
              <a:t>Una Pregunta para hoy:</a:t>
            </a:r>
          </a:p>
          <a:p>
            <a:pPr lvl="1" marL="1029788" indent="-610688" algn="l">
              <a:spcBef>
                <a:spcPts val="900"/>
              </a:spcBef>
              <a:buClr>
                <a:srgbClr val="A29A85"/>
              </a:buClr>
              <a:buSzPct val="100000"/>
              <a:buChar char="•"/>
              <a:defRPr sz="5100">
                <a:solidFill>
                  <a:srgbClr val="000000"/>
                </a:solidFill>
              </a:defRPr>
            </a:pPr>
            <a:r>
              <a:t>¿Cuál es el bautismo ahora esencial para ser salvo?</a:t>
            </a:r>
          </a:p>
          <a:p>
            <a:pPr lvl="1" marL="1029788" indent="-610688" algn="l">
              <a:spcBef>
                <a:spcPts val="900"/>
              </a:spcBef>
              <a:buClr>
                <a:srgbClr val="A29A85"/>
              </a:buClr>
              <a:buSzPct val="100000"/>
              <a:buChar char="•"/>
              <a:defRPr sz="5100">
                <a:solidFill>
                  <a:srgbClr val="000000"/>
                </a:solidFill>
              </a:defRPr>
            </a:pPr>
            <a:r>
              <a:t> Hch 2:38; 10:47,48; 1 Pedro 3:21)</a:t>
            </a:r>
          </a:p>
        </p:txBody>
      </p:sp>
      <p:pic>
        <p:nvPicPr>
          <p:cNvPr id="374" name="Hebreos 6:2… Hebreos 6:2 de la doctrina de bautismos " descr="Hebreos 6:2… Hebreos 6:2 de la doctrina de bautismos "/>
          <p:cNvPicPr>
            <a:picLocks noChangeAspect="0"/>
          </p:cNvPicPr>
          <p:nvPr/>
        </p:nvPicPr>
        <p:blipFill>
          <a:blip r:embed="rId3">
            <a:extLst/>
          </a:blip>
          <a:stretch>
            <a:fillRect/>
          </a:stretch>
        </p:blipFill>
        <p:spPr>
          <a:xfrm>
            <a:off x="7611062" y="93912"/>
            <a:ext cx="5916646" cy="510540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73">
                                            <p:txEl>
                                              <p:pRg st="3" end="3"/>
                                            </p:txEl>
                                          </p:spTgt>
                                        </p:tgtEl>
                                        <p:attrNameLst>
                                          <p:attrName>style.visibility</p:attrName>
                                        </p:attrNameLst>
                                      </p:cBhvr>
                                      <p:to>
                                        <p:strVal val="visible"/>
                                      </p:to>
                                    </p:set>
                                    <p:animEffect filter="wipe(left)" transition="in">
                                      <p:cBhvr>
                                        <p:cTn id="7" dur="1500"/>
                                        <p:tgtEl>
                                          <p:spTgt spid="37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73">
                                            <p:txEl>
                                              <p:pRg st="4" end="4"/>
                                            </p:txEl>
                                          </p:spTgt>
                                        </p:tgtEl>
                                        <p:attrNameLst>
                                          <p:attrName>style.visibility</p:attrName>
                                        </p:attrNameLst>
                                      </p:cBhvr>
                                      <p:to>
                                        <p:strVal val="visible"/>
                                      </p:to>
                                    </p:set>
                                    <p:animEffect filter="wipe(left)" transition="in">
                                      <p:cBhvr>
                                        <p:cTn id="12" dur="1500"/>
                                        <p:tgtEl>
                                          <p:spTgt spid="37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373">
                                            <p:txEl>
                                              <p:pRg st="5" end="5"/>
                                            </p:txEl>
                                          </p:spTgt>
                                        </p:tgtEl>
                                        <p:attrNameLst>
                                          <p:attrName>style.visibility</p:attrName>
                                        </p:attrNameLst>
                                      </p:cBhvr>
                                      <p:to>
                                        <p:strVal val="visible"/>
                                      </p:to>
                                    </p:set>
                                    <p:animEffect filter="wipe(left)" transition="in">
                                      <p:cBhvr>
                                        <p:cTn id="17" dur="1500"/>
                                        <p:tgtEl>
                                          <p:spTgt spid="373">
                                            <p:txEl>
                                              <p:pRg st="5" end="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73" grpId="1"/>
    </p:bldLst>
  </p:timing>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78" name="“Imposición de manos ” - vs 2…"/>
          <p:cNvSpPr/>
          <p:nvPr/>
        </p:nvSpPr>
        <p:spPr>
          <a:xfrm>
            <a:off x="-224124" y="449492"/>
            <a:ext cx="8963070" cy="5803901"/>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lvl="1" marL="982265" indent="-563165" algn="l">
              <a:spcBef>
                <a:spcPts val="900"/>
              </a:spcBef>
              <a:buClr>
                <a:srgbClr val="A29A85"/>
              </a:buClr>
              <a:buSzPct val="100000"/>
              <a:buChar char="•"/>
              <a:defRPr sz="4300">
                <a:solidFill>
                  <a:srgbClr val="000000"/>
                </a:solidFill>
              </a:defRPr>
            </a:pPr>
            <a:r>
              <a:rPr>
                <a:latin typeface="Helvetica"/>
                <a:ea typeface="Helvetica"/>
                <a:cs typeface="Helvetica"/>
                <a:sym typeface="Helvetica"/>
              </a:rPr>
              <a:t>“Imposición de manos ” - vs 2</a:t>
            </a:r>
          </a:p>
          <a:p>
            <a:pPr lvl="2" marL="1325165" indent="-563165" algn="l">
              <a:spcBef>
                <a:spcPts val="900"/>
              </a:spcBef>
              <a:buClr>
                <a:srgbClr val="A29A85"/>
              </a:buClr>
              <a:buSzPct val="100000"/>
              <a:buChar char="•"/>
              <a:defRPr i="1" sz="4300">
                <a:solidFill>
                  <a:srgbClr val="000000"/>
                </a:solidFill>
              </a:defRPr>
            </a:pPr>
            <a:r>
              <a:t>Para Bendición (Mat 19:13), </a:t>
            </a:r>
          </a:p>
          <a:p>
            <a:pPr lvl="2" marL="1325165" indent="-563165" algn="l">
              <a:spcBef>
                <a:spcPts val="900"/>
              </a:spcBef>
              <a:buClr>
                <a:srgbClr val="A29A85"/>
              </a:buClr>
              <a:buSzPct val="100000"/>
              <a:buChar char="•"/>
              <a:defRPr i="1" sz="4300">
                <a:solidFill>
                  <a:srgbClr val="000000"/>
                </a:solidFill>
              </a:defRPr>
            </a:pPr>
            <a:r>
              <a:t>Para sanar (Marcos 7:32; Hch 28:8), </a:t>
            </a:r>
          </a:p>
          <a:p>
            <a:pPr lvl="2" marL="1325165" indent="-563165" algn="l">
              <a:spcBef>
                <a:spcPts val="900"/>
              </a:spcBef>
              <a:buClr>
                <a:srgbClr val="A29A85"/>
              </a:buClr>
              <a:buSzPct val="100000"/>
              <a:buChar char="•"/>
              <a:defRPr i="1" sz="4300">
                <a:solidFill>
                  <a:srgbClr val="000000"/>
                </a:solidFill>
              </a:defRPr>
            </a:pPr>
            <a:r>
              <a:t>Cuando seleccionaron a los 7(Hch 6:6), </a:t>
            </a:r>
          </a:p>
          <a:p>
            <a:pPr lvl="2" marL="1325165" indent="-563165" algn="l">
              <a:spcBef>
                <a:spcPts val="900"/>
              </a:spcBef>
              <a:buClr>
                <a:srgbClr val="A29A85"/>
              </a:buClr>
              <a:buSzPct val="100000"/>
              <a:buChar char="•"/>
              <a:defRPr i="1" sz="4300">
                <a:solidFill>
                  <a:srgbClr val="000000"/>
                </a:solidFill>
              </a:defRPr>
            </a:pPr>
            <a:r>
              <a:t>Repartiendo el E.S. (Hch 8:17- 19:6), </a:t>
            </a:r>
          </a:p>
          <a:p>
            <a:pPr lvl="2" marL="1325165" indent="-563165" algn="l">
              <a:spcBef>
                <a:spcPts val="900"/>
              </a:spcBef>
              <a:buClr>
                <a:srgbClr val="A29A85"/>
              </a:buClr>
              <a:buSzPct val="100000"/>
              <a:buChar char="•"/>
              <a:defRPr i="1" sz="4300">
                <a:solidFill>
                  <a:srgbClr val="000000"/>
                </a:solidFill>
              </a:defRPr>
            </a:pPr>
            <a:r>
              <a:t>Para algo especial (Hch 13:3), </a:t>
            </a:r>
          </a:p>
          <a:p>
            <a:pPr lvl="2" marL="1325165" indent="-563165" algn="l">
              <a:spcBef>
                <a:spcPts val="900"/>
              </a:spcBef>
              <a:buClr>
                <a:srgbClr val="A29A85"/>
              </a:buClr>
              <a:buSzPct val="100000"/>
              <a:buChar char="•"/>
              <a:defRPr i="1" sz="4300">
                <a:solidFill>
                  <a:srgbClr val="000000"/>
                </a:solidFill>
              </a:defRPr>
            </a:pPr>
            <a:r>
              <a:t>Para un encargo (1 Tim. 4:14; 5:22; 2 Tim. 1:6). </a:t>
            </a:r>
          </a:p>
        </p:txBody>
      </p:sp>
      <p:pic>
        <p:nvPicPr>
          <p:cNvPr id="379" name="Hebreos 6:2… Hebreos 6:2 de la imposición de manos" descr="Hebreos 6:2… Hebreos 6:2 de la imposición de manos"/>
          <p:cNvPicPr>
            <a:picLocks noChangeAspect="0"/>
          </p:cNvPicPr>
          <p:nvPr/>
        </p:nvPicPr>
        <p:blipFill>
          <a:blip r:embed="rId2">
            <a:extLst/>
          </a:blip>
          <a:stretch>
            <a:fillRect/>
          </a:stretch>
        </p:blipFill>
        <p:spPr>
          <a:xfrm>
            <a:off x="8404912" y="230001"/>
            <a:ext cx="5032070" cy="434340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78">
                                            <p:txEl>
                                              <p:pRg st="2" end="2"/>
                                            </p:txEl>
                                          </p:spTgt>
                                        </p:tgtEl>
                                        <p:attrNameLst>
                                          <p:attrName>style.visibility</p:attrName>
                                        </p:attrNameLst>
                                      </p:cBhvr>
                                      <p:to>
                                        <p:strVal val="visible"/>
                                      </p:to>
                                    </p:set>
                                    <p:animEffect filter="wipe(left)" transition="in">
                                      <p:cBhvr>
                                        <p:cTn id="7" dur="1500"/>
                                        <p:tgtEl>
                                          <p:spTgt spid="378">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78">
                                            <p:txEl>
                                              <p:pRg st="3" end="3"/>
                                            </p:txEl>
                                          </p:spTgt>
                                        </p:tgtEl>
                                        <p:attrNameLst>
                                          <p:attrName>style.visibility</p:attrName>
                                        </p:attrNameLst>
                                      </p:cBhvr>
                                      <p:to>
                                        <p:strVal val="visible"/>
                                      </p:to>
                                    </p:set>
                                    <p:animEffect filter="wipe(left)" transition="in">
                                      <p:cBhvr>
                                        <p:cTn id="12" dur="1500"/>
                                        <p:tgtEl>
                                          <p:spTgt spid="378">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378">
                                            <p:txEl>
                                              <p:pRg st="4" end="4"/>
                                            </p:txEl>
                                          </p:spTgt>
                                        </p:tgtEl>
                                        <p:attrNameLst>
                                          <p:attrName>style.visibility</p:attrName>
                                        </p:attrNameLst>
                                      </p:cBhvr>
                                      <p:to>
                                        <p:strVal val="visible"/>
                                      </p:to>
                                    </p:set>
                                    <p:animEffect filter="wipe(left)" transition="in">
                                      <p:cBhvr>
                                        <p:cTn id="17" dur="1500"/>
                                        <p:tgtEl>
                                          <p:spTgt spid="37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1" fill="hold">
                                  <p:stCondLst>
                                    <p:cond delay="0"/>
                                  </p:stCondLst>
                                  <p:iterate type="el" backwards="0">
                                    <p:tmAbs val="0"/>
                                  </p:iterate>
                                  <p:childTnLst>
                                    <p:set>
                                      <p:cBhvr>
                                        <p:cTn id="21" fill="hold"/>
                                        <p:tgtEl>
                                          <p:spTgt spid="378">
                                            <p:txEl>
                                              <p:pRg st="5" end="5"/>
                                            </p:txEl>
                                          </p:spTgt>
                                        </p:tgtEl>
                                        <p:attrNameLst>
                                          <p:attrName>style.visibility</p:attrName>
                                        </p:attrNameLst>
                                      </p:cBhvr>
                                      <p:to>
                                        <p:strVal val="visible"/>
                                      </p:to>
                                    </p:set>
                                    <p:animEffect filter="wipe(left)" transition="in">
                                      <p:cBhvr>
                                        <p:cTn id="22" dur="1500"/>
                                        <p:tgtEl>
                                          <p:spTgt spid="378">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8" presetID="22" grpId="1" fill="hold">
                                  <p:stCondLst>
                                    <p:cond delay="0"/>
                                  </p:stCondLst>
                                  <p:iterate type="el" backwards="0">
                                    <p:tmAbs val="0"/>
                                  </p:iterate>
                                  <p:childTnLst>
                                    <p:set>
                                      <p:cBhvr>
                                        <p:cTn id="26" fill="hold"/>
                                        <p:tgtEl>
                                          <p:spTgt spid="378">
                                            <p:txEl>
                                              <p:pRg st="6" end="6"/>
                                            </p:txEl>
                                          </p:spTgt>
                                        </p:tgtEl>
                                        <p:attrNameLst>
                                          <p:attrName>style.visibility</p:attrName>
                                        </p:attrNameLst>
                                      </p:cBhvr>
                                      <p:to>
                                        <p:strVal val="visible"/>
                                      </p:to>
                                    </p:set>
                                    <p:animEffect filter="wipe(left)" transition="in">
                                      <p:cBhvr>
                                        <p:cTn id="27" dur="1500"/>
                                        <p:tgtEl>
                                          <p:spTgt spid="378">
                                            <p:txEl>
                                              <p:pRg st="6" end="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78" grpId="1"/>
    </p:bldLst>
  </p:timing>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1" name="“resurrección de los muertos” - vs 2…"/>
          <p:cNvSpPr/>
          <p:nvPr/>
        </p:nvSpPr>
        <p:spPr>
          <a:xfrm>
            <a:off x="4474001" y="-477725"/>
            <a:ext cx="8477448" cy="5143501"/>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algn="l">
              <a:spcBef>
                <a:spcPts val="900"/>
              </a:spcBef>
              <a:defRPr sz="4600">
                <a:solidFill>
                  <a:srgbClr val="000000"/>
                </a:solidFill>
              </a:defRPr>
            </a:pPr>
          </a:p>
          <a:p>
            <a:pPr lvl="1" marL="1021556" indent="-602456" algn="l">
              <a:spcBef>
                <a:spcPts val="900"/>
              </a:spcBef>
              <a:buClr>
                <a:srgbClr val="A29A85"/>
              </a:buClr>
              <a:buSzPct val="100000"/>
              <a:buChar char="•"/>
              <a:defRPr sz="4600">
                <a:solidFill>
                  <a:srgbClr val="000000"/>
                </a:solidFill>
              </a:defRPr>
            </a:pPr>
            <a:r>
              <a:rPr>
                <a:latin typeface="Helvetica"/>
                <a:ea typeface="Helvetica"/>
                <a:cs typeface="Helvetica"/>
                <a:sym typeface="Helvetica"/>
              </a:rPr>
              <a:t>“resurrección de los muertos” - vs 2</a:t>
            </a:r>
            <a:endParaRPr i="1"/>
          </a:p>
          <a:p>
            <a:pPr lvl="1" marL="1003300" indent="-584200" algn="l">
              <a:spcBef>
                <a:spcPts val="900"/>
              </a:spcBef>
              <a:buClr>
                <a:srgbClr val="A29A85"/>
              </a:buClr>
              <a:buSzPct val="100000"/>
              <a:buChar char="•"/>
              <a:defRPr sz="4600">
                <a:solidFill>
                  <a:srgbClr val="000000"/>
                </a:solidFill>
              </a:defRPr>
            </a:pPr>
            <a:r>
              <a:rPr i="1"/>
              <a:t>Los Fariseos </a:t>
            </a:r>
            <a:r>
              <a:t>creían pero los Saduceos la negaban -        Hch 23:6; 17:32.</a:t>
            </a:r>
          </a:p>
        </p:txBody>
      </p:sp>
      <p:pic>
        <p:nvPicPr>
          <p:cNvPr id="382" name="Hebreos 6:2… Hebreos 6:2 de la doctrina de bautismos, de la imposición de manos, de la resurrección de los muertos y del juicio eterno " descr="Hebreos 6:2… Hebreos 6:2 de la doctrina de bautismos, de la imposición de manos, de la resurrección de los muertos y del juicio eterno "/>
          <p:cNvPicPr>
            <a:picLocks noChangeAspect="0"/>
          </p:cNvPicPr>
          <p:nvPr/>
        </p:nvPicPr>
        <p:blipFill>
          <a:blip r:embed="rId3">
            <a:extLst/>
          </a:blip>
          <a:stretch>
            <a:fillRect/>
          </a:stretch>
        </p:blipFill>
        <p:spPr>
          <a:xfrm>
            <a:off x="-100621" y="2316691"/>
            <a:ext cx="5032070" cy="588010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81">
                                            <p:txEl>
                                              <p:pRg st="2" end="2"/>
                                            </p:txEl>
                                          </p:spTgt>
                                        </p:tgtEl>
                                        <p:attrNameLst>
                                          <p:attrName>style.visibility</p:attrName>
                                        </p:attrNameLst>
                                      </p:cBhvr>
                                      <p:to>
                                        <p:strVal val="visible"/>
                                      </p:to>
                                    </p:set>
                                    <p:animEffect filter="wipe(left)" transition="in">
                                      <p:cBhvr>
                                        <p:cTn id="7" dur="1500"/>
                                        <p:tgtEl>
                                          <p:spTgt spid="381">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81">
                                            <p:txEl>
                                              <p:pRg st="3" end="3"/>
                                            </p:txEl>
                                          </p:spTgt>
                                        </p:tgtEl>
                                        <p:attrNameLst>
                                          <p:attrName>style.visibility</p:attrName>
                                        </p:attrNameLst>
                                      </p:cBhvr>
                                      <p:to>
                                        <p:strVal val="visible"/>
                                      </p:to>
                                    </p:set>
                                    <p:animEffect filter="wipe(left)" transition="in">
                                      <p:cBhvr>
                                        <p:cTn id="12" dur="1500"/>
                                        <p:tgtEl>
                                          <p:spTgt spid="381">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81" grpId="1"/>
    </p:bldLst>
  </p:timing>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6" name="Hay una expectación cuando esperas o buscas algo.…"/>
          <p:cNvSpPr/>
          <p:nvPr/>
        </p:nvSpPr>
        <p:spPr>
          <a:xfrm>
            <a:off x="4162802" y="2739222"/>
            <a:ext cx="8641618" cy="5080001"/>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marL="419100" indent="-419100" algn="l">
              <a:spcBef>
                <a:spcPts val="900"/>
              </a:spcBef>
              <a:buClr>
                <a:srgbClr val="A29A85"/>
              </a:buClr>
              <a:buSzPct val="100000"/>
              <a:buChar char="•"/>
              <a:defRPr i="1" sz="5500">
                <a:solidFill>
                  <a:srgbClr val="000000"/>
                </a:solidFill>
              </a:defRPr>
            </a:pPr>
            <a:r>
              <a:t>Hay una expectación cuando esperas o buscas algo.</a:t>
            </a:r>
          </a:p>
          <a:p>
            <a:pPr lvl="1" marL="949138" indent="-530038" algn="l">
              <a:spcBef>
                <a:spcPts val="900"/>
              </a:spcBef>
              <a:buClr>
                <a:srgbClr val="A29A85"/>
              </a:buClr>
              <a:buSzPct val="100000"/>
              <a:buChar char="•"/>
              <a:defRPr sz="4300">
                <a:solidFill>
                  <a:srgbClr val="000000"/>
                </a:solidFill>
              </a:defRPr>
            </a:pPr>
            <a:r>
              <a:t>Pero hay un costo para obtener lo que realmente deseas</a:t>
            </a:r>
          </a:p>
          <a:p>
            <a:pPr lvl="1" marL="949138" indent="-530038" algn="l">
              <a:spcBef>
                <a:spcPts val="900"/>
              </a:spcBef>
              <a:buClr>
                <a:srgbClr val="A29A85"/>
              </a:buClr>
              <a:buSzPct val="100000"/>
              <a:buChar char="•"/>
              <a:defRPr sz="4300">
                <a:solidFill>
                  <a:srgbClr val="000000"/>
                </a:solidFill>
              </a:defRPr>
            </a:pPr>
            <a:r>
              <a:t>La“promesa” de la vida eterna no es la excepción - (3:12-14; 4:1,11; 6:4-6, 9)</a:t>
            </a:r>
          </a:p>
        </p:txBody>
      </p:sp>
      <p:grpSp>
        <p:nvGrpSpPr>
          <p:cNvPr id="391" name="Group"/>
          <p:cNvGrpSpPr/>
          <p:nvPr/>
        </p:nvGrpSpPr>
        <p:grpSpPr>
          <a:xfrm>
            <a:off x="-285648" y="172793"/>
            <a:ext cx="13482125" cy="1851114"/>
            <a:chOff x="0" y="0"/>
            <a:chExt cx="13482124" cy="1851112"/>
          </a:xfrm>
        </p:grpSpPr>
        <p:grpSp>
          <p:nvGrpSpPr>
            <p:cNvPr id="389" name="Group"/>
            <p:cNvGrpSpPr/>
            <p:nvPr/>
          </p:nvGrpSpPr>
          <p:grpSpPr>
            <a:xfrm>
              <a:off x="7356934" y="369436"/>
              <a:ext cx="6125191" cy="1481677"/>
              <a:chOff x="-44449" y="-44450"/>
              <a:chExt cx="6125190" cy="1481675"/>
            </a:xfrm>
          </p:grpSpPr>
          <p:pic>
            <p:nvPicPr>
              <p:cNvPr id="387" name="Rounded Rectangle Rounded rectangle" descr="Rounded Rectangle Rounded rectangle"/>
              <p:cNvPicPr>
                <a:picLocks noChangeAspect="0"/>
              </p:cNvPicPr>
              <p:nvPr/>
            </p:nvPicPr>
            <p:blipFill>
              <a:blip r:embed="rId2">
                <a:extLst/>
              </a:blip>
              <a:stretch>
                <a:fillRect/>
              </a:stretch>
            </p:blipFill>
            <p:spPr>
              <a:xfrm>
                <a:off x="-44450" y="-44450"/>
                <a:ext cx="6125191" cy="1481676"/>
              </a:xfrm>
              <a:prstGeom prst="rect">
                <a:avLst/>
              </a:prstGeom>
              <a:effectLst>
                <a:outerShdw sx="100000" sy="100000" kx="0" ky="0" algn="b" rotWithShape="0" blurRad="190500" dist="63500" dir="5400000">
                  <a:srgbClr val="000000">
                    <a:alpha val="58317"/>
                  </a:srgbClr>
                </a:outerShdw>
              </a:effectLst>
            </p:spPr>
          </p:pic>
          <p:sp>
            <p:nvSpPr>
              <p:cNvPr id="388" name="Esperanza segura y firme ancla del alma,"/>
              <p:cNvSpPr txBox="1"/>
              <p:nvPr/>
            </p:nvSpPr>
            <p:spPr>
              <a:xfrm>
                <a:off x="236031" y="36877"/>
                <a:ext cx="5564227" cy="1319022"/>
              </a:xfrm>
              <a:prstGeom prst="rect">
                <a:avLst/>
              </a:prstGeom>
              <a:noFill/>
              <a:ln w="12700" cap="flat">
                <a:noFill/>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a:solidFill>
                      <a:srgbClr val="AA4A5A"/>
                    </a:solidFill>
                    <a:latin typeface="Helvetica"/>
                    <a:ea typeface="Helvetica"/>
                    <a:cs typeface="Helvetica"/>
                    <a:sym typeface="Helvetica"/>
                  </a:defRPr>
                </a:lvl1pPr>
              </a:lstStyle>
              <a:p>
                <a:pPr/>
                <a:r>
                  <a:t>Esperanza segura y firme ancla del alma, </a:t>
                </a:r>
              </a:p>
            </p:txBody>
          </p:sp>
        </p:grpSp>
        <p:sp>
          <p:nvSpPr>
            <p:cNvPr id="390" name="Hebreos"/>
            <p:cNvSpPr/>
            <p:nvPr/>
          </p:nvSpPr>
          <p:spPr>
            <a:xfrm>
              <a:off x="0" y="0"/>
              <a:ext cx="7277734" cy="162561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241" y="0"/>
                  </a:moveTo>
                  <a:lnTo>
                    <a:pt x="3241" y="16575"/>
                  </a:lnTo>
                  <a:lnTo>
                    <a:pt x="18359" y="16575"/>
                  </a:lnTo>
                  <a:lnTo>
                    <a:pt x="18359" y="0"/>
                  </a:lnTo>
                  <a:lnTo>
                    <a:pt x="3241" y="0"/>
                  </a:lnTo>
                  <a:close/>
                  <a:moveTo>
                    <a:pt x="0" y="3883"/>
                  </a:moveTo>
                  <a:lnTo>
                    <a:pt x="1150" y="12737"/>
                  </a:lnTo>
                  <a:lnTo>
                    <a:pt x="0" y="21600"/>
                  </a:lnTo>
                  <a:lnTo>
                    <a:pt x="3951" y="21600"/>
                  </a:lnTo>
                  <a:lnTo>
                    <a:pt x="2853" y="18319"/>
                  </a:lnTo>
                  <a:lnTo>
                    <a:pt x="2853" y="3883"/>
                  </a:lnTo>
                  <a:lnTo>
                    <a:pt x="0" y="3883"/>
                  </a:lnTo>
                  <a:close/>
                  <a:moveTo>
                    <a:pt x="18747" y="3883"/>
                  </a:moveTo>
                  <a:lnTo>
                    <a:pt x="18747" y="18319"/>
                  </a:lnTo>
                  <a:lnTo>
                    <a:pt x="17649" y="21600"/>
                  </a:lnTo>
                  <a:lnTo>
                    <a:pt x="21600" y="21600"/>
                  </a:lnTo>
                  <a:lnTo>
                    <a:pt x="20450" y="12737"/>
                  </a:lnTo>
                  <a:lnTo>
                    <a:pt x="21600" y="3883"/>
                  </a:lnTo>
                  <a:lnTo>
                    <a:pt x="18747" y="3883"/>
                  </a:lnTo>
                  <a:close/>
                  <a:moveTo>
                    <a:pt x="3560" y="18319"/>
                  </a:moveTo>
                  <a:lnTo>
                    <a:pt x="4658" y="21600"/>
                  </a:lnTo>
                  <a:lnTo>
                    <a:pt x="4658" y="18319"/>
                  </a:lnTo>
                  <a:lnTo>
                    <a:pt x="3560" y="18319"/>
                  </a:lnTo>
                  <a:close/>
                  <a:moveTo>
                    <a:pt x="16942" y="18319"/>
                  </a:moveTo>
                  <a:lnTo>
                    <a:pt x="16942" y="21600"/>
                  </a:lnTo>
                  <a:lnTo>
                    <a:pt x="18040" y="18319"/>
                  </a:lnTo>
                  <a:lnTo>
                    <a:pt x="16942" y="18319"/>
                  </a:lnTo>
                  <a:close/>
                </a:path>
              </a:pathLst>
            </a:custGeom>
            <a:blipFill rotWithShape="1">
              <a:blip r:embed="rId3"/>
              <a:srcRect l="0" t="0" r="0" b="0"/>
              <a:tile tx="0" ty="0" sx="100000" sy="100000" flip="none" algn="tl"/>
            </a:blip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noAutofit/>
            </a:bodyPr>
            <a:lstStyle>
              <a:lvl1pPr>
                <a:defRPr b="1" sz="7100">
                  <a:solidFill>
                    <a:srgbClr val="FFFFFF"/>
                  </a:solidFill>
                  <a:effectLst>
                    <a:outerShdw sx="100000" sy="100000" kx="0" ky="0" algn="b" rotWithShape="0" blurRad="38100" dist="12700" dir="5400000">
                      <a:srgbClr val="000000">
                        <a:alpha val="50000"/>
                      </a:srgbClr>
                    </a:outerShdw>
                  </a:effectLst>
                </a:defRPr>
              </a:lvl1pPr>
            </a:lstStyle>
            <a:p>
              <a:pPr/>
              <a:r>
                <a:t>Hebreos</a:t>
              </a:r>
            </a:p>
          </p:txBody>
        </p:sp>
      </p:grpSp>
      <p:pic>
        <p:nvPicPr>
          <p:cNvPr id="392" name="pasted-movie.png" descr="pasted-movie.png"/>
          <p:cNvPicPr>
            <a:picLocks noChangeAspect="1"/>
          </p:cNvPicPr>
          <p:nvPr/>
        </p:nvPicPr>
        <p:blipFill>
          <a:blip r:embed="rId4">
            <a:extLst/>
          </a:blip>
          <a:stretch>
            <a:fillRect/>
          </a:stretch>
        </p:blipFill>
        <p:spPr>
          <a:xfrm flipH="1">
            <a:off x="-1426787" y="2071539"/>
            <a:ext cx="6133464" cy="6689802"/>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86">
                                            <p:bg/>
                                          </p:spTgt>
                                        </p:tgtEl>
                                        <p:attrNameLst>
                                          <p:attrName>style.visibility</p:attrName>
                                        </p:attrNameLst>
                                      </p:cBhvr>
                                      <p:to>
                                        <p:strVal val="visible"/>
                                      </p:to>
                                    </p:set>
                                    <p:animEffect filter="wipe(left)" transition="in">
                                      <p:cBhvr>
                                        <p:cTn id="7" dur="500"/>
                                        <p:tgtEl>
                                          <p:spTgt spid="386">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386">
                                            <p:txEl>
                                              <p:pRg st="0" end="0"/>
                                            </p:txEl>
                                          </p:spTgt>
                                        </p:tgtEl>
                                        <p:attrNameLst>
                                          <p:attrName>style.visibility</p:attrName>
                                        </p:attrNameLst>
                                      </p:cBhvr>
                                      <p:to>
                                        <p:strVal val="visible"/>
                                      </p:to>
                                    </p:set>
                                    <p:animEffect filter="wipe(left)" transition="in">
                                      <p:cBhvr>
                                        <p:cTn id="10" dur="500"/>
                                        <p:tgtEl>
                                          <p:spTgt spid="38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1" fill="hold">
                                  <p:stCondLst>
                                    <p:cond delay="0"/>
                                  </p:stCondLst>
                                  <p:iterate type="el" backwards="0">
                                    <p:tmAbs val="0"/>
                                  </p:iterate>
                                  <p:childTnLst>
                                    <p:set>
                                      <p:cBhvr>
                                        <p:cTn id="14" fill="hold"/>
                                        <p:tgtEl>
                                          <p:spTgt spid="386">
                                            <p:txEl>
                                              <p:pRg st="1" end="1"/>
                                            </p:txEl>
                                          </p:spTgt>
                                        </p:tgtEl>
                                        <p:attrNameLst>
                                          <p:attrName>style.visibility</p:attrName>
                                        </p:attrNameLst>
                                      </p:cBhvr>
                                      <p:to>
                                        <p:strVal val="visible"/>
                                      </p:to>
                                    </p:set>
                                    <p:animEffect filter="wipe(left)" transition="in">
                                      <p:cBhvr>
                                        <p:cTn id="15" dur="500"/>
                                        <p:tgtEl>
                                          <p:spTgt spid="386">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8" presetID="22" grpId="1" fill="hold">
                                  <p:stCondLst>
                                    <p:cond delay="0"/>
                                  </p:stCondLst>
                                  <p:iterate type="el" backwards="0">
                                    <p:tmAbs val="0"/>
                                  </p:iterate>
                                  <p:childTnLst>
                                    <p:set>
                                      <p:cBhvr>
                                        <p:cTn id="19" fill="hold"/>
                                        <p:tgtEl>
                                          <p:spTgt spid="386">
                                            <p:txEl>
                                              <p:pRg st="2" end="2"/>
                                            </p:txEl>
                                          </p:spTgt>
                                        </p:tgtEl>
                                        <p:attrNameLst>
                                          <p:attrName>style.visibility</p:attrName>
                                        </p:attrNameLst>
                                      </p:cBhvr>
                                      <p:to>
                                        <p:strVal val="visible"/>
                                      </p:to>
                                    </p:set>
                                    <p:animEffect filter="wipe(left)" transition="in">
                                      <p:cBhvr>
                                        <p:cTn id="20" dur="500"/>
                                        <p:tgtEl>
                                          <p:spTgt spid="386">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86" grpId="1"/>
    </p:bldLst>
  </p:timing>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4" name="Manténgase enfocado en las promesas de Dios  - 6:9-18…"/>
          <p:cNvSpPr/>
          <p:nvPr/>
        </p:nvSpPr>
        <p:spPr>
          <a:xfrm>
            <a:off x="4675063" y="2473123"/>
            <a:ext cx="8041259" cy="6305954"/>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marL="822959" indent="-822959" algn="l">
              <a:spcBef>
                <a:spcPts val="900"/>
              </a:spcBef>
              <a:buSzPct val="100000"/>
              <a:buAutoNum type="romanUcPeriod" startAt="1"/>
              <a:defRPr sz="4600">
                <a:solidFill>
                  <a:srgbClr val="000000"/>
                </a:solidFill>
              </a:defRPr>
            </a:pPr>
            <a:r>
              <a:rPr i="1"/>
              <a:t>Manténgase enfocado en las promesas de Dios  - 6:9-18</a:t>
            </a:r>
          </a:p>
          <a:p>
            <a:pPr lvl="1" marL="963929" indent="-582929" algn="l">
              <a:spcBef>
                <a:spcPts val="900"/>
              </a:spcBef>
              <a:buSzPct val="100000"/>
              <a:buAutoNum type="alphaUcPeriod" startAt="1"/>
              <a:defRPr sz="3300">
                <a:solidFill>
                  <a:srgbClr val="000000"/>
                </a:solidFill>
              </a:defRPr>
            </a:pPr>
            <a:r>
              <a:rPr>
                <a:latin typeface="Helvetica"/>
                <a:ea typeface="Helvetica"/>
                <a:cs typeface="Helvetica"/>
                <a:sym typeface="Helvetica"/>
              </a:rPr>
              <a:t>La Certeza de esta promesas nos deben de inspirar a  Perseverar</a:t>
            </a:r>
            <a:r>
              <a:rPr i="1"/>
              <a:t> (6:9-12) </a:t>
            </a:r>
            <a:endParaRPr i="1"/>
          </a:p>
          <a:p>
            <a:pPr lvl="1" marL="838200" indent="-419100" algn="l">
              <a:spcBef>
                <a:spcPts val="900"/>
              </a:spcBef>
              <a:buClr>
                <a:srgbClr val="A29A85"/>
              </a:buClr>
              <a:buSzPct val="100000"/>
              <a:buChar char="•"/>
              <a:defRPr sz="3200">
                <a:solidFill>
                  <a:srgbClr val="000000"/>
                </a:solidFill>
              </a:defRPr>
            </a:pPr>
            <a:r>
              <a:t>La Salvación es mucho más GRANDE que todos los tesoros del mundo- Mat 16:26</a:t>
            </a:r>
          </a:p>
          <a:p>
            <a:pPr lvl="1" marL="838200" indent="-419100" algn="l">
              <a:spcBef>
                <a:spcPts val="900"/>
              </a:spcBef>
              <a:buClr>
                <a:srgbClr val="A29A85"/>
              </a:buClr>
              <a:buSzPct val="100000"/>
              <a:buChar char="•"/>
              <a:defRPr sz="3200">
                <a:solidFill>
                  <a:srgbClr val="000000"/>
                </a:solidFill>
              </a:defRPr>
            </a:pPr>
            <a:r>
              <a:t>Aquí la Pregunta;</a:t>
            </a:r>
          </a:p>
          <a:p>
            <a:pPr lvl="1" marL="838200" indent="-419100" algn="l">
              <a:spcBef>
                <a:spcPts val="900"/>
              </a:spcBef>
              <a:buClr>
                <a:srgbClr val="A29A85"/>
              </a:buClr>
              <a:buSzPct val="100000"/>
              <a:buChar char="•"/>
              <a:defRPr sz="3200">
                <a:solidFill>
                  <a:srgbClr val="000000"/>
                </a:solidFill>
              </a:defRPr>
            </a:pPr>
            <a:r>
              <a:t>¿Qué es lo más preciado para mí?</a:t>
            </a:r>
          </a:p>
          <a:p>
            <a:pPr lvl="1" marL="838200" indent="-419100" algn="l">
              <a:spcBef>
                <a:spcPts val="900"/>
              </a:spcBef>
              <a:buClr>
                <a:srgbClr val="A29A85"/>
              </a:buClr>
              <a:buSzPct val="100000"/>
              <a:buChar char="•"/>
              <a:defRPr sz="3200">
                <a:solidFill>
                  <a:srgbClr val="000000"/>
                </a:solidFill>
              </a:defRPr>
            </a:pPr>
            <a:r>
              <a:t>¿Donde están nuestros tesoros?               Mat 6:19-21; Lucas 16:15-21</a:t>
            </a:r>
          </a:p>
        </p:txBody>
      </p:sp>
      <p:pic>
        <p:nvPicPr>
          <p:cNvPr id="395" name="Hebreos 6:9 Pero en cuanto a vosotros, oh amados, estamos persuadidos de cosas mejores, y que pertenecen a la salvación, Hebreos 6:9 Pero en cuanto a vosotros, oh amados, estamos persuadidos de cosas mejores, y que pertenecen a la salvación, " descr="Hebreos 6:9 Pero en cuanto a vosotros, oh amados, estamos persuadidos de cosas mejores, y que pertenecen a la salvación, Hebreos 6:9 Pero en cuanto a vosotros, oh amados, estamos persuadidos de cosas mejores, y que pertenecen a la salvación, "/>
          <p:cNvPicPr>
            <a:picLocks noChangeAspect="0"/>
          </p:cNvPicPr>
          <p:nvPr/>
        </p:nvPicPr>
        <p:blipFill>
          <a:blip r:embed="rId2">
            <a:extLst/>
          </a:blip>
          <a:stretch>
            <a:fillRect/>
          </a:stretch>
        </p:blipFill>
        <p:spPr>
          <a:xfrm>
            <a:off x="-20187" y="2309050"/>
            <a:ext cx="4815574" cy="7188201"/>
          </a:xfrm>
          <a:prstGeom prst="rect">
            <a:avLst/>
          </a:prstGeom>
        </p:spPr>
      </p:pic>
      <p:grpSp>
        <p:nvGrpSpPr>
          <p:cNvPr id="400" name="Group"/>
          <p:cNvGrpSpPr/>
          <p:nvPr/>
        </p:nvGrpSpPr>
        <p:grpSpPr>
          <a:xfrm>
            <a:off x="-285648" y="172793"/>
            <a:ext cx="13482125" cy="1851114"/>
            <a:chOff x="0" y="0"/>
            <a:chExt cx="13482124" cy="1851112"/>
          </a:xfrm>
        </p:grpSpPr>
        <p:grpSp>
          <p:nvGrpSpPr>
            <p:cNvPr id="398" name="Group"/>
            <p:cNvGrpSpPr/>
            <p:nvPr/>
          </p:nvGrpSpPr>
          <p:grpSpPr>
            <a:xfrm>
              <a:off x="7356934" y="369436"/>
              <a:ext cx="6125191" cy="1481677"/>
              <a:chOff x="-44449" y="-44450"/>
              <a:chExt cx="6125190" cy="1481675"/>
            </a:xfrm>
          </p:grpSpPr>
          <p:pic>
            <p:nvPicPr>
              <p:cNvPr id="396" name="Rounded Rectangle Rounded rectangle" descr="Rounded Rectangle Rounded rectangle"/>
              <p:cNvPicPr>
                <a:picLocks noChangeAspect="0"/>
              </p:cNvPicPr>
              <p:nvPr/>
            </p:nvPicPr>
            <p:blipFill>
              <a:blip r:embed="rId3">
                <a:extLst/>
              </a:blip>
              <a:stretch>
                <a:fillRect/>
              </a:stretch>
            </p:blipFill>
            <p:spPr>
              <a:xfrm>
                <a:off x="-44450" y="-44450"/>
                <a:ext cx="6125191" cy="1481676"/>
              </a:xfrm>
              <a:prstGeom prst="rect">
                <a:avLst/>
              </a:prstGeom>
              <a:effectLst>
                <a:outerShdw sx="100000" sy="100000" kx="0" ky="0" algn="b" rotWithShape="0" blurRad="190500" dist="63500" dir="5400000">
                  <a:srgbClr val="000000">
                    <a:alpha val="58317"/>
                  </a:srgbClr>
                </a:outerShdw>
              </a:effectLst>
            </p:spPr>
          </p:pic>
          <p:sp>
            <p:nvSpPr>
              <p:cNvPr id="397" name="Esperanza segura y firme ancla del alma,"/>
              <p:cNvSpPr txBox="1"/>
              <p:nvPr/>
            </p:nvSpPr>
            <p:spPr>
              <a:xfrm>
                <a:off x="236031" y="36877"/>
                <a:ext cx="5564227" cy="1319022"/>
              </a:xfrm>
              <a:prstGeom prst="rect">
                <a:avLst/>
              </a:prstGeom>
              <a:noFill/>
              <a:ln w="12700" cap="flat">
                <a:noFill/>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defRPr b="1">
                    <a:solidFill>
                      <a:srgbClr val="AA4A5A"/>
                    </a:solidFill>
                    <a:latin typeface="Helvetica"/>
                    <a:ea typeface="Helvetica"/>
                    <a:cs typeface="Helvetica"/>
                    <a:sym typeface="Helvetica"/>
                  </a:defRPr>
                </a:lvl1pPr>
              </a:lstStyle>
              <a:p>
                <a:pPr/>
                <a:r>
                  <a:t>Esperanza segura y firme ancla del alma, </a:t>
                </a:r>
              </a:p>
            </p:txBody>
          </p:sp>
        </p:grpSp>
        <p:sp>
          <p:nvSpPr>
            <p:cNvPr id="399" name="Hebreos"/>
            <p:cNvSpPr/>
            <p:nvPr/>
          </p:nvSpPr>
          <p:spPr>
            <a:xfrm>
              <a:off x="0" y="0"/>
              <a:ext cx="7277734" cy="162561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241" y="0"/>
                  </a:moveTo>
                  <a:lnTo>
                    <a:pt x="3241" y="16575"/>
                  </a:lnTo>
                  <a:lnTo>
                    <a:pt x="18359" y="16575"/>
                  </a:lnTo>
                  <a:lnTo>
                    <a:pt x="18359" y="0"/>
                  </a:lnTo>
                  <a:lnTo>
                    <a:pt x="3241" y="0"/>
                  </a:lnTo>
                  <a:close/>
                  <a:moveTo>
                    <a:pt x="0" y="3883"/>
                  </a:moveTo>
                  <a:lnTo>
                    <a:pt x="1150" y="12737"/>
                  </a:lnTo>
                  <a:lnTo>
                    <a:pt x="0" y="21600"/>
                  </a:lnTo>
                  <a:lnTo>
                    <a:pt x="3951" y="21600"/>
                  </a:lnTo>
                  <a:lnTo>
                    <a:pt x="2853" y="18319"/>
                  </a:lnTo>
                  <a:lnTo>
                    <a:pt x="2853" y="3883"/>
                  </a:lnTo>
                  <a:lnTo>
                    <a:pt x="0" y="3883"/>
                  </a:lnTo>
                  <a:close/>
                  <a:moveTo>
                    <a:pt x="18747" y="3883"/>
                  </a:moveTo>
                  <a:lnTo>
                    <a:pt x="18747" y="18319"/>
                  </a:lnTo>
                  <a:lnTo>
                    <a:pt x="17649" y="21600"/>
                  </a:lnTo>
                  <a:lnTo>
                    <a:pt x="21600" y="21600"/>
                  </a:lnTo>
                  <a:lnTo>
                    <a:pt x="20450" y="12737"/>
                  </a:lnTo>
                  <a:lnTo>
                    <a:pt x="21600" y="3883"/>
                  </a:lnTo>
                  <a:lnTo>
                    <a:pt x="18747" y="3883"/>
                  </a:lnTo>
                  <a:close/>
                  <a:moveTo>
                    <a:pt x="3560" y="18319"/>
                  </a:moveTo>
                  <a:lnTo>
                    <a:pt x="4658" y="21600"/>
                  </a:lnTo>
                  <a:lnTo>
                    <a:pt x="4658" y="18319"/>
                  </a:lnTo>
                  <a:lnTo>
                    <a:pt x="3560" y="18319"/>
                  </a:lnTo>
                  <a:close/>
                  <a:moveTo>
                    <a:pt x="16942" y="18319"/>
                  </a:moveTo>
                  <a:lnTo>
                    <a:pt x="16942" y="21600"/>
                  </a:lnTo>
                  <a:lnTo>
                    <a:pt x="18040" y="18319"/>
                  </a:lnTo>
                  <a:lnTo>
                    <a:pt x="16942" y="18319"/>
                  </a:lnTo>
                  <a:close/>
                </a:path>
              </a:pathLst>
            </a:custGeom>
            <a:blipFill rotWithShape="1">
              <a:blip r:embed="rId4"/>
              <a:srcRect l="0" t="0" r="0" b="0"/>
              <a:tile tx="0" ty="0" sx="100000" sy="100000" flip="none" algn="tl"/>
            </a:blip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noAutofit/>
            </a:bodyPr>
            <a:lstStyle>
              <a:lvl1pPr>
                <a:defRPr b="1" sz="7100">
                  <a:solidFill>
                    <a:srgbClr val="FFFFFF"/>
                  </a:solidFill>
                  <a:effectLst>
                    <a:outerShdw sx="100000" sy="100000" kx="0" ky="0" algn="b" rotWithShape="0" blurRad="38100" dist="12700" dir="5400000">
                      <a:srgbClr val="000000">
                        <a:alpha val="50000"/>
                      </a:srgbClr>
                    </a:outerShdw>
                  </a:effectLst>
                </a:defRPr>
              </a:lvl1pPr>
            </a:lstStyle>
            <a:p>
              <a:pPr/>
              <a:r>
                <a:t>Hebreos</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94">
                                            <p:bg/>
                                          </p:spTgt>
                                        </p:tgtEl>
                                        <p:attrNameLst>
                                          <p:attrName>style.visibility</p:attrName>
                                        </p:attrNameLst>
                                      </p:cBhvr>
                                      <p:to>
                                        <p:strVal val="visible"/>
                                      </p:to>
                                    </p:set>
                                    <p:animEffect filter="wipe(left)" transition="in">
                                      <p:cBhvr>
                                        <p:cTn id="7" dur="500"/>
                                        <p:tgtEl>
                                          <p:spTgt spid="394">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394">
                                            <p:txEl>
                                              <p:pRg st="0" end="0"/>
                                            </p:txEl>
                                          </p:spTgt>
                                        </p:tgtEl>
                                        <p:attrNameLst>
                                          <p:attrName>style.visibility</p:attrName>
                                        </p:attrNameLst>
                                      </p:cBhvr>
                                      <p:to>
                                        <p:strVal val="visible"/>
                                      </p:to>
                                    </p:set>
                                    <p:animEffect filter="wipe(left)" transition="in">
                                      <p:cBhvr>
                                        <p:cTn id="10" dur="500"/>
                                        <p:tgtEl>
                                          <p:spTgt spid="39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1" fill="hold">
                                  <p:stCondLst>
                                    <p:cond delay="0"/>
                                  </p:stCondLst>
                                  <p:iterate type="el" backwards="0">
                                    <p:tmAbs val="0"/>
                                  </p:iterate>
                                  <p:childTnLst>
                                    <p:set>
                                      <p:cBhvr>
                                        <p:cTn id="14" fill="hold"/>
                                        <p:tgtEl>
                                          <p:spTgt spid="394">
                                            <p:txEl>
                                              <p:pRg st="1" end="1"/>
                                            </p:txEl>
                                          </p:spTgt>
                                        </p:tgtEl>
                                        <p:attrNameLst>
                                          <p:attrName>style.visibility</p:attrName>
                                        </p:attrNameLst>
                                      </p:cBhvr>
                                      <p:to>
                                        <p:strVal val="visible"/>
                                      </p:to>
                                    </p:set>
                                    <p:animEffect filter="wipe(left)" transition="in">
                                      <p:cBhvr>
                                        <p:cTn id="15" dur="500"/>
                                        <p:tgtEl>
                                          <p:spTgt spid="39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8" presetID="22" grpId="1" fill="hold">
                                  <p:stCondLst>
                                    <p:cond delay="0"/>
                                  </p:stCondLst>
                                  <p:iterate type="el" backwards="0">
                                    <p:tmAbs val="0"/>
                                  </p:iterate>
                                  <p:childTnLst>
                                    <p:set>
                                      <p:cBhvr>
                                        <p:cTn id="19" fill="hold"/>
                                        <p:tgtEl>
                                          <p:spTgt spid="394">
                                            <p:txEl>
                                              <p:pRg st="2" end="2"/>
                                            </p:txEl>
                                          </p:spTgt>
                                        </p:tgtEl>
                                        <p:attrNameLst>
                                          <p:attrName>style.visibility</p:attrName>
                                        </p:attrNameLst>
                                      </p:cBhvr>
                                      <p:to>
                                        <p:strVal val="visible"/>
                                      </p:to>
                                    </p:set>
                                    <p:animEffect filter="wipe(left)" transition="in">
                                      <p:cBhvr>
                                        <p:cTn id="20" dur="500"/>
                                        <p:tgtEl>
                                          <p:spTgt spid="394">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8" presetID="22" grpId="1" fill="hold">
                                  <p:stCondLst>
                                    <p:cond delay="0"/>
                                  </p:stCondLst>
                                  <p:iterate type="el" backwards="0">
                                    <p:tmAbs val="0"/>
                                  </p:iterate>
                                  <p:childTnLst>
                                    <p:set>
                                      <p:cBhvr>
                                        <p:cTn id="24" fill="hold"/>
                                        <p:tgtEl>
                                          <p:spTgt spid="394">
                                            <p:txEl>
                                              <p:pRg st="3" end="3"/>
                                            </p:txEl>
                                          </p:spTgt>
                                        </p:tgtEl>
                                        <p:attrNameLst>
                                          <p:attrName>style.visibility</p:attrName>
                                        </p:attrNameLst>
                                      </p:cBhvr>
                                      <p:to>
                                        <p:strVal val="visible"/>
                                      </p:to>
                                    </p:set>
                                    <p:animEffect filter="wipe(left)" transition="in">
                                      <p:cBhvr>
                                        <p:cTn id="25" dur="500"/>
                                        <p:tgtEl>
                                          <p:spTgt spid="394">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8" presetID="22" grpId="1" fill="hold">
                                  <p:stCondLst>
                                    <p:cond delay="0"/>
                                  </p:stCondLst>
                                  <p:iterate type="el" backwards="0">
                                    <p:tmAbs val="0"/>
                                  </p:iterate>
                                  <p:childTnLst>
                                    <p:set>
                                      <p:cBhvr>
                                        <p:cTn id="29" fill="hold"/>
                                        <p:tgtEl>
                                          <p:spTgt spid="394">
                                            <p:txEl>
                                              <p:pRg st="4" end="4"/>
                                            </p:txEl>
                                          </p:spTgt>
                                        </p:tgtEl>
                                        <p:attrNameLst>
                                          <p:attrName>style.visibility</p:attrName>
                                        </p:attrNameLst>
                                      </p:cBhvr>
                                      <p:to>
                                        <p:strVal val="visible"/>
                                      </p:to>
                                    </p:set>
                                    <p:animEffect filter="wipe(left)" transition="in">
                                      <p:cBhvr>
                                        <p:cTn id="30" dur="500"/>
                                        <p:tgtEl>
                                          <p:spTgt spid="394">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8" presetID="22" grpId="1" fill="hold">
                                  <p:stCondLst>
                                    <p:cond delay="0"/>
                                  </p:stCondLst>
                                  <p:iterate type="el" backwards="0">
                                    <p:tmAbs val="0"/>
                                  </p:iterate>
                                  <p:childTnLst>
                                    <p:set>
                                      <p:cBhvr>
                                        <p:cTn id="34" fill="hold"/>
                                        <p:tgtEl>
                                          <p:spTgt spid="394">
                                            <p:txEl>
                                              <p:pRg st="5" end="5"/>
                                            </p:txEl>
                                          </p:spTgt>
                                        </p:tgtEl>
                                        <p:attrNameLst>
                                          <p:attrName>style.visibility</p:attrName>
                                        </p:attrNameLst>
                                      </p:cBhvr>
                                      <p:to>
                                        <p:strVal val="visible"/>
                                      </p:to>
                                    </p:set>
                                    <p:animEffect filter="wipe(left)" transition="in">
                                      <p:cBhvr>
                                        <p:cTn id="35" dur="500"/>
                                        <p:tgtEl>
                                          <p:spTgt spid="394">
                                            <p:txEl>
                                              <p:pRg st="5" end="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94" grpId="1"/>
    </p:bldLst>
  </p:timing>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2" name="- Gal 6:9; 1 Cor 15:58; Tit 1:1,2"/>
          <p:cNvSpPr/>
          <p:nvPr/>
        </p:nvSpPr>
        <p:spPr>
          <a:xfrm>
            <a:off x="4752038" y="4591050"/>
            <a:ext cx="8041259" cy="711200"/>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lvl="1" algn="l">
              <a:spcBef>
                <a:spcPts val="900"/>
              </a:spcBef>
              <a:defRPr>
                <a:solidFill>
                  <a:srgbClr val="000000"/>
                </a:solidFill>
              </a:defRPr>
            </a:pPr>
            <a:r>
              <a:t>- Gal 6:9; 1 Cor 15:58; Tit 1:1,2</a:t>
            </a:r>
          </a:p>
        </p:txBody>
      </p:sp>
      <p:pic>
        <p:nvPicPr>
          <p:cNvPr id="403" name="Hebreos 6:10… Hebreos 6:10 Porque Dios no es injusto para olvidar vuestra obra y el trabajo de amor que habéis mostrado hacia su nombre, habiendo servido a los santos y sirviéndoles aún. " descr="Hebreos 6:10… Hebreos 6:10 Porque Dios no es injusto para olvidar vuestra obra y el trabajo de amor que habéis mostrado hacia su nombre, habiendo servido a los santos y sirviéndoles aún. "/>
          <p:cNvPicPr>
            <a:picLocks noChangeAspect="0"/>
          </p:cNvPicPr>
          <p:nvPr/>
        </p:nvPicPr>
        <p:blipFill>
          <a:blip r:embed="rId3">
            <a:extLst/>
          </a:blip>
          <a:stretch>
            <a:fillRect/>
          </a:stretch>
        </p:blipFill>
        <p:spPr>
          <a:xfrm>
            <a:off x="-112557" y="122972"/>
            <a:ext cx="4815575" cy="8051801"/>
          </a:xfrm>
          <a:prstGeom prst="rect">
            <a:avLst/>
          </a:prstGeom>
        </p:spPr>
      </p:pic>
      <p:sp>
        <p:nvSpPr>
          <p:cNvPr id="404" name="Dios no es injusto para olvidarse"/>
          <p:cNvSpPr txBox="1"/>
          <p:nvPr/>
        </p:nvSpPr>
        <p:spPr>
          <a:xfrm>
            <a:off x="4747042" y="155933"/>
            <a:ext cx="8051251" cy="1905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spcBef>
                <a:spcPts val="900"/>
              </a:spcBef>
              <a:defRPr i="1" sz="6300">
                <a:solidFill>
                  <a:srgbClr val="000000"/>
                </a:solidFill>
              </a:defRPr>
            </a:lvl1pPr>
          </a:lstStyle>
          <a:p>
            <a:pPr>
              <a:defRPr i="0"/>
            </a:pPr>
            <a:r>
              <a:rPr i="1"/>
              <a:t>Dios no es injusto para olvidarse </a:t>
            </a:r>
          </a:p>
        </p:txBody>
      </p:sp>
      <p:sp>
        <p:nvSpPr>
          <p:cNvPr id="405" name="Tenga usted la certeza que su obra en el Señor no será en vano"/>
          <p:cNvSpPr txBox="1"/>
          <p:nvPr/>
        </p:nvSpPr>
        <p:spPr>
          <a:xfrm>
            <a:off x="4461601" y="1918852"/>
            <a:ext cx="8167716" cy="21971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lvl="1">
              <a:spcBef>
                <a:spcPts val="900"/>
              </a:spcBef>
              <a:defRPr sz="4600">
                <a:solidFill>
                  <a:srgbClr val="000000"/>
                </a:solidFill>
              </a:defRPr>
            </a:pPr>
            <a:r>
              <a:rPr>
                <a:latin typeface="Helvetica"/>
                <a:ea typeface="Helvetica"/>
                <a:cs typeface="Helvetica"/>
                <a:sym typeface="Helvetica"/>
              </a:rPr>
              <a:t>Tenga usted la certeza que su obra en el Señor no será en vano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04"/>
                                        </p:tgtEl>
                                        <p:attrNameLst>
                                          <p:attrName>style.visibility</p:attrName>
                                        </p:attrNameLst>
                                      </p:cBhvr>
                                      <p:to>
                                        <p:strVal val="visible"/>
                                      </p:to>
                                    </p:set>
                                    <p:animEffect filter="wipe(left)" transition="in">
                                      <p:cBhvr>
                                        <p:cTn id="7" dur="500"/>
                                        <p:tgtEl>
                                          <p:spTgt spid="404"/>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2" fill="hold">
                                  <p:stCondLst>
                                    <p:cond delay="0"/>
                                  </p:stCondLst>
                                  <p:iterate type="el" backwards="0">
                                    <p:tmAbs val="0"/>
                                  </p:iterate>
                                  <p:childTnLst>
                                    <p:set>
                                      <p:cBhvr>
                                        <p:cTn id="11" fill="hold"/>
                                        <p:tgtEl>
                                          <p:spTgt spid="405"/>
                                        </p:tgtEl>
                                        <p:attrNameLst>
                                          <p:attrName>style.visibility</p:attrName>
                                        </p:attrNameLst>
                                      </p:cBhvr>
                                      <p:to>
                                        <p:strVal val="visible"/>
                                      </p:to>
                                    </p:set>
                                    <p:animEffect filter="wipe(left)" transition="in">
                                      <p:cBhvr>
                                        <p:cTn id="12" dur="500"/>
                                        <p:tgtEl>
                                          <p:spTgt spid="405"/>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3" fill="hold">
                                  <p:stCondLst>
                                    <p:cond delay="0"/>
                                  </p:stCondLst>
                                  <p:iterate type="el" backwards="0">
                                    <p:tmAbs val="0"/>
                                  </p:iterate>
                                  <p:childTnLst>
                                    <p:set>
                                      <p:cBhvr>
                                        <p:cTn id="16" fill="hold"/>
                                        <p:tgtEl>
                                          <p:spTgt spid="402"/>
                                        </p:tgtEl>
                                        <p:attrNameLst>
                                          <p:attrName>style.visibility</p:attrName>
                                        </p:attrNameLst>
                                      </p:cBhvr>
                                      <p:to>
                                        <p:strVal val="visible"/>
                                      </p:to>
                                    </p:set>
                                    <p:animEffect filter="wipe(left)" transition="in">
                                      <p:cBhvr>
                                        <p:cTn id="17" dur="500"/>
                                        <p:tgtEl>
                                          <p:spTgt spid="4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04" grpId="1"/>
      <p:bldP build="whole" bldLvl="1" animBg="1" rev="0" advAuto="0" spid="402" grpId="3"/>
      <p:bldP build="whole" bldLvl="1" animBg="1" rev="0" advAuto="0" spid="405" grpId="2"/>
    </p:bldLst>
  </p:timing>
</p:sld>
</file>

<file path=ppt/slides/slide4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09" name="Hebreos 6:11,12… Hebreos 6:11,12 11 Pero deseamos que cada uno de vosotros muestre la misma solicitud hasta el fin, para plena certeza de la esperanza,  12 a fin de que no os hagáis perezosos, sino imitadores de aquellos que por la fe y la paciencia here" descr="Hebreos 6:11,12… Hebreos 6:11,12 11 Pero deseamos que cada uno de vosotros muestre la misma solicitud hasta el fin, para plena certeza de la esperanza,  12 a fin de que no os hagáis perezosos, sino imitadores de aquellos que por la fe y la paciencia heredan las promesas. "/>
          <p:cNvPicPr>
            <a:picLocks noChangeAspect="0"/>
          </p:cNvPicPr>
          <p:nvPr/>
        </p:nvPicPr>
        <p:blipFill>
          <a:blip r:embed="rId2">
            <a:extLst/>
          </a:blip>
          <a:stretch>
            <a:fillRect/>
          </a:stretch>
        </p:blipFill>
        <p:spPr>
          <a:xfrm>
            <a:off x="-97162" y="369291"/>
            <a:ext cx="12382174" cy="7391401"/>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5" name="Dios ha hablado en el pasado por medio de los profetas - 1:1…"/>
          <p:cNvSpPr txBox="1"/>
          <p:nvPr/>
        </p:nvSpPr>
        <p:spPr>
          <a:xfrm>
            <a:off x="-451778" y="1747217"/>
            <a:ext cx="13139478" cy="8054449"/>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marL="428625" indent="-428625" algn="l">
              <a:spcBef>
                <a:spcPts val="1600"/>
              </a:spcBef>
              <a:buClr>
                <a:srgbClr val="A29A85"/>
              </a:buClr>
              <a:buSzPct val="100000"/>
              <a:buChar char="•"/>
              <a:defRPr b="1" sz="4500">
                <a:solidFill>
                  <a:srgbClr val="000000"/>
                </a:solidFill>
              </a:defRPr>
            </a:pPr>
            <a:r>
              <a:rPr i="1"/>
              <a:t>Dios ha hablado en el pasado por medio de los profetas - 1:1</a:t>
            </a:r>
          </a:p>
          <a:p>
            <a:pPr lvl="1" marL="973791" indent="-554691" algn="l">
              <a:spcBef>
                <a:spcPts val="1600"/>
              </a:spcBef>
              <a:buClr>
                <a:srgbClr val="A29A85"/>
              </a:buClr>
              <a:buSzPct val="100000"/>
              <a:buChar char="•"/>
              <a:defRPr b="1" sz="4500">
                <a:solidFill>
                  <a:srgbClr val="000000"/>
                </a:solidFill>
              </a:defRPr>
            </a:pPr>
            <a:r>
              <a:t>Dios ha HABLADO - </a:t>
            </a:r>
            <a:r>
              <a:rPr i="1"/>
              <a:t>(2 Tim 3:16,17)</a:t>
            </a:r>
          </a:p>
          <a:p>
            <a:pPr lvl="1" marL="973791" indent="-554691" algn="l">
              <a:spcBef>
                <a:spcPts val="1600"/>
              </a:spcBef>
              <a:buClr>
                <a:srgbClr val="A29A85"/>
              </a:buClr>
              <a:buSzPct val="100000"/>
              <a:buChar char="•"/>
              <a:defRPr b="1" sz="4500">
                <a:solidFill>
                  <a:srgbClr val="000000"/>
                </a:solidFill>
              </a:defRPr>
            </a:pPr>
            <a:r>
              <a:t>En varias EPOCAS - “</a:t>
            </a:r>
            <a:r>
              <a:rPr i="1"/>
              <a:t>muchas formas</a:t>
            </a:r>
            <a:r>
              <a:t>” de varios medios - “</a:t>
            </a:r>
            <a:r>
              <a:rPr i="1"/>
              <a:t>aun sin embargo</a:t>
            </a:r>
            <a:r>
              <a:t>” toda palabra o escritura es armónica en un solo pensamiento y propósito.</a:t>
            </a:r>
          </a:p>
          <a:p>
            <a:pPr lvl="1" marL="973791" indent="-554691" algn="l">
              <a:spcBef>
                <a:spcPts val="1600"/>
              </a:spcBef>
              <a:buClr>
                <a:srgbClr val="A29A85"/>
              </a:buClr>
              <a:buSzPct val="100000"/>
              <a:buChar char="•"/>
              <a:defRPr b="1" sz="4500">
                <a:solidFill>
                  <a:srgbClr val="000000"/>
                </a:solidFill>
              </a:defRPr>
            </a:pPr>
            <a:r>
              <a:t>En el Antiguo Testamento-         </a:t>
            </a:r>
            <a:r>
              <a:rPr i="1"/>
              <a:t>              Moises - Malaquias; 39 libros, 32 escritores; desde 1500 AC - 400 DC</a:t>
            </a:r>
            <a:r>
              <a:t>)</a:t>
            </a:r>
          </a:p>
          <a:p>
            <a:pPr lvl="1" marL="973791" indent="-554691" algn="l">
              <a:spcBef>
                <a:spcPts val="1600"/>
              </a:spcBef>
              <a:buClr>
                <a:srgbClr val="A29A85"/>
              </a:buClr>
              <a:buSzPct val="100000"/>
              <a:buChar char="•"/>
              <a:defRPr b="1" sz="4500">
                <a:solidFill>
                  <a:srgbClr val="000000"/>
                </a:solidFill>
              </a:defRPr>
            </a:pPr>
            <a:r>
              <a:t>Nuevo Testamento </a:t>
            </a:r>
          </a:p>
        </p:txBody>
      </p:sp>
      <p:grpSp>
        <p:nvGrpSpPr>
          <p:cNvPr id="150" name="Group"/>
          <p:cNvGrpSpPr/>
          <p:nvPr/>
        </p:nvGrpSpPr>
        <p:grpSpPr>
          <a:xfrm>
            <a:off x="-408808" y="34239"/>
            <a:ext cx="13097988" cy="1799467"/>
            <a:chOff x="0" y="0"/>
            <a:chExt cx="13097986" cy="1799466"/>
          </a:xfrm>
        </p:grpSpPr>
        <p:grpSp>
          <p:nvGrpSpPr>
            <p:cNvPr id="148" name="Group"/>
            <p:cNvGrpSpPr/>
            <p:nvPr/>
          </p:nvGrpSpPr>
          <p:grpSpPr>
            <a:xfrm>
              <a:off x="7145353" y="357605"/>
              <a:ext cx="5952634" cy="1441862"/>
              <a:chOff x="-44450" y="-44449"/>
              <a:chExt cx="5952632" cy="1441861"/>
            </a:xfrm>
          </p:grpSpPr>
          <p:pic>
            <p:nvPicPr>
              <p:cNvPr id="146" name="Rounded Rectangle Rounded rectangle" descr="Rounded Rectangle Rounded rectangle"/>
              <p:cNvPicPr>
                <a:picLocks noChangeAspect="0"/>
              </p:cNvPicPr>
              <p:nvPr/>
            </p:nvPicPr>
            <p:blipFill>
              <a:blip r:embed="rId2">
                <a:extLst/>
              </a:blip>
              <a:stretch>
                <a:fillRect/>
              </a:stretch>
            </p:blipFill>
            <p:spPr>
              <a:xfrm>
                <a:off x="-44450" y="-44450"/>
                <a:ext cx="5952633" cy="1441862"/>
              </a:xfrm>
              <a:prstGeom prst="rect">
                <a:avLst/>
              </a:prstGeom>
              <a:effectLst>
                <a:outerShdw sx="100000" sy="100000" kx="0" ky="0" algn="b" rotWithShape="0" blurRad="190500" dist="63500" dir="5400000">
                  <a:srgbClr val="000000">
                    <a:alpha val="58317"/>
                  </a:srgbClr>
                </a:outerShdw>
              </a:effectLst>
            </p:spPr>
          </p:pic>
          <p:sp>
            <p:nvSpPr>
              <p:cNvPr id="147" name="Dios nos habla…"/>
              <p:cNvSpPr txBox="1"/>
              <p:nvPr/>
            </p:nvSpPr>
            <p:spPr>
              <a:xfrm>
                <a:off x="229284" y="35823"/>
                <a:ext cx="5405165" cy="1281315"/>
              </a:xfrm>
              <a:prstGeom prst="rect">
                <a:avLst/>
              </a:prstGeom>
              <a:noFill/>
              <a:ln w="12700" cap="flat">
                <a:noFill/>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a:defRPr b="1">
                    <a:solidFill>
                      <a:srgbClr val="AA4A5A"/>
                    </a:solidFill>
                    <a:latin typeface="Helvetica"/>
                    <a:ea typeface="Helvetica"/>
                    <a:cs typeface="Helvetica"/>
                    <a:sym typeface="Helvetica"/>
                  </a:defRPr>
                </a:pPr>
                <a:r>
                  <a:t>Dios nos habla </a:t>
                </a:r>
              </a:p>
              <a:p>
                <a:pPr>
                  <a:defRPr b="1">
                    <a:solidFill>
                      <a:srgbClr val="AA4A5A"/>
                    </a:solidFill>
                    <a:latin typeface="Helvetica"/>
                    <a:ea typeface="Helvetica"/>
                    <a:cs typeface="Helvetica"/>
                    <a:sym typeface="Helvetica"/>
                  </a:defRPr>
                </a:pPr>
                <a:r>
                  <a:t>Por medio de su Hijo</a:t>
                </a:r>
              </a:p>
            </p:txBody>
          </p:sp>
        </p:grpSp>
        <p:sp>
          <p:nvSpPr>
            <p:cNvPr id="149" name="Hebreos"/>
            <p:cNvSpPr/>
            <p:nvPr/>
          </p:nvSpPr>
          <p:spPr>
            <a:xfrm>
              <a:off x="0" y="0"/>
              <a:ext cx="7069688" cy="157914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241" y="0"/>
                  </a:moveTo>
                  <a:lnTo>
                    <a:pt x="3241" y="16575"/>
                  </a:lnTo>
                  <a:lnTo>
                    <a:pt x="18359" y="16575"/>
                  </a:lnTo>
                  <a:lnTo>
                    <a:pt x="18359" y="0"/>
                  </a:lnTo>
                  <a:lnTo>
                    <a:pt x="3241" y="0"/>
                  </a:lnTo>
                  <a:close/>
                  <a:moveTo>
                    <a:pt x="0" y="3883"/>
                  </a:moveTo>
                  <a:lnTo>
                    <a:pt x="1150" y="12737"/>
                  </a:lnTo>
                  <a:lnTo>
                    <a:pt x="0" y="21600"/>
                  </a:lnTo>
                  <a:lnTo>
                    <a:pt x="3951" y="21600"/>
                  </a:lnTo>
                  <a:lnTo>
                    <a:pt x="2853" y="18319"/>
                  </a:lnTo>
                  <a:lnTo>
                    <a:pt x="2853" y="3883"/>
                  </a:lnTo>
                  <a:lnTo>
                    <a:pt x="0" y="3883"/>
                  </a:lnTo>
                  <a:close/>
                  <a:moveTo>
                    <a:pt x="18747" y="3883"/>
                  </a:moveTo>
                  <a:lnTo>
                    <a:pt x="18747" y="18319"/>
                  </a:lnTo>
                  <a:lnTo>
                    <a:pt x="17649" y="21600"/>
                  </a:lnTo>
                  <a:lnTo>
                    <a:pt x="21600" y="21600"/>
                  </a:lnTo>
                  <a:lnTo>
                    <a:pt x="20450" y="12737"/>
                  </a:lnTo>
                  <a:lnTo>
                    <a:pt x="21600" y="3883"/>
                  </a:lnTo>
                  <a:lnTo>
                    <a:pt x="18747" y="3883"/>
                  </a:lnTo>
                  <a:close/>
                  <a:moveTo>
                    <a:pt x="3560" y="18319"/>
                  </a:moveTo>
                  <a:lnTo>
                    <a:pt x="4658" y="21600"/>
                  </a:lnTo>
                  <a:lnTo>
                    <a:pt x="4658" y="18319"/>
                  </a:lnTo>
                  <a:lnTo>
                    <a:pt x="3560" y="18319"/>
                  </a:lnTo>
                  <a:close/>
                  <a:moveTo>
                    <a:pt x="16942" y="18319"/>
                  </a:moveTo>
                  <a:lnTo>
                    <a:pt x="16942" y="21600"/>
                  </a:lnTo>
                  <a:lnTo>
                    <a:pt x="18040" y="18319"/>
                  </a:lnTo>
                  <a:lnTo>
                    <a:pt x="16942" y="18319"/>
                  </a:lnTo>
                  <a:close/>
                </a:path>
              </a:pathLst>
            </a:custGeom>
            <a:blipFill rotWithShape="1">
              <a:blip r:embed="rId3"/>
              <a:srcRect l="0" t="0" r="0" b="0"/>
              <a:tile tx="0" ty="0" sx="100000" sy="100000" flip="none" algn="tl"/>
            </a:blip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noAutofit/>
            </a:bodyPr>
            <a:lstStyle>
              <a:lvl1pPr>
                <a:defRPr b="1" sz="7100">
                  <a:solidFill>
                    <a:srgbClr val="FFFFFF"/>
                  </a:solidFill>
                  <a:effectLst>
                    <a:outerShdw sx="100000" sy="100000" kx="0" ky="0" algn="b" rotWithShape="0" blurRad="38100" dist="12700" dir="5400000">
                      <a:srgbClr val="000000">
                        <a:alpha val="50000"/>
                      </a:srgbClr>
                    </a:outerShdw>
                  </a:effectLst>
                </a:defRPr>
              </a:lvl1pPr>
            </a:lstStyle>
            <a:p>
              <a:pPr/>
              <a:r>
                <a:t>Hebreos</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145">
                                            <p:txEl>
                                              <p:pRg st="1" end="1"/>
                                            </p:txEl>
                                          </p:spTgt>
                                        </p:tgtEl>
                                        <p:attrNameLst>
                                          <p:attrName>style.visibility</p:attrName>
                                        </p:attrNameLst>
                                      </p:cBhvr>
                                      <p:to>
                                        <p:strVal val="visible"/>
                                      </p:to>
                                    </p:set>
                                    <p:animEffect filter="wipe(left)" transition="in">
                                      <p:cBhvr>
                                        <p:cTn id="7" dur="1500"/>
                                        <p:tgtEl>
                                          <p:spTgt spid="14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145">
                                            <p:txEl>
                                              <p:pRg st="2" end="2"/>
                                            </p:txEl>
                                          </p:spTgt>
                                        </p:tgtEl>
                                        <p:attrNameLst>
                                          <p:attrName>style.visibility</p:attrName>
                                        </p:attrNameLst>
                                      </p:cBhvr>
                                      <p:to>
                                        <p:strVal val="visible"/>
                                      </p:to>
                                    </p:set>
                                    <p:animEffect filter="wipe(left)" transition="in">
                                      <p:cBhvr>
                                        <p:cTn id="12" dur="1500"/>
                                        <p:tgtEl>
                                          <p:spTgt spid="14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145">
                                            <p:txEl>
                                              <p:pRg st="3" end="3"/>
                                            </p:txEl>
                                          </p:spTgt>
                                        </p:tgtEl>
                                        <p:attrNameLst>
                                          <p:attrName>style.visibility</p:attrName>
                                        </p:attrNameLst>
                                      </p:cBhvr>
                                      <p:to>
                                        <p:strVal val="visible"/>
                                      </p:to>
                                    </p:set>
                                    <p:animEffect filter="wipe(left)" transition="in">
                                      <p:cBhvr>
                                        <p:cTn id="17" dur="1500"/>
                                        <p:tgtEl>
                                          <p:spTgt spid="14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1" fill="hold">
                                  <p:stCondLst>
                                    <p:cond delay="0"/>
                                  </p:stCondLst>
                                  <p:iterate type="el" backwards="0">
                                    <p:tmAbs val="0"/>
                                  </p:iterate>
                                  <p:childTnLst>
                                    <p:set>
                                      <p:cBhvr>
                                        <p:cTn id="21" fill="hold"/>
                                        <p:tgtEl>
                                          <p:spTgt spid="145">
                                            <p:txEl>
                                              <p:pRg st="4" end="4"/>
                                            </p:txEl>
                                          </p:spTgt>
                                        </p:tgtEl>
                                        <p:attrNameLst>
                                          <p:attrName>style.visibility</p:attrName>
                                        </p:attrNameLst>
                                      </p:cBhvr>
                                      <p:to>
                                        <p:strVal val="visible"/>
                                      </p:to>
                                    </p:set>
                                    <p:animEffect filter="wipe(left)" transition="in">
                                      <p:cBhvr>
                                        <p:cTn id="22" dur="1500"/>
                                        <p:tgtEl>
                                          <p:spTgt spid="145">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45"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2" name="Dios Ahora Habla por medio de su Hijo - 1:2…"/>
          <p:cNvSpPr txBox="1"/>
          <p:nvPr/>
        </p:nvSpPr>
        <p:spPr>
          <a:xfrm>
            <a:off x="333192" y="2743761"/>
            <a:ext cx="12338415" cy="5740401"/>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marL="487325" indent="-487325" algn="l">
              <a:spcBef>
                <a:spcPts val="1600"/>
              </a:spcBef>
              <a:buClr>
                <a:srgbClr val="A29A85"/>
              </a:buClr>
              <a:buSzPct val="100000"/>
              <a:buChar char="•"/>
              <a:defRPr sz="5000">
                <a:solidFill>
                  <a:srgbClr val="000000"/>
                </a:solidFill>
              </a:defRPr>
            </a:pPr>
            <a:r>
              <a:rPr i="1"/>
              <a:t>Dios Ahora Habla por medio de su Hijo - 1:2</a:t>
            </a:r>
          </a:p>
          <a:p>
            <a:pPr lvl="1" marL="1073943" indent="-654843" algn="l">
              <a:spcBef>
                <a:spcPts val="1600"/>
              </a:spcBef>
              <a:buClr>
                <a:srgbClr val="A29A85"/>
              </a:buClr>
              <a:buSzPct val="100000"/>
              <a:buChar char="•"/>
              <a:defRPr sz="5000">
                <a:solidFill>
                  <a:srgbClr val="000000"/>
                </a:solidFill>
              </a:defRPr>
            </a:pPr>
            <a:r>
              <a:t>POSTREROS DÍAS  refiere a la última dispensación antes de el juicio final</a:t>
            </a:r>
          </a:p>
          <a:p>
            <a:pPr lvl="2" marL="1416843" indent="-654843" algn="l">
              <a:spcBef>
                <a:spcPts val="1600"/>
              </a:spcBef>
              <a:buClr>
                <a:srgbClr val="A29A85"/>
              </a:buClr>
              <a:buSzPct val="100000"/>
              <a:buChar char="•"/>
              <a:defRPr i="1" sz="5000">
                <a:solidFill>
                  <a:srgbClr val="000000"/>
                </a:solidFill>
              </a:defRPr>
            </a:pPr>
            <a:r>
              <a:t> Heb 1:2; Hch  3:22-24</a:t>
            </a:r>
          </a:p>
          <a:p>
            <a:pPr lvl="2" marL="1416843" indent="-654843" algn="l">
              <a:spcBef>
                <a:spcPts val="1600"/>
              </a:spcBef>
              <a:buClr>
                <a:srgbClr val="A29A85"/>
              </a:buClr>
              <a:buSzPct val="100000"/>
              <a:buChar char="•"/>
              <a:defRPr i="1" sz="5000">
                <a:solidFill>
                  <a:srgbClr val="000000"/>
                </a:solidFill>
              </a:defRPr>
            </a:pPr>
            <a:r>
              <a:rPr i="0"/>
              <a:t>La resurrección y Juicio final serán en el último día </a:t>
            </a:r>
            <a:r>
              <a:t>- Juan 5:28,29; 6:39-40,54; 2 Pedro 3:10-13</a:t>
            </a:r>
          </a:p>
        </p:txBody>
      </p:sp>
      <p:grpSp>
        <p:nvGrpSpPr>
          <p:cNvPr id="157" name="Group"/>
          <p:cNvGrpSpPr/>
          <p:nvPr/>
        </p:nvGrpSpPr>
        <p:grpSpPr>
          <a:xfrm>
            <a:off x="-285648" y="172793"/>
            <a:ext cx="13482125" cy="1851114"/>
            <a:chOff x="0" y="0"/>
            <a:chExt cx="13482124" cy="1851112"/>
          </a:xfrm>
        </p:grpSpPr>
        <p:grpSp>
          <p:nvGrpSpPr>
            <p:cNvPr id="155" name="Group"/>
            <p:cNvGrpSpPr/>
            <p:nvPr/>
          </p:nvGrpSpPr>
          <p:grpSpPr>
            <a:xfrm>
              <a:off x="7356934" y="369436"/>
              <a:ext cx="6125191" cy="1481677"/>
              <a:chOff x="-44449" y="-44450"/>
              <a:chExt cx="6125190" cy="1481675"/>
            </a:xfrm>
          </p:grpSpPr>
          <p:pic>
            <p:nvPicPr>
              <p:cNvPr id="153" name="Rounded Rectangle Rounded rectangle" descr="Rounded Rectangle Rounded rectangle"/>
              <p:cNvPicPr>
                <a:picLocks noChangeAspect="0"/>
              </p:cNvPicPr>
              <p:nvPr/>
            </p:nvPicPr>
            <p:blipFill>
              <a:blip r:embed="rId2">
                <a:extLst/>
              </a:blip>
              <a:stretch>
                <a:fillRect/>
              </a:stretch>
            </p:blipFill>
            <p:spPr>
              <a:xfrm>
                <a:off x="-44450" y="-44450"/>
                <a:ext cx="6125191" cy="1481676"/>
              </a:xfrm>
              <a:prstGeom prst="rect">
                <a:avLst/>
              </a:prstGeom>
              <a:effectLst>
                <a:outerShdw sx="100000" sy="100000" kx="0" ky="0" algn="b" rotWithShape="0" blurRad="190500" dist="63500" dir="5400000">
                  <a:srgbClr val="000000">
                    <a:alpha val="58317"/>
                  </a:srgbClr>
                </a:outerShdw>
              </a:effectLst>
            </p:spPr>
          </p:pic>
          <p:sp>
            <p:nvSpPr>
              <p:cNvPr id="154" name="Dios nos habla…"/>
              <p:cNvSpPr txBox="1"/>
              <p:nvPr/>
            </p:nvSpPr>
            <p:spPr>
              <a:xfrm>
                <a:off x="236031" y="36877"/>
                <a:ext cx="5564227" cy="1319022"/>
              </a:xfrm>
              <a:prstGeom prst="rect">
                <a:avLst/>
              </a:prstGeom>
              <a:noFill/>
              <a:ln w="12700" cap="flat">
                <a:noFill/>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a:defRPr b="1">
                    <a:solidFill>
                      <a:srgbClr val="AA4A5A"/>
                    </a:solidFill>
                    <a:latin typeface="Helvetica"/>
                    <a:ea typeface="Helvetica"/>
                    <a:cs typeface="Helvetica"/>
                    <a:sym typeface="Helvetica"/>
                  </a:defRPr>
                </a:pPr>
                <a:r>
                  <a:t>Dios nos habla </a:t>
                </a:r>
              </a:p>
              <a:p>
                <a:pPr>
                  <a:defRPr b="1">
                    <a:solidFill>
                      <a:srgbClr val="AA4A5A"/>
                    </a:solidFill>
                    <a:latin typeface="Helvetica"/>
                    <a:ea typeface="Helvetica"/>
                    <a:cs typeface="Helvetica"/>
                    <a:sym typeface="Helvetica"/>
                  </a:defRPr>
                </a:pPr>
                <a:r>
                  <a:t>Por medio de su Hijo</a:t>
                </a:r>
              </a:p>
            </p:txBody>
          </p:sp>
        </p:grpSp>
        <p:sp>
          <p:nvSpPr>
            <p:cNvPr id="156" name="Hebreos"/>
            <p:cNvSpPr/>
            <p:nvPr/>
          </p:nvSpPr>
          <p:spPr>
            <a:xfrm>
              <a:off x="0" y="0"/>
              <a:ext cx="7277734" cy="162561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241" y="0"/>
                  </a:moveTo>
                  <a:lnTo>
                    <a:pt x="3241" y="16575"/>
                  </a:lnTo>
                  <a:lnTo>
                    <a:pt x="18359" y="16575"/>
                  </a:lnTo>
                  <a:lnTo>
                    <a:pt x="18359" y="0"/>
                  </a:lnTo>
                  <a:lnTo>
                    <a:pt x="3241" y="0"/>
                  </a:lnTo>
                  <a:close/>
                  <a:moveTo>
                    <a:pt x="0" y="3883"/>
                  </a:moveTo>
                  <a:lnTo>
                    <a:pt x="1150" y="12737"/>
                  </a:lnTo>
                  <a:lnTo>
                    <a:pt x="0" y="21600"/>
                  </a:lnTo>
                  <a:lnTo>
                    <a:pt x="3951" y="21600"/>
                  </a:lnTo>
                  <a:lnTo>
                    <a:pt x="2853" y="18319"/>
                  </a:lnTo>
                  <a:lnTo>
                    <a:pt x="2853" y="3883"/>
                  </a:lnTo>
                  <a:lnTo>
                    <a:pt x="0" y="3883"/>
                  </a:lnTo>
                  <a:close/>
                  <a:moveTo>
                    <a:pt x="18747" y="3883"/>
                  </a:moveTo>
                  <a:lnTo>
                    <a:pt x="18747" y="18319"/>
                  </a:lnTo>
                  <a:lnTo>
                    <a:pt x="17649" y="21600"/>
                  </a:lnTo>
                  <a:lnTo>
                    <a:pt x="21600" y="21600"/>
                  </a:lnTo>
                  <a:lnTo>
                    <a:pt x="20450" y="12737"/>
                  </a:lnTo>
                  <a:lnTo>
                    <a:pt x="21600" y="3883"/>
                  </a:lnTo>
                  <a:lnTo>
                    <a:pt x="18747" y="3883"/>
                  </a:lnTo>
                  <a:close/>
                  <a:moveTo>
                    <a:pt x="3560" y="18319"/>
                  </a:moveTo>
                  <a:lnTo>
                    <a:pt x="4658" y="21600"/>
                  </a:lnTo>
                  <a:lnTo>
                    <a:pt x="4658" y="18319"/>
                  </a:lnTo>
                  <a:lnTo>
                    <a:pt x="3560" y="18319"/>
                  </a:lnTo>
                  <a:close/>
                  <a:moveTo>
                    <a:pt x="16942" y="18319"/>
                  </a:moveTo>
                  <a:lnTo>
                    <a:pt x="16942" y="21600"/>
                  </a:lnTo>
                  <a:lnTo>
                    <a:pt x="18040" y="18319"/>
                  </a:lnTo>
                  <a:lnTo>
                    <a:pt x="16942" y="18319"/>
                  </a:lnTo>
                  <a:close/>
                </a:path>
              </a:pathLst>
            </a:custGeom>
            <a:blipFill rotWithShape="1">
              <a:blip r:embed="rId3"/>
              <a:srcRect l="0" t="0" r="0" b="0"/>
              <a:tile tx="0" ty="0" sx="100000" sy="100000" flip="none" algn="tl"/>
            </a:blip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noAutofit/>
            </a:bodyPr>
            <a:lstStyle>
              <a:lvl1pPr>
                <a:defRPr b="1" sz="7100">
                  <a:solidFill>
                    <a:srgbClr val="FFFFFF"/>
                  </a:solidFill>
                  <a:effectLst>
                    <a:outerShdw sx="100000" sy="100000" kx="0" ky="0" algn="b" rotWithShape="0" blurRad="38100" dist="12700" dir="5400000">
                      <a:srgbClr val="000000">
                        <a:alpha val="50000"/>
                      </a:srgbClr>
                    </a:outerShdw>
                  </a:effectLst>
                </a:defRPr>
              </a:lvl1pPr>
            </a:lstStyle>
            <a:p>
              <a:pPr/>
              <a:r>
                <a:t>Hebreos</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152">
                                            <p:txEl>
                                              <p:pRg st="2" end="2"/>
                                            </p:txEl>
                                          </p:spTgt>
                                        </p:tgtEl>
                                        <p:attrNameLst>
                                          <p:attrName>style.visibility</p:attrName>
                                        </p:attrNameLst>
                                      </p:cBhvr>
                                      <p:to>
                                        <p:strVal val="visible"/>
                                      </p:to>
                                    </p:set>
                                    <p:animEffect filter="wipe(left)" transition="in">
                                      <p:cBhvr>
                                        <p:cTn id="7" dur="1500"/>
                                        <p:tgtEl>
                                          <p:spTgt spid="152">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152">
                                            <p:txEl>
                                              <p:pRg st="3" end="3"/>
                                            </p:txEl>
                                          </p:spTgt>
                                        </p:tgtEl>
                                        <p:attrNameLst>
                                          <p:attrName>style.visibility</p:attrName>
                                        </p:attrNameLst>
                                      </p:cBhvr>
                                      <p:to>
                                        <p:strVal val="visible"/>
                                      </p:to>
                                    </p:set>
                                    <p:animEffect filter="wipe(left)" transition="in">
                                      <p:cBhvr>
                                        <p:cTn id="12" dur="1500"/>
                                        <p:tgtEl>
                                          <p:spTgt spid="152">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52"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9" name="Su Hijo nos habla por medio de las escrituras- 1:2…"/>
          <p:cNvSpPr txBox="1"/>
          <p:nvPr/>
        </p:nvSpPr>
        <p:spPr>
          <a:xfrm>
            <a:off x="-5474" y="2184961"/>
            <a:ext cx="13015748" cy="3543301"/>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marL="506818" indent="-506818" algn="l">
              <a:spcBef>
                <a:spcPts val="1600"/>
              </a:spcBef>
              <a:buClr>
                <a:srgbClr val="A29A85"/>
              </a:buClr>
              <a:buSzPct val="100000"/>
              <a:buChar char="•"/>
              <a:defRPr sz="5200">
                <a:solidFill>
                  <a:srgbClr val="000000"/>
                </a:solidFill>
              </a:defRPr>
            </a:pPr>
            <a:r>
              <a:rPr i="1"/>
              <a:t>Su Hijo nos habla por medio de las escrituras- 1:2</a:t>
            </a:r>
          </a:p>
          <a:p>
            <a:pPr lvl="2" marL="1443037" indent="-681037" algn="l">
              <a:spcBef>
                <a:spcPts val="1600"/>
              </a:spcBef>
              <a:buClr>
                <a:srgbClr val="A29A85"/>
              </a:buClr>
              <a:buSzPct val="100000"/>
              <a:buChar char="•"/>
              <a:defRPr i="1" sz="5200">
                <a:solidFill>
                  <a:srgbClr val="000000"/>
                </a:solidFill>
              </a:defRPr>
            </a:pPr>
            <a:r>
              <a:rPr i="0"/>
              <a:t>La Ley fue nuestro ayo para guiarnos a Cristo, (</a:t>
            </a:r>
            <a:r>
              <a:t>Gal 3:23-25</a:t>
            </a:r>
            <a:r>
              <a:rPr i="0"/>
              <a:t>)</a:t>
            </a:r>
          </a:p>
          <a:p>
            <a:pPr lvl="2" marL="1443037" indent="-681037" algn="l">
              <a:spcBef>
                <a:spcPts val="1600"/>
              </a:spcBef>
              <a:buClr>
                <a:srgbClr val="A29A85"/>
              </a:buClr>
              <a:buSzPct val="100000"/>
              <a:buChar char="•"/>
              <a:defRPr i="1" sz="5200">
                <a:solidFill>
                  <a:srgbClr val="000000"/>
                </a:solidFill>
              </a:defRPr>
            </a:pPr>
            <a:r>
              <a:rPr i="0"/>
              <a:t>A quien hay que seguir, es a Cristo- (</a:t>
            </a:r>
            <a:r>
              <a:t>2 Jn 9</a:t>
            </a:r>
            <a:r>
              <a:rPr i="0"/>
              <a:t>)</a:t>
            </a:r>
          </a:p>
        </p:txBody>
      </p:sp>
      <p:grpSp>
        <p:nvGrpSpPr>
          <p:cNvPr id="164" name="Group"/>
          <p:cNvGrpSpPr/>
          <p:nvPr/>
        </p:nvGrpSpPr>
        <p:grpSpPr>
          <a:xfrm>
            <a:off x="-285648" y="172793"/>
            <a:ext cx="13482125" cy="1851114"/>
            <a:chOff x="0" y="0"/>
            <a:chExt cx="13482124" cy="1851112"/>
          </a:xfrm>
        </p:grpSpPr>
        <p:grpSp>
          <p:nvGrpSpPr>
            <p:cNvPr id="162" name="Group"/>
            <p:cNvGrpSpPr/>
            <p:nvPr/>
          </p:nvGrpSpPr>
          <p:grpSpPr>
            <a:xfrm>
              <a:off x="7356934" y="369436"/>
              <a:ext cx="6125191" cy="1481677"/>
              <a:chOff x="-44449" y="-44450"/>
              <a:chExt cx="6125190" cy="1481675"/>
            </a:xfrm>
          </p:grpSpPr>
          <p:pic>
            <p:nvPicPr>
              <p:cNvPr id="160" name="Rounded Rectangle Rounded rectangle" descr="Rounded Rectangle Rounded rectangle"/>
              <p:cNvPicPr>
                <a:picLocks noChangeAspect="0"/>
              </p:cNvPicPr>
              <p:nvPr/>
            </p:nvPicPr>
            <p:blipFill>
              <a:blip r:embed="rId2">
                <a:extLst/>
              </a:blip>
              <a:stretch>
                <a:fillRect/>
              </a:stretch>
            </p:blipFill>
            <p:spPr>
              <a:xfrm>
                <a:off x="-44450" y="-44450"/>
                <a:ext cx="6125191" cy="1481676"/>
              </a:xfrm>
              <a:prstGeom prst="rect">
                <a:avLst/>
              </a:prstGeom>
              <a:effectLst>
                <a:outerShdw sx="100000" sy="100000" kx="0" ky="0" algn="b" rotWithShape="0" blurRad="190500" dist="63500" dir="5400000">
                  <a:srgbClr val="000000">
                    <a:alpha val="58317"/>
                  </a:srgbClr>
                </a:outerShdw>
              </a:effectLst>
            </p:spPr>
          </p:pic>
          <p:sp>
            <p:nvSpPr>
              <p:cNvPr id="161" name="Dios nos habla…"/>
              <p:cNvSpPr txBox="1"/>
              <p:nvPr/>
            </p:nvSpPr>
            <p:spPr>
              <a:xfrm>
                <a:off x="236031" y="36877"/>
                <a:ext cx="5564227" cy="1319022"/>
              </a:xfrm>
              <a:prstGeom prst="rect">
                <a:avLst/>
              </a:prstGeom>
              <a:noFill/>
              <a:ln w="12700" cap="flat">
                <a:noFill/>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a:defRPr b="1">
                    <a:solidFill>
                      <a:srgbClr val="AA4A5A"/>
                    </a:solidFill>
                    <a:latin typeface="Helvetica"/>
                    <a:ea typeface="Helvetica"/>
                    <a:cs typeface="Helvetica"/>
                    <a:sym typeface="Helvetica"/>
                  </a:defRPr>
                </a:pPr>
                <a:r>
                  <a:t>Dios nos habla </a:t>
                </a:r>
              </a:p>
              <a:p>
                <a:pPr>
                  <a:defRPr b="1">
                    <a:solidFill>
                      <a:srgbClr val="AA4A5A"/>
                    </a:solidFill>
                    <a:latin typeface="Helvetica"/>
                    <a:ea typeface="Helvetica"/>
                    <a:cs typeface="Helvetica"/>
                    <a:sym typeface="Helvetica"/>
                  </a:defRPr>
                </a:pPr>
                <a:r>
                  <a:t>Por medio de su Hijo</a:t>
                </a:r>
              </a:p>
            </p:txBody>
          </p:sp>
        </p:grpSp>
        <p:sp>
          <p:nvSpPr>
            <p:cNvPr id="163" name="Hebreos"/>
            <p:cNvSpPr/>
            <p:nvPr/>
          </p:nvSpPr>
          <p:spPr>
            <a:xfrm>
              <a:off x="0" y="0"/>
              <a:ext cx="7277734" cy="162561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241" y="0"/>
                  </a:moveTo>
                  <a:lnTo>
                    <a:pt x="3241" y="16575"/>
                  </a:lnTo>
                  <a:lnTo>
                    <a:pt x="18359" y="16575"/>
                  </a:lnTo>
                  <a:lnTo>
                    <a:pt x="18359" y="0"/>
                  </a:lnTo>
                  <a:lnTo>
                    <a:pt x="3241" y="0"/>
                  </a:lnTo>
                  <a:close/>
                  <a:moveTo>
                    <a:pt x="0" y="3883"/>
                  </a:moveTo>
                  <a:lnTo>
                    <a:pt x="1150" y="12737"/>
                  </a:lnTo>
                  <a:lnTo>
                    <a:pt x="0" y="21600"/>
                  </a:lnTo>
                  <a:lnTo>
                    <a:pt x="3951" y="21600"/>
                  </a:lnTo>
                  <a:lnTo>
                    <a:pt x="2853" y="18319"/>
                  </a:lnTo>
                  <a:lnTo>
                    <a:pt x="2853" y="3883"/>
                  </a:lnTo>
                  <a:lnTo>
                    <a:pt x="0" y="3883"/>
                  </a:lnTo>
                  <a:close/>
                  <a:moveTo>
                    <a:pt x="18747" y="3883"/>
                  </a:moveTo>
                  <a:lnTo>
                    <a:pt x="18747" y="18319"/>
                  </a:lnTo>
                  <a:lnTo>
                    <a:pt x="17649" y="21600"/>
                  </a:lnTo>
                  <a:lnTo>
                    <a:pt x="21600" y="21600"/>
                  </a:lnTo>
                  <a:lnTo>
                    <a:pt x="20450" y="12737"/>
                  </a:lnTo>
                  <a:lnTo>
                    <a:pt x="21600" y="3883"/>
                  </a:lnTo>
                  <a:lnTo>
                    <a:pt x="18747" y="3883"/>
                  </a:lnTo>
                  <a:close/>
                  <a:moveTo>
                    <a:pt x="3560" y="18319"/>
                  </a:moveTo>
                  <a:lnTo>
                    <a:pt x="4658" y="21600"/>
                  </a:lnTo>
                  <a:lnTo>
                    <a:pt x="4658" y="18319"/>
                  </a:lnTo>
                  <a:lnTo>
                    <a:pt x="3560" y="18319"/>
                  </a:lnTo>
                  <a:close/>
                  <a:moveTo>
                    <a:pt x="16942" y="18319"/>
                  </a:moveTo>
                  <a:lnTo>
                    <a:pt x="16942" y="21600"/>
                  </a:lnTo>
                  <a:lnTo>
                    <a:pt x="18040" y="18319"/>
                  </a:lnTo>
                  <a:lnTo>
                    <a:pt x="16942" y="18319"/>
                  </a:lnTo>
                  <a:close/>
                </a:path>
              </a:pathLst>
            </a:custGeom>
            <a:blipFill rotWithShape="1">
              <a:blip r:embed="rId3"/>
              <a:srcRect l="0" t="0" r="0" b="0"/>
              <a:tile tx="0" ty="0" sx="100000" sy="100000" flip="none" algn="tl"/>
            </a:blip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noAutofit/>
            </a:bodyPr>
            <a:lstStyle>
              <a:lvl1pPr>
                <a:defRPr b="1" sz="7100">
                  <a:solidFill>
                    <a:srgbClr val="FFFFFF"/>
                  </a:solidFill>
                  <a:effectLst>
                    <a:outerShdw sx="100000" sy="100000" kx="0" ky="0" algn="b" rotWithShape="0" blurRad="38100" dist="12700" dir="5400000">
                      <a:srgbClr val="000000">
                        <a:alpha val="50000"/>
                      </a:srgbClr>
                    </a:outerShdw>
                  </a:effectLst>
                </a:defRPr>
              </a:lvl1pPr>
            </a:lstStyle>
            <a:p>
              <a:pPr/>
              <a:r>
                <a:t>Hebreos</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159">
                                            <p:txEl>
                                              <p:pRg st="2" end="2"/>
                                            </p:txEl>
                                          </p:spTgt>
                                        </p:tgtEl>
                                        <p:attrNameLst>
                                          <p:attrName>style.visibility</p:attrName>
                                        </p:attrNameLst>
                                      </p:cBhvr>
                                      <p:to>
                                        <p:strVal val="visible"/>
                                      </p:to>
                                    </p:set>
                                    <p:animEffect filter="wipe(left)" transition="in">
                                      <p:cBhvr>
                                        <p:cTn id="7" dur="1500"/>
                                        <p:tgtEl>
                                          <p:spTgt spid="159">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59"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6" name="La Superioridad de Jesucristo - 1:2,3…"/>
          <p:cNvSpPr txBox="1"/>
          <p:nvPr/>
        </p:nvSpPr>
        <p:spPr>
          <a:xfrm>
            <a:off x="333193" y="2743761"/>
            <a:ext cx="12338414" cy="4191001"/>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marL="487325" indent="-487325" algn="l">
              <a:spcBef>
                <a:spcPts val="900"/>
              </a:spcBef>
              <a:buClr>
                <a:srgbClr val="A29A85"/>
              </a:buClr>
              <a:buSzPct val="100000"/>
              <a:buChar char="•"/>
              <a:defRPr sz="5000">
                <a:solidFill>
                  <a:srgbClr val="000000"/>
                </a:solidFill>
              </a:defRPr>
            </a:pPr>
            <a:r>
              <a:rPr i="1"/>
              <a:t>La Superioridad de Jesucristo - 1:2,3</a:t>
            </a:r>
          </a:p>
          <a:p>
            <a:pPr lvl="1" marL="1073943" indent="-654843" algn="l">
              <a:spcBef>
                <a:spcPts val="1900"/>
              </a:spcBef>
              <a:buClr>
                <a:srgbClr val="A29A85"/>
              </a:buClr>
              <a:buSzPct val="100000"/>
              <a:buChar char="•"/>
              <a:defRPr sz="5000">
                <a:solidFill>
                  <a:srgbClr val="000000"/>
                </a:solidFill>
              </a:defRPr>
            </a:pPr>
            <a:r>
              <a:t>Por Jesus fueron todas las cosas- 1:2 - Jn 1:1-3; Col. 1:16,17; 1 Cor 8:6</a:t>
            </a:r>
          </a:p>
          <a:p>
            <a:pPr lvl="2" marL="1416843" indent="-654843" algn="l">
              <a:spcBef>
                <a:spcPts val="1900"/>
              </a:spcBef>
              <a:buClr>
                <a:srgbClr val="A29A85"/>
              </a:buClr>
              <a:buSzPct val="100000"/>
              <a:buChar char="•"/>
              <a:defRPr i="1" sz="5000">
                <a:solidFill>
                  <a:srgbClr val="000000"/>
                </a:solidFill>
              </a:defRPr>
            </a:pPr>
            <a:r>
              <a:rPr i="0"/>
              <a:t>Jesus “verbo [</a:t>
            </a:r>
            <a:r>
              <a:t>Logos</a:t>
            </a:r>
            <a:r>
              <a:rPr i="0"/>
              <a:t>], de Dios” - (</a:t>
            </a:r>
            <a:r>
              <a:t>“dijo Dios” aparece 11 veces es Gen. 1; . Heb 11:3</a:t>
            </a:r>
            <a:r>
              <a:rPr i="0"/>
              <a:t>)</a:t>
            </a:r>
          </a:p>
        </p:txBody>
      </p:sp>
      <p:grpSp>
        <p:nvGrpSpPr>
          <p:cNvPr id="171" name="Group"/>
          <p:cNvGrpSpPr/>
          <p:nvPr/>
        </p:nvGrpSpPr>
        <p:grpSpPr>
          <a:xfrm>
            <a:off x="-285648" y="172793"/>
            <a:ext cx="13482125" cy="1851114"/>
            <a:chOff x="0" y="0"/>
            <a:chExt cx="13482124" cy="1851112"/>
          </a:xfrm>
        </p:grpSpPr>
        <p:grpSp>
          <p:nvGrpSpPr>
            <p:cNvPr id="169" name="Group"/>
            <p:cNvGrpSpPr/>
            <p:nvPr/>
          </p:nvGrpSpPr>
          <p:grpSpPr>
            <a:xfrm>
              <a:off x="7356934" y="369436"/>
              <a:ext cx="6125191" cy="1481677"/>
              <a:chOff x="-44449" y="-44450"/>
              <a:chExt cx="6125190" cy="1481675"/>
            </a:xfrm>
          </p:grpSpPr>
          <p:pic>
            <p:nvPicPr>
              <p:cNvPr id="167" name="Rounded Rectangle Rounded rectangle" descr="Rounded Rectangle Rounded rectangle"/>
              <p:cNvPicPr>
                <a:picLocks noChangeAspect="0"/>
              </p:cNvPicPr>
              <p:nvPr/>
            </p:nvPicPr>
            <p:blipFill>
              <a:blip r:embed="rId2">
                <a:extLst/>
              </a:blip>
              <a:stretch>
                <a:fillRect/>
              </a:stretch>
            </p:blipFill>
            <p:spPr>
              <a:xfrm>
                <a:off x="-44450" y="-44450"/>
                <a:ext cx="6125191" cy="1481676"/>
              </a:xfrm>
              <a:prstGeom prst="rect">
                <a:avLst/>
              </a:prstGeom>
              <a:effectLst>
                <a:outerShdw sx="100000" sy="100000" kx="0" ky="0" algn="b" rotWithShape="0" blurRad="190500" dist="63500" dir="5400000">
                  <a:srgbClr val="000000">
                    <a:alpha val="58317"/>
                  </a:srgbClr>
                </a:outerShdw>
              </a:effectLst>
            </p:spPr>
          </p:pic>
          <p:sp>
            <p:nvSpPr>
              <p:cNvPr id="168" name="Dios nos habla…"/>
              <p:cNvSpPr txBox="1"/>
              <p:nvPr/>
            </p:nvSpPr>
            <p:spPr>
              <a:xfrm>
                <a:off x="236031" y="36877"/>
                <a:ext cx="5564227" cy="1319022"/>
              </a:xfrm>
              <a:prstGeom prst="rect">
                <a:avLst/>
              </a:prstGeom>
              <a:noFill/>
              <a:ln w="12700" cap="flat">
                <a:noFill/>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a:defRPr b="1">
                    <a:solidFill>
                      <a:srgbClr val="AA4A5A"/>
                    </a:solidFill>
                    <a:latin typeface="Helvetica"/>
                    <a:ea typeface="Helvetica"/>
                    <a:cs typeface="Helvetica"/>
                    <a:sym typeface="Helvetica"/>
                  </a:defRPr>
                </a:pPr>
                <a:r>
                  <a:t>Dios nos habla </a:t>
                </a:r>
              </a:p>
              <a:p>
                <a:pPr>
                  <a:defRPr b="1">
                    <a:solidFill>
                      <a:srgbClr val="AA4A5A"/>
                    </a:solidFill>
                    <a:latin typeface="Helvetica"/>
                    <a:ea typeface="Helvetica"/>
                    <a:cs typeface="Helvetica"/>
                    <a:sym typeface="Helvetica"/>
                  </a:defRPr>
                </a:pPr>
                <a:r>
                  <a:t>Por medio de su Hijo</a:t>
                </a:r>
              </a:p>
            </p:txBody>
          </p:sp>
        </p:grpSp>
        <p:sp>
          <p:nvSpPr>
            <p:cNvPr id="170" name="Hebreos"/>
            <p:cNvSpPr/>
            <p:nvPr/>
          </p:nvSpPr>
          <p:spPr>
            <a:xfrm>
              <a:off x="0" y="0"/>
              <a:ext cx="7277734" cy="162561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241" y="0"/>
                  </a:moveTo>
                  <a:lnTo>
                    <a:pt x="3241" y="16575"/>
                  </a:lnTo>
                  <a:lnTo>
                    <a:pt x="18359" y="16575"/>
                  </a:lnTo>
                  <a:lnTo>
                    <a:pt x="18359" y="0"/>
                  </a:lnTo>
                  <a:lnTo>
                    <a:pt x="3241" y="0"/>
                  </a:lnTo>
                  <a:close/>
                  <a:moveTo>
                    <a:pt x="0" y="3883"/>
                  </a:moveTo>
                  <a:lnTo>
                    <a:pt x="1150" y="12737"/>
                  </a:lnTo>
                  <a:lnTo>
                    <a:pt x="0" y="21600"/>
                  </a:lnTo>
                  <a:lnTo>
                    <a:pt x="3951" y="21600"/>
                  </a:lnTo>
                  <a:lnTo>
                    <a:pt x="2853" y="18319"/>
                  </a:lnTo>
                  <a:lnTo>
                    <a:pt x="2853" y="3883"/>
                  </a:lnTo>
                  <a:lnTo>
                    <a:pt x="0" y="3883"/>
                  </a:lnTo>
                  <a:close/>
                  <a:moveTo>
                    <a:pt x="18747" y="3883"/>
                  </a:moveTo>
                  <a:lnTo>
                    <a:pt x="18747" y="18319"/>
                  </a:lnTo>
                  <a:lnTo>
                    <a:pt x="17649" y="21600"/>
                  </a:lnTo>
                  <a:lnTo>
                    <a:pt x="21600" y="21600"/>
                  </a:lnTo>
                  <a:lnTo>
                    <a:pt x="20450" y="12737"/>
                  </a:lnTo>
                  <a:lnTo>
                    <a:pt x="21600" y="3883"/>
                  </a:lnTo>
                  <a:lnTo>
                    <a:pt x="18747" y="3883"/>
                  </a:lnTo>
                  <a:close/>
                  <a:moveTo>
                    <a:pt x="3560" y="18319"/>
                  </a:moveTo>
                  <a:lnTo>
                    <a:pt x="4658" y="21600"/>
                  </a:lnTo>
                  <a:lnTo>
                    <a:pt x="4658" y="18319"/>
                  </a:lnTo>
                  <a:lnTo>
                    <a:pt x="3560" y="18319"/>
                  </a:lnTo>
                  <a:close/>
                  <a:moveTo>
                    <a:pt x="16942" y="18319"/>
                  </a:moveTo>
                  <a:lnTo>
                    <a:pt x="16942" y="21600"/>
                  </a:lnTo>
                  <a:lnTo>
                    <a:pt x="18040" y="18319"/>
                  </a:lnTo>
                  <a:lnTo>
                    <a:pt x="16942" y="18319"/>
                  </a:lnTo>
                  <a:close/>
                </a:path>
              </a:pathLst>
            </a:custGeom>
            <a:blipFill rotWithShape="1">
              <a:blip r:embed="rId3"/>
              <a:srcRect l="0" t="0" r="0" b="0"/>
              <a:tile tx="0" ty="0" sx="100000" sy="100000" flip="none" algn="tl"/>
            </a:blip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noAutofit/>
            </a:bodyPr>
            <a:lstStyle>
              <a:lvl1pPr>
                <a:defRPr b="1" sz="7100">
                  <a:solidFill>
                    <a:srgbClr val="FFFFFF"/>
                  </a:solidFill>
                  <a:effectLst>
                    <a:outerShdw sx="100000" sy="100000" kx="0" ky="0" algn="b" rotWithShape="0" blurRad="38100" dist="12700" dir="5400000">
                      <a:srgbClr val="000000">
                        <a:alpha val="50000"/>
                      </a:srgbClr>
                    </a:outerShdw>
                  </a:effectLst>
                </a:defRPr>
              </a:lvl1pPr>
            </a:lstStyle>
            <a:p>
              <a:pPr/>
              <a:r>
                <a:t>Hebreos</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166">
                                            <p:txEl>
                                              <p:pRg st="2" end="2"/>
                                            </p:txEl>
                                          </p:spTgt>
                                        </p:tgtEl>
                                        <p:attrNameLst>
                                          <p:attrName>style.visibility</p:attrName>
                                        </p:attrNameLst>
                                      </p:cBhvr>
                                      <p:to>
                                        <p:strVal val="visible"/>
                                      </p:to>
                                    </p:set>
                                    <p:animEffect filter="wipe(left)" transition="in">
                                      <p:cBhvr>
                                        <p:cTn id="7" dur="1500"/>
                                        <p:tgtEl>
                                          <p:spTgt spid="166">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66" grpId="1"/>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3" name="Christ Has A Name, (Rank), More Excellent Than Angels - 1:4-14…"/>
          <p:cNvSpPr txBox="1"/>
          <p:nvPr/>
        </p:nvSpPr>
        <p:spPr>
          <a:xfrm>
            <a:off x="-59245" y="2743761"/>
            <a:ext cx="12869274" cy="6070601"/>
          </a:xfrm>
          <a:prstGeom prst="rect">
            <a:avLst/>
          </a:prstGeom>
          <a:ln w="12700">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lIns="50800" tIns="50800" rIns="50800" bIns="50800">
            <a:spAutoFit/>
          </a:bodyPr>
          <a:lstStyle/>
          <a:p>
            <a:pPr marL="448339" indent="-448339" algn="l">
              <a:spcBef>
                <a:spcPts val="900"/>
              </a:spcBef>
              <a:buClr>
                <a:srgbClr val="A29A85"/>
              </a:buClr>
              <a:buSzPct val="100000"/>
              <a:buChar char="•"/>
              <a:defRPr i="1" sz="4600">
                <a:solidFill>
                  <a:srgbClr val="000000"/>
                </a:solidFill>
              </a:defRPr>
            </a:pPr>
            <a:r>
              <a:t>LA SUPERIORIDAD DE CRISTO  - 1:4-14</a:t>
            </a:r>
          </a:p>
          <a:p>
            <a:pPr lvl="1" marL="954616" indent="-535516" algn="l">
              <a:spcBef>
                <a:spcPts val="900"/>
              </a:spcBef>
              <a:buClr>
                <a:srgbClr val="A29A85"/>
              </a:buClr>
              <a:buSzPct val="100000"/>
              <a:buChar char="•"/>
              <a:defRPr sz="4600">
                <a:solidFill>
                  <a:srgbClr val="000000"/>
                </a:solidFill>
              </a:defRPr>
            </a:pPr>
            <a:r>
              <a:t>“¿A cuál ángel Dios dijo? . . .” </a:t>
            </a:r>
          </a:p>
          <a:p>
            <a:pPr lvl="2" marL="1312817" indent="-550817" algn="l">
              <a:spcBef>
                <a:spcPts val="900"/>
              </a:spcBef>
              <a:buClr>
                <a:srgbClr val="A29A85"/>
              </a:buClr>
              <a:buSzPct val="100000"/>
              <a:buChar char="•"/>
              <a:defRPr i="1" sz="4600">
                <a:solidFill>
                  <a:srgbClr val="000000"/>
                </a:solidFill>
              </a:defRPr>
            </a:pPr>
            <a:r>
              <a:t>“Mi hijo eres tu . . .” - Sal 2:,8</a:t>
            </a:r>
          </a:p>
          <a:p>
            <a:pPr lvl="2" marL="1312817" indent="-550817" algn="l">
              <a:spcBef>
                <a:spcPts val="900"/>
              </a:spcBef>
              <a:buClr>
                <a:srgbClr val="A29A85"/>
              </a:buClr>
              <a:buSzPct val="100000"/>
              <a:buChar char="•"/>
              <a:defRPr i="1" sz="4600">
                <a:solidFill>
                  <a:srgbClr val="000000"/>
                </a:solidFill>
              </a:defRPr>
            </a:pPr>
            <a:r>
              <a:t>“Yo seré a él Padre, Y él me será a mí Hijo? ”           Sal. 89:26</a:t>
            </a:r>
          </a:p>
          <a:p>
            <a:pPr lvl="2" marL="1312817" indent="-550817" algn="l">
              <a:spcBef>
                <a:spcPts val="900"/>
              </a:spcBef>
              <a:buClr>
                <a:srgbClr val="A29A85"/>
              </a:buClr>
              <a:buSzPct val="100000"/>
              <a:buChar char="•"/>
              <a:defRPr i="1" sz="4600">
                <a:solidFill>
                  <a:srgbClr val="000000"/>
                </a:solidFill>
              </a:defRPr>
            </a:pPr>
            <a:r>
              <a:t>“Adórenle todos los ángeles de Dios. ” - Sal 97:7</a:t>
            </a:r>
          </a:p>
          <a:p>
            <a:pPr lvl="2" marL="1312817" indent="-550817" algn="l">
              <a:spcBef>
                <a:spcPts val="900"/>
              </a:spcBef>
              <a:buClr>
                <a:srgbClr val="A29A85"/>
              </a:buClr>
              <a:buSzPct val="100000"/>
              <a:buChar char="•"/>
              <a:defRPr i="1" sz="4600">
                <a:solidFill>
                  <a:srgbClr val="000000"/>
                </a:solidFill>
              </a:defRPr>
            </a:pPr>
            <a:r>
              <a:t>Las respuestas a esta serie de preguntas retóricas</a:t>
            </a:r>
          </a:p>
          <a:p>
            <a:pPr lvl="2" marL="1312817" indent="-550817" algn="l">
              <a:spcBef>
                <a:spcPts val="900"/>
              </a:spcBef>
              <a:buClr>
                <a:srgbClr val="A29A85"/>
              </a:buClr>
              <a:buSzPct val="100000"/>
              <a:buChar char="•"/>
              <a:defRPr i="1" sz="4600">
                <a:solidFill>
                  <a:srgbClr val="000000"/>
                </a:solidFill>
              </a:defRPr>
            </a:pPr>
            <a:r>
              <a:t>LA RESPUESTA SERÍA =</a:t>
            </a:r>
          </a:p>
        </p:txBody>
      </p:sp>
      <p:grpSp>
        <p:nvGrpSpPr>
          <p:cNvPr id="178" name="Group"/>
          <p:cNvGrpSpPr/>
          <p:nvPr/>
        </p:nvGrpSpPr>
        <p:grpSpPr>
          <a:xfrm>
            <a:off x="-285648" y="172793"/>
            <a:ext cx="13482125" cy="1851114"/>
            <a:chOff x="0" y="0"/>
            <a:chExt cx="13482124" cy="1851112"/>
          </a:xfrm>
        </p:grpSpPr>
        <p:grpSp>
          <p:nvGrpSpPr>
            <p:cNvPr id="176" name="Group"/>
            <p:cNvGrpSpPr/>
            <p:nvPr/>
          </p:nvGrpSpPr>
          <p:grpSpPr>
            <a:xfrm>
              <a:off x="7356934" y="369436"/>
              <a:ext cx="6125191" cy="1481677"/>
              <a:chOff x="-44449" y="-44450"/>
              <a:chExt cx="6125190" cy="1481675"/>
            </a:xfrm>
          </p:grpSpPr>
          <p:pic>
            <p:nvPicPr>
              <p:cNvPr id="174" name="Rounded Rectangle Rounded rectangle" descr="Rounded Rectangle Rounded rectangle"/>
              <p:cNvPicPr>
                <a:picLocks noChangeAspect="0"/>
              </p:cNvPicPr>
              <p:nvPr/>
            </p:nvPicPr>
            <p:blipFill>
              <a:blip r:embed="rId2">
                <a:extLst/>
              </a:blip>
              <a:stretch>
                <a:fillRect/>
              </a:stretch>
            </p:blipFill>
            <p:spPr>
              <a:xfrm>
                <a:off x="-44450" y="-44450"/>
                <a:ext cx="6125191" cy="1481676"/>
              </a:xfrm>
              <a:prstGeom prst="rect">
                <a:avLst/>
              </a:prstGeom>
              <a:effectLst>
                <a:outerShdw sx="100000" sy="100000" kx="0" ky="0" algn="b" rotWithShape="0" blurRad="190500" dist="63500" dir="5400000">
                  <a:srgbClr val="000000">
                    <a:alpha val="58317"/>
                  </a:srgbClr>
                </a:outerShdw>
              </a:effectLst>
            </p:spPr>
          </p:pic>
          <p:sp>
            <p:nvSpPr>
              <p:cNvPr id="175" name="Dios nos habla…"/>
              <p:cNvSpPr txBox="1"/>
              <p:nvPr/>
            </p:nvSpPr>
            <p:spPr>
              <a:xfrm>
                <a:off x="236031" y="36877"/>
                <a:ext cx="5564227" cy="1319022"/>
              </a:xfrm>
              <a:prstGeom prst="rect">
                <a:avLst/>
              </a:prstGeom>
              <a:noFill/>
              <a:ln w="12700" cap="flat">
                <a:noFill/>
                <a:miter lim="400000"/>
              </a:ln>
              <a:effectLst>
                <a:outerShdw sx="100000" sy="100000" kx="0" ky="0" algn="b" rotWithShape="0" blurRad="152400" dist="103156" dir="2923668">
                  <a:srgbClr val="000000">
                    <a:alpha val="42135"/>
                  </a:srgbClr>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p>
                <a:pPr>
                  <a:defRPr b="1">
                    <a:solidFill>
                      <a:srgbClr val="AA4A5A"/>
                    </a:solidFill>
                    <a:latin typeface="Helvetica"/>
                    <a:ea typeface="Helvetica"/>
                    <a:cs typeface="Helvetica"/>
                    <a:sym typeface="Helvetica"/>
                  </a:defRPr>
                </a:pPr>
                <a:r>
                  <a:t>Dios nos habla </a:t>
                </a:r>
              </a:p>
              <a:p>
                <a:pPr>
                  <a:defRPr b="1">
                    <a:solidFill>
                      <a:srgbClr val="AA4A5A"/>
                    </a:solidFill>
                    <a:latin typeface="Helvetica"/>
                    <a:ea typeface="Helvetica"/>
                    <a:cs typeface="Helvetica"/>
                    <a:sym typeface="Helvetica"/>
                  </a:defRPr>
                </a:pPr>
                <a:r>
                  <a:t>Por medio de su Hijo</a:t>
                </a:r>
              </a:p>
            </p:txBody>
          </p:sp>
        </p:grpSp>
        <p:sp>
          <p:nvSpPr>
            <p:cNvPr id="177" name="Hebreos"/>
            <p:cNvSpPr/>
            <p:nvPr/>
          </p:nvSpPr>
          <p:spPr>
            <a:xfrm>
              <a:off x="0" y="0"/>
              <a:ext cx="7277734" cy="162561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241" y="0"/>
                  </a:moveTo>
                  <a:lnTo>
                    <a:pt x="3241" y="16575"/>
                  </a:lnTo>
                  <a:lnTo>
                    <a:pt x="18359" y="16575"/>
                  </a:lnTo>
                  <a:lnTo>
                    <a:pt x="18359" y="0"/>
                  </a:lnTo>
                  <a:lnTo>
                    <a:pt x="3241" y="0"/>
                  </a:lnTo>
                  <a:close/>
                  <a:moveTo>
                    <a:pt x="0" y="3883"/>
                  </a:moveTo>
                  <a:lnTo>
                    <a:pt x="1150" y="12737"/>
                  </a:lnTo>
                  <a:lnTo>
                    <a:pt x="0" y="21600"/>
                  </a:lnTo>
                  <a:lnTo>
                    <a:pt x="3951" y="21600"/>
                  </a:lnTo>
                  <a:lnTo>
                    <a:pt x="2853" y="18319"/>
                  </a:lnTo>
                  <a:lnTo>
                    <a:pt x="2853" y="3883"/>
                  </a:lnTo>
                  <a:lnTo>
                    <a:pt x="0" y="3883"/>
                  </a:lnTo>
                  <a:close/>
                  <a:moveTo>
                    <a:pt x="18747" y="3883"/>
                  </a:moveTo>
                  <a:lnTo>
                    <a:pt x="18747" y="18319"/>
                  </a:lnTo>
                  <a:lnTo>
                    <a:pt x="17649" y="21600"/>
                  </a:lnTo>
                  <a:lnTo>
                    <a:pt x="21600" y="21600"/>
                  </a:lnTo>
                  <a:lnTo>
                    <a:pt x="20450" y="12737"/>
                  </a:lnTo>
                  <a:lnTo>
                    <a:pt x="21600" y="3883"/>
                  </a:lnTo>
                  <a:lnTo>
                    <a:pt x="18747" y="3883"/>
                  </a:lnTo>
                  <a:close/>
                  <a:moveTo>
                    <a:pt x="3560" y="18319"/>
                  </a:moveTo>
                  <a:lnTo>
                    <a:pt x="4658" y="21600"/>
                  </a:lnTo>
                  <a:lnTo>
                    <a:pt x="4658" y="18319"/>
                  </a:lnTo>
                  <a:lnTo>
                    <a:pt x="3560" y="18319"/>
                  </a:lnTo>
                  <a:close/>
                  <a:moveTo>
                    <a:pt x="16942" y="18319"/>
                  </a:moveTo>
                  <a:lnTo>
                    <a:pt x="16942" y="21600"/>
                  </a:lnTo>
                  <a:lnTo>
                    <a:pt x="18040" y="18319"/>
                  </a:lnTo>
                  <a:lnTo>
                    <a:pt x="16942" y="18319"/>
                  </a:lnTo>
                  <a:close/>
                </a:path>
              </a:pathLst>
            </a:custGeom>
            <a:blipFill rotWithShape="1">
              <a:blip r:embed="rId3"/>
              <a:srcRect l="0" t="0" r="0" b="0"/>
              <a:tile tx="0" ty="0" sx="100000" sy="100000" flip="none" algn="tl"/>
            </a:blip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t">
              <a:noAutofit/>
            </a:bodyPr>
            <a:lstStyle>
              <a:lvl1pPr>
                <a:defRPr b="1" sz="7100">
                  <a:solidFill>
                    <a:srgbClr val="FFFFFF"/>
                  </a:solidFill>
                  <a:effectLst>
                    <a:outerShdw sx="100000" sy="100000" kx="0" ky="0" algn="b" rotWithShape="0" blurRad="38100" dist="12700" dir="5400000">
                      <a:srgbClr val="000000">
                        <a:alpha val="50000"/>
                      </a:srgbClr>
                    </a:outerShdw>
                  </a:effectLst>
                </a:defRPr>
              </a:lvl1pPr>
            </a:lstStyle>
            <a:p>
              <a:pPr/>
              <a:r>
                <a:t>Hebreos</a:t>
              </a:r>
            </a:p>
          </p:txBody>
        </p:sp>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 presetID="2" grpId="1" fill="hold">
                                  <p:stCondLst>
                                    <p:cond delay="0"/>
                                  </p:stCondLst>
                                  <p:iterate type="el" backwards="0">
                                    <p:tmAbs val="0"/>
                                  </p:iterate>
                                  <p:childTnLst>
                                    <p:set>
                                      <p:cBhvr>
                                        <p:cTn id="6" fill="hold"/>
                                        <p:tgtEl>
                                          <p:spTgt spid="173">
                                            <p:bg/>
                                          </p:spTgt>
                                        </p:tgtEl>
                                        <p:attrNameLst>
                                          <p:attrName>style.visibility</p:attrName>
                                        </p:attrNameLst>
                                      </p:cBhvr>
                                      <p:to>
                                        <p:strVal val="visible"/>
                                      </p:to>
                                    </p:set>
                                    <p:anim calcmode="lin" valueType="num">
                                      <p:cBhvr>
                                        <p:cTn id="7" dur="1500" fill="hold"/>
                                        <p:tgtEl>
                                          <p:spTgt spid="173">
                                            <p:bg/>
                                          </p:spTgt>
                                        </p:tgtEl>
                                        <p:attrNameLst>
                                          <p:attrName>ppt_x</p:attrName>
                                        </p:attrNameLst>
                                      </p:cBhvr>
                                      <p:tavLst>
                                        <p:tav tm="0">
                                          <p:val>
                                            <p:strVal val="#ppt_x"/>
                                          </p:val>
                                        </p:tav>
                                        <p:tav tm="100000">
                                          <p:val>
                                            <p:strVal val="#ppt_x"/>
                                          </p:val>
                                        </p:tav>
                                      </p:tavLst>
                                    </p:anim>
                                    <p:anim calcmode="lin" valueType="num">
                                      <p:cBhvr>
                                        <p:cTn id="8" dur="1500" fill="hold"/>
                                        <p:tgtEl>
                                          <p:spTgt spid="173">
                                            <p:bg/>
                                          </p:spTgt>
                                        </p:tgtEl>
                                        <p:attrNameLst>
                                          <p:attrName>ppt_y</p:attrName>
                                        </p:attrNameLst>
                                      </p:cBhvr>
                                      <p:tavLst>
                                        <p:tav tm="0">
                                          <p:val>
                                            <p:strVal val="0-#ppt_h/2"/>
                                          </p:val>
                                        </p:tav>
                                        <p:tav tm="100000">
                                          <p:val>
                                            <p:strVal val="#ppt_y"/>
                                          </p:val>
                                        </p:tav>
                                      </p:tavLst>
                                    </p:anim>
                                  </p:childTnLst>
                                </p:cTn>
                              </p:par>
                              <p:par>
                                <p:cTn id="9" presetClass="entr" nodeType="withEffect" presetSubtype="1" presetID="2" grpId="1" fill="hold">
                                  <p:stCondLst>
                                    <p:cond delay="0"/>
                                  </p:stCondLst>
                                  <p:iterate type="el" backwards="0">
                                    <p:tmAbs val="0"/>
                                  </p:iterate>
                                  <p:childTnLst>
                                    <p:set>
                                      <p:cBhvr>
                                        <p:cTn id="10" fill="hold"/>
                                        <p:tgtEl>
                                          <p:spTgt spid="173">
                                            <p:txEl>
                                              <p:pRg st="0" end="0"/>
                                            </p:txEl>
                                          </p:spTgt>
                                        </p:tgtEl>
                                        <p:attrNameLst>
                                          <p:attrName>style.visibility</p:attrName>
                                        </p:attrNameLst>
                                      </p:cBhvr>
                                      <p:to>
                                        <p:strVal val="visible"/>
                                      </p:to>
                                    </p:set>
                                    <p:anim calcmode="lin" valueType="num">
                                      <p:cBhvr>
                                        <p:cTn id="11" dur="1500" fill="hold"/>
                                        <p:tgtEl>
                                          <p:spTgt spid="173">
                                            <p:txEl>
                                              <p:pRg st="0" end="0"/>
                                            </p:txEl>
                                          </p:spTgt>
                                        </p:tgtEl>
                                        <p:attrNameLst>
                                          <p:attrName>ppt_x</p:attrName>
                                        </p:attrNameLst>
                                      </p:cBhvr>
                                      <p:tavLst>
                                        <p:tav tm="0">
                                          <p:val>
                                            <p:strVal val="#ppt_x"/>
                                          </p:val>
                                        </p:tav>
                                        <p:tav tm="100000">
                                          <p:val>
                                            <p:strVal val="#ppt_x"/>
                                          </p:val>
                                        </p:tav>
                                      </p:tavLst>
                                    </p:anim>
                                    <p:anim calcmode="lin" valueType="num">
                                      <p:cBhvr>
                                        <p:cTn id="12" dur="1500" fill="hold"/>
                                        <p:tgtEl>
                                          <p:spTgt spid="17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1" presetID="2" grpId="1" fill="hold">
                                  <p:stCondLst>
                                    <p:cond delay="0"/>
                                  </p:stCondLst>
                                  <p:iterate type="el" backwards="0">
                                    <p:tmAbs val="0"/>
                                  </p:iterate>
                                  <p:childTnLst>
                                    <p:set>
                                      <p:cBhvr>
                                        <p:cTn id="16" fill="hold"/>
                                        <p:tgtEl>
                                          <p:spTgt spid="173">
                                            <p:txEl>
                                              <p:pRg st="1" end="1"/>
                                            </p:txEl>
                                          </p:spTgt>
                                        </p:tgtEl>
                                        <p:attrNameLst>
                                          <p:attrName>style.visibility</p:attrName>
                                        </p:attrNameLst>
                                      </p:cBhvr>
                                      <p:to>
                                        <p:strVal val="visible"/>
                                      </p:to>
                                    </p:set>
                                    <p:anim calcmode="lin" valueType="num">
                                      <p:cBhvr>
                                        <p:cTn id="17" dur="1500" fill="hold"/>
                                        <p:tgtEl>
                                          <p:spTgt spid="173">
                                            <p:txEl>
                                              <p:pRg st="1" end="1"/>
                                            </p:txEl>
                                          </p:spTgt>
                                        </p:tgtEl>
                                        <p:attrNameLst>
                                          <p:attrName>ppt_x</p:attrName>
                                        </p:attrNameLst>
                                      </p:cBhvr>
                                      <p:tavLst>
                                        <p:tav tm="0">
                                          <p:val>
                                            <p:strVal val="#ppt_x"/>
                                          </p:val>
                                        </p:tav>
                                        <p:tav tm="100000">
                                          <p:val>
                                            <p:strVal val="#ppt_x"/>
                                          </p:val>
                                        </p:tav>
                                      </p:tavLst>
                                    </p:anim>
                                    <p:anim calcmode="lin" valueType="num">
                                      <p:cBhvr>
                                        <p:cTn id="18" dur="1500" fill="hold"/>
                                        <p:tgtEl>
                                          <p:spTgt spid="17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1" presetID="2" grpId="1" fill="hold">
                                  <p:stCondLst>
                                    <p:cond delay="0"/>
                                  </p:stCondLst>
                                  <p:iterate type="el" backwards="0">
                                    <p:tmAbs val="0"/>
                                  </p:iterate>
                                  <p:childTnLst>
                                    <p:set>
                                      <p:cBhvr>
                                        <p:cTn id="22" fill="hold"/>
                                        <p:tgtEl>
                                          <p:spTgt spid="173">
                                            <p:txEl>
                                              <p:pRg st="2" end="2"/>
                                            </p:txEl>
                                          </p:spTgt>
                                        </p:tgtEl>
                                        <p:attrNameLst>
                                          <p:attrName>style.visibility</p:attrName>
                                        </p:attrNameLst>
                                      </p:cBhvr>
                                      <p:to>
                                        <p:strVal val="visible"/>
                                      </p:to>
                                    </p:set>
                                    <p:anim calcmode="lin" valueType="num">
                                      <p:cBhvr>
                                        <p:cTn id="23" dur="1500" fill="hold"/>
                                        <p:tgtEl>
                                          <p:spTgt spid="173">
                                            <p:txEl>
                                              <p:pRg st="2" end="2"/>
                                            </p:txEl>
                                          </p:spTgt>
                                        </p:tgtEl>
                                        <p:attrNameLst>
                                          <p:attrName>ppt_x</p:attrName>
                                        </p:attrNameLst>
                                      </p:cBhvr>
                                      <p:tavLst>
                                        <p:tav tm="0">
                                          <p:val>
                                            <p:strVal val="#ppt_x"/>
                                          </p:val>
                                        </p:tav>
                                        <p:tav tm="100000">
                                          <p:val>
                                            <p:strVal val="#ppt_x"/>
                                          </p:val>
                                        </p:tav>
                                      </p:tavLst>
                                    </p:anim>
                                    <p:anim calcmode="lin" valueType="num">
                                      <p:cBhvr>
                                        <p:cTn id="24" dur="1500" fill="hold"/>
                                        <p:tgtEl>
                                          <p:spTgt spid="17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1" presetID="2" grpId="1" fill="hold">
                                  <p:stCondLst>
                                    <p:cond delay="0"/>
                                  </p:stCondLst>
                                  <p:iterate type="el" backwards="0">
                                    <p:tmAbs val="0"/>
                                  </p:iterate>
                                  <p:childTnLst>
                                    <p:set>
                                      <p:cBhvr>
                                        <p:cTn id="28" fill="hold"/>
                                        <p:tgtEl>
                                          <p:spTgt spid="173">
                                            <p:txEl>
                                              <p:pRg st="3" end="3"/>
                                            </p:txEl>
                                          </p:spTgt>
                                        </p:tgtEl>
                                        <p:attrNameLst>
                                          <p:attrName>style.visibility</p:attrName>
                                        </p:attrNameLst>
                                      </p:cBhvr>
                                      <p:to>
                                        <p:strVal val="visible"/>
                                      </p:to>
                                    </p:set>
                                    <p:anim calcmode="lin" valueType="num">
                                      <p:cBhvr>
                                        <p:cTn id="29" dur="1500" fill="hold"/>
                                        <p:tgtEl>
                                          <p:spTgt spid="173">
                                            <p:txEl>
                                              <p:pRg st="3" end="3"/>
                                            </p:txEl>
                                          </p:spTgt>
                                        </p:tgtEl>
                                        <p:attrNameLst>
                                          <p:attrName>ppt_x</p:attrName>
                                        </p:attrNameLst>
                                      </p:cBhvr>
                                      <p:tavLst>
                                        <p:tav tm="0">
                                          <p:val>
                                            <p:strVal val="#ppt_x"/>
                                          </p:val>
                                        </p:tav>
                                        <p:tav tm="100000">
                                          <p:val>
                                            <p:strVal val="#ppt_x"/>
                                          </p:val>
                                        </p:tav>
                                      </p:tavLst>
                                    </p:anim>
                                    <p:anim calcmode="lin" valueType="num">
                                      <p:cBhvr>
                                        <p:cTn id="30" dur="1500" fill="hold"/>
                                        <p:tgtEl>
                                          <p:spTgt spid="173">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1" presetID="2" grpId="1" fill="hold">
                                  <p:stCondLst>
                                    <p:cond delay="0"/>
                                  </p:stCondLst>
                                  <p:iterate type="el" backwards="0">
                                    <p:tmAbs val="0"/>
                                  </p:iterate>
                                  <p:childTnLst>
                                    <p:set>
                                      <p:cBhvr>
                                        <p:cTn id="34" fill="hold"/>
                                        <p:tgtEl>
                                          <p:spTgt spid="173">
                                            <p:txEl>
                                              <p:pRg st="4" end="4"/>
                                            </p:txEl>
                                          </p:spTgt>
                                        </p:tgtEl>
                                        <p:attrNameLst>
                                          <p:attrName>style.visibility</p:attrName>
                                        </p:attrNameLst>
                                      </p:cBhvr>
                                      <p:to>
                                        <p:strVal val="visible"/>
                                      </p:to>
                                    </p:set>
                                    <p:anim calcmode="lin" valueType="num">
                                      <p:cBhvr>
                                        <p:cTn id="35" dur="1500" fill="hold"/>
                                        <p:tgtEl>
                                          <p:spTgt spid="173">
                                            <p:txEl>
                                              <p:pRg st="4" end="4"/>
                                            </p:txEl>
                                          </p:spTgt>
                                        </p:tgtEl>
                                        <p:attrNameLst>
                                          <p:attrName>ppt_x</p:attrName>
                                        </p:attrNameLst>
                                      </p:cBhvr>
                                      <p:tavLst>
                                        <p:tav tm="0">
                                          <p:val>
                                            <p:strVal val="#ppt_x"/>
                                          </p:val>
                                        </p:tav>
                                        <p:tav tm="100000">
                                          <p:val>
                                            <p:strVal val="#ppt_x"/>
                                          </p:val>
                                        </p:tav>
                                      </p:tavLst>
                                    </p:anim>
                                    <p:anim calcmode="lin" valueType="num">
                                      <p:cBhvr>
                                        <p:cTn id="36" dur="1500" fill="hold"/>
                                        <p:tgtEl>
                                          <p:spTgt spid="173">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Class="entr" nodeType="clickEffect" presetSubtype="1" presetID="2" grpId="1" fill="hold">
                                  <p:stCondLst>
                                    <p:cond delay="0"/>
                                  </p:stCondLst>
                                  <p:iterate type="el" backwards="0">
                                    <p:tmAbs val="0"/>
                                  </p:iterate>
                                  <p:childTnLst>
                                    <p:set>
                                      <p:cBhvr>
                                        <p:cTn id="40" fill="hold"/>
                                        <p:tgtEl>
                                          <p:spTgt spid="173">
                                            <p:txEl>
                                              <p:pRg st="5" end="5"/>
                                            </p:txEl>
                                          </p:spTgt>
                                        </p:tgtEl>
                                        <p:attrNameLst>
                                          <p:attrName>style.visibility</p:attrName>
                                        </p:attrNameLst>
                                      </p:cBhvr>
                                      <p:to>
                                        <p:strVal val="visible"/>
                                      </p:to>
                                    </p:set>
                                    <p:anim calcmode="lin" valueType="num">
                                      <p:cBhvr>
                                        <p:cTn id="41" dur="1500" fill="hold"/>
                                        <p:tgtEl>
                                          <p:spTgt spid="173">
                                            <p:txEl>
                                              <p:pRg st="5" end="5"/>
                                            </p:txEl>
                                          </p:spTgt>
                                        </p:tgtEl>
                                        <p:attrNameLst>
                                          <p:attrName>ppt_x</p:attrName>
                                        </p:attrNameLst>
                                      </p:cBhvr>
                                      <p:tavLst>
                                        <p:tav tm="0">
                                          <p:val>
                                            <p:strVal val="#ppt_x"/>
                                          </p:val>
                                        </p:tav>
                                        <p:tav tm="100000">
                                          <p:val>
                                            <p:strVal val="#ppt_x"/>
                                          </p:val>
                                        </p:tav>
                                      </p:tavLst>
                                    </p:anim>
                                    <p:anim calcmode="lin" valueType="num">
                                      <p:cBhvr>
                                        <p:cTn id="42" dur="1500" fill="hold"/>
                                        <p:tgtEl>
                                          <p:spTgt spid="173">
                                            <p:txEl>
                                              <p:pRg st="5" end="5"/>
                                            </p:txEl>
                                          </p:spTgt>
                                        </p:tgtEl>
                                        <p:attrNameLst>
                                          <p:attrName>ppt_y</p:attrName>
                                        </p:attrNameLst>
                                      </p:cBhvr>
                                      <p:tavLst>
                                        <p:tav tm="0">
                                          <p:val>
                                            <p:strVal val="0-#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Class="entr" nodeType="clickEffect" presetSubtype="1" presetID="2" grpId="1" fill="hold">
                                  <p:stCondLst>
                                    <p:cond delay="0"/>
                                  </p:stCondLst>
                                  <p:iterate type="el" backwards="0">
                                    <p:tmAbs val="0"/>
                                  </p:iterate>
                                  <p:childTnLst>
                                    <p:set>
                                      <p:cBhvr>
                                        <p:cTn id="46" fill="hold"/>
                                        <p:tgtEl>
                                          <p:spTgt spid="173">
                                            <p:txEl>
                                              <p:pRg st="6" end="6"/>
                                            </p:txEl>
                                          </p:spTgt>
                                        </p:tgtEl>
                                        <p:attrNameLst>
                                          <p:attrName>style.visibility</p:attrName>
                                        </p:attrNameLst>
                                      </p:cBhvr>
                                      <p:to>
                                        <p:strVal val="visible"/>
                                      </p:to>
                                    </p:set>
                                    <p:anim calcmode="lin" valueType="num">
                                      <p:cBhvr>
                                        <p:cTn id="47" dur="1500" fill="hold"/>
                                        <p:tgtEl>
                                          <p:spTgt spid="173">
                                            <p:txEl>
                                              <p:pRg st="6" end="6"/>
                                            </p:txEl>
                                          </p:spTgt>
                                        </p:tgtEl>
                                        <p:attrNameLst>
                                          <p:attrName>ppt_x</p:attrName>
                                        </p:attrNameLst>
                                      </p:cBhvr>
                                      <p:tavLst>
                                        <p:tav tm="0">
                                          <p:val>
                                            <p:strVal val="#ppt_x"/>
                                          </p:val>
                                        </p:tav>
                                        <p:tav tm="100000">
                                          <p:val>
                                            <p:strVal val="#ppt_x"/>
                                          </p:val>
                                        </p:tav>
                                      </p:tavLst>
                                    </p:anim>
                                    <p:anim calcmode="lin" valueType="num">
                                      <p:cBhvr>
                                        <p:cTn id="48" dur="1500" fill="hold"/>
                                        <p:tgtEl>
                                          <p:spTgt spid="173">
                                            <p:txEl>
                                              <p:pRg st="6" end="6"/>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73" grpId="1"/>
    </p:bldLst>
  </p:timing>
</p:sld>
</file>

<file path=ppt/theme/_rels/theme1.xml.rels><?xml version="1.0" encoding="UTF-8"?>
<Relationships xmlns="http://schemas.openxmlformats.org/package/2006/relationships"><Relationship Id="rId1" Type="http://schemas.openxmlformats.org/officeDocument/2006/relationships/image" Target="../media/image1.png"/></Relationships>

</file>

<file path=ppt/theme/_rels/theme2.xml.rels><?xml version="1.0" encoding="UTF-8"?>
<Relationships xmlns="http://schemas.openxmlformats.org/package/2006/relationships"><Relationship Id="rId1" Type="http://schemas.openxmlformats.org/officeDocument/2006/relationships/image" Target="../media/image2.png"/></Relationships>

</file>

<file path=ppt/theme/theme1.xml><?xml version="1.0" encoding="utf-8"?>
<a:theme xmlns:a="http://schemas.openxmlformats.org/drawingml/2006/main" xmlns:r="http://schemas.openxmlformats.org/officeDocument/2006/relationships" name="Vintage">
  <a:themeElements>
    <a:clrScheme name="Vintage">
      <a:dk1>
        <a:srgbClr val="6F6A5A"/>
      </a:dk1>
      <a:lt1>
        <a:srgbClr val="142B6F"/>
      </a:lt1>
      <a:dk2>
        <a:srgbClr val="5F5857"/>
      </a:dk2>
      <a:lt2>
        <a:srgbClr val="DCDDE0"/>
      </a:lt2>
      <a:accent1>
        <a:srgbClr val="596D92"/>
      </a:accent1>
      <a:accent2>
        <a:srgbClr val="848857"/>
      </a:accent2>
      <a:accent3>
        <a:srgbClr val="C1A347"/>
      </a:accent3>
      <a:accent4>
        <a:srgbClr val="CF7E46"/>
      </a:accent4>
      <a:accent5>
        <a:srgbClr val="AA4A4C"/>
      </a:accent5>
      <a:accent6>
        <a:srgbClr val="745786"/>
      </a:accent6>
      <a:hlink>
        <a:srgbClr val="0000FF"/>
      </a:hlink>
      <a:folHlink>
        <a:srgbClr val="FF00FF"/>
      </a:folHlink>
    </a:clrScheme>
    <a:fontScheme name="Vintage">
      <a:majorFont>
        <a:latin typeface="Copperplate"/>
        <a:ea typeface="Copperplate"/>
        <a:cs typeface="Copperplate"/>
      </a:majorFont>
      <a:minorFont>
        <a:latin typeface="Copperplate"/>
        <a:ea typeface="Copperplate"/>
        <a:cs typeface="Copperplate"/>
      </a:minorFont>
    </a:fontScheme>
    <a:fmtScheme name="Vintag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4000" u="none" kumimoji="0" normalizeH="0">
            <a:ln>
              <a:noFill/>
            </a:ln>
            <a:solidFill>
              <a:srgbClr val="FFFFFF"/>
            </a:solidFill>
            <a:effectLst>
              <a:outerShdw sx="100000" sy="100000" kx="0" ky="0" algn="b" rotWithShape="0" blurRad="38100" dist="12700" dir="5400000">
                <a:srgbClr val="000000">
                  <a:alpha val="50000"/>
                </a:srgbClr>
              </a:outerShdw>
            </a:effectLst>
            <a:uFillTx/>
            <a:latin typeface="Baskerville"/>
            <a:ea typeface="Baskerville"/>
            <a:cs typeface="Baskerville"/>
            <a:sym typeface="Baskervill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38100" cap="flat">
          <a:solidFill>
            <a:srgbClr val="5F5857"/>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Baskerville"/>
            <a:ea typeface="Baskerville"/>
            <a:cs typeface="Baskerville"/>
            <a:sym typeface="Baskervill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Vintage">
  <a:themeElements>
    <a:clrScheme name="Vintage">
      <a:dk1>
        <a:srgbClr val="000000"/>
      </a:dk1>
      <a:lt1>
        <a:srgbClr val="FFFFFF"/>
      </a:lt1>
      <a:dk2>
        <a:srgbClr val="5F5857"/>
      </a:dk2>
      <a:lt2>
        <a:srgbClr val="DCDDE0"/>
      </a:lt2>
      <a:accent1>
        <a:srgbClr val="596D92"/>
      </a:accent1>
      <a:accent2>
        <a:srgbClr val="848857"/>
      </a:accent2>
      <a:accent3>
        <a:srgbClr val="C1A347"/>
      </a:accent3>
      <a:accent4>
        <a:srgbClr val="CF7E46"/>
      </a:accent4>
      <a:accent5>
        <a:srgbClr val="AA4A4C"/>
      </a:accent5>
      <a:accent6>
        <a:srgbClr val="745786"/>
      </a:accent6>
      <a:hlink>
        <a:srgbClr val="0000FF"/>
      </a:hlink>
      <a:folHlink>
        <a:srgbClr val="FF00FF"/>
      </a:folHlink>
    </a:clrScheme>
    <a:fontScheme name="Vintage">
      <a:majorFont>
        <a:latin typeface="Copperplate"/>
        <a:ea typeface="Copperplate"/>
        <a:cs typeface="Copperplate"/>
      </a:majorFont>
      <a:minorFont>
        <a:latin typeface="Copperplate"/>
        <a:ea typeface="Copperplate"/>
        <a:cs typeface="Copperplate"/>
      </a:minorFont>
    </a:fontScheme>
    <a:fmtScheme name="Vintag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4000" u="none" kumimoji="0" normalizeH="0">
            <a:ln>
              <a:noFill/>
            </a:ln>
            <a:solidFill>
              <a:srgbClr val="FFFFFF"/>
            </a:solidFill>
            <a:effectLst>
              <a:outerShdw sx="100000" sy="100000" kx="0" ky="0" algn="b" rotWithShape="0" blurRad="38100" dist="12700" dir="5400000">
                <a:srgbClr val="000000">
                  <a:alpha val="50000"/>
                </a:srgbClr>
              </a:outerShdw>
            </a:effectLst>
            <a:uFillTx/>
            <a:latin typeface="Baskerville"/>
            <a:ea typeface="Baskerville"/>
            <a:cs typeface="Baskerville"/>
            <a:sym typeface="Baskervill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38100" cap="flat">
          <a:solidFill>
            <a:srgbClr val="5F5857"/>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4200" u="none" kumimoji="0" normalizeH="0">
            <a:ln>
              <a:noFill/>
            </a:ln>
            <a:solidFill>
              <a:srgbClr val="6F6A5A"/>
            </a:solidFill>
            <a:effectLst/>
            <a:uFillTx/>
            <a:latin typeface="Baskerville"/>
            <a:ea typeface="Baskerville"/>
            <a:cs typeface="Baskerville"/>
            <a:sym typeface="Baskervill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