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s/comment1.xml" ContentType="application/vnd.openxmlformats-officedocument.presentationml.comment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iguel Rocha" initials="MR" lastIdx="1" clrIdx="0"/>
  <p:cmAuthor id="1" name="iPad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 b="def" i="def"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 b="def" i="def"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comments" Target="comments/comment1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5-04-10T10:39:46.253 p.m." idx="1">
    <p:pos x="6625" y="2701"/>
    <p:text/>
    <p:extLst>
      <p:ext uri="{C676402C-5697-4E1C-873F-D02D1690AC5C}">
        <p15:threadingInfo xmlns:p15="http://schemas.microsoft.com/office/powerpoint/2012/main" timeZoneBias="300"/>
      </p:ext>
    </p:extLst>
  </p:cm>
  <p:cm authorId="1" dt="2014-07-22T8:41:41.243 a.m." idx="1">
    <p:pos x="13398" y="438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Génesis 1:26 Entonces dijo Dios: Hagamos al hombre a nuestra imagen, conforme a nuestra semejanza; y señoree en los peces del mar, en las aves de los cielos, en las bestias, en toda la tierra, y en todo animal que se arrastra sobre la tierra.</a:t>
            </a:r>
          </a:p>
          <a:p>
            <a:pPr/>
            <a:r>
              <a:t> </a:t>
            </a:r>
          </a:p>
          <a:p>
            <a:pPr/>
            <a:r>
              <a:t>Génesis 2:7 Entonces Jehová Dios formó al hombre del polvo de la tierra, y sopló en su nariz aliento de vida, y fue el hombre un ser viviente.</a:t>
            </a:r>
          </a:p>
          <a:p>
            <a:pPr/>
          </a:p>
          <a:p>
            <a:pPr/>
            <a:r>
              <a:t>Isa 43:7  todos los llamados de mi nombre; para gloria mía los he creado, los formé y los hice</a:t>
            </a:r>
          </a:p>
          <a:p>
            <a:pPr/>
          </a:p>
          <a:p>
            <a:pPr/>
            <a:r>
              <a:t>Hechos 17:24 El Dios que hizo el mundo y todas las cosas que en él hay, siendo Señor del cielo y de la tierra, no habita en templos hechos por manos humanas,</a:t>
            </a:r>
          </a:p>
          <a:p>
            <a:pPr/>
            <a:r>
              <a:t> Y de una sangre ha hecho todo el linaje de los hombres, para que habitasen sobre toda la faz de la tierra; y les ha prefijado el orden de los tiempos, y los términos de la habitación de ellos;</a:t>
            </a:r>
          </a:p>
          <a:p>
            <a:pPr/>
            <a:r>
              <a:t>Act 17:27  Para que buscasen á Dios, si en alguna manera, palpando, le hallen; aunque cierto no está lejos de cada uno de nosotros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7:13  Entrad por la puerta estrecha: porque ancha es la puerta, y espacioso el camino que lleva á perdición, y muchos son los que entran por ella.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7:14  Porque estrecha es la puerta, y angosto el camino que lleva á la vida, y pocos son los que la hallan.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HADES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Quiere decir: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Un lugar en tinieblas. Lugar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ECCLESIATES 12:7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El polvo vuelva a la tierra, como era y el espíritu vuelva a Dios que lo dio. 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 5:28  No os maravilléis de esto; porque vendrá hora, cuando todos los que están en los sepulcros oirán su voz;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 5:29  Y los que hicieron bien, saldrán á resurrección de vida; mas los que hicieron mal, á resurrección de condenación.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JUSTOS Y MALOS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13:41  Enviará el Hijo del hombre sus ángeles, y cogerán de su reino todos los escándalos, y los que hacen iniquidad,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13:42  Y los echarán en el horno de fuego: allí será el lloro y el crujir de dientes.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13:43  Entonces los justos resplandecerán como el sol en el reino de su Padre: el que tiene oídos para oir, oiga.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25:46  E irán éstos al tormento eterno, y los justos á la vida eterna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JUICIO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2Co 5:9  Por tanto procuramos también, ó ausentes, ó presentes, serle agradables: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2Co 5:10  📝  Porque es menester que todos nosotros parezcamos ante el tribunal de Cristo, para que cada uno reciba según lo que hubiere hecho por medio del cuerpo, ora sea bueno ó malo.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Rom 2:6    el cual pagará a cada uno conforme a sus obras: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Rev 20:12    Y vi a los muertos, grandes y pequeños, de pie delante del trono, y los libros fueron abiertos; y otro libro fue abierto, que es el libro de la vida, y los muertos fueron juzgados por lo que estaba escrito en los libros, según sus obras.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Génesis 1:26 Entonces dijo Dios: Hagamos al hombre a nuestra imagen, conforme a nuestra semejanza; y señoree en los peces del mar, en las aves de los cielos, en las bestias, en toda la tierra, y en todo animal que se arrastra sobre la tierra.</a:t>
            </a:r>
          </a:p>
          <a:p>
            <a:pPr/>
            <a:r>
              <a:t> </a:t>
            </a:r>
          </a:p>
          <a:p>
            <a:pPr/>
            <a:r>
              <a:t>Génesis 2:7 Entonces Jehová Dios formó al hombre del polvo de la tierra, y sopló en su nariz aliento de vida, y fue el hombre un ser viviente.</a:t>
            </a:r>
          </a:p>
          <a:p>
            <a:pPr/>
          </a:p>
          <a:p>
            <a:pPr/>
            <a:r>
              <a:t>Isa 43:7  todos los llamados de mi nombre; para gloria mía los he creado, los formé y los hice</a:t>
            </a:r>
          </a:p>
          <a:p>
            <a:pPr/>
          </a:p>
          <a:p>
            <a:pPr/>
            <a:r>
              <a:t>Hechos 17:24 El Dios que hizo el mundo y todas las cosas que en él hay, siendo Señor del cielo y de la tierra, no habita en templos hechos por manos humanas,</a:t>
            </a:r>
          </a:p>
          <a:p>
            <a:pPr/>
            <a:r>
              <a:t> Y de una sangre ha hecho todo el linaje de los hombres, para que habitasen sobre toda la faz de la tierra; y les ha prefijado el orden de los tiempos, y los términos de la habitación de ellos;</a:t>
            </a:r>
          </a:p>
          <a:p>
            <a:pPr/>
            <a:r>
              <a:t>Act 17:27  Para que buscasen á Dios, si en alguna manera, palpando, le hallen; aunque cierto no está lejos de cada uno de nosotros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Jer 1:5  Antes que yo te formara en el seno materno, te conocí, y antes que nacieras, te consagré, te puse por profeta a las naciones.</a:t>
            </a:r>
          </a:p>
          <a:p>
            <a:pPr/>
          </a:p>
          <a:p>
            <a:pPr/>
            <a:r>
              <a:t>Act 9:15  Pero el Señor le dijo: Ve, porque él me es un instrumento escogido, para llevar mi nombre en presencia de los gentiles, de los reyes y de los hijos de Israel;</a:t>
            </a:r>
          </a:p>
          <a:p>
            <a:pPr/>
            <a:r>
              <a:t>Gal 1:15  Pero cuando Dios, que me apartó desde el vientre de mi madre y me llamó por su gracia, tuvo a bien</a:t>
            </a:r>
          </a:p>
          <a:p>
            <a:pPr/>
            <a:r>
              <a:t>Gal 1:16  revelar a su Hijo en mí para que yo le anunciara entre los gentiles, no consulté enseguida con carne y sangre</a:t>
            </a:r>
          </a:p>
          <a:p>
            <a:pPr/>
          </a:p>
          <a:p>
            <a:pPr/>
            <a:r>
              <a:t>Mat 1:21  Y dará a luz un hijo, y le pondrás por nombre Jesús, porque El salvará a su pueblo de sus pecados.</a:t>
            </a:r>
          </a:p>
          <a:p>
            <a:pPr/>
            <a:r>
              <a:t>Act 2:23  a éste, entregado por el plan predeterminado y el previo conocimiento de Dios, clavasteis en una cruz por manos de impíos y le matasteis,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Jer 1:5  Antes que yo te formara en el seno materno, te conocí, y antes que nacieras, te consagré, te puse por profeta a las naciones.</a:t>
            </a:r>
          </a:p>
          <a:p>
            <a:pPr/>
          </a:p>
          <a:p>
            <a:pPr/>
            <a:r>
              <a:t>Act 9:15  Pero el Señor le dijo: Ve, porque él me es un instrumento escogido, para llevar mi nombre en presencia de los gentiles, de los reyes y de los hijos de Israel;</a:t>
            </a:r>
          </a:p>
          <a:p>
            <a:pPr/>
            <a:r>
              <a:t>Gal 1:15  Pero cuando Dios, que me apartó desde el vientre de mi madre y me llamó por su gracia, tuvo a bien</a:t>
            </a:r>
          </a:p>
          <a:p>
            <a:pPr/>
            <a:r>
              <a:t>Gal 1:16  revelar a su Hijo en mí para que yo le anunciara entre los gentiles, no consulté enseguida con carne y sangre</a:t>
            </a:r>
          </a:p>
          <a:p>
            <a:pPr/>
          </a:p>
          <a:p>
            <a:pPr/>
            <a:r>
              <a:t>Mat 1:21  Y dará a luz un hijo, y le pondrás por nombre Jesús, porque El salvará a su pueblo de sus pecados.</a:t>
            </a:r>
          </a:p>
          <a:p>
            <a:pPr/>
            <a:r>
              <a:t>Act 2:23  a éste, entregado por el plan predeterminado y el previo conocimiento de Dios, clavasteis en una cruz por manos de impíos y le matasteis,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  El Dios que hizo el mundo y todas las cosas que en él hay, siendo Señor del cielo y de la tierra, no habita en templos hechos por manos humanas,</a:t>
            </a:r>
          </a:p>
          <a:p>
            <a:pPr/>
            <a:r>
              <a:t>Act 17:25  ni es honrado por manos de hombres, como si necesitase de algo; pues él es quien da a todos vida y aliento y todas las cosas.</a:t>
            </a:r>
          </a:p>
          <a:p>
            <a:pPr/>
            <a:r>
              <a:t>Act 17:26  Y de una sangre ha hecho todo el linaje de los hombres, para que habiten sobre toda la faz de la tierra; y les ha prefijado el orden de los tiempos, y los límites de su habitación;</a:t>
            </a:r>
          </a:p>
          <a:p>
            <a:pPr/>
            <a:r>
              <a:t>Act 17:27  </a:t>
            </a:r>
            <a:r>
              <a:rPr>
                <a:solidFill>
                  <a:srgbClr val="E22400"/>
                </a:solidFill>
              </a:rPr>
              <a:t>para que busquen a Dios, si en alguna manera, palpando, puedan hallarle, aunque ciertamente no está lejos de cada uno de nosotros</a:t>
            </a:r>
            <a:endParaRPr>
              <a:solidFill>
                <a:srgbClr val="E22400"/>
              </a:solidFill>
            </a:endParaRPr>
          </a:p>
          <a:p>
            <a:pPr>
              <a:defRPr>
                <a:solidFill>
                  <a:srgbClr val="E22400"/>
                </a:solidFill>
              </a:defRPr>
            </a:pPr>
          </a:p>
          <a:p>
            <a:pPr/>
            <a:r>
              <a:t>Ezequiel 18:23 ¿Quiero yo la muerte del impío? dice Jehová el Señor. ¿No vivirá, si se apartare de sus caminos?</a:t>
            </a:r>
          </a:p>
          <a:p>
            <a:pPr/>
          </a:p>
          <a:p>
            <a:pPr/>
            <a:r>
              <a:t>Ezequiel 18:32 Porque no quiero la muerte del que muere, dice Jehová el Señor; convertíos, pues, y viviréis.</a:t>
            </a:r>
          </a:p>
          <a:p>
            <a:pPr/>
          </a:p>
          <a:p>
            <a:pPr/>
            <a:r>
              <a:t>Ezequiel 33:11 Diles: Vivo yo, dice Jehová el Señor, que no quiero la muerte del impío, sino que se vuelva el impío de su camino, y que viva. Volveos, volveos de vuestros malos caminos; ¿por qué moriréis, oh casa de Israel?</a:t>
            </a:r>
          </a:p>
          <a:p>
            <a:pPr/>
          </a:p>
          <a:p>
            <a:pPr/>
          </a:p>
          <a:p>
            <a:pPr/>
            <a:r>
              <a:t>Romanos 5:8 Mas Dios muestra su amor para con nosotros, en que siendo aún pecadores, Cristo murió por nosotros.</a:t>
            </a:r>
          </a:p>
          <a:p>
            <a:pPr/>
          </a:p>
          <a:p>
            <a:pPr/>
            <a:r>
              <a:t>Colosenses 1:21 Y a vosotros también, que erais en otro tiempo extraños y enemigos en vuestra mente, haciendo malas obras, ahora os ha reconciliado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Isaías 64:6 Si bien todos nosotros somos como suciedad, y todas nuestras justicias como trapo de inmundicia; y caímos todos nosotros como la hoja, y nuestras maldades nos llevaron como viento.</a:t>
            </a:r>
          </a:p>
          <a:p>
            <a:pPr/>
          </a:p>
          <a:p>
            <a:pPr/>
            <a:r>
              <a:t>Born Again to a Living Hope</a:t>
            </a:r>
          </a:p>
          <a:p>
            <a:pPr/>
            <a:r>
              <a:t>1Pe 1:3  Bendito el Dios y Padre de nuestro Señor Jesucristo, que según su grande misericordia nos hizo renacer para una esperanza viva, por la resurrección de Jesucristo de los muertos,</a:t>
            </a:r>
          </a:p>
          <a:p>
            <a:pPr/>
            <a:r>
              <a:t>1Pe 1:4  para una herencia incorruptible, incontaminada e inmarcesible, reservada en los cielos para vosotros,</a:t>
            </a:r>
          </a:p>
          <a:p>
            <a:pPr/>
            <a:r>
              <a:t>1Pe 1:5  que sois guardados por el poder de Dios mediante la fe, para alcanzar la salvación que está preparada para ser manifestada en el tiempo postrero.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 Oír......17 Así que la fe es por el oír, y el oír, por la palabra de Dios.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CREER....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 8:  m. 24    Por eso os dije que moriréis en vuestros pecados; porque si no creéis que yo soy, en vuestros pecados moriréis.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Heb 11:6    Pero sin fe es imposible agradar a Dios; porque es necesario que el que a Dios se acerca, crea que le hay, y que es galardonador de los que le buscan.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ARREPENTIRSE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Luk 13:1    En este mismo tiempo estaban allí unos que le contaban acerca de los galileos, cuya sangre Pilato había mezclado con sus sacrificios.Luk 13:2    Y respondiendo Jesús, les dijo: ¿Pensáis que estos galileos, porque padecieron tales cosas, eran más pecadores que todos los galileos?Luk 13:3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    Os digo: No, antes si no os arrepentís, todos pereceréis igualmente.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Act 17:30    Pero Dios, habiendo pasado por alto los tiempos de esta ignorancia, ahora demanda a todos los hombres en todo lugar, que se arrepientan;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CONFESAR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10:32    Cualquiera, pues, que me confesare delante de los hombres, también yo le confesaré delante de mi Padre que está en el cielo.Mat 10:33    Y cualquiera que me negare delante de los hombres, también yo le negaré delante de mi Padre que está en el cielo.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Rom 10:9    Que si confesares con tu boca al Señor Jesús, y creyeres en tu corazón que Dios le levantó de los muertos, serás salvo.Rom 10:10    Porque con el corazón se cree para justicia, mas con la boca se hace confesión para salvación.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9" name="Shape 3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ADORAR </a:t>
            </a:r>
          </a:p>
          <a:p>
            <a:pPr/>
            <a:r>
              <a:t>6  Y por cuanto sois hijos, Dios envió a vuestros corazones el Espíritu de su Hijo, el cual clama: ¡Abba, Padre </a:t>
            </a:r>
          </a:p>
          <a:p>
            <a:pPr/>
            <a:r>
              <a:t>Romanos 8:5-9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hape 3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1Pe 2:21  Porque para esto fuisteis llamados; pues que también Cristo padeció por nosotros, dejándonos ejemplo, para que vosotros sigáis sus pisadas:</a:t>
            </a:r>
          </a:p>
          <a:p>
            <a:pPr/>
            <a:r>
              <a:t>Mat 16:24  Entonces Jesús dijo a sus discípulos: Si alguno quiere venir en pos de mí, niéguese a sí mismo, y tome su cruz, y sígame.</a:t>
            </a:r>
          </a:p>
          <a:p>
            <a:pPr/>
            <a:r>
              <a:t>Mat 16:25  Porque el que quiera salvar su vida, la perderá; y el que pierda su vida por causa de mí, la hallará</a:t>
            </a:r>
          </a:p>
          <a:p>
            <a:pPr/>
          </a:p>
          <a:p>
            <a:pPr/>
            <a:r>
              <a:t>Mat 17:5  Mientras Él aún hablaba, una nube resplandeciente los cubrió; y he aquí una voz desde la nube, que decía: Éste es mi Hijo amado, en quien tengo contentamiento; a Él oíd.</a:t>
            </a:r>
          </a:p>
          <a:p>
            <a:pPr/>
          </a:p>
          <a:p>
            <a:pPr/>
            <a:r>
              <a:t>Heb 5:8  Y aunque era Hijo, por lo que padeció aprendió la obediencia;</a:t>
            </a:r>
          </a:p>
          <a:p>
            <a:pPr/>
            <a:r>
              <a:t>Heb 5:9  y habiendo sido hecho perfecto, vino a ser autor de eterna salvación a todos los que le obedecen</a:t>
            </a:r>
          </a:p>
          <a:p>
            <a:pPr/>
          </a:p>
          <a:p>
            <a:pPr/>
            <a:r>
              <a:t>Php 3:21  el cual transformará nuestro cuerpo vil, para que sea semejante a su cuerpo glorioso, según el poder con el cual puede también sujetar a sí todas las cosas.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25236" indent="-280736" algn="ctr">
              <a:spcBef>
                <a:spcPts val="0"/>
              </a:spcBef>
              <a:defRPr i="1" sz="2400"/>
            </a:lvl2pPr>
            <a:lvl3pPr marL="1169734" indent="-280734" algn="ctr">
              <a:spcBef>
                <a:spcPts val="0"/>
              </a:spcBef>
              <a:defRPr i="1" sz="2400"/>
            </a:lvl3pPr>
            <a:lvl4pPr marL="1614234" indent="-280734" algn="ctr">
              <a:spcBef>
                <a:spcPts val="0"/>
              </a:spcBef>
              <a:defRPr i="1" sz="2400"/>
            </a:lvl4pPr>
            <a:lvl5pPr marL="2058734" indent="-280734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/>
          <p:nvPr>
            <p:ph type="body" sz="quarter" idx="2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325920" y="9258300"/>
            <a:ext cx="340260" cy="324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EBEBE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0">
              <a:srgbClr val="BEDBFE"/>
            </a:gs>
            <a:gs pos="52000">
              <a:srgbClr val="D8D8D8"/>
            </a:gs>
            <a:gs pos="100000">
              <a:srgbClr val="02326D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5" y="-3"/>
            <a:ext cx="12995896" cy="975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ir title.png" descr="Air title.png"/>
          <p:cNvPicPr>
            <a:picLocks noChangeAspect="1"/>
          </p:cNvPicPr>
          <p:nvPr/>
        </p:nvPicPr>
        <p:blipFill>
          <a:blip r:embed="rId3">
            <a:extLst/>
          </a:blip>
          <a:srcRect l="42293" t="29512" r="38655" b="34962"/>
          <a:stretch>
            <a:fillRect/>
          </a:stretch>
        </p:blipFill>
        <p:spPr>
          <a:xfrm>
            <a:off x="-1" y="0"/>
            <a:ext cx="2099032" cy="50878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2034017" y="9133165"/>
            <a:ext cx="320545" cy="333245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914400">
              <a:defRPr sz="1400">
                <a:solidFill>
                  <a:srgbClr val="C0D6E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496050" y="9258300"/>
            <a:ext cx="368573" cy="381000"/>
          </a:xfrm>
          <a:prstGeom prst="rect">
            <a:avLst/>
          </a:prstGeom>
        </p:spPr>
        <p:txBody>
          <a:bodyPr/>
          <a:lstStyle>
            <a:lvl1pPr algn="l" defTabSz="1295400">
              <a:spcBef>
                <a:spcPts val="3500"/>
              </a:spcBef>
              <a:defRPr>
                <a:solidFill>
                  <a:srgbClr val="F5D328"/>
                </a:solidFill>
                <a:effectLst>
                  <a:outerShdw sx="100000" sy="100000" kx="0" ky="0" algn="b" rotWithShape="0" blurRad="63500" dist="63500" dir="1701257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latin typeface="Adelon"/>
                <a:ea typeface="Adelon"/>
                <a:cs typeface="Adelon"/>
                <a:sym typeface="Adel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15151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914400">
              <a:defRPr sz="7200"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2139503" y="9040141"/>
            <a:ext cx="215059" cy="251643"/>
          </a:xfrm>
          <a:prstGeom prst="rect">
            <a:avLst/>
          </a:prstGeom>
        </p:spPr>
        <p:txBody>
          <a:bodyPr lIns="0" tIns="0" rIns="0" bIns="0"/>
          <a:lstStyle>
            <a:lvl1pPr algn="r" defTabSz="914400">
              <a:defRPr sz="1400"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2091930" y="8881953"/>
            <a:ext cx="262633" cy="31637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19250" y="6604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9320106" y="8886613"/>
            <a:ext cx="588997" cy="608754"/>
          </a:xfrm>
          <a:prstGeom prst="rect">
            <a:avLst/>
          </a:prstGeom>
        </p:spPr>
        <p:txBody>
          <a:bodyPr lIns="72248" tIns="72248" rIns="72248" bIns="72248"/>
          <a:lstStyle>
            <a:lvl1pPr algn="l" defTabSz="130048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299" y="638917"/>
            <a:ext cx="5325773" cy="8216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13" y="1421666"/>
            <a:ext cx="13209526" cy="54749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95714" dir="5400000">
              <a:srgbClr val="000000"/>
            </a:outerShdw>
          </a:effectLst>
        </p:spPr>
      </p:pic>
      <p:pic>
        <p:nvPicPr>
          <p:cNvPr id="181" name="image8.png" descr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6349" y="5098305"/>
            <a:ext cx="3845888" cy="47590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>
            <a:off x="-351404" y="-47503"/>
            <a:ext cx="12660169" cy="9606962"/>
            <a:chOff x="0" y="0"/>
            <a:chExt cx="12660167" cy="9606960"/>
          </a:xfrm>
        </p:grpSpPr>
        <p:grpSp>
          <p:nvGrpSpPr>
            <p:cNvPr id="186" name="Group"/>
            <p:cNvGrpSpPr/>
            <p:nvPr/>
          </p:nvGrpSpPr>
          <p:grpSpPr>
            <a:xfrm>
              <a:off x="-1" y="-1"/>
              <a:ext cx="12660169" cy="9606962"/>
              <a:chOff x="0" y="0"/>
              <a:chExt cx="12660167" cy="9606960"/>
            </a:xfrm>
          </p:grpSpPr>
          <p:sp>
            <p:nvSpPr>
              <p:cNvPr id="182" name="El propósito de Dios"/>
              <p:cNvSpPr txBox="1"/>
              <p:nvPr/>
            </p:nvSpPr>
            <p:spPr>
              <a:xfrm>
                <a:off x="1673905" y="3530300"/>
                <a:ext cx="10986263" cy="168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1500">
                    <a:solidFill>
                      <a:schemeClr val="accent2">
                        <a:satOff val="-49112"/>
                        <a:lumOff val="16568"/>
                      </a:schemeClr>
                    </a:solidFill>
                    <a:latin typeface="Marker Felt"/>
                    <a:ea typeface="Marker Felt"/>
                    <a:cs typeface="Marker Felt"/>
                    <a:sym typeface="Marker Felt"/>
                  </a:defRPr>
                </a:lvl1pPr>
              </a:lstStyle>
              <a:p>
                <a:pPr/>
                <a:r>
                  <a:t>El propósito de Dios</a:t>
                </a:r>
              </a:p>
            </p:txBody>
          </p:sp>
          <p:grpSp>
            <p:nvGrpSpPr>
              <p:cNvPr id="185" name="Group"/>
              <p:cNvGrpSpPr/>
              <p:nvPr/>
            </p:nvGrpSpPr>
            <p:grpSpPr>
              <a:xfrm>
                <a:off x="0" y="0"/>
                <a:ext cx="10240668" cy="9606962"/>
                <a:chOff x="0" y="0"/>
                <a:chExt cx="10240666" cy="9606960"/>
              </a:xfrm>
            </p:grpSpPr>
            <p:pic>
              <p:nvPicPr>
                <p:cNvPr id="183" name="image5.png" descr="image5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5542359"/>
                  <a:ext cx="4379918" cy="406460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190500" dist="95714" dir="5400000">
                    <a:srgbClr val="000000"/>
                  </a:outerShdw>
                </a:effectLst>
              </p:spPr>
            </p:pic>
            <p:sp>
              <p:nvSpPr>
                <p:cNvPr id="184" name="¿Cual Es"/>
                <p:cNvSpPr txBox="1"/>
                <p:nvPr/>
              </p:nvSpPr>
              <p:spPr>
                <a:xfrm>
                  <a:off x="1370796" y="0"/>
                  <a:ext cx="8869872" cy="2933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0500">
                      <a:solidFill>
                        <a:srgbClr val="97C58A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¿Cual Es </a:t>
                  </a:r>
                </a:p>
              </p:txBody>
            </p:sp>
          </p:grpSp>
        </p:grpSp>
        <p:sp>
          <p:nvSpPr>
            <p:cNvPr id="187" name="Mesillas…"/>
            <p:cNvSpPr/>
            <p:nvPr/>
          </p:nvSpPr>
          <p:spPr>
            <a:xfrm>
              <a:off x="6319769" y="7020686"/>
              <a:ext cx="23867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000">
                  <a:solidFill>
                    <a:srgbClr val="CB8B8B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Mesillas </a:t>
              </a:r>
            </a:p>
            <a:p>
              <a:pPr>
                <a:defRPr sz="2000">
                  <a:solidFill>
                    <a:srgbClr val="CB8B8B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Milpas</a:t>
              </a:r>
            </a:p>
            <a:p>
              <a:pPr>
                <a:defRPr sz="2000">
                  <a:solidFill>
                    <a:srgbClr val="CB8B8B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Monclova</a:t>
              </a:r>
            </a:p>
            <a:p>
              <a:pPr>
                <a:defRPr sz="2000">
                  <a:solidFill>
                    <a:srgbClr val="CB8B8B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t>Cacaoahtan, Chiapas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8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Un Principio de Dios…"/>
          <p:cNvSpPr txBox="1"/>
          <p:nvPr/>
        </p:nvSpPr>
        <p:spPr>
          <a:xfrm>
            <a:off x="400048" y="0"/>
            <a:ext cx="12204705" cy="1778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76199" dir="2460002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defRPr sz="5800"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</a:defRPr>
            </a:pPr>
            <a:r>
              <a:t>Un Principio de Dios </a:t>
            </a:r>
          </a:p>
          <a:p>
            <a:pPr defTabSz="914400">
              <a:defRPr sz="5800"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</a:defRPr>
            </a:pPr>
            <a:r>
              <a:t>desde toda su Creación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9956800" y="7543798"/>
            <a:ext cx="2730500" cy="1397003"/>
            <a:chOff x="0" y="0"/>
            <a:chExt cx="2730500" cy="1397002"/>
          </a:xfrm>
        </p:grpSpPr>
        <p:sp>
          <p:nvSpPr>
            <p:cNvPr id="308" name="Rectangle"/>
            <p:cNvSpPr/>
            <p:nvPr/>
          </p:nvSpPr>
          <p:spPr>
            <a:xfrm>
              <a:off x="0" y="-1"/>
              <a:ext cx="2730500" cy="139700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63500" dist="101600" dir="2700000">
                <a:srgbClr val="1D1D1D">
                  <a:alpha val="50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defRPr b="1" sz="4400"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</a:defRPr>
              </a:pPr>
            </a:p>
          </p:txBody>
        </p:sp>
        <p:sp>
          <p:nvSpPr>
            <p:cNvPr id="309" name="Dios…"/>
            <p:cNvSpPr txBox="1"/>
            <p:nvPr/>
          </p:nvSpPr>
          <p:spPr>
            <a:xfrm>
              <a:off x="0" y="-1"/>
              <a:ext cx="2730500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57150" defTabSz="914400">
                <a:defRPr b="1" sz="4400"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</a:defRPr>
              </a:pPr>
              <a:r>
                <a:t>Dios</a:t>
              </a:r>
              <a:endParaRPr b="0"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endParaRPr>
            </a:p>
            <a:p>
              <a:pPr indent="57150" defTabSz="914400">
                <a:defRPr b="1" sz="4400"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</a:defRPr>
              </a:pPr>
              <a:r>
                <a:t>Salva</a:t>
              </a:r>
            </a:p>
          </p:txBody>
        </p:sp>
      </p:grpSp>
      <p:grpSp>
        <p:nvGrpSpPr>
          <p:cNvPr id="315" name="Group"/>
          <p:cNvGrpSpPr/>
          <p:nvPr/>
        </p:nvGrpSpPr>
        <p:grpSpPr>
          <a:xfrm>
            <a:off x="317209" y="7543259"/>
            <a:ext cx="3467392" cy="1422945"/>
            <a:chOff x="-1" y="-2"/>
            <a:chExt cx="3467391" cy="1422944"/>
          </a:xfrm>
        </p:grpSpPr>
        <p:grpSp>
          <p:nvGrpSpPr>
            <p:cNvPr id="313" name="Group"/>
            <p:cNvGrpSpPr/>
            <p:nvPr/>
          </p:nvGrpSpPr>
          <p:grpSpPr>
            <a:xfrm>
              <a:off x="-2" y="-3"/>
              <a:ext cx="2616780" cy="1398084"/>
              <a:chOff x="0" y="-1"/>
              <a:chExt cx="2616778" cy="1398082"/>
            </a:xfrm>
          </p:grpSpPr>
          <p:sp>
            <p:nvSpPr>
              <p:cNvPr id="311" name="Rectangle"/>
              <p:cNvSpPr/>
              <p:nvPr/>
            </p:nvSpPr>
            <p:spPr>
              <a:xfrm rot="1414">
                <a:off x="287" y="537"/>
                <a:ext cx="2616204" cy="1397007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1016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</a:p>
            </p:txBody>
          </p:sp>
          <p:sp>
            <p:nvSpPr>
              <p:cNvPr id="312" name="Dios Habla"/>
              <p:cNvSpPr txBox="1"/>
              <p:nvPr/>
            </p:nvSpPr>
            <p:spPr>
              <a:xfrm rot="1414">
                <a:off x="297" y="536"/>
                <a:ext cx="2616204" cy="1346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indent="57150"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pPr/>
                <a:r>
                  <a:t>Dios Habla</a:t>
                </a:r>
              </a:p>
            </p:txBody>
          </p:sp>
        </p:grpSp>
        <p:pic>
          <p:nvPicPr>
            <p:cNvPr id="314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65687" y="406938"/>
              <a:ext cx="901703" cy="10160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01600" dir="2700000">
                <a:srgbClr val="1D1D1D">
                  <a:alpha val="50000"/>
                </a:srgbClr>
              </a:outerShdw>
            </a:effectLst>
          </p:spPr>
        </p:pic>
      </p:grpSp>
      <p:grpSp>
        <p:nvGrpSpPr>
          <p:cNvPr id="320" name="Group"/>
          <p:cNvGrpSpPr/>
          <p:nvPr/>
        </p:nvGrpSpPr>
        <p:grpSpPr>
          <a:xfrm>
            <a:off x="3352800" y="7543799"/>
            <a:ext cx="3822704" cy="1422405"/>
            <a:chOff x="0" y="0"/>
            <a:chExt cx="3822703" cy="1422402"/>
          </a:xfrm>
        </p:grpSpPr>
        <p:grpSp>
          <p:nvGrpSpPr>
            <p:cNvPr id="318" name="Group"/>
            <p:cNvGrpSpPr/>
            <p:nvPr/>
          </p:nvGrpSpPr>
          <p:grpSpPr>
            <a:xfrm>
              <a:off x="0" y="0"/>
              <a:ext cx="2946398" cy="1397007"/>
              <a:chOff x="0" y="0"/>
              <a:chExt cx="2946397" cy="1397006"/>
            </a:xfrm>
          </p:grpSpPr>
          <p:sp>
            <p:nvSpPr>
              <p:cNvPr id="316" name="Rectangle"/>
              <p:cNvSpPr/>
              <p:nvPr/>
            </p:nvSpPr>
            <p:spPr>
              <a:xfrm>
                <a:off x="0" y="0"/>
                <a:ext cx="2946398" cy="1397007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1016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</a:p>
            </p:txBody>
          </p:sp>
          <p:sp>
            <p:nvSpPr>
              <p:cNvPr id="317" name="Hombre…"/>
              <p:cNvSpPr txBox="1"/>
              <p:nvPr/>
            </p:nvSpPr>
            <p:spPr>
              <a:xfrm>
                <a:off x="0" y="0"/>
                <a:ext cx="2946398" cy="1346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indent="57150"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t>Hombre</a:t>
                </a:r>
                <a:endParaRPr b="0"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endParaRPr>
              </a:p>
              <a:p>
                <a:pPr indent="57150"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t> Lo cree</a:t>
                </a:r>
              </a:p>
            </p:txBody>
          </p:sp>
        </p:grpSp>
        <p:pic>
          <p:nvPicPr>
            <p:cNvPr id="319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21001" y="406400"/>
              <a:ext cx="901703" cy="10160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01600" dir="2700000">
                <a:srgbClr val="1D1D1D">
                  <a:alpha val="50000"/>
                </a:srgbClr>
              </a:outerShdw>
            </a:effectLst>
          </p:spPr>
        </p:pic>
      </p:grpSp>
      <p:grpSp>
        <p:nvGrpSpPr>
          <p:cNvPr id="325" name="Group"/>
          <p:cNvGrpSpPr/>
          <p:nvPr/>
        </p:nvGrpSpPr>
        <p:grpSpPr>
          <a:xfrm>
            <a:off x="6705598" y="7543798"/>
            <a:ext cx="3721105" cy="1422404"/>
            <a:chOff x="-1" y="-1"/>
            <a:chExt cx="3721103" cy="1422402"/>
          </a:xfrm>
        </p:grpSpPr>
        <p:grpSp>
          <p:nvGrpSpPr>
            <p:cNvPr id="323" name="Group"/>
            <p:cNvGrpSpPr/>
            <p:nvPr/>
          </p:nvGrpSpPr>
          <p:grpSpPr>
            <a:xfrm>
              <a:off x="-2" y="-2"/>
              <a:ext cx="2819404" cy="1390741"/>
              <a:chOff x="0" y="0"/>
              <a:chExt cx="2819402" cy="1390739"/>
            </a:xfrm>
          </p:grpSpPr>
          <p:sp>
            <p:nvSpPr>
              <p:cNvPr id="321" name="Rectangle"/>
              <p:cNvSpPr/>
              <p:nvPr/>
            </p:nvSpPr>
            <p:spPr>
              <a:xfrm>
                <a:off x="-1" y="-1"/>
                <a:ext cx="2819403" cy="139074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1016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</a:p>
            </p:txBody>
          </p:sp>
          <p:sp>
            <p:nvSpPr>
              <p:cNvPr id="322" name="Hombre Obedece"/>
              <p:cNvSpPr txBox="1"/>
              <p:nvPr/>
            </p:nvSpPr>
            <p:spPr>
              <a:xfrm>
                <a:off x="-1" y="-1"/>
                <a:ext cx="2819403" cy="1346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indent="57150"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pPr/>
                <a:r>
                  <a:t>Hombre Obedece</a:t>
                </a:r>
              </a:p>
            </p:txBody>
          </p:sp>
        </p:grpSp>
        <p:pic>
          <p:nvPicPr>
            <p:cNvPr id="324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19400" y="406400"/>
              <a:ext cx="901703" cy="10160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01600" dir="2700000">
                <a:srgbClr val="1D1D1D">
                  <a:alpha val="50000"/>
                </a:srgbClr>
              </a:outerShdw>
            </a:effectLst>
          </p:spPr>
        </p:pic>
      </p:grpSp>
      <p:sp>
        <p:nvSpPr>
          <p:cNvPr id="326" name="Rectangle"/>
          <p:cNvSpPr/>
          <p:nvPr/>
        </p:nvSpPr>
        <p:spPr>
          <a:xfrm>
            <a:off x="1305118" y="2222500"/>
            <a:ext cx="10591801" cy="4787900"/>
          </a:xfrm>
          <a:prstGeom prst="rect">
            <a:avLst/>
          </a:prstGeom>
          <a:solidFill>
            <a:srgbClr val="754F25"/>
          </a:solidFill>
          <a:ln w="25400">
            <a:solidFill>
              <a:srgbClr val="993300"/>
            </a:solidFill>
          </a:ln>
        </p:spPr>
        <p:txBody>
          <a:bodyPr lIns="50800" tIns="50800" rIns="50800" bIns="50800"/>
          <a:lstStyle/>
          <a:p>
            <a:pPr algn="l" defTabSz="914400">
              <a:defRPr sz="7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Bold"/>
                <a:ea typeface="Chalkboard SE Bold"/>
                <a:cs typeface="Chalkboard SE Bold"/>
                <a:sym typeface="Chalkboard SE Bold"/>
              </a:defRPr>
            </a:pPr>
          </a:p>
        </p:txBody>
      </p:sp>
      <p:sp>
        <p:nvSpPr>
          <p:cNvPr id="327" name="¡En relación a lo Qué el Hombre Tiene que Hacer Para ser"/>
          <p:cNvSpPr txBox="1"/>
          <p:nvPr/>
        </p:nvSpPr>
        <p:spPr>
          <a:xfrm>
            <a:off x="1305119" y="2222500"/>
            <a:ext cx="10839062" cy="478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914400"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 </a:t>
            </a:r>
            <a:r>
              <a:rPr sz="7200"/>
              <a:t>¡En relación a lo Qué el Hombre Tiene que Hacer Para ser </a:t>
            </a:r>
          </a:p>
        </p:txBody>
      </p:sp>
      <p:sp>
        <p:nvSpPr>
          <p:cNvPr id="328" name="SALVO!"/>
          <p:cNvSpPr txBox="1"/>
          <p:nvPr/>
        </p:nvSpPr>
        <p:spPr>
          <a:xfrm>
            <a:off x="5101411" y="4937712"/>
            <a:ext cx="6350458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defRPr b="1" sz="10000">
                <a:solidFill>
                  <a:srgbClr val="FFFFFF"/>
                </a:solidFill>
              </a:defRPr>
            </a:lvl1pPr>
          </a:lstStyle>
          <a:p>
            <a:pPr/>
            <a:r>
              <a:t>SALVO!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3"/>
      <p:bldP build="whole" bldLvl="1" animBg="1" rev="0" advAuto="0" spid="315" grpId="2"/>
      <p:bldP build="whole" bldLvl="1" animBg="1" rev="0" advAuto="0" spid="325" grpId="4"/>
      <p:bldP build="whole" bldLvl="1" animBg="1" rev="0" advAuto="0" spid="327" grpId="1"/>
      <p:bldP build="whole" bldLvl="1" animBg="1" rev="0" advAuto="0" spid="310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El incrédulo y desobediente serán Condenados"/>
          <p:cNvGrpSpPr/>
          <p:nvPr/>
        </p:nvGrpSpPr>
        <p:grpSpPr>
          <a:xfrm>
            <a:off x="215900" y="2134262"/>
            <a:ext cx="12573000" cy="1340851"/>
            <a:chOff x="0" y="0"/>
            <a:chExt cx="12573000" cy="1340850"/>
          </a:xfrm>
        </p:grpSpPr>
        <p:sp>
          <p:nvSpPr>
            <p:cNvPr id="330" name="Rounded Rectangle"/>
            <p:cNvSpPr/>
            <p:nvPr/>
          </p:nvSpPr>
          <p:spPr>
            <a:xfrm>
              <a:off x="0" y="-1"/>
              <a:ext cx="12573000" cy="1340852"/>
            </a:xfrm>
            <a:prstGeom prst="roundRect">
              <a:avLst>
                <a:gd name="adj" fmla="val 14205"/>
              </a:avLst>
            </a:prstGeom>
            <a:gradFill flip="none" rotWithShape="1">
              <a:gsLst>
                <a:gs pos="0">
                  <a:srgbClr val="1F1F98"/>
                </a:gs>
                <a:gs pos="100000">
                  <a:srgbClr val="A5A5E6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45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</a:p>
          </p:txBody>
        </p:sp>
        <p:sp>
          <p:nvSpPr>
            <p:cNvPr id="331" name="El incrédulo y desobediente serán Condenados"/>
            <p:cNvSpPr txBox="1"/>
            <p:nvPr/>
          </p:nvSpPr>
          <p:spPr>
            <a:xfrm>
              <a:off x="68484" y="210663"/>
              <a:ext cx="12436031" cy="919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45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lvl1pPr>
            </a:lstStyle>
            <a:p>
              <a:pPr/>
              <a:r>
                <a:t>El incrédulo y desobediente serán Condenados</a:t>
              </a:r>
            </a:p>
          </p:txBody>
        </p:sp>
      </p:grpSp>
      <p:grpSp>
        <p:nvGrpSpPr>
          <p:cNvPr id="335" name="El Hombre se Condena"/>
          <p:cNvGrpSpPr/>
          <p:nvPr/>
        </p:nvGrpSpPr>
        <p:grpSpPr>
          <a:xfrm>
            <a:off x="9788637" y="4217636"/>
            <a:ext cx="3094141" cy="1499616"/>
            <a:chOff x="-1" y="0"/>
            <a:chExt cx="3094140" cy="1499615"/>
          </a:xfrm>
        </p:grpSpPr>
        <p:sp>
          <p:nvSpPr>
            <p:cNvPr id="333" name="Rectangle"/>
            <p:cNvSpPr/>
            <p:nvPr/>
          </p:nvSpPr>
          <p:spPr>
            <a:xfrm>
              <a:off x="-2" y="-1"/>
              <a:ext cx="3094141" cy="149961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63500" dist="101600" dir="27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indent="57150"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</a:p>
          </p:txBody>
        </p:sp>
        <p:sp>
          <p:nvSpPr>
            <p:cNvPr id="334" name="El Hombre se Condena"/>
            <p:cNvSpPr txBox="1"/>
            <p:nvPr/>
          </p:nvSpPr>
          <p:spPr>
            <a:xfrm>
              <a:off x="4761" y="4761"/>
              <a:ext cx="3084615" cy="127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indent="57150" defTabSz="914400">
                <a:defRPr b="1" sz="3800"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/>
              <a:r>
                <a:t>El Hombre se Condena</a:t>
              </a:r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2926712" y="4196836"/>
            <a:ext cx="3706162" cy="1452563"/>
            <a:chOff x="0" y="0"/>
            <a:chExt cx="3706160" cy="1452561"/>
          </a:xfrm>
        </p:grpSpPr>
        <p:pic>
          <p:nvPicPr>
            <p:cNvPr id="336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02891" y="261724"/>
              <a:ext cx="903270" cy="101777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01600" dir="2700000">
                <a:srgbClr val="000000">
                  <a:alpha val="50000"/>
                </a:srgbClr>
              </a:outerShdw>
            </a:effectLst>
          </p:spPr>
        </p:pic>
        <p:grpSp>
          <p:nvGrpSpPr>
            <p:cNvPr id="339" name="Hombre…"/>
            <p:cNvGrpSpPr/>
            <p:nvPr/>
          </p:nvGrpSpPr>
          <p:grpSpPr>
            <a:xfrm>
              <a:off x="-1" y="0"/>
              <a:ext cx="2868214" cy="1452562"/>
              <a:chOff x="0" y="0"/>
              <a:chExt cx="2868212" cy="1452561"/>
            </a:xfrm>
          </p:grpSpPr>
          <p:sp>
            <p:nvSpPr>
              <p:cNvPr id="337" name="Rectangle"/>
              <p:cNvSpPr/>
              <p:nvPr/>
            </p:nvSpPr>
            <p:spPr>
              <a:xfrm>
                <a:off x="-1" y="0"/>
                <a:ext cx="2868213" cy="135993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1016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</a:p>
            </p:txBody>
          </p:sp>
          <p:sp>
            <p:nvSpPr>
              <p:cNvPr id="338" name="Hombre…"/>
              <p:cNvSpPr txBox="1"/>
              <p:nvPr/>
            </p:nvSpPr>
            <p:spPr>
              <a:xfrm>
                <a:off x="4761" y="4761"/>
                <a:ext cx="2858689" cy="144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t>Hombre</a:t>
                </a:r>
              </a:p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t>No Cree</a:t>
                </a:r>
              </a:p>
            </p:txBody>
          </p:sp>
        </p:grpSp>
      </p:grpSp>
      <p:grpSp>
        <p:nvGrpSpPr>
          <p:cNvPr id="345" name="Group"/>
          <p:cNvGrpSpPr/>
          <p:nvPr/>
        </p:nvGrpSpPr>
        <p:grpSpPr>
          <a:xfrm>
            <a:off x="6469991" y="4210609"/>
            <a:ext cx="3719220" cy="5166928"/>
            <a:chOff x="0" y="0"/>
            <a:chExt cx="3719219" cy="5166926"/>
          </a:xfrm>
        </p:grpSpPr>
        <p:grpSp>
          <p:nvGrpSpPr>
            <p:cNvPr id="343" name="Hombre…"/>
            <p:cNvGrpSpPr/>
            <p:nvPr/>
          </p:nvGrpSpPr>
          <p:grpSpPr>
            <a:xfrm>
              <a:off x="-1" y="-1"/>
              <a:ext cx="3060781" cy="5166928"/>
              <a:chOff x="0" y="0"/>
              <a:chExt cx="3060780" cy="5166925"/>
            </a:xfrm>
          </p:grpSpPr>
          <p:sp>
            <p:nvSpPr>
              <p:cNvPr id="341" name="Rectangle"/>
              <p:cNvSpPr/>
              <p:nvPr/>
            </p:nvSpPr>
            <p:spPr>
              <a:xfrm>
                <a:off x="-1" y="-1"/>
                <a:ext cx="3060782" cy="151366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1016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</a:p>
            </p:txBody>
          </p:sp>
          <p:sp>
            <p:nvSpPr>
              <p:cNvPr id="342" name="Hombre…"/>
              <p:cNvSpPr txBox="1"/>
              <p:nvPr/>
            </p:nvSpPr>
            <p:spPr>
              <a:xfrm>
                <a:off x="4761" y="4761"/>
                <a:ext cx="3051257" cy="51621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/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  <a:r>
                  <a:t>Hombre</a:t>
                </a:r>
              </a:p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  <a:r>
                  <a:t>Desobedece</a:t>
                </a:r>
              </a:p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</a:p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</a:p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</a:p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</a:p>
              <a:p>
                <a:pPr defTabSz="914400">
                  <a:defRPr sz="4000">
                    <a:uFill>
                      <a:solidFill>
                        <a:srgbClr val="000000"/>
                      </a:solidFill>
                    </a:uFill>
                    <a:latin typeface="Chalkboard SE Bold"/>
                    <a:ea typeface="Chalkboard SE Bold"/>
                    <a:cs typeface="Chalkboard SE Bold"/>
                    <a:sym typeface="Chalkboard SE Bold"/>
                  </a:defRPr>
                </a:pPr>
                <a:r>
                  <a:t>Des</a:t>
                </a:r>
              </a:p>
            </p:txBody>
          </p:sp>
        </p:grpSp>
        <p:pic>
          <p:nvPicPr>
            <p:cNvPr id="344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17515" y="248832"/>
              <a:ext cx="901705" cy="10160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01600" dir="270000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46" name="2 Tesalonicenses 1:7-10"/>
          <p:cNvSpPr txBox="1"/>
          <p:nvPr/>
        </p:nvSpPr>
        <p:spPr>
          <a:xfrm>
            <a:off x="530198" y="5784998"/>
            <a:ext cx="12700005" cy="520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76199" dir="2460002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spcBef>
                <a:spcPts val="200"/>
              </a:spcBef>
              <a:defRPr sz="3400">
                <a:solidFill>
                  <a:srgbClr val="FEDF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F98"/>
                  </a:solidFill>
                </a:uFill>
              </a:defRPr>
            </a:lvl1pPr>
          </a:lstStyle>
          <a:p>
            <a:pPr/>
            <a:r>
              <a:t>2 Tesalonicenses 1:7-10 </a:t>
            </a:r>
          </a:p>
        </p:txBody>
      </p:sp>
      <p:sp>
        <p:nvSpPr>
          <p:cNvPr id="347" name="Un Principio de Dios desde…"/>
          <p:cNvSpPr txBox="1"/>
          <p:nvPr/>
        </p:nvSpPr>
        <p:spPr>
          <a:xfrm>
            <a:off x="400050" y="284308"/>
            <a:ext cx="12204700" cy="1701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76199" dir="2460002">
              <a:srgbClr val="000000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defRPr sz="5600"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</a:defRPr>
            </a:pPr>
            <a:r>
              <a:t>Un Principio de Dios desde </a:t>
            </a:r>
          </a:p>
          <a:p>
            <a:pPr defTabSz="914400">
              <a:defRPr sz="5600">
                <a:solidFill>
                  <a:srgbClr val="FED198"/>
                </a:solidFill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uFill>
                  <a:solidFill>
                    <a:srgbClr val="FED198"/>
                  </a:solidFill>
                </a:uFill>
              </a:defRPr>
            </a:pPr>
            <a:r>
              <a:t>toda su Creación</a:t>
            </a:r>
          </a:p>
        </p:txBody>
      </p:sp>
      <p:grpSp>
        <p:nvGrpSpPr>
          <p:cNvPr id="350" name="El Señor Jesús desde el cielo con los ángeles de su poder en llama de fuego, para dar retribución a los que no conocieron a Dios, ni obedecen al evangelio de nuestro Señor Jesucristo; los cuales sufrirán pena de eterna perdición, excluidos de la presenci"/>
          <p:cNvGrpSpPr/>
          <p:nvPr/>
        </p:nvGrpSpPr>
        <p:grpSpPr>
          <a:xfrm>
            <a:off x="4761" y="6270549"/>
            <a:ext cx="13163007" cy="3227459"/>
            <a:chOff x="0" y="0"/>
            <a:chExt cx="13163005" cy="3227458"/>
          </a:xfrm>
        </p:grpSpPr>
        <p:sp>
          <p:nvSpPr>
            <p:cNvPr id="348" name="Rounded Rectangle"/>
            <p:cNvSpPr/>
            <p:nvPr/>
          </p:nvSpPr>
          <p:spPr>
            <a:xfrm>
              <a:off x="-1" y="-1"/>
              <a:ext cx="13163007" cy="3227460"/>
            </a:xfrm>
            <a:prstGeom prst="roundRect">
              <a:avLst>
                <a:gd name="adj" fmla="val 5902"/>
              </a:avLst>
            </a:prstGeom>
            <a:gradFill flip="none" rotWithShape="1">
              <a:gsLst>
                <a:gs pos="0">
                  <a:srgbClr val="EDEDED"/>
                </a:gs>
                <a:gs pos="35000">
                  <a:srgbClr val="F2F2F2"/>
                </a:gs>
                <a:gs pos="100000">
                  <a:srgbClr val="FAFAFA"/>
                </a:gs>
              </a:gsLst>
              <a:lin ang="16200000" scaled="0"/>
            </a:gradFill>
            <a:ln w="9525" cap="flat">
              <a:solidFill>
                <a:srgbClr val="D5D5D5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914400">
                <a:defRPr sz="3100"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pPr>
            </a:p>
          </p:txBody>
        </p:sp>
        <p:sp>
          <p:nvSpPr>
            <p:cNvPr id="349" name="El Señor Jesús desde el cielo con los ángeles de su poder en llama de fuego, para dar retribución a los que no conocieron a Dios, ni obedecen al evangelio de nuestro Señor Jesucristo; los cuales sufrirán pena de eterna perdición, excluidos de la presenci"/>
            <p:cNvSpPr txBox="1"/>
            <p:nvPr/>
          </p:nvSpPr>
          <p:spPr>
            <a:xfrm>
              <a:off x="60553" y="60553"/>
              <a:ext cx="13041899" cy="2890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914400">
                <a:defRPr sz="3100">
                  <a:uFill>
                    <a:solidFill>
                      <a:srgbClr val="000000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El Señor Jesús desde el cielo con los ángeles de su poder en llama de fuego, para dar retribución a los que no conocieron a Dios, ni obedecen al evangelio de nuestro Señor Jesucristo; los cuales sufrirán pena de eterna perdición, excluidos de la presencia del Señor y de la gloria de su poder,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13988" y="4192072"/>
            <a:ext cx="3389915" cy="1369458"/>
            <a:chOff x="-1" y="-1"/>
            <a:chExt cx="3389913" cy="1369457"/>
          </a:xfrm>
        </p:grpSpPr>
        <p:grpSp>
          <p:nvGrpSpPr>
            <p:cNvPr id="353" name="Group"/>
            <p:cNvGrpSpPr/>
            <p:nvPr/>
          </p:nvGrpSpPr>
          <p:grpSpPr>
            <a:xfrm>
              <a:off x="-2" y="-2"/>
              <a:ext cx="2564616" cy="1369458"/>
              <a:chOff x="0" y="0"/>
              <a:chExt cx="2564614" cy="1369457"/>
            </a:xfrm>
          </p:grpSpPr>
          <p:sp>
            <p:nvSpPr>
              <p:cNvPr id="351" name="Rectangle"/>
              <p:cNvSpPr/>
              <p:nvPr/>
            </p:nvSpPr>
            <p:spPr>
              <a:xfrm>
                <a:off x="-1" y="0"/>
                <a:ext cx="2564616" cy="136945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101600" dir="2700000">
                  <a:srgbClr val="1D1D1D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pPr>
              </a:p>
            </p:txBody>
          </p:sp>
          <p:sp>
            <p:nvSpPr>
              <p:cNvPr id="352" name="Dios Habla"/>
              <p:cNvSpPr txBox="1"/>
              <p:nvPr/>
            </p:nvSpPr>
            <p:spPr>
              <a:xfrm>
                <a:off x="-1" y="-1"/>
                <a:ext cx="2564616" cy="1346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indent="57150" defTabSz="914400">
                  <a:defRPr b="1" sz="44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pPr/>
                <a:r>
                  <a:t>Dios Habla</a:t>
                </a:r>
              </a:p>
            </p:txBody>
          </p:sp>
        </p:grpSp>
        <p:pic>
          <p:nvPicPr>
            <p:cNvPr id="354" name="image8.png" descr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88209" y="267369"/>
              <a:ext cx="901704" cy="10160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101600" dir="270000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3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7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8" dur="67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5"/>
      <p:bldP build="whole" bldLvl="1" animBg="1" rev="0" advAuto="0" spid="345" grpId="4"/>
      <p:bldP build="whole" bldLvl="1" animBg="1" rev="0" advAuto="0" spid="346" grpId="6"/>
      <p:bldP build="whole" bldLvl="1" animBg="1" rev="0" advAuto="0" spid="332" grpId="1"/>
      <p:bldP build="whole" bldLvl="1" animBg="1" rev="0" advAuto="0" spid="355" grpId="2"/>
      <p:bldP build="whole" bldLvl="1" animBg="1" rev="0" advAuto="0" spid="340" grpId="3"/>
      <p:bldP build="whole" bldLvl="1" animBg="1" rev="0" advAuto="0" spid="350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HONRARLE A EL"/>
          <p:cNvSpPr txBox="1"/>
          <p:nvPr/>
        </p:nvSpPr>
        <p:spPr>
          <a:xfrm>
            <a:off x="1312566" y="255049"/>
            <a:ext cx="11868182" cy="114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8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HONRARLE A EL</a:t>
            </a:r>
          </a:p>
        </p:txBody>
      </p:sp>
      <p:sp>
        <p:nvSpPr>
          <p:cNvPr id="358" name="El hombre fue creado con la necesidad de  “ADORAR&quot; - Ecc. 12:11…"/>
          <p:cNvSpPr txBox="1"/>
          <p:nvPr/>
        </p:nvSpPr>
        <p:spPr>
          <a:xfrm>
            <a:off x="5663955" y="1746507"/>
            <a:ext cx="7208737" cy="7327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1583" indent="-391583" algn="l">
              <a:spcBef>
                <a:spcPts val="2600"/>
              </a:spcBef>
              <a:buSzPct val="40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 hombre fue creado con la necesidad de  “ADORAR" - Ecc. 12:11</a:t>
            </a:r>
          </a:p>
          <a:p>
            <a:pPr marL="391583" indent="-391583" algn="l">
              <a:spcBef>
                <a:spcPts val="2600"/>
              </a:spcBef>
              <a:buSzPct val="40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Dios busca personas que le adoren en Espíritu y Verdad - Jn 4:23,24; Hch  15:17; 17:24-31</a:t>
            </a:r>
          </a:p>
          <a:p>
            <a:pPr marL="391583" indent="-391583" algn="l">
              <a:spcBef>
                <a:spcPts val="2600"/>
              </a:spcBef>
              <a:buSzPct val="40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Fuimos llamados para proclamar de aquel que nos llamó de las tinieblas  - 1 Ped 2:9; 2 Ped  1:3,4; Ep 5:19</a:t>
            </a:r>
          </a:p>
        </p:txBody>
      </p:sp>
      <p:grpSp>
        <p:nvGrpSpPr>
          <p:cNvPr id="367" name="Group"/>
          <p:cNvGrpSpPr/>
          <p:nvPr/>
        </p:nvGrpSpPr>
        <p:grpSpPr>
          <a:xfrm>
            <a:off x="-248593" y="1531651"/>
            <a:ext cx="6885693" cy="6072621"/>
            <a:chOff x="0" y="-2"/>
            <a:chExt cx="6885692" cy="6072619"/>
          </a:xfrm>
        </p:grpSpPr>
        <p:pic>
          <p:nvPicPr>
            <p:cNvPr id="359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314" y="1736113"/>
              <a:ext cx="2081471" cy="2672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90500" dist="95714" dir="5400000">
                <a:srgbClr val="000000"/>
              </a:outerShdw>
            </a:effectLst>
          </p:spPr>
        </p:pic>
        <p:grpSp>
          <p:nvGrpSpPr>
            <p:cNvPr id="366" name="Group"/>
            <p:cNvGrpSpPr/>
            <p:nvPr/>
          </p:nvGrpSpPr>
          <p:grpSpPr>
            <a:xfrm>
              <a:off x="-1" y="-3"/>
              <a:ext cx="6885693" cy="6072621"/>
              <a:chOff x="0" y="-1"/>
              <a:chExt cx="6885691" cy="6072619"/>
            </a:xfrm>
          </p:grpSpPr>
          <p:grpSp>
            <p:nvGrpSpPr>
              <p:cNvPr id="362" name="Group"/>
              <p:cNvGrpSpPr/>
              <p:nvPr/>
            </p:nvGrpSpPr>
            <p:grpSpPr>
              <a:xfrm>
                <a:off x="583962" y="2340045"/>
                <a:ext cx="6301731" cy="3732574"/>
                <a:chOff x="0" y="0"/>
                <a:chExt cx="6301729" cy="3732573"/>
              </a:xfrm>
            </p:grpSpPr>
            <p:sp>
              <p:nvSpPr>
                <p:cNvPr id="360" name="El propósito…"/>
                <p:cNvSpPr txBox="1"/>
                <p:nvPr/>
              </p:nvSpPr>
              <p:spPr>
                <a:xfrm>
                  <a:off x="230996" y="-1"/>
                  <a:ext cx="6070734" cy="1828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defRPr sz="6200">
                      <a:solidFill>
                        <a:schemeClr val="accent2">
                          <a:satOff val="-49112"/>
                          <a:lumOff val="16568"/>
                        </a:schemeClr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pPr>
                  <a:r>
                    <a:t>El propósito </a:t>
                  </a:r>
                </a:p>
                <a:p>
                  <a:pPr>
                    <a:defRPr sz="6200">
                      <a:solidFill>
                        <a:schemeClr val="accent2">
                          <a:satOff val="-49112"/>
                          <a:lumOff val="16568"/>
                        </a:schemeClr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pPr>
                  <a:r>
                    <a:t>De Dios</a:t>
                  </a:r>
                </a:p>
              </p:txBody>
            </p:sp>
            <p:sp>
              <p:nvSpPr>
                <p:cNvPr id="361" name="Para mi Vida?"/>
                <p:cNvSpPr txBox="1"/>
                <p:nvPr/>
              </p:nvSpPr>
              <p:spPr>
                <a:xfrm>
                  <a:off x="-1" y="2729273"/>
                  <a:ext cx="4845558" cy="1003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6600">
                      <a:solidFill>
                        <a:srgbClr val="CB8B8B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Para mi Vida? </a:t>
                  </a:r>
                </a:p>
              </p:txBody>
            </p:sp>
          </p:grpSp>
          <p:grpSp>
            <p:nvGrpSpPr>
              <p:cNvPr id="365" name="Group"/>
              <p:cNvGrpSpPr/>
              <p:nvPr/>
            </p:nvGrpSpPr>
            <p:grpSpPr>
              <a:xfrm>
                <a:off x="0" y="-2"/>
                <a:ext cx="6503025" cy="4860404"/>
                <a:chOff x="0" y="0"/>
                <a:chExt cx="6503023" cy="4860402"/>
              </a:xfrm>
            </p:grpSpPr>
            <p:sp>
              <p:nvSpPr>
                <p:cNvPr id="363" name="¿Cuál es"/>
                <p:cNvSpPr txBox="1"/>
                <p:nvPr/>
              </p:nvSpPr>
              <p:spPr>
                <a:xfrm>
                  <a:off x="0" y="-1"/>
                  <a:ext cx="5045446" cy="1193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8000">
                      <a:solidFill>
                        <a:srgbClr val="97C58A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¿Cuál es</a:t>
                  </a:r>
                </a:p>
              </p:txBody>
            </p:sp>
            <p:pic>
              <p:nvPicPr>
                <p:cNvPr id="364" name="image12.png" descr="image12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0" t="0" r="0" b="9394"/>
                <a:stretch>
                  <a:fillRect/>
                </a:stretch>
              </p:blipFill>
              <p:spPr>
                <a:xfrm>
                  <a:off x="326485" y="574131"/>
                  <a:ext cx="6176540" cy="428627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190500" dist="95714" dir="5400000">
                    <a:srgbClr val="000000"/>
                  </a:outerShdw>
                </a:effectLst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500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8" grpId="2"/>
      <p:bldP build="whole" bldLvl="1" animBg="1" rev="0" advAuto="0" spid="3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eamos como Cristo"/>
          <p:cNvSpPr txBox="1"/>
          <p:nvPr/>
        </p:nvSpPr>
        <p:spPr>
          <a:xfrm>
            <a:off x="1895547" y="344308"/>
            <a:ext cx="12816711" cy="1066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3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Seamos como Cristo </a:t>
            </a:r>
          </a:p>
        </p:txBody>
      </p:sp>
      <p:sp>
        <p:nvSpPr>
          <p:cNvPr id="372" name="Jesus es nuestro perfecto ejemplo - Mi tarea es seguirle a El- 1 Pe 2:21; Mat 16:24-26…"/>
          <p:cNvSpPr txBox="1"/>
          <p:nvPr/>
        </p:nvSpPr>
        <p:spPr>
          <a:xfrm>
            <a:off x="5498831" y="1511300"/>
            <a:ext cx="7208737" cy="6731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1583" indent="-391583" algn="l">
              <a:spcBef>
                <a:spcPts val="2600"/>
              </a:spcBef>
              <a:buSzPct val="40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Jesus es nuestro perfecto ejemplo - Mi tarea es seguirle a El- 1 Pe 2:21; Mat 16:24-26</a:t>
            </a:r>
          </a:p>
          <a:p>
            <a:pPr marL="391583" indent="-391583" algn="l">
              <a:spcBef>
                <a:spcPts val="2600"/>
              </a:spcBef>
              <a:buSzPct val="40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Jesus obedeció a su Padre-mi propósito es obedecer al Padre obedeciendo al Hijo - Mat 17:5;  Heb 5:8,9</a:t>
            </a:r>
          </a:p>
          <a:p>
            <a:pPr marL="391583" indent="-391583" algn="l">
              <a:spcBef>
                <a:spcPts val="2600"/>
              </a:spcBef>
              <a:buSzPct val="40000"/>
              <a:buBlip>
                <a:blip r:embed="rId3"/>
              </a:buBlip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El Propósito de Dios es glorificar al cristiano  - Filipenses  3:21; 1 Jn  3:2</a:t>
            </a:r>
          </a:p>
        </p:txBody>
      </p:sp>
      <p:grpSp>
        <p:nvGrpSpPr>
          <p:cNvPr id="381" name="Group"/>
          <p:cNvGrpSpPr/>
          <p:nvPr/>
        </p:nvGrpSpPr>
        <p:grpSpPr>
          <a:xfrm>
            <a:off x="-248593" y="1531651"/>
            <a:ext cx="6885693" cy="6072621"/>
            <a:chOff x="0" y="-2"/>
            <a:chExt cx="6885692" cy="6072619"/>
          </a:xfrm>
        </p:grpSpPr>
        <p:pic>
          <p:nvPicPr>
            <p:cNvPr id="373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314" y="1736113"/>
              <a:ext cx="2081471" cy="2672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90500" dist="95714" dir="5400000">
                <a:srgbClr val="000000"/>
              </a:outerShdw>
            </a:effectLst>
          </p:spPr>
        </p:pic>
        <p:grpSp>
          <p:nvGrpSpPr>
            <p:cNvPr id="380" name="Group"/>
            <p:cNvGrpSpPr/>
            <p:nvPr/>
          </p:nvGrpSpPr>
          <p:grpSpPr>
            <a:xfrm>
              <a:off x="-1" y="-3"/>
              <a:ext cx="6885693" cy="6072621"/>
              <a:chOff x="0" y="-1"/>
              <a:chExt cx="6885691" cy="6072619"/>
            </a:xfrm>
          </p:grpSpPr>
          <p:grpSp>
            <p:nvGrpSpPr>
              <p:cNvPr id="376" name="Group"/>
              <p:cNvGrpSpPr/>
              <p:nvPr/>
            </p:nvGrpSpPr>
            <p:grpSpPr>
              <a:xfrm>
                <a:off x="583962" y="2340045"/>
                <a:ext cx="6301731" cy="3732574"/>
                <a:chOff x="0" y="0"/>
                <a:chExt cx="6301729" cy="3732573"/>
              </a:xfrm>
            </p:grpSpPr>
            <p:sp>
              <p:nvSpPr>
                <p:cNvPr id="374" name="El propósito…"/>
                <p:cNvSpPr txBox="1"/>
                <p:nvPr/>
              </p:nvSpPr>
              <p:spPr>
                <a:xfrm>
                  <a:off x="230996" y="-1"/>
                  <a:ext cx="6070734" cy="1828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defRPr sz="6200">
                      <a:solidFill>
                        <a:schemeClr val="accent2">
                          <a:satOff val="-49112"/>
                          <a:lumOff val="16568"/>
                        </a:schemeClr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pPr>
                  <a:r>
                    <a:t>El propósito </a:t>
                  </a:r>
                </a:p>
                <a:p>
                  <a:pPr>
                    <a:defRPr sz="6200">
                      <a:solidFill>
                        <a:schemeClr val="accent2">
                          <a:satOff val="-49112"/>
                          <a:lumOff val="16568"/>
                        </a:schemeClr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pPr>
                  <a:r>
                    <a:t>De Dios</a:t>
                  </a:r>
                </a:p>
              </p:txBody>
            </p:sp>
            <p:sp>
              <p:nvSpPr>
                <p:cNvPr id="375" name="Para mi Vida?"/>
                <p:cNvSpPr txBox="1"/>
                <p:nvPr/>
              </p:nvSpPr>
              <p:spPr>
                <a:xfrm>
                  <a:off x="-1" y="2729273"/>
                  <a:ext cx="4845558" cy="1003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6600">
                      <a:solidFill>
                        <a:srgbClr val="CB8B8B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Para mi Vida? </a:t>
                  </a:r>
                </a:p>
              </p:txBody>
            </p:sp>
          </p:grpSp>
          <p:grpSp>
            <p:nvGrpSpPr>
              <p:cNvPr id="379" name="Group"/>
              <p:cNvGrpSpPr/>
              <p:nvPr/>
            </p:nvGrpSpPr>
            <p:grpSpPr>
              <a:xfrm>
                <a:off x="0" y="-2"/>
                <a:ext cx="6503025" cy="4860404"/>
                <a:chOff x="0" y="0"/>
                <a:chExt cx="6503023" cy="4860402"/>
              </a:xfrm>
            </p:grpSpPr>
            <p:sp>
              <p:nvSpPr>
                <p:cNvPr id="377" name="¿Cuál es"/>
                <p:cNvSpPr txBox="1"/>
                <p:nvPr/>
              </p:nvSpPr>
              <p:spPr>
                <a:xfrm>
                  <a:off x="0" y="-1"/>
                  <a:ext cx="5045446" cy="1193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8000">
                      <a:solidFill>
                        <a:srgbClr val="97C58A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¿Cuál es</a:t>
                  </a:r>
                </a:p>
              </p:txBody>
            </p:sp>
            <p:pic>
              <p:nvPicPr>
                <p:cNvPr id="378" name="image12.png" descr="image12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0" t="0" r="0" b="9394"/>
                <a:stretch>
                  <a:fillRect/>
                </a:stretch>
              </p:blipFill>
              <p:spPr>
                <a:xfrm>
                  <a:off x="326485" y="574131"/>
                  <a:ext cx="6176540" cy="428627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190500" dist="95714" dir="5400000">
                    <a:srgbClr val="000000"/>
                  </a:outerShdw>
                </a:effectLst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2" grpId="2"/>
      <p:bldP build="whole" bldLvl="1" animBg="1" rev="0" advAuto="0" spid="37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lGLESIA EN LAS MILPAS A LA IGLESIA EN LAREDO"/>
          <p:cNvSpPr txBox="1"/>
          <p:nvPr/>
        </p:nvSpPr>
        <p:spPr>
          <a:xfrm>
            <a:off x="141751" y="339039"/>
            <a:ext cx="347116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600"/>
            </a:lvl1pPr>
          </a:lstStyle>
          <a:p>
            <a:pPr/>
            <a:r>
              <a:t>lGLESIA EN LAS MILPAS A LA IGLESIA EN LAREDO</a:t>
            </a:r>
          </a:p>
        </p:txBody>
      </p:sp>
      <p:sp>
        <p:nvSpPr>
          <p:cNvPr id="386" name="PREDICADO:…"/>
          <p:cNvSpPr txBox="1"/>
          <p:nvPr/>
        </p:nvSpPr>
        <p:spPr>
          <a:xfrm>
            <a:off x="2063223" y="445879"/>
            <a:ext cx="8448828" cy="422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PREDICADO: </a:t>
            </a:r>
          </a:p>
          <a:p>
            <a:pPr>
              <a:defRPr sz="5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Juárez 5</a:t>
            </a:r>
          </a:p>
          <a:p>
            <a:pPr>
              <a:defRPr sz="5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Linares Agosto 2017</a:t>
            </a:r>
          </a:p>
          <a:p>
            <a:pPr>
              <a:defRPr sz="5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Delicias enero 2018</a:t>
            </a:r>
          </a:p>
          <a:p>
            <a:pPr>
              <a:defRPr sz="5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Calixto y Ayala Marzo 2018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tile_paper_ltgray" descr="tile_paper_ltgray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9803" y="4427601"/>
            <a:ext cx="3292462" cy="1833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tile_paper_ltgray" descr="tile_paper_ltgray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6926" y="1163497"/>
            <a:ext cx="3185338" cy="23630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4" name="Group"/>
          <p:cNvGrpSpPr/>
          <p:nvPr/>
        </p:nvGrpSpPr>
        <p:grpSpPr>
          <a:xfrm>
            <a:off x="9428803" y="-137754"/>
            <a:ext cx="3433128" cy="3494787"/>
            <a:chOff x="-1" y="0"/>
            <a:chExt cx="3433127" cy="3494786"/>
          </a:xfrm>
        </p:grpSpPr>
        <p:pic>
          <p:nvPicPr>
            <p:cNvPr id="390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7360" b="0"/>
            <a:stretch>
              <a:fillRect/>
            </a:stretch>
          </p:blipFill>
          <p:spPr>
            <a:xfrm rot="21349561">
              <a:off x="554048" y="96156"/>
              <a:ext cx="2762556" cy="33024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grpSp>
          <p:nvGrpSpPr>
            <p:cNvPr id="393" name="Group"/>
            <p:cNvGrpSpPr/>
            <p:nvPr/>
          </p:nvGrpSpPr>
          <p:grpSpPr>
            <a:xfrm>
              <a:off x="-2" y="1489935"/>
              <a:ext cx="2049424" cy="979296"/>
              <a:chOff x="0" y="0"/>
              <a:chExt cx="2049422" cy="979294"/>
            </a:xfrm>
          </p:grpSpPr>
          <p:sp>
            <p:nvSpPr>
              <p:cNvPr id="391" name="Arrow"/>
              <p:cNvSpPr/>
              <p:nvPr/>
            </p:nvSpPr>
            <p:spPr>
              <a:xfrm rot="21072913">
                <a:off x="40908" y="146220"/>
                <a:ext cx="1967607" cy="686853"/>
              </a:xfrm>
              <a:prstGeom prst="rightArrow">
                <a:avLst>
                  <a:gd name="adj1" fmla="val 68954"/>
                  <a:gd name="adj2" fmla="val 42380"/>
                </a:avLst>
              </a:prstGeom>
              <a:gradFill flip="none" rotWithShape="1">
                <a:gsLst>
                  <a:gs pos="0">
                    <a:srgbClr val="0365C0">
                      <a:alpha val="82096"/>
                    </a:srgbClr>
                  </a:gs>
                  <a:gs pos="100000">
                    <a:srgbClr val="51A7F9">
                      <a:alpha val="82096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139700" dist="115923" dir="5400000">
                  <a:srgbClr val="000000">
                    <a:alpha val="52839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914400">
                  <a:defRPr b="1">
                    <a:solidFill>
                      <a:srgbClr val="FFFFF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</a:p>
            </p:txBody>
          </p:sp>
          <p:sp>
            <p:nvSpPr>
              <p:cNvPr id="392" name="Cielos"/>
              <p:cNvSpPr txBox="1"/>
              <p:nvPr/>
            </p:nvSpPr>
            <p:spPr>
              <a:xfrm rot="21072913">
                <a:off x="42075" y="212352"/>
                <a:ext cx="1768387" cy="5850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914400">
                  <a:defRPr b="1">
                    <a:solidFill>
                      <a:srgbClr val="FFFFFF"/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/>
                <a:r>
                  <a:t>Cielos</a:t>
                </a:r>
              </a:p>
            </p:txBody>
          </p:sp>
        </p:grpSp>
      </p:grpSp>
      <p:pic>
        <p:nvPicPr>
          <p:cNvPr id="39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96725" y="6344787"/>
            <a:ext cx="4143143" cy="2780477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Jesús…"/>
          <p:cNvSpPr txBox="1"/>
          <p:nvPr/>
        </p:nvSpPr>
        <p:spPr>
          <a:xfrm>
            <a:off x="3923567" y="1197808"/>
            <a:ext cx="2235411" cy="2247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499" dir="1460853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pPr>
            <a:r>
              <a:t>Jesús</a:t>
            </a:r>
          </a:p>
          <a:p>
            <a:pPr algn="l" defTabSz="9144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pPr>
            <a:r>
              <a:t>El Ladrón</a:t>
            </a:r>
          </a:p>
          <a:p>
            <a:pPr algn="l" defTabSz="9144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pPr>
            <a:r>
              <a:t>Lázaro</a:t>
            </a:r>
          </a:p>
          <a:p>
            <a:pPr algn="l" defTabSz="9144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runge Face"/>
                <a:ea typeface="Grunge Face"/>
                <a:cs typeface="Grunge Face"/>
                <a:sym typeface="Grunge Face"/>
              </a:defRPr>
            </a:pPr>
            <a:r>
              <a:t>Paraíso</a:t>
            </a:r>
          </a:p>
        </p:txBody>
      </p:sp>
      <p:sp>
        <p:nvSpPr>
          <p:cNvPr id="397" name="El Rico en Tormento"/>
          <p:cNvSpPr txBox="1"/>
          <p:nvPr/>
        </p:nvSpPr>
        <p:spPr>
          <a:xfrm>
            <a:off x="3745555" y="5010477"/>
            <a:ext cx="2301574" cy="965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El Rico en Tormento</a:t>
            </a:r>
          </a:p>
        </p:txBody>
      </p:sp>
      <p:sp>
        <p:nvSpPr>
          <p:cNvPr id="398" name="Cuerpo vuelve al polvo…"/>
          <p:cNvSpPr txBox="1"/>
          <p:nvPr/>
        </p:nvSpPr>
        <p:spPr>
          <a:xfrm>
            <a:off x="2283579" y="6829979"/>
            <a:ext cx="2980546" cy="1427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pPr>
            <a:r>
              <a:t>Cuerpo vuelve al polvo </a:t>
            </a:r>
          </a:p>
          <a:p>
            <a:pPr algn="l" defTabSz="914400"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pPr>
            <a:r>
              <a:t>Gen 3:19</a:t>
            </a:r>
          </a:p>
        </p:txBody>
      </p:sp>
      <p:grpSp>
        <p:nvGrpSpPr>
          <p:cNvPr id="405" name="Group"/>
          <p:cNvGrpSpPr/>
          <p:nvPr/>
        </p:nvGrpSpPr>
        <p:grpSpPr>
          <a:xfrm>
            <a:off x="8849733" y="4543195"/>
            <a:ext cx="3563743" cy="3906846"/>
            <a:chOff x="-1" y="0"/>
            <a:chExt cx="3563741" cy="3906845"/>
          </a:xfrm>
        </p:grpSpPr>
        <p:pic>
          <p:nvPicPr>
            <p:cNvPr id="399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36597" b="0"/>
            <a:stretch>
              <a:fillRect/>
            </a:stretch>
          </p:blipFill>
          <p:spPr>
            <a:xfrm>
              <a:off x="263322" y="-1"/>
              <a:ext cx="3300419" cy="390684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grpSp>
          <p:nvGrpSpPr>
            <p:cNvPr id="404" name="Group"/>
            <p:cNvGrpSpPr/>
            <p:nvPr/>
          </p:nvGrpSpPr>
          <p:grpSpPr>
            <a:xfrm>
              <a:off x="-2" y="750856"/>
              <a:ext cx="3294284" cy="1911663"/>
              <a:chOff x="0" y="0"/>
              <a:chExt cx="3294283" cy="1911662"/>
            </a:xfrm>
          </p:grpSpPr>
          <p:grpSp>
            <p:nvGrpSpPr>
              <p:cNvPr id="402" name="tile_paper_medgray.png"/>
              <p:cNvGrpSpPr/>
              <p:nvPr/>
            </p:nvGrpSpPr>
            <p:grpSpPr>
              <a:xfrm>
                <a:off x="-1" y="-1"/>
                <a:ext cx="2111443" cy="1048766"/>
                <a:chOff x="0" y="0"/>
                <a:chExt cx="2111442" cy="1048765"/>
              </a:xfrm>
            </p:grpSpPr>
            <p:sp>
              <p:nvSpPr>
                <p:cNvPr id="400" name="Arrow"/>
                <p:cNvSpPr/>
                <p:nvPr/>
              </p:nvSpPr>
              <p:spPr>
                <a:xfrm rot="660000">
                  <a:off x="45923" y="186469"/>
                  <a:ext cx="2019595" cy="675826"/>
                </a:xfrm>
                <a:prstGeom prst="rightArrow">
                  <a:avLst>
                    <a:gd name="adj1" fmla="val 68954"/>
                    <a:gd name="adj2" fmla="val 43094"/>
                  </a:avLst>
                </a:prstGeom>
                <a:blipFill rotWithShape="1">
                  <a:blip r:embed="rId9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39700" dist="115923" dir="5400000">
                    <a:srgbClr val="000000">
                      <a:alpha val="52839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914400">
                    <a:defRPr b="1">
                      <a:solidFill>
                        <a:srgbClr val="FFFFFF"/>
                      </a:solidFill>
                      <a:latin typeface="Didot"/>
                      <a:ea typeface="Didot"/>
                      <a:cs typeface="Didot"/>
                      <a:sym typeface="Didot"/>
                    </a:defRPr>
                  </a:pPr>
                </a:p>
              </p:txBody>
            </p:sp>
            <p:sp>
              <p:nvSpPr>
                <p:cNvPr id="401" name="Infierno"/>
                <p:cNvSpPr txBox="1"/>
                <p:nvPr/>
              </p:nvSpPr>
              <p:spPr>
                <a:xfrm rot="660000">
                  <a:off x="47753" y="212865"/>
                  <a:ext cx="1820348" cy="5850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l" defTabSz="914400">
                    <a:defRPr b="1">
                      <a:solidFill>
                        <a:srgbClr val="FFFFFF"/>
                      </a:solidFill>
                      <a:latin typeface="Didot"/>
                      <a:ea typeface="Didot"/>
                      <a:cs typeface="Didot"/>
                      <a:sym typeface="Didot"/>
                    </a:defRPr>
                  </a:lvl1pPr>
                </a:lstStyle>
                <a:p>
                  <a:pPr/>
                  <a:r>
                    <a:t>Infierno</a:t>
                  </a:r>
                </a:p>
              </p:txBody>
            </p:sp>
          </p:grpSp>
          <p:sp>
            <p:nvSpPr>
              <p:cNvPr id="403" name="Mat 25:41"/>
              <p:cNvSpPr txBox="1"/>
              <p:nvPr/>
            </p:nvSpPr>
            <p:spPr>
              <a:xfrm>
                <a:off x="1003732" y="1586948"/>
                <a:ext cx="2290551" cy="324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127000" dist="762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 defTabSz="914400">
                  <a:defRPr sz="1800">
                    <a:solidFill>
                      <a:srgbClr val="FFFFFF"/>
                    </a:solidFill>
                    <a:effectLst>
                      <a:outerShdw sx="100000" sy="100000" kx="0" ky="0" algn="b" rotWithShape="0" blurRad="12700" dist="25400" dir="2700000">
                        <a:srgbClr val="000000"/>
                      </a:outerShdw>
                    </a:effectLst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/>
                <a:r>
                  <a:t>Mat 25:41</a:t>
                </a:r>
              </a:p>
            </p:txBody>
          </p:sp>
        </p:grpSp>
      </p:grpSp>
      <p:sp>
        <p:nvSpPr>
          <p:cNvPr id="406" name="Mat 25:46"/>
          <p:cNvSpPr txBox="1"/>
          <p:nvPr/>
        </p:nvSpPr>
        <p:spPr>
          <a:xfrm>
            <a:off x="10380884" y="616853"/>
            <a:ext cx="2290548" cy="1358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199" dir="2906843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Mat 25:46</a:t>
            </a:r>
          </a:p>
        </p:txBody>
      </p:sp>
      <p:pic>
        <p:nvPicPr>
          <p:cNvPr id="407" name="C:\Users\Miguel Rocha\Pictures\menlink.gif" descr="C:\Users\Miguel Rocha\Pictures\menlink.g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426" y="3773835"/>
            <a:ext cx="1356368" cy="173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C:\Users\Miguel Rocha\Pictures\h2.gif" descr="C:\Users\Miguel Rocha\Pictures\h2.gi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919" y="1631371"/>
            <a:ext cx="1298080" cy="15328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1" name="Group"/>
          <p:cNvGrpSpPr/>
          <p:nvPr/>
        </p:nvGrpSpPr>
        <p:grpSpPr>
          <a:xfrm>
            <a:off x="3376923" y="3546985"/>
            <a:ext cx="3328699" cy="907400"/>
            <a:chOff x="0" y="0"/>
            <a:chExt cx="3328697" cy="907399"/>
          </a:xfrm>
        </p:grpSpPr>
        <p:sp>
          <p:nvSpPr>
            <p:cNvPr id="409" name="Rounded Rectangle"/>
            <p:cNvSpPr/>
            <p:nvPr/>
          </p:nvSpPr>
          <p:spPr>
            <a:xfrm>
              <a:off x="-1" y="-1"/>
              <a:ext cx="3328699" cy="907401"/>
            </a:xfrm>
            <a:prstGeom prst="roundRect">
              <a:avLst>
                <a:gd name="adj" fmla="val 16795"/>
              </a:avLst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38100" cap="flat">
              <a:solidFill>
                <a:srgbClr val="959A4C"/>
              </a:solidFill>
              <a:prstDash val="solid"/>
              <a:miter lim="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b="1" sz="3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410" name="Una gran sima"/>
            <p:cNvSpPr txBox="1"/>
            <p:nvPr/>
          </p:nvSpPr>
          <p:spPr>
            <a:xfrm>
              <a:off x="44277" y="147831"/>
              <a:ext cx="3240141" cy="611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algn="l" defTabSz="914400">
                <a:defRPr b="1" sz="3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/>
              <a:r>
                <a:t>Una gran sima</a:t>
              </a:r>
            </a:p>
          </p:txBody>
        </p:sp>
      </p:grpSp>
      <p:grpSp>
        <p:nvGrpSpPr>
          <p:cNvPr id="416" name="Group"/>
          <p:cNvGrpSpPr/>
          <p:nvPr/>
        </p:nvGrpSpPr>
        <p:grpSpPr>
          <a:xfrm>
            <a:off x="6719796" y="1198153"/>
            <a:ext cx="2708014" cy="4355819"/>
            <a:chOff x="0" y="0"/>
            <a:chExt cx="2708013" cy="4355818"/>
          </a:xfrm>
        </p:grpSpPr>
        <p:grpSp>
          <p:nvGrpSpPr>
            <p:cNvPr id="414" name="Group"/>
            <p:cNvGrpSpPr/>
            <p:nvPr/>
          </p:nvGrpSpPr>
          <p:grpSpPr>
            <a:xfrm>
              <a:off x="204792" y="0"/>
              <a:ext cx="2099935" cy="545072"/>
              <a:chOff x="0" y="0"/>
              <a:chExt cx="2099934" cy="545070"/>
            </a:xfrm>
          </p:grpSpPr>
          <p:sp>
            <p:nvSpPr>
              <p:cNvPr id="412" name="Rectangle"/>
              <p:cNvSpPr/>
              <p:nvPr/>
            </p:nvSpPr>
            <p:spPr>
              <a:xfrm>
                <a:off x="-1" y="-1"/>
                <a:ext cx="2099837" cy="545072"/>
              </a:xfrm>
              <a:prstGeom prst="rect">
                <a:avLst/>
              </a:prstGeom>
              <a:gradFill flip="none" rotWithShape="1">
                <a:gsLst>
                  <a:gs pos="0">
                    <a:srgbClr val="945200"/>
                  </a:gs>
                  <a:gs pos="100000">
                    <a:srgbClr val="941100"/>
                  </a:gs>
                </a:gsLst>
                <a:lin ang="10800000" scaled="0"/>
              </a:gradFill>
              <a:ln w="508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139700" dist="115923" dir="5400000">
                  <a:srgbClr val="000000"/>
                </a:outerShdw>
              </a:effec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85604A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</a:p>
            </p:txBody>
          </p:sp>
          <p:sp>
            <p:nvSpPr>
              <p:cNvPr id="413" name="Juicio"/>
              <p:cNvSpPr txBox="1"/>
              <p:nvPr/>
            </p:nvSpPr>
            <p:spPr>
              <a:xfrm>
                <a:off x="-1" y="-1"/>
                <a:ext cx="2099935" cy="520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 defTabSz="914400">
                  <a:defRPr sz="3400">
                    <a:solidFill>
                      <a:srgbClr val="FFFFFF"/>
                    </a:solidFill>
                    <a:latin typeface="Grunge Face"/>
                    <a:ea typeface="Grunge Face"/>
                    <a:cs typeface="Grunge Face"/>
                    <a:sym typeface="Grunge Face"/>
                  </a:defRPr>
                </a:lvl1pPr>
              </a:lstStyle>
              <a:p>
                <a:pPr/>
                <a:r>
                  <a:t>Juicio</a:t>
                </a:r>
              </a:p>
            </p:txBody>
          </p:sp>
        </p:grpSp>
        <p:pic>
          <p:nvPicPr>
            <p:cNvPr id="415" name="tile_paper_ltgray" descr="tile_paper_ltgray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612806"/>
              <a:ext cx="2708014" cy="3743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9" name="Group"/>
          <p:cNvGrpSpPr/>
          <p:nvPr/>
        </p:nvGrpSpPr>
        <p:grpSpPr>
          <a:xfrm>
            <a:off x="1396721" y="1637673"/>
            <a:ext cx="2177127" cy="1606853"/>
            <a:chOff x="-1" y="0"/>
            <a:chExt cx="2177125" cy="1606851"/>
          </a:xfrm>
        </p:grpSpPr>
        <p:sp>
          <p:nvSpPr>
            <p:cNvPr id="417" name="Arrow"/>
            <p:cNvSpPr/>
            <p:nvPr/>
          </p:nvSpPr>
          <p:spPr>
            <a:xfrm>
              <a:off x="0" y="-1"/>
              <a:ext cx="2177125" cy="1606852"/>
            </a:xfrm>
            <a:prstGeom prst="rightArrow">
              <a:avLst>
                <a:gd name="adj1" fmla="val 50000"/>
                <a:gd name="adj2" fmla="val 50411"/>
              </a:avLst>
            </a:prstGeom>
            <a:solidFill>
              <a:srgbClr val="ECEDEC"/>
            </a:solidFill>
            <a:ln w="381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418" name="El alma del Justo"/>
            <p:cNvSpPr txBox="1"/>
            <p:nvPr/>
          </p:nvSpPr>
          <p:spPr>
            <a:xfrm>
              <a:off x="-2" y="362887"/>
              <a:ext cx="1775266" cy="881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/>
              <a:r>
                <a:t>El alma del Justo</a:t>
              </a:r>
            </a:p>
          </p:txBody>
        </p:sp>
      </p:grpSp>
      <p:grpSp>
        <p:nvGrpSpPr>
          <p:cNvPr id="422" name="Group"/>
          <p:cNvGrpSpPr/>
          <p:nvPr/>
        </p:nvGrpSpPr>
        <p:grpSpPr>
          <a:xfrm>
            <a:off x="1101124" y="3794656"/>
            <a:ext cx="2538323" cy="1999999"/>
            <a:chOff x="0" y="0"/>
            <a:chExt cx="2538322" cy="1999997"/>
          </a:xfrm>
        </p:grpSpPr>
        <p:sp>
          <p:nvSpPr>
            <p:cNvPr id="420" name="Arrow"/>
            <p:cNvSpPr/>
            <p:nvPr/>
          </p:nvSpPr>
          <p:spPr>
            <a:xfrm rot="637690">
              <a:off x="128612" y="196573"/>
              <a:ext cx="2281096" cy="1606851"/>
            </a:xfrm>
            <a:prstGeom prst="rightArrow">
              <a:avLst>
                <a:gd name="adj1" fmla="val 50000"/>
                <a:gd name="adj2" fmla="val 50394"/>
              </a:avLst>
            </a:prstGeom>
            <a:solidFill>
              <a:srgbClr val="ECEDEC"/>
            </a:solidFill>
            <a:ln w="381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421" name="El alma del Injusto"/>
            <p:cNvSpPr txBox="1"/>
            <p:nvPr/>
          </p:nvSpPr>
          <p:spPr>
            <a:xfrm rot="637690">
              <a:off x="132058" y="522413"/>
              <a:ext cx="1879370" cy="881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/>
              <a:r>
                <a:t>El alma del Injusto</a:t>
              </a:r>
            </a:p>
          </p:txBody>
        </p:sp>
      </p:grpSp>
      <p:grpSp>
        <p:nvGrpSpPr>
          <p:cNvPr id="426" name="Group"/>
          <p:cNvGrpSpPr/>
          <p:nvPr/>
        </p:nvGrpSpPr>
        <p:grpSpPr>
          <a:xfrm>
            <a:off x="5328792" y="5621708"/>
            <a:ext cx="3456278" cy="3168357"/>
            <a:chOff x="0" y="0"/>
            <a:chExt cx="3456277" cy="3168356"/>
          </a:xfrm>
        </p:grpSpPr>
        <p:sp>
          <p:nvSpPr>
            <p:cNvPr id="423" name="Rectangle"/>
            <p:cNvSpPr/>
            <p:nvPr/>
          </p:nvSpPr>
          <p:spPr>
            <a:xfrm>
              <a:off x="75594" y="1723421"/>
              <a:ext cx="3380683" cy="1361096"/>
            </a:xfrm>
            <a:prstGeom prst="rect">
              <a:avLst/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381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-1" y="0"/>
              <a:ext cx="2071608" cy="183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425" name="Habrá un día Resurrección…"/>
            <p:cNvSpPr txBox="1"/>
            <p:nvPr/>
          </p:nvSpPr>
          <p:spPr>
            <a:xfrm>
              <a:off x="75594" y="1639581"/>
              <a:ext cx="3380683" cy="1528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228600" algn="l" defTabSz="914400">
                <a:defRPr b="1" sz="3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r>
                <a:t>Habrá un día</a:t>
              </a:r>
              <a:br/>
              <a:r>
                <a:t>Resurrección</a:t>
              </a:r>
            </a:p>
            <a:p>
              <a:pPr indent="228600" algn="l" defTabSz="914400">
                <a:defRPr b="1" sz="24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r>
                <a:t>Juan 5:28,29</a:t>
              </a:r>
            </a:p>
          </p:txBody>
        </p:sp>
      </p:grpSp>
      <p:sp>
        <p:nvSpPr>
          <p:cNvPr id="427" name="Hades: Lugar temporal de los espíritus"/>
          <p:cNvSpPr txBox="1"/>
          <p:nvPr/>
        </p:nvSpPr>
        <p:spPr>
          <a:xfrm>
            <a:off x="-9331" y="170824"/>
            <a:ext cx="10697204" cy="897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228600" algn="l" defTabSz="914400">
              <a:defRPr b="1" sz="5000">
                <a:solidFill>
                  <a:srgbClr val="945200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Hades: </a:t>
            </a:r>
            <a:r>
              <a:rPr b="0" i="1"/>
              <a:t>Lugar temporal de los espíritus</a:t>
            </a:r>
          </a:p>
        </p:txBody>
      </p:sp>
      <p:sp>
        <p:nvSpPr>
          <p:cNvPr id="428" name="Ecc.12:7"/>
          <p:cNvSpPr txBox="1"/>
          <p:nvPr/>
        </p:nvSpPr>
        <p:spPr>
          <a:xfrm>
            <a:off x="336867" y="5861753"/>
            <a:ext cx="2736022" cy="799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228600" algn="l" defTabSz="914400">
              <a:defRPr sz="450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Ecc.12:7</a:t>
            </a:r>
          </a:p>
        </p:txBody>
      </p:sp>
      <p:sp>
        <p:nvSpPr>
          <p:cNvPr id="429" name="Mat 7:13,14"/>
          <p:cNvSpPr txBox="1"/>
          <p:nvPr/>
        </p:nvSpPr>
        <p:spPr>
          <a:xfrm>
            <a:off x="338094" y="889386"/>
            <a:ext cx="1538323" cy="46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228600" algn="l" defTabSz="914400">
              <a:defRPr sz="1800">
                <a:latin typeface="Gigi"/>
                <a:ea typeface="Gigi"/>
                <a:cs typeface="Gigi"/>
                <a:sym typeface="Gigi"/>
              </a:defRPr>
            </a:lvl1pPr>
          </a:lstStyle>
          <a:p>
            <a:pPr/>
            <a:r>
              <a:t>Mat 7:13,14</a:t>
            </a:r>
          </a:p>
        </p:txBody>
      </p:sp>
      <p:grpSp>
        <p:nvGrpSpPr>
          <p:cNvPr id="432" name="Group"/>
          <p:cNvGrpSpPr/>
          <p:nvPr/>
        </p:nvGrpSpPr>
        <p:grpSpPr>
          <a:xfrm>
            <a:off x="9665680" y="3509126"/>
            <a:ext cx="3328698" cy="907401"/>
            <a:chOff x="0" y="0"/>
            <a:chExt cx="3328696" cy="907399"/>
          </a:xfrm>
        </p:grpSpPr>
        <p:sp>
          <p:nvSpPr>
            <p:cNvPr id="430" name="Rounded Rectangle"/>
            <p:cNvSpPr/>
            <p:nvPr/>
          </p:nvSpPr>
          <p:spPr>
            <a:xfrm>
              <a:off x="-1" y="0"/>
              <a:ext cx="3328697" cy="907400"/>
            </a:xfrm>
            <a:prstGeom prst="roundRect">
              <a:avLst>
                <a:gd name="adj" fmla="val 16795"/>
              </a:avLst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38100" cap="flat">
              <a:solidFill>
                <a:srgbClr val="959A4C"/>
              </a:solidFill>
              <a:prstDash val="solid"/>
              <a:miter lim="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00">
                <a:defRPr b="1" sz="3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431" name="2 Cor 5:10"/>
            <p:cNvSpPr txBox="1"/>
            <p:nvPr/>
          </p:nvSpPr>
          <p:spPr>
            <a:xfrm>
              <a:off x="44276" y="147831"/>
              <a:ext cx="3240141" cy="611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algn="l" defTabSz="914400">
                <a:defRPr b="1" sz="3200">
                  <a:solidFill>
                    <a:srgbClr val="FFFFFF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/>
              <a:r>
                <a:t>2 Cor 5:10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7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3" dur="2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7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5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9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1" presetID="7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10" presetID="1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" presetID="7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4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9" dur="10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4" dur="1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6"/>
      <p:bldP build="whole" bldLvl="1" animBg="1" rev="0" advAuto="0" spid="407" grpId="5"/>
      <p:bldP build="whole" bldLvl="1" animBg="1" rev="0" advAuto="0" spid="432" grpId="15"/>
      <p:bldP build="whole" bldLvl="1" animBg="1" rev="0" advAuto="0" spid="395" grpId="10"/>
      <p:bldP build="whole" bldLvl="1" animBg="1" rev="0" advAuto="0" spid="397" grpId="7"/>
      <p:bldP build="whole" bldLvl="1" animBg="1" rev="0" advAuto="0" spid="428" grpId="12"/>
      <p:bldP build="whole" bldLvl="1" animBg="1" rev="0" advAuto="0" spid="398" grpId="11"/>
      <p:bldP build="whole" bldLvl="1" animBg="1" rev="0" advAuto="0" spid="396" grpId="4"/>
      <p:bldP build="whole" bldLvl="1" animBg="1" rev="0" advAuto="0" spid="405" grpId="16"/>
      <p:bldP build="whole" bldLvl="1" animBg="1" rev="0" advAuto="0" spid="389" grpId="3"/>
      <p:bldP build="whole" bldLvl="1" animBg="1" rev="0" advAuto="0" spid="411" grpId="9"/>
      <p:bldP build="whole" bldLvl="1" animBg="1" rev="0" advAuto="0" spid="422" grpId="8"/>
      <p:bldP build="whole" bldLvl="1" animBg="1" rev="0" advAuto="0" spid="426" grpId="13"/>
      <p:bldP build="whole" bldLvl="1" animBg="1" rev="0" advAuto="0" spid="394" grpId="17"/>
      <p:bldP build="whole" bldLvl="1" animBg="1" rev="0" advAuto="0" spid="416" grpId="14"/>
      <p:bldP build="whole" bldLvl="1" animBg="1" rev="0" advAuto="0" spid="408" grpId="1"/>
      <p:bldP build="whole" bldLvl="1" animBg="1" rev="0" advAuto="0" spid="41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D03AF7D6-CC26-4272-95F0-609666280071-L0-001.jpeg" descr="D03AF7D6-CC26-4272-95F0-60966628007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5040" y="-3420722"/>
            <a:ext cx="12913871" cy="172184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&quot; Saludos a la Iglesia de Cristo en Chilpancingo &quot;"/>
          <p:cNvGrpSpPr/>
          <p:nvPr/>
        </p:nvGrpSpPr>
        <p:grpSpPr>
          <a:xfrm>
            <a:off x="490386" y="4687844"/>
            <a:ext cx="11403018" cy="2803528"/>
            <a:chOff x="-1" y="0"/>
            <a:chExt cx="11403016" cy="2803526"/>
          </a:xfrm>
        </p:grpSpPr>
        <p:sp>
          <p:nvSpPr>
            <p:cNvPr id="193" name="Shape"/>
            <p:cNvSpPr/>
            <p:nvPr/>
          </p:nvSpPr>
          <p:spPr>
            <a:xfrm>
              <a:off x="-2" y="0"/>
              <a:ext cx="11403018" cy="280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9" y="0"/>
                  </a:moveTo>
                  <a:lnTo>
                    <a:pt x="11781" y="14610"/>
                  </a:lnTo>
                  <a:lnTo>
                    <a:pt x="136" y="14610"/>
                  </a:lnTo>
                  <a:cubicBezTo>
                    <a:pt x="61" y="14610"/>
                    <a:pt x="0" y="14858"/>
                    <a:pt x="0" y="15163"/>
                  </a:cubicBezTo>
                  <a:lnTo>
                    <a:pt x="0" y="21047"/>
                  </a:lnTo>
                  <a:cubicBezTo>
                    <a:pt x="0" y="21352"/>
                    <a:pt x="61" y="21600"/>
                    <a:pt x="136" y="21600"/>
                  </a:cubicBezTo>
                  <a:lnTo>
                    <a:pt x="21465" y="21600"/>
                  </a:lnTo>
                  <a:cubicBezTo>
                    <a:pt x="21540" y="21600"/>
                    <a:pt x="21600" y="21352"/>
                    <a:pt x="21600" y="21047"/>
                  </a:cubicBezTo>
                  <a:lnTo>
                    <a:pt x="21600" y="15163"/>
                  </a:lnTo>
                  <a:cubicBezTo>
                    <a:pt x="21600" y="14858"/>
                    <a:pt x="21540" y="14610"/>
                    <a:pt x="21465" y="14610"/>
                  </a:cubicBezTo>
                  <a:lnTo>
                    <a:pt x="12596" y="14610"/>
                  </a:lnTo>
                  <a:lnTo>
                    <a:pt x="12189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194" name="&quot; Saludos a la Iglesia de Cristo en Chilpancingo &quot;"/>
            <p:cNvSpPr txBox="1"/>
            <p:nvPr/>
          </p:nvSpPr>
          <p:spPr>
            <a:xfrm>
              <a:off x="12698" y="1077912"/>
              <a:ext cx="1137761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/>
              <a:r>
                <a:t>" Saludos a la Iglesia de Cristo en Chilpancingo "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13" y="1421666"/>
            <a:ext cx="13209526" cy="54749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95714" dir="5400000">
              <a:srgbClr val="000000"/>
            </a:outerShdw>
          </a:effectLst>
        </p:spPr>
      </p:pic>
      <p:pic>
        <p:nvPicPr>
          <p:cNvPr id="198" name="image8.png" descr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6349" y="5098305"/>
            <a:ext cx="3845888" cy="47590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Group"/>
          <p:cNvGrpSpPr/>
          <p:nvPr/>
        </p:nvGrpSpPr>
        <p:grpSpPr>
          <a:xfrm>
            <a:off x="-351404" y="-47503"/>
            <a:ext cx="12660169" cy="9606962"/>
            <a:chOff x="0" y="0"/>
            <a:chExt cx="12660167" cy="9606960"/>
          </a:xfrm>
        </p:grpSpPr>
        <p:grpSp>
          <p:nvGrpSpPr>
            <p:cNvPr id="203" name="Group"/>
            <p:cNvGrpSpPr/>
            <p:nvPr/>
          </p:nvGrpSpPr>
          <p:grpSpPr>
            <a:xfrm>
              <a:off x="-1" y="-1"/>
              <a:ext cx="12660169" cy="9606962"/>
              <a:chOff x="0" y="0"/>
              <a:chExt cx="12660167" cy="9606960"/>
            </a:xfrm>
          </p:grpSpPr>
          <p:sp>
            <p:nvSpPr>
              <p:cNvPr id="199" name="El propósito de Dios"/>
              <p:cNvSpPr txBox="1"/>
              <p:nvPr/>
            </p:nvSpPr>
            <p:spPr>
              <a:xfrm>
                <a:off x="1673905" y="3530300"/>
                <a:ext cx="10986263" cy="168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1500">
                    <a:solidFill>
                      <a:schemeClr val="accent2">
                        <a:satOff val="-49112"/>
                        <a:lumOff val="16568"/>
                      </a:schemeClr>
                    </a:solidFill>
                    <a:latin typeface="Marker Felt"/>
                    <a:ea typeface="Marker Felt"/>
                    <a:cs typeface="Marker Felt"/>
                    <a:sym typeface="Marker Felt"/>
                  </a:defRPr>
                </a:lvl1pPr>
              </a:lstStyle>
              <a:p>
                <a:pPr/>
                <a:r>
                  <a:t>El propósito de Dios</a:t>
                </a:r>
              </a:p>
            </p:txBody>
          </p:sp>
          <p:grpSp>
            <p:nvGrpSpPr>
              <p:cNvPr id="202" name="Group"/>
              <p:cNvGrpSpPr/>
              <p:nvPr/>
            </p:nvGrpSpPr>
            <p:grpSpPr>
              <a:xfrm>
                <a:off x="0" y="0"/>
                <a:ext cx="10240668" cy="9606962"/>
                <a:chOff x="0" y="0"/>
                <a:chExt cx="10240666" cy="9606960"/>
              </a:xfrm>
            </p:grpSpPr>
            <p:pic>
              <p:nvPicPr>
                <p:cNvPr id="200" name="image5.png" descr="image5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5542359"/>
                  <a:ext cx="4379918" cy="406460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190500" dist="95714" dir="5400000">
                    <a:srgbClr val="000000"/>
                  </a:outerShdw>
                </a:effectLst>
              </p:spPr>
            </p:pic>
            <p:sp>
              <p:nvSpPr>
                <p:cNvPr id="201" name="¿Cual Es"/>
                <p:cNvSpPr txBox="1"/>
                <p:nvPr/>
              </p:nvSpPr>
              <p:spPr>
                <a:xfrm>
                  <a:off x="1370796" y="0"/>
                  <a:ext cx="8869872" cy="2933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0500">
                      <a:solidFill>
                        <a:srgbClr val="97C58A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¿Cual Es </a:t>
                  </a:r>
                </a:p>
              </p:txBody>
            </p:sp>
          </p:grpSp>
        </p:grpSp>
        <p:sp>
          <p:nvSpPr>
            <p:cNvPr id="204" name="Para mi Vida?"/>
            <p:cNvSpPr txBox="1"/>
            <p:nvPr/>
          </p:nvSpPr>
          <p:spPr>
            <a:xfrm>
              <a:off x="4347878" y="7001637"/>
              <a:ext cx="6281853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700">
                  <a:solidFill>
                    <a:srgbClr val="CB8B8B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/>
              <a:r>
                <a:t>Para mi Vida?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8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20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N CUANTO A LOS PROPÓSITOS DE DIOS…"/>
          <p:cNvSpPr txBox="1"/>
          <p:nvPr/>
        </p:nvSpPr>
        <p:spPr>
          <a:xfrm>
            <a:off x="20528" y="407929"/>
            <a:ext cx="12365646" cy="703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65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EN CUANTO A LOS PROPÓSITOS DE DIOS </a:t>
            </a:r>
          </a:p>
          <a:p>
            <a:pPr>
              <a:defRPr sz="65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PARA CON ALGUNAS PERSONAS,</a:t>
            </a:r>
          </a:p>
          <a:p>
            <a:pPr>
              <a:defRPr sz="65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FUE MUY</a:t>
            </a:r>
          </a:p>
          <a:p>
            <a:pPr>
              <a:defRPr sz="6500">
                <a:solidFill>
                  <a:srgbClr val="8EFA00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Específico</a:t>
            </a:r>
          </a:p>
          <a:p>
            <a:pPr>
              <a:defRPr sz="65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or Ejemplo, El tuvo un Propósito…"/>
          <p:cNvSpPr txBox="1"/>
          <p:nvPr/>
        </p:nvSpPr>
        <p:spPr>
          <a:xfrm>
            <a:off x="20528" y="407929"/>
            <a:ext cx="5533808" cy="86163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79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Por Ejemplo, El tuvo un Propósito</a:t>
            </a:r>
          </a:p>
          <a:p>
            <a:pPr>
              <a:defRPr sz="79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Muy</a:t>
            </a:r>
          </a:p>
          <a:p>
            <a:pPr>
              <a:defRPr sz="79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  </a:t>
            </a:r>
            <a:r>
              <a:rPr>
                <a:solidFill>
                  <a:srgbClr val="8EFA00"/>
                </a:solidFill>
                <a:latin typeface="Thames Nude Roman"/>
                <a:ea typeface="Thames Nude Roman"/>
                <a:cs typeface="Thames Nude Roman"/>
                <a:sym typeface="Thames Nude Roman"/>
              </a:rPr>
              <a:t>Específico</a:t>
            </a:r>
            <a:endParaRPr>
              <a:solidFill>
                <a:srgbClr val="8EFA00"/>
              </a:solidFill>
              <a:latin typeface="Thames Nude Roman"/>
              <a:ea typeface="Thames Nude Roman"/>
              <a:cs typeface="Thames Nude Roman"/>
              <a:sym typeface="Thames Nude Roman"/>
            </a:endParaRPr>
          </a:p>
          <a:p>
            <a:pPr>
              <a:defRPr sz="79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  </a:t>
            </a:r>
            <a:r>
              <a:rPr>
                <a:latin typeface="Didot"/>
                <a:ea typeface="Didot"/>
                <a:cs typeface="Didot"/>
                <a:sym typeface="Didot"/>
              </a:rPr>
              <a:t> </a:t>
            </a:r>
          </a:p>
        </p:txBody>
      </p:sp>
      <p:sp>
        <p:nvSpPr>
          <p:cNvPr id="214" name="Jeremías - Jeremías 1:5…"/>
          <p:cNvSpPr txBox="1"/>
          <p:nvPr/>
        </p:nvSpPr>
        <p:spPr>
          <a:xfrm>
            <a:off x="5167922" y="1095338"/>
            <a:ext cx="7680785" cy="6464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3856" indent="-883856" algn="l">
              <a:spcBef>
                <a:spcPts val="2600"/>
              </a:spcBef>
              <a:buSzPct val="40000"/>
              <a:buBlip>
                <a:blip r:embed="rId3"/>
              </a:buBlip>
              <a:defRPr sz="7900">
                <a:solidFill>
                  <a:srgbClr val="FFFFFF"/>
                </a:solidFill>
                <a:effectLst>
                  <a:outerShdw sx="100000" sy="100000" kx="0" ky="0" algn="b" rotWithShape="0" blurRad="12700" dist="63500" dir="1634128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Jeremías - Jeremías 1:5</a:t>
            </a:r>
          </a:p>
          <a:p>
            <a:pPr marL="883856" indent="-883856" algn="l">
              <a:spcBef>
                <a:spcPts val="2600"/>
              </a:spcBef>
              <a:buSzPct val="40000"/>
              <a:buBlip>
                <a:blip r:embed="rId3"/>
              </a:buBlip>
              <a:defRPr sz="7900">
                <a:solidFill>
                  <a:srgbClr val="FFFFFF"/>
                </a:solidFill>
                <a:effectLst>
                  <a:outerShdw sx="100000" sy="100000" kx="0" ky="0" algn="b" rotWithShape="0" blurRad="12700" dist="63500" dir="1634128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Paulo - Hch  9:15; Gal 1:15,16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1Ti 2:4…"/>
          <p:cNvSpPr txBox="1"/>
          <p:nvPr/>
        </p:nvSpPr>
        <p:spPr>
          <a:xfrm>
            <a:off x="-79987" y="1486881"/>
            <a:ext cx="5396809" cy="802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65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1Ti 2:4</a:t>
            </a:r>
          </a:p>
          <a:p>
            <a:pPr>
              <a:defRPr sz="65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 Dios quiere que todos los hombres sean salvos, y vengan al conocimiento de la verdad.</a:t>
            </a:r>
          </a:p>
        </p:txBody>
      </p:sp>
      <p:sp>
        <p:nvSpPr>
          <p:cNvPr id="219" name="Dice el Apóstol Pedro que Dios no quiere que nadie perezca 2 Ped 3:9…"/>
          <p:cNvSpPr txBox="1"/>
          <p:nvPr/>
        </p:nvSpPr>
        <p:spPr>
          <a:xfrm>
            <a:off x="5591388" y="2622550"/>
            <a:ext cx="7680785" cy="675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48216" indent="-548216" algn="l">
              <a:spcBef>
                <a:spcPts val="2600"/>
              </a:spcBef>
              <a:buSzPct val="40000"/>
              <a:buBlip>
                <a:blip r:embed="rId3"/>
              </a:buBlip>
              <a:defRPr sz="4900">
                <a:solidFill>
                  <a:srgbClr val="FFFFFF"/>
                </a:solidFill>
                <a:effectLst>
                  <a:outerShdw sx="100000" sy="100000" kx="0" ky="0" algn="b" rotWithShape="0" blurRad="12700" dist="63500" dir="1634128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Dice el Apóstol Pedro que Dios no quiere que nadie perezca 2 Ped 3:9</a:t>
            </a:r>
          </a:p>
          <a:p>
            <a:pPr marL="548216" indent="-548216" algn="l">
              <a:spcBef>
                <a:spcPts val="2600"/>
              </a:spcBef>
              <a:buSzPct val="40000"/>
              <a:buBlip>
                <a:blip r:embed="rId3"/>
              </a:buBlip>
              <a:defRPr sz="4900">
                <a:solidFill>
                  <a:srgbClr val="FFFFFF"/>
                </a:solidFill>
                <a:effectLst>
                  <a:outerShdw sx="100000" sy="100000" kx="0" ky="0" algn="b" rotWithShape="0" blurRad="12700" dist="63500" dir="1634128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¿Quiero yo la muerte del impío dice el Señor?</a:t>
            </a:r>
          </a:p>
          <a:p>
            <a:pPr marL="548216" indent="-548216" algn="l">
              <a:spcBef>
                <a:spcPts val="2600"/>
              </a:spcBef>
              <a:buSzPct val="40000"/>
              <a:buBlip>
                <a:blip r:embed="rId3"/>
              </a:buBlip>
              <a:defRPr sz="4900">
                <a:solidFill>
                  <a:srgbClr val="FFFFFF"/>
                </a:solidFill>
                <a:effectLst>
                  <a:outerShdw sx="100000" sy="100000" kx="0" ky="0" algn="b" rotWithShape="0" blurRad="12700" dist="63500" dir="1634128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pPr>
            <a:r>
              <a:t>Siendo pecadores Cristo murió por nosotros dice Pablo </a:t>
            </a:r>
          </a:p>
        </p:txBody>
      </p:sp>
      <p:grpSp>
        <p:nvGrpSpPr>
          <p:cNvPr id="222" name="Pero; en Cuanto a su Obra Maestra que es el ser Humano"/>
          <p:cNvGrpSpPr/>
          <p:nvPr/>
        </p:nvGrpSpPr>
        <p:grpSpPr>
          <a:xfrm>
            <a:off x="4868475" y="203264"/>
            <a:ext cx="7658940" cy="2130534"/>
            <a:chOff x="0" y="0"/>
            <a:chExt cx="7658938" cy="2130533"/>
          </a:xfrm>
        </p:grpSpPr>
        <p:sp>
          <p:nvSpPr>
            <p:cNvPr id="220" name="Shape"/>
            <p:cNvSpPr/>
            <p:nvPr/>
          </p:nvSpPr>
          <p:spPr>
            <a:xfrm>
              <a:off x="-1" y="0"/>
              <a:ext cx="7658940" cy="21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956"/>
                  </a:moveTo>
                  <a:lnTo>
                    <a:pt x="0" y="644"/>
                  </a:lnTo>
                  <a:cubicBezTo>
                    <a:pt x="0" y="288"/>
                    <a:pt x="80" y="0"/>
                    <a:pt x="179" y="0"/>
                  </a:cubicBezTo>
                  <a:lnTo>
                    <a:pt x="21421" y="0"/>
                  </a:lnTo>
                  <a:cubicBezTo>
                    <a:pt x="21520" y="0"/>
                    <a:pt x="21600" y="288"/>
                    <a:pt x="21600" y="644"/>
                  </a:cubicBezTo>
                  <a:lnTo>
                    <a:pt x="21600" y="20956"/>
                  </a:lnTo>
                  <a:cubicBezTo>
                    <a:pt x="21600" y="21312"/>
                    <a:pt x="21520" y="21600"/>
                    <a:pt x="21421" y="21600"/>
                  </a:cubicBezTo>
                  <a:lnTo>
                    <a:pt x="179" y="21600"/>
                  </a:lnTo>
                  <a:cubicBezTo>
                    <a:pt x="80" y="21600"/>
                    <a:pt x="0" y="21312"/>
                    <a:pt x="0" y="209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F1F98"/>
                </a:gs>
                <a:gs pos="100000">
                  <a:srgbClr val="A5A5E6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</a:p>
          </p:txBody>
        </p:sp>
        <p:sp>
          <p:nvSpPr>
            <p:cNvPr id="221" name="Pero; en Cuanto a su Obra Maestra que es el ser Humano"/>
            <p:cNvSpPr txBox="1"/>
            <p:nvPr/>
          </p:nvSpPr>
          <p:spPr>
            <a:xfrm>
              <a:off x="12700" y="12699"/>
              <a:ext cx="7633538" cy="1643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lvl1pPr>
            </a:lstStyle>
            <a:p>
              <a:pPr/>
              <a:r>
                <a:t>Pero; en Cuanto a su Obra Maestra que es el ser Humano</a:t>
              </a:r>
            </a:p>
          </p:txBody>
        </p:sp>
      </p:grpSp>
      <p:sp>
        <p:nvSpPr>
          <p:cNvPr id="223" name="Connection Line"/>
          <p:cNvSpPr/>
          <p:nvPr/>
        </p:nvSpPr>
        <p:spPr>
          <a:xfrm>
            <a:off x="2693213" y="668631"/>
            <a:ext cx="2162564" cy="834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144" y="10686"/>
                  <a:pt x="14344" y="3486"/>
                  <a:pt x="21600" y="0"/>
                </a:cubicBezTo>
              </a:path>
            </a:pathLst>
          </a:custGeom>
          <a:ln w="101600">
            <a:solidFill>
              <a:schemeClr val="accent1"/>
            </a:solidFill>
            <a:headEnd type="triangle"/>
          </a:ln>
        </p:spPr>
        <p:txBody>
          <a:bodyPr lIns="50800" tIns="50800" rIns="50800" bIns="50800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nodeType="with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3"/>
      <p:bldP build="whole" bldLvl="1" animBg="1" rev="0" advAuto="0" spid="223" grpId="1"/>
      <p:bldP build="whole" bldLvl="1" animBg="1" rev="0" advAuto="0" spid="21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¡Que Ud sea Salvo!"/>
          <p:cNvSpPr txBox="1"/>
          <p:nvPr/>
        </p:nvSpPr>
        <p:spPr>
          <a:xfrm>
            <a:off x="2966939" y="159256"/>
            <a:ext cx="11868182" cy="114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800">
                <a:solidFill>
                  <a:srgbClr val="E6C779"/>
                </a:solidFill>
                <a:effectLst>
                  <a:outerShdw sx="100000" sy="100000" kx="0" ky="0" algn="b" rotWithShape="0" blurRad="12700" dist="63500" dir="1991255">
                    <a:srgbClr val="000000"/>
                  </a:outerShdw>
                </a:effectLst>
                <a:latin typeface="Denmark"/>
                <a:ea typeface="Denmark"/>
                <a:cs typeface="Denmark"/>
                <a:sym typeface="Denmark"/>
              </a:defRPr>
            </a:lvl1pPr>
          </a:lstStyle>
          <a:p>
            <a:pPr/>
            <a:r>
              <a:t>¡Que Ud sea Salvo!</a:t>
            </a:r>
          </a:p>
        </p:txBody>
      </p:sp>
      <p:sp>
        <p:nvSpPr>
          <p:cNvPr id="228" name="Rounded Rectangle"/>
          <p:cNvSpPr/>
          <p:nvPr/>
        </p:nvSpPr>
        <p:spPr>
          <a:xfrm>
            <a:off x="5549900" y="4285491"/>
            <a:ext cx="6448598" cy="818225"/>
          </a:xfrm>
          <a:prstGeom prst="roundRect">
            <a:avLst>
              <a:gd name="adj" fmla="val 20007"/>
            </a:avLst>
          </a:prstGeom>
          <a:solidFill>
            <a:schemeClr val="accent2"/>
          </a:solidFill>
          <a:ln w="25400">
            <a:solidFill>
              <a:srgbClr val="00797E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29" name="Pero solo serán Salvos aquellos que según el propósito eterno de Dios, obedecen su evangelio-   1 Ped  1:3-9"/>
          <p:cNvSpPr txBox="1"/>
          <p:nvPr/>
        </p:nvSpPr>
        <p:spPr>
          <a:xfrm>
            <a:off x="5486536" y="1626578"/>
            <a:ext cx="7375260" cy="492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63500" dir="3205943">
              <a:srgbClr val="000000">
                <a:alpha val="255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600"/>
              </a:spcBef>
              <a:defRPr sz="4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</a:p>
          <a:p>
            <a:pPr marL="491987" indent="-491987" algn="l">
              <a:spcBef>
                <a:spcPts val="2600"/>
              </a:spcBef>
              <a:buSzPct val="40000"/>
              <a:buBlip>
                <a:blip r:embed="rId3"/>
              </a:buBlip>
              <a:defRPr sz="4900">
                <a:solidFill>
                  <a:srgbClr val="FFFFFF"/>
                </a:solidFill>
                <a:effectLst>
                  <a:outerShdw sx="100000" sy="100000" kx="0" ky="0" algn="b" rotWithShape="0" blurRad="12700" dist="63500" dir="2235174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t>Pero solo serán Salvos aquellos que según el propósito eterno de Dios, obedecen su evangelio-   1 Ped  1:3-9</a:t>
            </a:r>
          </a:p>
        </p:txBody>
      </p:sp>
      <p:grpSp>
        <p:nvGrpSpPr>
          <p:cNvPr id="238" name="Group"/>
          <p:cNvGrpSpPr/>
          <p:nvPr/>
        </p:nvGrpSpPr>
        <p:grpSpPr>
          <a:xfrm>
            <a:off x="-354105" y="72615"/>
            <a:ext cx="6885695" cy="6072621"/>
            <a:chOff x="-1" y="-2"/>
            <a:chExt cx="6885693" cy="6072619"/>
          </a:xfrm>
        </p:grpSpPr>
        <p:pic>
          <p:nvPicPr>
            <p:cNvPr id="230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313" y="1736113"/>
              <a:ext cx="2081472" cy="2672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90500" dist="95714" dir="5400000">
                <a:srgbClr val="000000"/>
              </a:outerShdw>
            </a:effectLst>
          </p:spPr>
        </p:pic>
        <p:grpSp>
          <p:nvGrpSpPr>
            <p:cNvPr id="237" name="Group"/>
            <p:cNvGrpSpPr/>
            <p:nvPr/>
          </p:nvGrpSpPr>
          <p:grpSpPr>
            <a:xfrm>
              <a:off x="-2" y="-3"/>
              <a:ext cx="6885695" cy="6072621"/>
              <a:chOff x="0" y="-1"/>
              <a:chExt cx="6885693" cy="6072619"/>
            </a:xfrm>
          </p:grpSpPr>
          <p:grpSp>
            <p:nvGrpSpPr>
              <p:cNvPr id="233" name="Group"/>
              <p:cNvGrpSpPr/>
              <p:nvPr/>
            </p:nvGrpSpPr>
            <p:grpSpPr>
              <a:xfrm>
                <a:off x="583962" y="2340045"/>
                <a:ext cx="6301732" cy="3732574"/>
                <a:chOff x="0" y="0"/>
                <a:chExt cx="6301731" cy="3732573"/>
              </a:xfrm>
            </p:grpSpPr>
            <p:sp>
              <p:nvSpPr>
                <p:cNvPr id="231" name="El propósito…"/>
                <p:cNvSpPr txBox="1"/>
                <p:nvPr/>
              </p:nvSpPr>
              <p:spPr>
                <a:xfrm>
                  <a:off x="230996" y="-1"/>
                  <a:ext cx="6070736" cy="1828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defRPr sz="6200">
                      <a:solidFill>
                        <a:schemeClr val="accent2">
                          <a:satOff val="-49112"/>
                          <a:lumOff val="16568"/>
                        </a:schemeClr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pPr>
                  <a:r>
                    <a:t>El propósito </a:t>
                  </a:r>
                </a:p>
                <a:p>
                  <a:pPr>
                    <a:defRPr sz="6200">
                      <a:solidFill>
                        <a:schemeClr val="accent2">
                          <a:satOff val="-49112"/>
                          <a:lumOff val="16568"/>
                        </a:schemeClr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pPr>
                  <a:r>
                    <a:t>De Dios</a:t>
                  </a:r>
                </a:p>
              </p:txBody>
            </p:sp>
            <p:sp>
              <p:nvSpPr>
                <p:cNvPr id="232" name="Para mi Vida?"/>
                <p:cNvSpPr txBox="1"/>
                <p:nvPr/>
              </p:nvSpPr>
              <p:spPr>
                <a:xfrm>
                  <a:off x="0" y="2729273"/>
                  <a:ext cx="4845559" cy="1003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6600">
                      <a:solidFill>
                        <a:srgbClr val="CB8B8B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Para mi Vida? </a:t>
                  </a:r>
                </a:p>
              </p:txBody>
            </p:sp>
          </p:grpSp>
          <p:grpSp>
            <p:nvGrpSpPr>
              <p:cNvPr id="236" name="Group"/>
              <p:cNvGrpSpPr/>
              <p:nvPr/>
            </p:nvGrpSpPr>
            <p:grpSpPr>
              <a:xfrm>
                <a:off x="0" y="-2"/>
                <a:ext cx="6503025" cy="4860404"/>
                <a:chOff x="0" y="0"/>
                <a:chExt cx="6503024" cy="4860402"/>
              </a:xfrm>
            </p:grpSpPr>
            <p:sp>
              <p:nvSpPr>
                <p:cNvPr id="234" name="¿Cuál es"/>
                <p:cNvSpPr txBox="1"/>
                <p:nvPr/>
              </p:nvSpPr>
              <p:spPr>
                <a:xfrm>
                  <a:off x="0" y="-1"/>
                  <a:ext cx="5045447" cy="1193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8000">
                      <a:solidFill>
                        <a:srgbClr val="97C58A"/>
                      </a:solidFill>
                      <a:latin typeface="Marker Felt"/>
                      <a:ea typeface="Marker Felt"/>
                      <a:cs typeface="Marker Felt"/>
                      <a:sym typeface="Marker Felt"/>
                    </a:defRPr>
                  </a:lvl1pPr>
                </a:lstStyle>
                <a:p>
                  <a:pPr/>
                  <a:r>
                    <a:t>¿Cuál es</a:t>
                  </a:r>
                </a:p>
              </p:txBody>
            </p:sp>
            <p:pic>
              <p:nvPicPr>
                <p:cNvPr id="235" name="image12.png" descr="image12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0" t="0" r="0" b="9394"/>
                <a:stretch>
                  <a:fillRect/>
                </a:stretch>
              </p:blipFill>
              <p:spPr>
                <a:xfrm>
                  <a:off x="326485" y="574131"/>
                  <a:ext cx="6176540" cy="428627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sx="100000" sy="100000" kx="0" ky="0" algn="b" rotWithShape="0" blurRad="190500" dist="95714" dir="5400000">
                    <a:srgbClr val="000000"/>
                  </a:outerShdw>
                </a:effectLst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3"/>
      <p:bldP build="p" bldLvl="5" animBg="1" rev="0" advAuto="0" spid="229" grpId="2"/>
      <p:bldP build="whole" bldLvl="1" animBg="1" rev="0" advAuto="0" spid="2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753" y="3027215"/>
            <a:ext cx="6435383" cy="66292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1600" dir="2700000">
              <a:srgbClr val="000000">
                <a:alpha val="50000"/>
              </a:srgbClr>
            </a:outerShdw>
          </a:effectLst>
        </p:spPr>
      </p:pic>
      <p:grpSp>
        <p:nvGrpSpPr>
          <p:cNvPr id="247" name="Group"/>
          <p:cNvGrpSpPr/>
          <p:nvPr/>
        </p:nvGrpSpPr>
        <p:grpSpPr>
          <a:xfrm>
            <a:off x="32043" y="3619498"/>
            <a:ext cx="10896827" cy="1733552"/>
            <a:chOff x="-2" y="0"/>
            <a:chExt cx="10896825" cy="1733550"/>
          </a:xfrm>
        </p:grpSpPr>
        <p:grpSp>
          <p:nvGrpSpPr>
            <p:cNvPr id="245" name="Group"/>
            <p:cNvGrpSpPr/>
            <p:nvPr/>
          </p:nvGrpSpPr>
          <p:grpSpPr>
            <a:xfrm>
              <a:off x="-3" y="401358"/>
              <a:ext cx="735374" cy="1332192"/>
              <a:chOff x="-1" y="0"/>
              <a:chExt cx="735372" cy="1332191"/>
            </a:xfrm>
          </p:grpSpPr>
          <p:sp>
            <p:nvSpPr>
              <p:cNvPr id="243" name="1"/>
              <p:cNvSpPr txBox="1"/>
              <p:nvPr/>
            </p:nvSpPr>
            <p:spPr>
              <a:xfrm>
                <a:off x="260121" y="392390"/>
                <a:ext cx="436491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14400">
                  <a:defRPr sz="60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  <p:sp>
            <p:nvSpPr>
              <p:cNvPr id="244" name="Oír"/>
              <p:cNvSpPr/>
              <p:nvPr/>
            </p:nvSpPr>
            <p:spPr>
              <a:xfrm>
                <a:off x="-2" y="-1"/>
                <a:ext cx="735374" cy="6096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sx="100000" sy="100000" kx="0" ky="0" algn="b" rotWithShape="0" blurRad="152400" dist="126998" dir="2700000">
                  <a:srgbClr val="000000">
                    <a:alpha val="62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 defTabSz="914400">
                  <a:defRPr b="1" sz="38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pPr/>
                <a:r>
                  <a:t>Oír</a:t>
                </a:r>
              </a:p>
            </p:txBody>
          </p:sp>
        </p:grpSp>
        <p:sp>
          <p:nvSpPr>
            <p:cNvPr id="246" name="Rom. 10:17"/>
            <p:cNvSpPr txBox="1"/>
            <p:nvPr/>
          </p:nvSpPr>
          <p:spPr>
            <a:xfrm>
              <a:off x="6465781" y="-1"/>
              <a:ext cx="4431043" cy="654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91583" indent="-391583" algn="l" defTabSz="914400">
                <a:spcBef>
                  <a:spcPts val="15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37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Rom. 10:17</a:t>
              </a: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-3831" y="2710267"/>
            <a:ext cx="11030090" cy="2701142"/>
            <a:chOff x="-1" y="-1"/>
            <a:chExt cx="11030089" cy="2701141"/>
          </a:xfrm>
        </p:grpSpPr>
        <p:grpSp>
          <p:nvGrpSpPr>
            <p:cNvPr id="250" name="Group"/>
            <p:cNvGrpSpPr/>
            <p:nvPr/>
          </p:nvGrpSpPr>
          <p:grpSpPr>
            <a:xfrm>
              <a:off x="-2" y="-2"/>
              <a:ext cx="1863828" cy="1691857"/>
              <a:chOff x="0" y="0"/>
              <a:chExt cx="1863827" cy="1691856"/>
            </a:xfrm>
          </p:grpSpPr>
          <p:sp>
            <p:nvSpPr>
              <p:cNvPr id="248" name="2"/>
              <p:cNvSpPr txBox="1"/>
              <p:nvPr/>
            </p:nvSpPr>
            <p:spPr>
              <a:xfrm rot="21506953">
                <a:off x="1029063" y="741102"/>
                <a:ext cx="822198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14400">
                  <a:defRPr sz="60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  <p:sp>
            <p:nvSpPr>
              <p:cNvPr id="249" name="Creer"/>
              <p:cNvSpPr/>
              <p:nvPr/>
            </p:nvSpPr>
            <p:spPr>
              <a:xfrm rot="818921">
                <a:off x="45105" y="200051"/>
                <a:ext cx="1766641" cy="593726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>
                <a:outerShdw sx="100000" sy="100000" kx="0" ky="0" algn="b" rotWithShape="0" blurRad="152400" dist="126998" dir="2700000">
                  <a:srgbClr val="000000">
                    <a:alpha val="62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914400">
                  <a:defRPr b="1" sz="3800">
                    <a:effectLst>
                      <a:outerShdw sx="100000" sy="100000" kx="0" ky="0" algn="b" rotWithShape="0" blurRad="38100" dist="38100" dir="2700000">
                        <a:srgbClr val="DDDDDD"/>
                      </a:outerShdw>
                    </a:effectLst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pPr/>
                <a:r>
                  <a:t>Creer</a:t>
                </a:r>
              </a:p>
            </p:txBody>
          </p:sp>
        </p:grpSp>
        <p:sp>
          <p:nvSpPr>
            <p:cNvPr id="251" name="Jn 8:24; Heb 11:6"/>
            <p:cNvSpPr txBox="1"/>
            <p:nvPr/>
          </p:nvSpPr>
          <p:spPr>
            <a:xfrm>
              <a:off x="6495877" y="2046970"/>
              <a:ext cx="4534212" cy="654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391583" indent="-391583" algn="l" defTabSz="914400">
                <a:spcBef>
                  <a:spcPts val="15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37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Jn 8:24; Heb 11:6</a:t>
              </a:r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1154606" y="1734155"/>
            <a:ext cx="10695590" cy="4264619"/>
            <a:chOff x="0" y="-1"/>
            <a:chExt cx="10695589" cy="4264617"/>
          </a:xfrm>
        </p:grpSpPr>
        <p:grpSp>
          <p:nvGrpSpPr>
            <p:cNvPr id="257" name="Group"/>
            <p:cNvGrpSpPr/>
            <p:nvPr/>
          </p:nvGrpSpPr>
          <p:grpSpPr>
            <a:xfrm>
              <a:off x="0" y="-2"/>
              <a:ext cx="3730338" cy="1652573"/>
              <a:chOff x="0" y="0"/>
              <a:chExt cx="3730337" cy="1652571"/>
            </a:xfrm>
          </p:grpSpPr>
          <p:sp>
            <p:nvSpPr>
              <p:cNvPr id="253" name="3"/>
              <p:cNvSpPr txBox="1"/>
              <p:nvPr/>
            </p:nvSpPr>
            <p:spPr>
              <a:xfrm rot="152662">
                <a:off x="442349" y="703982"/>
                <a:ext cx="416771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14400">
                  <a:defRPr sz="60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  <p:grpSp>
            <p:nvGrpSpPr>
              <p:cNvPr id="256" name="Arrepentirse"/>
              <p:cNvGrpSpPr/>
              <p:nvPr/>
            </p:nvGrpSpPr>
            <p:grpSpPr>
              <a:xfrm>
                <a:off x="0" y="-1"/>
                <a:ext cx="3730338" cy="609603"/>
                <a:chOff x="0" y="-1"/>
                <a:chExt cx="3730337" cy="609601"/>
              </a:xfrm>
            </p:grpSpPr>
            <p:sp>
              <p:nvSpPr>
                <p:cNvPr id="254" name="Rectangle"/>
                <p:cNvSpPr/>
                <p:nvPr/>
              </p:nvSpPr>
              <p:spPr>
                <a:xfrm>
                  <a:off x="0" y="-2"/>
                  <a:ext cx="3730338" cy="609603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52400" dist="126998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defTabSz="914400">
                    <a:defRPr sz="42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halkboard SE Regular"/>
                      <a:ea typeface="Chalkboard SE Regular"/>
                      <a:cs typeface="Chalkboard SE Regular"/>
                      <a:sym typeface="Chalkboard SE Regular"/>
                    </a:defRPr>
                  </a:pPr>
                </a:p>
              </p:txBody>
            </p:sp>
            <p:sp>
              <p:nvSpPr>
                <p:cNvPr id="255" name="Arrepentirse"/>
                <p:cNvSpPr txBox="1"/>
                <p:nvPr/>
              </p:nvSpPr>
              <p:spPr>
                <a:xfrm>
                  <a:off x="12700" y="12699"/>
                  <a:ext cx="3704938" cy="584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defTabSz="914400">
                    <a:defRPr b="1" sz="3800"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Arrepentirse</a:t>
                  </a:r>
                </a:p>
              </p:txBody>
            </p:sp>
          </p:grpSp>
        </p:grpSp>
        <p:sp>
          <p:nvSpPr>
            <p:cNvPr id="258" name="Lucas 13:3,5; Hch 17:30"/>
            <p:cNvSpPr txBox="1"/>
            <p:nvPr/>
          </p:nvSpPr>
          <p:spPr>
            <a:xfrm>
              <a:off x="4824884" y="3610447"/>
              <a:ext cx="5870706" cy="654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91583" indent="-391583" algn="l" defTabSz="914400">
                <a:spcBef>
                  <a:spcPts val="15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37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Lucas 13:3,5; Hch 17:30</a:t>
              </a:r>
            </a:p>
          </p:txBody>
        </p:sp>
      </p:grpSp>
      <p:grpSp>
        <p:nvGrpSpPr>
          <p:cNvPr id="266" name="Group"/>
          <p:cNvGrpSpPr/>
          <p:nvPr/>
        </p:nvGrpSpPr>
        <p:grpSpPr>
          <a:xfrm>
            <a:off x="3997143" y="2902284"/>
            <a:ext cx="8374109" cy="4314557"/>
            <a:chOff x="-1" y="0"/>
            <a:chExt cx="8374107" cy="4314555"/>
          </a:xfrm>
        </p:grpSpPr>
        <p:grpSp>
          <p:nvGrpSpPr>
            <p:cNvPr id="264" name="Group"/>
            <p:cNvGrpSpPr/>
            <p:nvPr/>
          </p:nvGrpSpPr>
          <p:grpSpPr>
            <a:xfrm>
              <a:off x="-2" y="-1"/>
              <a:ext cx="2539677" cy="1174415"/>
              <a:chOff x="0" y="0"/>
              <a:chExt cx="2539676" cy="1174414"/>
            </a:xfrm>
          </p:grpSpPr>
          <p:sp>
            <p:nvSpPr>
              <p:cNvPr id="260" name="4"/>
              <p:cNvSpPr txBox="1"/>
              <p:nvPr/>
            </p:nvSpPr>
            <p:spPr>
              <a:xfrm>
                <a:off x="-1" y="234613"/>
                <a:ext cx="393330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14400">
                  <a:defRPr sz="60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  <p:grpSp>
            <p:nvGrpSpPr>
              <p:cNvPr id="263" name="Confesar"/>
              <p:cNvGrpSpPr/>
              <p:nvPr/>
            </p:nvGrpSpPr>
            <p:grpSpPr>
              <a:xfrm>
                <a:off x="409751" y="-1"/>
                <a:ext cx="2129925" cy="609602"/>
                <a:chOff x="-1" y="0"/>
                <a:chExt cx="2129924" cy="609601"/>
              </a:xfrm>
            </p:grpSpPr>
            <p:sp>
              <p:nvSpPr>
                <p:cNvPr id="261" name="Rectangle"/>
                <p:cNvSpPr/>
                <p:nvPr/>
              </p:nvSpPr>
              <p:spPr>
                <a:xfrm>
                  <a:off x="-2" y="-1"/>
                  <a:ext cx="2129925" cy="609602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52400" dist="126998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defTabSz="914400">
                    <a:defRPr sz="42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halkboard SE Regular"/>
                      <a:ea typeface="Chalkboard SE Regular"/>
                      <a:cs typeface="Chalkboard SE Regular"/>
                      <a:sym typeface="Chalkboard SE Regular"/>
                    </a:defRPr>
                  </a:pPr>
                </a:p>
              </p:txBody>
            </p:sp>
            <p:sp>
              <p:nvSpPr>
                <p:cNvPr id="262" name="Confesar"/>
                <p:cNvSpPr txBox="1"/>
                <p:nvPr/>
              </p:nvSpPr>
              <p:spPr>
                <a:xfrm>
                  <a:off x="12699" y="12699"/>
                  <a:ext cx="2104525" cy="584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defTabSz="914400">
                    <a:defRPr b="1" sz="3800"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Confesar</a:t>
                  </a:r>
                </a:p>
              </p:txBody>
            </p:sp>
          </p:grpSp>
        </p:grpSp>
        <p:sp>
          <p:nvSpPr>
            <p:cNvPr id="265" name="Mat. 10:32,33; Rom 10:9"/>
            <p:cNvSpPr txBox="1"/>
            <p:nvPr/>
          </p:nvSpPr>
          <p:spPr>
            <a:xfrm>
              <a:off x="2374633" y="3660385"/>
              <a:ext cx="5999473" cy="654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91583" indent="-391583" algn="l" defTabSz="914400">
                <a:spcBef>
                  <a:spcPts val="15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37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Mat. 10:32,33; Rom 10:9</a:t>
              </a:r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2745667" y="5702653"/>
            <a:ext cx="9045417" cy="2545005"/>
            <a:chOff x="-1" y="-2"/>
            <a:chExt cx="9045417" cy="2545003"/>
          </a:xfrm>
        </p:grpSpPr>
        <p:grpSp>
          <p:nvGrpSpPr>
            <p:cNvPr id="271" name="Group"/>
            <p:cNvGrpSpPr/>
            <p:nvPr/>
          </p:nvGrpSpPr>
          <p:grpSpPr>
            <a:xfrm>
              <a:off x="-2" y="-3"/>
              <a:ext cx="3395048" cy="1628857"/>
              <a:chOff x="0" y="-2"/>
              <a:chExt cx="3395046" cy="1628856"/>
            </a:xfrm>
          </p:grpSpPr>
          <p:sp>
            <p:nvSpPr>
              <p:cNvPr id="267" name="5"/>
              <p:cNvSpPr txBox="1"/>
              <p:nvPr/>
            </p:nvSpPr>
            <p:spPr>
              <a:xfrm rot="21525820">
                <a:off x="2963348" y="684615"/>
                <a:ext cx="421608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63500" dist="508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14400">
                  <a:defRPr sz="60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  <p:grpSp>
            <p:nvGrpSpPr>
              <p:cNvPr id="270" name="Ser Bautizado"/>
              <p:cNvGrpSpPr/>
              <p:nvPr/>
            </p:nvGrpSpPr>
            <p:grpSpPr>
              <a:xfrm>
                <a:off x="-1" y="-3"/>
                <a:ext cx="3379701" cy="609604"/>
                <a:chOff x="0" y="-1"/>
                <a:chExt cx="3379699" cy="609603"/>
              </a:xfrm>
            </p:grpSpPr>
            <p:sp>
              <p:nvSpPr>
                <p:cNvPr id="268" name="Rectangle"/>
                <p:cNvSpPr/>
                <p:nvPr/>
              </p:nvSpPr>
              <p:spPr>
                <a:xfrm>
                  <a:off x="-1" y="-2"/>
                  <a:ext cx="3379700" cy="609604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52400" dist="126998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defTabSz="914400">
                    <a:defRPr sz="42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halkboard SE Regular"/>
                      <a:ea typeface="Chalkboard SE Regular"/>
                      <a:cs typeface="Chalkboard SE Regular"/>
                      <a:sym typeface="Chalkboard SE Regular"/>
                    </a:defRPr>
                  </a:pPr>
                </a:p>
              </p:txBody>
            </p:sp>
            <p:sp>
              <p:nvSpPr>
                <p:cNvPr id="269" name="Ser Bautizado"/>
                <p:cNvSpPr txBox="1"/>
                <p:nvPr/>
              </p:nvSpPr>
              <p:spPr>
                <a:xfrm>
                  <a:off x="12699" y="12699"/>
                  <a:ext cx="3354300" cy="584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defTabSz="914400">
                    <a:defRPr b="1" sz="3800"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Ser Bautizado</a:t>
                  </a:r>
                </a:p>
              </p:txBody>
            </p:sp>
          </p:grpSp>
        </p:grpSp>
        <p:sp>
          <p:nvSpPr>
            <p:cNvPr id="272" name="Hch 2:38; 1 Ped 3:21"/>
            <p:cNvSpPr txBox="1"/>
            <p:nvPr/>
          </p:nvSpPr>
          <p:spPr>
            <a:xfrm>
              <a:off x="3746380" y="1890831"/>
              <a:ext cx="5299037" cy="654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91583" indent="-391583" algn="l" defTabSz="914400">
                <a:spcBef>
                  <a:spcPts val="15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37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Hch 2:38; 1 Ped 3:21</a:t>
              </a:r>
            </a:p>
          </p:txBody>
        </p:sp>
      </p:grpSp>
      <p:grpSp>
        <p:nvGrpSpPr>
          <p:cNvPr id="276" name="Pero; para ser SALVO,…"/>
          <p:cNvGrpSpPr/>
          <p:nvPr/>
        </p:nvGrpSpPr>
        <p:grpSpPr>
          <a:xfrm>
            <a:off x="5640677" y="103624"/>
            <a:ext cx="7372476" cy="2678549"/>
            <a:chOff x="0" y="0"/>
            <a:chExt cx="7372475" cy="2678547"/>
          </a:xfrm>
        </p:grpSpPr>
        <p:sp>
          <p:nvSpPr>
            <p:cNvPr id="274" name="Shape"/>
            <p:cNvSpPr/>
            <p:nvPr/>
          </p:nvSpPr>
          <p:spPr>
            <a:xfrm>
              <a:off x="-1" y="-1"/>
              <a:ext cx="7372476" cy="2678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88"/>
                  </a:moveTo>
                  <a:lnTo>
                    <a:pt x="0" y="512"/>
                  </a:lnTo>
                  <a:cubicBezTo>
                    <a:pt x="0" y="229"/>
                    <a:pt x="83" y="0"/>
                    <a:pt x="186" y="0"/>
                  </a:cubicBezTo>
                  <a:lnTo>
                    <a:pt x="21414" y="0"/>
                  </a:lnTo>
                  <a:cubicBezTo>
                    <a:pt x="21517" y="0"/>
                    <a:pt x="21600" y="229"/>
                    <a:pt x="21600" y="512"/>
                  </a:cubicBezTo>
                  <a:lnTo>
                    <a:pt x="21600" y="21088"/>
                  </a:lnTo>
                  <a:cubicBezTo>
                    <a:pt x="21600" y="21371"/>
                    <a:pt x="21517" y="21600"/>
                    <a:pt x="21414" y="21600"/>
                  </a:cubicBezTo>
                  <a:lnTo>
                    <a:pt x="186" y="21600"/>
                  </a:lnTo>
                  <a:cubicBezTo>
                    <a:pt x="83" y="21600"/>
                    <a:pt x="0" y="21371"/>
                    <a:pt x="0" y="210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F1F98"/>
                </a:gs>
                <a:gs pos="100000">
                  <a:srgbClr val="A5A5E6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</a:p>
          </p:txBody>
        </p:sp>
        <p:sp>
          <p:nvSpPr>
            <p:cNvPr id="275" name="Pero; para ser SALVO,…"/>
            <p:cNvSpPr txBox="1"/>
            <p:nvPr/>
          </p:nvSpPr>
          <p:spPr>
            <a:xfrm>
              <a:off x="12698" y="12699"/>
              <a:ext cx="7347078" cy="2418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t>Pero; para ser SALVO,</a:t>
              </a:r>
            </a:p>
            <a:p>
              <a:pPr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t>Hay ciertas condiciones que Nuestro Dios ha establecido</a:t>
              </a:r>
            </a:p>
          </p:txBody>
        </p:sp>
      </p:grpSp>
      <p:grpSp>
        <p:nvGrpSpPr>
          <p:cNvPr id="279" name="PERSEVERANCIA"/>
          <p:cNvGrpSpPr/>
          <p:nvPr/>
        </p:nvGrpSpPr>
        <p:grpSpPr>
          <a:xfrm>
            <a:off x="747480" y="7731842"/>
            <a:ext cx="5457931" cy="971542"/>
            <a:chOff x="0" y="0"/>
            <a:chExt cx="5457930" cy="971540"/>
          </a:xfrm>
        </p:grpSpPr>
        <p:sp>
          <p:nvSpPr>
            <p:cNvPr id="277" name="Rounded Rectangle"/>
            <p:cNvSpPr/>
            <p:nvPr/>
          </p:nvSpPr>
          <p:spPr>
            <a:xfrm>
              <a:off x="-1" y="0"/>
              <a:ext cx="5457931" cy="971542"/>
            </a:xfrm>
            <a:prstGeom prst="roundRect">
              <a:avLst>
                <a:gd name="adj" fmla="val 17458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278" name="PERSEVERANCIA"/>
            <p:cNvSpPr txBox="1"/>
            <p:nvPr/>
          </p:nvSpPr>
          <p:spPr>
            <a:xfrm>
              <a:off x="62375" y="161919"/>
              <a:ext cx="533317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/>
              <a:r>
                <a:t>PERSEVERANCIA </a:t>
              </a:r>
            </a:p>
          </p:txBody>
        </p:sp>
      </p:grpSp>
      <p:grpSp>
        <p:nvGrpSpPr>
          <p:cNvPr id="282" name="Mat 24:13  Mas el que persevere hasta el fin, éste será salvo."/>
          <p:cNvGrpSpPr/>
          <p:nvPr/>
        </p:nvGrpSpPr>
        <p:grpSpPr>
          <a:xfrm>
            <a:off x="129302" y="159253"/>
            <a:ext cx="5589990" cy="7414426"/>
            <a:chOff x="-1" y="-1"/>
            <a:chExt cx="5589989" cy="7414424"/>
          </a:xfrm>
        </p:grpSpPr>
        <p:sp>
          <p:nvSpPr>
            <p:cNvPr id="280" name="Shape"/>
            <p:cNvSpPr/>
            <p:nvPr/>
          </p:nvSpPr>
          <p:spPr>
            <a:xfrm>
              <a:off x="-2" y="-2"/>
              <a:ext cx="5589990" cy="74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" y="0"/>
                  </a:moveTo>
                  <a:cubicBezTo>
                    <a:pt x="101" y="0"/>
                    <a:pt x="0" y="76"/>
                    <a:pt x="0" y="170"/>
                  </a:cubicBezTo>
                  <a:lnTo>
                    <a:pt x="0" y="4292"/>
                  </a:lnTo>
                  <a:cubicBezTo>
                    <a:pt x="0" y="4385"/>
                    <a:pt x="101" y="4461"/>
                    <a:pt x="225" y="4461"/>
                  </a:cubicBezTo>
                  <a:lnTo>
                    <a:pt x="7780" y="4461"/>
                  </a:lnTo>
                  <a:lnTo>
                    <a:pt x="8454" y="21600"/>
                  </a:lnTo>
                  <a:lnTo>
                    <a:pt x="9128" y="4461"/>
                  </a:lnTo>
                  <a:lnTo>
                    <a:pt x="21375" y="4461"/>
                  </a:lnTo>
                  <a:cubicBezTo>
                    <a:pt x="21499" y="4461"/>
                    <a:pt x="21600" y="4385"/>
                    <a:pt x="21600" y="4292"/>
                  </a:cubicBezTo>
                  <a:lnTo>
                    <a:pt x="21600" y="170"/>
                  </a:lnTo>
                  <a:cubicBezTo>
                    <a:pt x="21600" y="76"/>
                    <a:pt x="21499" y="0"/>
                    <a:pt x="21375" y="0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lnSpc>
                  <a:spcPts val="5400"/>
                </a:lnSpc>
                <a:spcBef>
                  <a:spcPts val="700"/>
                </a:spcBef>
                <a:defRPr sz="3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81" name="Mat 24:13  Mas el que persevere hasta el fin, éste será salvo."/>
            <p:cNvSpPr txBox="1"/>
            <p:nvPr/>
          </p:nvSpPr>
          <p:spPr>
            <a:xfrm>
              <a:off x="12699" y="2656292"/>
              <a:ext cx="5564590" cy="21018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5400"/>
                </a:lnSpc>
                <a:spcBef>
                  <a:spcPts val="700"/>
                </a:spcBef>
                <a:defRPr b="1" sz="3000">
                  <a:solidFill>
                    <a:srgbClr val="2385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Mat 24:13</a:t>
              </a:r>
              <a:r>
                <a:rPr b="0">
                  <a:solidFill>
                    <a:srgbClr val="000000"/>
                  </a:solidFill>
                </a:rPr>
                <a:t>  Mas el que persevere hasta el fin, éste será salvo.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7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3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5"/>
      <p:bldP build="whole" bldLvl="1" animBg="1" rev="0" advAuto="0" spid="247" grpId="1"/>
      <p:bldP build="whole" bldLvl="1" animBg="1" rev="0" advAuto="0" spid="259" grpId="3"/>
      <p:bldP build="whole" bldLvl="1" animBg="1" rev="0" advAuto="0" spid="279" grpId="6"/>
      <p:bldP build="whole" bldLvl="1" animBg="1" rev="0" advAuto="0" spid="282" grpId="7"/>
      <p:bldP build="whole" bldLvl="1" animBg="1" rev="0" advAuto="0" spid="266" grpId="4"/>
      <p:bldP build="whole" bldLvl="1" animBg="1" rev="0" advAuto="0" spid="25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1437" y="2384212"/>
            <a:ext cx="4660058" cy="414302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El Desafío de Tomar…"/>
          <p:cNvSpPr txBox="1"/>
          <p:nvPr/>
        </p:nvSpPr>
        <p:spPr>
          <a:xfrm>
            <a:off x="-1" y="433493"/>
            <a:ext cx="13004802" cy="1935197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480">
              <a:defRPr b="1" sz="50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El Desafío de Tomar</a:t>
            </a:r>
          </a:p>
          <a:p>
            <a:pPr defTabSz="1300480">
              <a:defRPr b="1" sz="500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Las cosas de Dios en Serio</a:t>
            </a:r>
          </a:p>
        </p:txBody>
      </p:sp>
      <p:sp>
        <p:nvSpPr>
          <p:cNvPr id="288" name="Rectangle"/>
          <p:cNvSpPr/>
          <p:nvPr/>
        </p:nvSpPr>
        <p:spPr>
          <a:xfrm>
            <a:off x="3793066" y="2384213"/>
            <a:ext cx="1842350" cy="86698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300480"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89" name="Rectangle"/>
          <p:cNvSpPr/>
          <p:nvPr/>
        </p:nvSpPr>
        <p:spPr>
          <a:xfrm>
            <a:off x="4443305" y="3251200"/>
            <a:ext cx="650243" cy="130048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300480"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292" name="Group"/>
          <p:cNvGrpSpPr/>
          <p:nvPr/>
        </p:nvGrpSpPr>
        <p:grpSpPr>
          <a:xfrm>
            <a:off x="759091" y="2492584"/>
            <a:ext cx="3467470" cy="1625381"/>
            <a:chOff x="-1" y="0"/>
            <a:chExt cx="3467468" cy="1625379"/>
          </a:xfrm>
        </p:grpSpPr>
        <p:sp>
          <p:nvSpPr>
            <p:cNvPr id="290" name="Shape"/>
            <p:cNvSpPr/>
            <p:nvPr/>
          </p:nvSpPr>
          <p:spPr>
            <a:xfrm flipH="1">
              <a:off x="-2" y="-1"/>
              <a:ext cx="3467470" cy="162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1" name="Esencial…"/>
            <p:cNvSpPr txBox="1"/>
            <p:nvPr/>
          </p:nvSpPr>
          <p:spPr>
            <a:xfrm>
              <a:off x="641638" y="202345"/>
              <a:ext cx="2196229" cy="12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Esencial</a:t>
              </a:r>
            </a:p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Para Sal.</a:t>
              </a:r>
            </a:p>
          </p:txBody>
        </p:sp>
      </p:grpSp>
      <p:sp>
        <p:nvSpPr>
          <p:cNvPr id="293" name="&quot;El que creyere y fuere bautizado, será salvo; mas el que no creyere, será condenado.&quot; (Marcos. 16:16)"/>
          <p:cNvSpPr txBox="1"/>
          <p:nvPr/>
        </p:nvSpPr>
        <p:spPr>
          <a:xfrm>
            <a:off x="839891" y="8150352"/>
            <a:ext cx="11325018" cy="1254296"/>
          </a:xfrm>
          <a:prstGeom prst="rect">
            <a:avLst/>
          </a:prstGeom>
          <a:solidFill>
            <a:srgbClr val="FFFFCC"/>
          </a:solidFill>
          <a:ln w="1270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480">
              <a:defRPr b="1" i="1" sz="3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"El que creyere y fuere bautizado, será salvo; mas el que no creyere, será condenado."</a:t>
            </a:r>
            <a:r>
              <a:rPr sz="3400"/>
              <a:t> </a:t>
            </a:r>
            <a:r>
              <a:rPr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</a:rPr>
              <a:t>(Marcos. 16:16)</a:t>
            </a:r>
          </a:p>
        </p:txBody>
      </p:sp>
      <p:grpSp>
        <p:nvGrpSpPr>
          <p:cNvPr id="296" name="Group"/>
          <p:cNvGrpSpPr/>
          <p:nvPr/>
        </p:nvGrpSpPr>
        <p:grpSpPr>
          <a:xfrm>
            <a:off x="759091" y="4551679"/>
            <a:ext cx="3467470" cy="1625381"/>
            <a:chOff x="-1" y="0"/>
            <a:chExt cx="3467468" cy="1625379"/>
          </a:xfrm>
        </p:grpSpPr>
        <p:sp>
          <p:nvSpPr>
            <p:cNvPr id="294" name="Shape"/>
            <p:cNvSpPr/>
            <p:nvPr/>
          </p:nvSpPr>
          <p:spPr>
            <a:xfrm flipH="1">
              <a:off x="-2" y="0"/>
              <a:ext cx="3467470" cy="162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5" name="Nos pone…"/>
            <p:cNvSpPr txBox="1"/>
            <p:nvPr/>
          </p:nvSpPr>
          <p:spPr>
            <a:xfrm>
              <a:off x="266373" y="202345"/>
              <a:ext cx="2946757" cy="12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Nos pone</a:t>
              </a:r>
            </a:p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En la Iglesia</a:t>
              </a:r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2107929" y="6285650"/>
            <a:ext cx="8453126" cy="1742852"/>
            <a:chOff x="0" y="410653"/>
            <a:chExt cx="8453125" cy="1742850"/>
          </a:xfrm>
        </p:grpSpPr>
        <p:sp>
          <p:nvSpPr>
            <p:cNvPr id="297" name="Rounded Rectangle"/>
            <p:cNvSpPr/>
            <p:nvPr/>
          </p:nvSpPr>
          <p:spPr>
            <a:xfrm>
              <a:off x="0" y="410653"/>
              <a:ext cx="8453126" cy="1408857"/>
            </a:xfrm>
            <a:prstGeom prst="roundRect">
              <a:avLst>
                <a:gd name="adj" fmla="val 36606"/>
              </a:avLst>
            </a:prstGeom>
            <a:solidFill>
              <a:srgbClr val="3333CC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8" name="Paralelo a  la Muerte, Sepultura y…"/>
            <p:cNvSpPr/>
            <p:nvPr/>
          </p:nvSpPr>
          <p:spPr>
            <a:xfrm>
              <a:off x="4226562" y="8835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Paralelo a  la Muerte, Sepultura y </a:t>
              </a:r>
            </a:p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Resurrección de Cristo</a:t>
              </a:r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8669865" y="2384211"/>
            <a:ext cx="3467470" cy="1625381"/>
            <a:chOff x="0" y="0"/>
            <a:chExt cx="3467468" cy="1625379"/>
          </a:xfrm>
        </p:grpSpPr>
        <p:sp>
          <p:nvSpPr>
            <p:cNvPr id="300" name="Shape"/>
            <p:cNvSpPr/>
            <p:nvPr/>
          </p:nvSpPr>
          <p:spPr>
            <a:xfrm>
              <a:off x="-1" y="-1"/>
              <a:ext cx="3467470" cy="162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1" name="Comienza…"/>
            <p:cNvSpPr txBox="1"/>
            <p:nvPr/>
          </p:nvSpPr>
          <p:spPr>
            <a:xfrm>
              <a:off x="509417" y="202345"/>
              <a:ext cx="2436586" cy="12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Comienza</a:t>
              </a:r>
            </a:p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Cambio</a:t>
              </a:r>
            </a:p>
          </p:txBody>
        </p:sp>
      </p:grpSp>
      <p:grpSp>
        <p:nvGrpSpPr>
          <p:cNvPr id="305" name="Group"/>
          <p:cNvGrpSpPr/>
          <p:nvPr/>
        </p:nvGrpSpPr>
        <p:grpSpPr>
          <a:xfrm>
            <a:off x="8669865" y="4334930"/>
            <a:ext cx="3467470" cy="1625381"/>
            <a:chOff x="0" y="0"/>
            <a:chExt cx="3467468" cy="1625379"/>
          </a:xfrm>
        </p:grpSpPr>
        <p:sp>
          <p:nvSpPr>
            <p:cNvPr id="303" name="Shape"/>
            <p:cNvSpPr/>
            <p:nvPr/>
          </p:nvSpPr>
          <p:spPr>
            <a:xfrm>
              <a:off x="-1" y="-1"/>
              <a:ext cx="3467470" cy="162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4" name="Bautizado…"/>
            <p:cNvSpPr txBox="1"/>
            <p:nvPr/>
          </p:nvSpPr>
          <p:spPr>
            <a:xfrm>
              <a:off x="254213" y="202345"/>
              <a:ext cx="2946992" cy="12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ctr">
              <a:spAutoFit/>
            </a:bodyPr>
            <a:lstStyle/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Bautizado</a:t>
              </a:r>
            </a:p>
            <a:p>
              <a:pPr defTabSz="1300480">
                <a:defRPr b="1"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Para muerte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2"/>
      <p:bldP build="whole" bldLvl="1" animBg="1" rev="0" advAuto="0" spid="292" grpId="1"/>
      <p:bldP build="whole" bldLvl="1" animBg="1" rev="0" advAuto="0" spid="296" grpId="3"/>
      <p:bldP build="whole" bldLvl="1" animBg="1" rev="0" advAuto="0" spid="299" grpId="4"/>
      <p:bldP build="whole" bldLvl="1" animBg="1" rev="0" advAuto="0" spid="302" grpId="5"/>
      <p:bldP build="whole" bldLvl="1" animBg="1" rev="0" advAuto="0" spid="305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